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66" r:id="rId7"/>
    <p:sldId id="263" r:id="rId8"/>
    <p:sldId id="264" r:id="rId9"/>
    <p:sldId id="265" r:id="rId10"/>
    <p:sldId id="267" r:id="rId11"/>
    <p:sldId id="268" r:id="rId12"/>
    <p:sldId id="269" r:id="rId13"/>
    <p:sldId id="270"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61AA"/>
    <a:srgbClr val="0D7FC8"/>
    <a:srgbClr val="0B0B0C"/>
    <a:srgbClr val="CF7500"/>
    <a:srgbClr val="161616"/>
    <a:srgbClr val="F1B631"/>
    <a:srgbClr val="1B1D2A"/>
    <a:srgbClr val="222831"/>
    <a:srgbClr val="7DB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44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42912-0930-4DE5-AEA9-F165BE18D1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404BC7F9-18A5-4F22-8CBA-4F5B3096D2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F8C1DE09-62A2-42DC-929C-3FB2A6D4947F}"/>
              </a:ext>
            </a:extLst>
          </p:cNvPr>
          <p:cNvSpPr>
            <a:spLocks noGrp="1"/>
          </p:cNvSpPr>
          <p:nvPr>
            <p:ph type="dt" sz="half" idx="10"/>
          </p:nvPr>
        </p:nvSpPr>
        <p:spPr/>
        <p:txBody>
          <a:bodyPr/>
          <a:lstStyle/>
          <a:p>
            <a:fld id="{80490F45-E173-43D1-86F4-4D643A200202}" type="datetimeFigureOut">
              <a:rPr lang="en-ID" smtClean="0"/>
              <a:t>18/07/2021</a:t>
            </a:fld>
            <a:endParaRPr lang="en-ID"/>
          </a:p>
        </p:txBody>
      </p:sp>
      <p:sp>
        <p:nvSpPr>
          <p:cNvPr id="5" name="Footer Placeholder 4">
            <a:extLst>
              <a:ext uri="{FF2B5EF4-FFF2-40B4-BE49-F238E27FC236}">
                <a16:creationId xmlns:a16="http://schemas.microsoft.com/office/drawing/2014/main" id="{6CAA6EFC-2857-4161-BADF-F8B169C9DAF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3721CA2-1B07-4E34-A861-11D2F5EA014C}"/>
              </a:ext>
            </a:extLst>
          </p:cNvPr>
          <p:cNvSpPr>
            <a:spLocks noGrp="1"/>
          </p:cNvSpPr>
          <p:nvPr>
            <p:ph type="sldNum" sz="quarter" idx="12"/>
          </p:nvPr>
        </p:nvSpPr>
        <p:spPr/>
        <p:txBody>
          <a:bodyPr/>
          <a:lstStyle/>
          <a:p>
            <a:fld id="{AA01A88E-17EC-4F82-B8A4-859808B8F1EB}" type="slidenum">
              <a:rPr lang="en-ID" smtClean="0"/>
              <a:t>‹#›</a:t>
            </a:fld>
            <a:endParaRPr lang="en-ID"/>
          </a:p>
        </p:txBody>
      </p:sp>
    </p:spTree>
    <p:extLst>
      <p:ext uri="{BB962C8B-B14F-4D97-AF65-F5344CB8AC3E}">
        <p14:creationId xmlns:p14="http://schemas.microsoft.com/office/powerpoint/2010/main" val="2253318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3F911-5571-4DD5-9A8D-90A2B61D564D}"/>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9F9CEA33-03BA-4635-98D2-26E9318E6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55D8E5B-EF96-4066-8F20-440E41282893}"/>
              </a:ext>
            </a:extLst>
          </p:cNvPr>
          <p:cNvSpPr>
            <a:spLocks noGrp="1"/>
          </p:cNvSpPr>
          <p:nvPr>
            <p:ph type="dt" sz="half" idx="10"/>
          </p:nvPr>
        </p:nvSpPr>
        <p:spPr/>
        <p:txBody>
          <a:bodyPr/>
          <a:lstStyle/>
          <a:p>
            <a:fld id="{80490F45-E173-43D1-86F4-4D643A200202}" type="datetimeFigureOut">
              <a:rPr lang="en-ID" smtClean="0"/>
              <a:t>18/07/2021</a:t>
            </a:fld>
            <a:endParaRPr lang="en-ID"/>
          </a:p>
        </p:txBody>
      </p:sp>
      <p:sp>
        <p:nvSpPr>
          <p:cNvPr id="5" name="Footer Placeholder 4">
            <a:extLst>
              <a:ext uri="{FF2B5EF4-FFF2-40B4-BE49-F238E27FC236}">
                <a16:creationId xmlns:a16="http://schemas.microsoft.com/office/drawing/2014/main" id="{FDC355EE-2AB0-452F-A692-7807F26D179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6676A4C-4EDE-4EF1-9E42-A2B3EDE76A7F}"/>
              </a:ext>
            </a:extLst>
          </p:cNvPr>
          <p:cNvSpPr>
            <a:spLocks noGrp="1"/>
          </p:cNvSpPr>
          <p:nvPr>
            <p:ph type="sldNum" sz="quarter" idx="12"/>
          </p:nvPr>
        </p:nvSpPr>
        <p:spPr/>
        <p:txBody>
          <a:bodyPr/>
          <a:lstStyle/>
          <a:p>
            <a:fld id="{AA01A88E-17EC-4F82-B8A4-859808B8F1EB}" type="slidenum">
              <a:rPr lang="en-ID" smtClean="0"/>
              <a:t>‹#›</a:t>
            </a:fld>
            <a:endParaRPr lang="en-ID"/>
          </a:p>
        </p:txBody>
      </p:sp>
    </p:spTree>
    <p:extLst>
      <p:ext uri="{BB962C8B-B14F-4D97-AF65-F5344CB8AC3E}">
        <p14:creationId xmlns:p14="http://schemas.microsoft.com/office/powerpoint/2010/main" val="2798046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9B8A84-1410-41E6-BE6D-C8C018821A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B84F5DA6-C1AE-4550-BDD6-457FFD3285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3E7A56E4-EA57-46A3-A44B-61B8B995CEB4}"/>
              </a:ext>
            </a:extLst>
          </p:cNvPr>
          <p:cNvSpPr>
            <a:spLocks noGrp="1"/>
          </p:cNvSpPr>
          <p:nvPr>
            <p:ph type="dt" sz="half" idx="10"/>
          </p:nvPr>
        </p:nvSpPr>
        <p:spPr/>
        <p:txBody>
          <a:bodyPr/>
          <a:lstStyle/>
          <a:p>
            <a:fld id="{80490F45-E173-43D1-86F4-4D643A200202}" type="datetimeFigureOut">
              <a:rPr lang="en-ID" smtClean="0"/>
              <a:t>18/07/2021</a:t>
            </a:fld>
            <a:endParaRPr lang="en-ID"/>
          </a:p>
        </p:txBody>
      </p:sp>
      <p:sp>
        <p:nvSpPr>
          <p:cNvPr id="5" name="Footer Placeholder 4">
            <a:extLst>
              <a:ext uri="{FF2B5EF4-FFF2-40B4-BE49-F238E27FC236}">
                <a16:creationId xmlns:a16="http://schemas.microsoft.com/office/drawing/2014/main" id="{CDFF585F-CEDE-4CAD-A8E0-4384361709E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D9F78D6-770C-4888-A64D-2665EAAAF2E7}"/>
              </a:ext>
            </a:extLst>
          </p:cNvPr>
          <p:cNvSpPr>
            <a:spLocks noGrp="1"/>
          </p:cNvSpPr>
          <p:nvPr>
            <p:ph type="sldNum" sz="quarter" idx="12"/>
          </p:nvPr>
        </p:nvSpPr>
        <p:spPr/>
        <p:txBody>
          <a:bodyPr/>
          <a:lstStyle/>
          <a:p>
            <a:fld id="{AA01A88E-17EC-4F82-B8A4-859808B8F1EB}" type="slidenum">
              <a:rPr lang="en-ID" smtClean="0"/>
              <a:t>‹#›</a:t>
            </a:fld>
            <a:endParaRPr lang="en-ID"/>
          </a:p>
        </p:txBody>
      </p:sp>
    </p:spTree>
    <p:extLst>
      <p:ext uri="{BB962C8B-B14F-4D97-AF65-F5344CB8AC3E}">
        <p14:creationId xmlns:p14="http://schemas.microsoft.com/office/powerpoint/2010/main" val="4118240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EEB73-B5B6-44F2-B7F8-530C3A7242B9}"/>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338E01A3-6F43-431D-A727-824C5220FA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0786E23-65DE-4945-ABA9-316F1C6F7E9E}"/>
              </a:ext>
            </a:extLst>
          </p:cNvPr>
          <p:cNvSpPr>
            <a:spLocks noGrp="1"/>
          </p:cNvSpPr>
          <p:nvPr>
            <p:ph type="dt" sz="half" idx="10"/>
          </p:nvPr>
        </p:nvSpPr>
        <p:spPr/>
        <p:txBody>
          <a:bodyPr/>
          <a:lstStyle/>
          <a:p>
            <a:fld id="{80490F45-E173-43D1-86F4-4D643A200202}" type="datetimeFigureOut">
              <a:rPr lang="en-ID" smtClean="0"/>
              <a:t>18/07/2021</a:t>
            </a:fld>
            <a:endParaRPr lang="en-ID"/>
          </a:p>
        </p:txBody>
      </p:sp>
      <p:sp>
        <p:nvSpPr>
          <p:cNvPr id="5" name="Footer Placeholder 4">
            <a:extLst>
              <a:ext uri="{FF2B5EF4-FFF2-40B4-BE49-F238E27FC236}">
                <a16:creationId xmlns:a16="http://schemas.microsoft.com/office/drawing/2014/main" id="{9CBE2307-F022-4DC8-A514-A1AAE1CAFCF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C4C26DD-A9AA-48D3-8F81-29A81AB7A28E}"/>
              </a:ext>
            </a:extLst>
          </p:cNvPr>
          <p:cNvSpPr>
            <a:spLocks noGrp="1"/>
          </p:cNvSpPr>
          <p:nvPr>
            <p:ph type="sldNum" sz="quarter" idx="12"/>
          </p:nvPr>
        </p:nvSpPr>
        <p:spPr/>
        <p:txBody>
          <a:bodyPr/>
          <a:lstStyle/>
          <a:p>
            <a:fld id="{AA01A88E-17EC-4F82-B8A4-859808B8F1EB}" type="slidenum">
              <a:rPr lang="en-ID" smtClean="0"/>
              <a:t>‹#›</a:t>
            </a:fld>
            <a:endParaRPr lang="en-ID"/>
          </a:p>
        </p:txBody>
      </p:sp>
    </p:spTree>
    <p:extLst>
      <p:ext uri="{BB962C8B-B14F-4D97-AF65-F5344CB8AC3E}">
        <p14:creationId xmlns:p14="http://schemas.microsoft.com/office/powerpoint/2010/main" val="208296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593F4-DD09-4C2D-AC45-A33245AF53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78102553-EE38-4FEC-9D3A-58E15F4BF3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FB605E-F8C9-4E25-A939-EAFFBE93ECC7}"/>
              </a:ext>
            </a:extLst>
          </p:cNvPr>
          <p:cNvSpPr>
            <a:spLocks noGrp="1"/>
          </p:cNvSpPr>
          <p:nvPr>
            <p:ph type="dt" sz="half" idx="10"/>
          </p:nvPr>
        </p:nvSpPr>
        <p:spPr/>
        <p:txBody>
          <a:bodyPr/>
          <a:lstStyle/>
          <a:p>
            <a:fld id="{80490F45-E173-43D1-86F4-4D643A200202}" type="datetimeFigureOut">
              <a:rPr lang="en-ID" smtClean="0"/>
              <a:t>18/07/2021</a:t>
            </a:fld>
            <a:endParaRPr lang="en-ID"/>
          </a:p>
        </p:txBody>
      </p:sp>
      <p:sp>
        <p:nvSpPr>
          <p:cNvPr id="5" name="Footer Placeholder 4">
            <a:extLst>
              <a:ext uri="{FF2B5EF4-FFF2-40B4-BE49-F238E27FC236}">
                <a16:creationId xmlns:a16="http://schemas.microsoft.com/office/drawing/2014/main" id="{EA092121-DBF7-490E-B3C0-056BCD5ED82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633A9D8-CF21-4373-8C80-16EA9303DC32}"/>
              </a:ext>
            </a:extLst>
          </p:cNvPr>
          <p:cNvSpPr>
            <a:spLocks noGrp="1"/>
          </p:cNvSpPr>
          <p:nvPr>
            <p:ph type="sldNum" sz="quarter" idx="12"/>
          </p:nvPr>
        </p:nvSpPr>
        <p:spPr/>
        <p:txBody>
          <a:bodyPr/>
          <a:lstStyle/>
          <a:p>
            <a:fld id="{AA01A88E-17EC-4F82-B8A4-859808B8F1EB}" type="slidenum">
              <a:rPr lang="en-ID" smtClean="0"/>
              <a:t>‹#›</a:t>
            </a:fld>
            <a:endParaRPr lang="en-ID"/>
          </a:p>
        </p:txBody>
      </p:sp>
    </p:spTree>
    <p:extLst>
      <p:ext uri="{BB962C8B-B14F-4D97-AF65-F5344CB8AC3E}">
        <p14:creationId xmlns:p14="http://schemas.microsoft.com/office/powerpoint/2010/main" val="93174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BBA8F-153B-49D3-9E04-6802D60DA33B}"/>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F52948D6-B1AC-4430-9391-9095F7CCC1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58D2C985-AD0C-4F50-B803-E8FF17B8E4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E9E36011-A47B-4287-8932-BD6A42BCCA8D}"/>
              </a:ext>
            </a:extLst>
          </p:cNvPr>
          <p:cNvSpPr>
            <a:spLocks noGrp="1"/>
          </p:cNvSpPr>
          <p:nvPr>
            <p:ph type="dt" sz="half" idx="10"/>
          </p:nvPr>
        </p:nvSpPr>
        <p:spPr/>
        <p:txBody>
          <a:bodyPr/>
          <a:lstStyle/>
          <a:p>
            <a:fld id="{80490F45-E173-43D1-86F4-4D643A200202}" type="datetimeFigureOut">
              <a:rPr lang="en-ID" smtClean="0"/>
              <a:t>18/07/2021</a:t>
            </a:fld>
            <a:endParaRPr lang="en-ID"/>
          </a:p>
        </p:txBody>
      </p:sp>
      <p:sp>
        <p:nvSpPr>
          <p:cNvPr id="6" name="Footer Placeholder 5">
            <a:extLst>
              <a:ext uri="{FF2B5EF4-FFF2-40B4-BE49-F238E27FC236}">
                <a16:creationId xmlns:a16="http://schemas.microsoft.com/office/drawing/2014/main" id="{533B0334-C508-463B-BA46-DD508A9ACBF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CA043AD3-B85E-423F-B9C4-1E045FF20F17}"/>
              </a:ext>
            </a:extLst>
          </p:cNvPr>
          <p:cNvSpPr>
            <a:spLocks noGrp="1"/>
          </p:cNvSpPr>
          <p:nvPr>
            <p:ph type="sldNum" sz="quarter" idx="12"/>
          </p:nvPr>
        </p:nvSpPr>
        <p:spPr/>
        <p:txBody>
          <a:bodyPr/>
          <a:lstStyle/>
          <a:p>
            <a:fld id="{AA01A88E-17EC-4F82-B8A4-859808B8F1EB}" type="slidenum">
              <a:rPr lang="en-ID" smtClean="0"/>
              <a:t>‹#›</a:t>
            </a:fld>
            <a:endParaRPr lang="en-ID"/>
          </a:p>
        </p:txBody>
      </p:sp>
    </p:spTree>
    <p:extLst>
      <p:ext uri="{BB962C8B-B14F-4D97-AF65-F5344CB8AC3E}">
        <p14:creationId xmlns:p14="http://schemas.microsoft.com/office/powerpoint/2010/main" val="2017746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E5BF8-A033-4E71-8E4C-BA6AD3B268CB}"/>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D424E3CA-DBCD-4652-AB69-9218DB3772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0ED4CE-7118-4269-AA5A-56433FC207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565CCC1A-43A8-4249-9D1F-1A79368ACA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0C1F3D-42AA-47CC-89D8-66E75C44A5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D8315403-C113-4414-81B1-3823138127D9}"/>
              </a:ext>
            </a:extLst>
          </p:cNvPr>
          <p:cNvSpPr>
            <a:spLocks noGrp="1"/>
          </p:cNvSpPr>
          <p:nvPr>
            <p:ph type="dt" sz="half" idx="10"/>
          </p:nvPr>
        </p:nvSpPr>
        <p:spPr/>
        <p:txBody>
          <a:bodyPr/>
          <a:lstStyle/>
          <a:p>
            <a:fld id="{80490F45-E173-43D1-86F4-4D643A200202}" type="datetimeFigureOut">
              <a:rPr lang="en-ID" smtClean="0"/>
              <a:t>18/07/2021</a:t>
            </a:fld>
            <a:endParaRPr lang="en-ID"/>
          </a:p>
        </p:txBody>
      </p:sp>
      <p:sp>
        <p:nvSpPr>
          <p:cNvPr id="8" name="Footer Placeholder 7">
            <a:extLst>
              <a:ext uri="{FF2B5EF4-FFF2-40B4-BE49-F238E27FC236}">
                <a16:creationId xmlns:a16="http://schemas.microsoft.com/office/drawing/2014/main" id="{8E6FDCEF-4A23-48CD-B2FB-E98F78F37BA6}"/>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2C524948-7312-4092-9B50-DE8F56875820}"/>
              </a:ext>
            </a:extLst>
          </p:cNvPr>
          <p:cNvSpPr>
            <a:spLocks noGrp="1"/>
          </p:cNvSpPr>
          <p:nvPr>
            <p:ph type="sldNum" sz="quarter" idx="12"/>
          </p:nvPr>
        </p:nvSpPr>
        <p:spPr/>
        <p:txBody>
          <a:bodyPr/>
          <a:lstStyle/>
          <a:p>
            <a:fld id="{AA01A88E-17EC-4F82-B8A4-859808B8F1EB}" type="slidenum">
              <a:rPr lang="en-ID" smtClean="0"/>
              <a:t>‹#›</a:t>
            </a:fld>
            <a:endParaRPr lang="en-ID"/>
          </a:p>
        </p:txBody>
      </p:sp>
    </p:spTree>
    <p:extLst>
      <p:ext uri="{BB962C8B-B14F-4D97-AF65-F5344CB8AC3E}">
        <p14:creationId xmlns:p14="http://schemas.microsoft.com/office/powerpoint/2010/main" val="135057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770E5-99F6-45FD-9DD5-DD2955BE7FC4}"/>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BFEC136B-88AC-43D8-A39D-149C205918AB}"/>
              </a:ext>
            </a:extLst>
          </p:cNvPr>
          <p:cNvSpPr>
            <a:spLocks noGrp="1"/>
          </p:cNvSpPr>
          <p:nvPr>
            <p:ph type="dt" sz="half" idx="10"/>
          </p:nvPr>
        </p:nvSpPr>
        <p:spPr/>
        <p:txBody>
          <a:bodyPr/>
          <a:lstStyle/>
          <a:p>
            <a:fld id="{80490F45-E173-43D1-86F4-4D643A200202}" type="datetimeFigureOut">
              <a:rPr lang="en-ID" smtClean="0"/>
              <a:t>18/07/2021</a:t>
            </a:fld>
            <a:endParaRPr lang="en-ID"/>
          </a:p>
        </p:txBody>
      </p:sp>
      <p:sp>
        <p:nvSpPr>
          <p:cNvPr id="4" name="Footer Placeholder 3">
            <a:extLst>
              <a:ext uri="{FF2B5EF4-FFF2-40B4-BE49-F238E27FC236}">
                <a16:creationId xmlns:a16="http://schemas.microsoft.com/office/drawing/2014/main" id="{49C58BCA-E061-4D64-AADD-ABEDAF217DEC}"/>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C9B4166-033B-4231-ADBB-C84FDC130BC4}"/>
              </a:ext>
            </a:extLst>
          </p:cNvPr>
          <p:cNvSpPr>
            <a:spLocks noGrp="1"/>
          </p:cNvSpPr>
          <p:nvPr>
            <p:ph type="sldNum" sz="quarter" idx="12"/>
          </p:nvPr>
        </p:nvSpPr>
        <p:spPr/>
        <p:txBody>
          <a:bodyPr/>
          <a:lstStyle/>
          <a:p>
            <a:fld id="{AA01A88E-17EC-4F82-B8A4-859808B8F1EB}" type="slidenum">
              <a:rPr lang="en-ID" smtClean="0"/>
              <a:t>‹#›</a:t>
            </a:fld>
            <a:endParaRPr lang="en-ID"/>
          </a:p>
        </p:txBody>
      </p:sp>
    </p:spTree>
    <p:extLst>
      <p:ext uri="{BB962C8B-B14F-4D97-AF65-F5344CB8AC3E}">
        <p14:creationId xmlns:p14="http://schemas.microsoft.com/office/powerpoint/2010/main" val="115776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0BAAD0-79BE-4502-860F-76F6B9AAE463}"/>
              </a:ext>
            </a:extLst>
          </p:cNvPr>
          <p:cNvSpPr>
            <a:spLocks noGrp="1"/>
          </p:cNvSpPr>
          <p:nvPr>
            <p:ph type="dt" sz="half" idx="10"/>
          </p:nvPr>
        </p:nvSpPr>
        <p:spPr/>
        <p:txBody>
          <a:bodyPr/>
          <a:lstStyle/>
          <a:p>
            <a:fld id="{80490F45-E173-43D1-86F4-4D643A200202}" type="datetimeFigureOut">
              <a:rPr lang="en-ID" smtClean="0"/>
              <a:t>18/07/2021</a:t>
            </a:fld>
            <a:endParaRPr lang="en-ID"/>
          </a:p>
        </p:txBody>
      </p:sp>
      <p:sp>
        <p:nvSpPr>
          <p:cNvPr id="3" name="Footer Placeholder 2">
            <a:extLst>
              <a:ext uri="{FF2B5EF4-FFF2-40B4-BE49-F238E27FC236}">
                <a16:creationId xmlns:a16="http://schemas.microsoft.com/office/drawing/2014/main" id="{477E0476-9FAC-42B8-B46C-E2910BB432DD}"/>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10D47631-0B61-4067-BDB5-8C89F0D5FC22}"/>
              </a:ext>
            </a:extLst>
          </p:cNvPr>
          <p:cNvSpPr>
            <a:spLocks noGrp="1"/>
          </p:cNvSpPr>
          <p:nvPr>
            <p:ph type="sldNum" sz="quarter" idx="12"/>
          </p:nvPr>
        </p:nvSpPr>
        <p:spPr/>
        <p:txBody>
          <a:bodyPr/>
          <a:lstStyle/>
          <a:p>
            <a:fld id="{AA01A88E-17EC-4F82-B8A4-859808B8F1EB}" type="slidenum">
              <a:rPr lang="en-ID" smtClean="0"/>
              <a:t>‹#›</a:t>
            </a:fld>
            <a:endParaRPr lang="en-ID"/>
          </a:p>
        </p:txBody>
      </p:sp>
    </p:spTree>
    <p:extLst>
      <p:ext uri="{BB962C8B-B14F-4D97-AF65-F5344CB8AC3E}">
        <p14:creationId xmlns:p14="http://schemas.microsoft.com/office/powerpoint/2010/main" val="1542439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662D4-3CCA-44CB-B702-9E95D2A603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380353BF-8661-406E-9527-5E9277D6F6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6290E9DF-F91E-4778-A394-690181C92A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AC9FA6-1B53-4653-847E-03A23434A139}"/>
              </a:ext>
            </a:extLst>
          </p:cNvPr>
          <p:cNvSpPr>
            <a:spLocks noGrp="1"/>
          </p:cNvSpPr>
          <p:nvPr>
            <p:ph type="dt" sz="half" idx="10"/>
          </p:nvPr>
        </p:nvSpPr>
        <p:spPr/>
        <p:txBody>
          <a:bodyPr/>
          <a:lstStyle/>
          <a:p>
            <a:fld id="{80490F45-E173-43D1-86F4-4D643A200202}" type="datetimeFigureOut">
              <a:rPr lang="en-ID" smtClean="0"/>
              <a:t>18/07/2021</a:t>
            </a:fld>
            <a:endParaRPr lang="en-ID"/>
          </a:p>
        </p:txBody>
      </p:sp>
      <p:sp>
        <p:nvSpPr>
          <p:cNvPr id="6" name="Footer Placeholder 5">
            <a:extLst>
              <a:ext uri="{FF2B5EF4-FFF2-40B4-BE49-F238E27FC236}">
                <a16:creationId xmlns:a16="http://schemas.microsoft.com/office/drawing/2014/main" id="{6E367B27-5AF4-4D35-B48E-79D92E6EBCC4}"/>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16C83E31-7C2B-4691-AEE0-0A5F5702C977}"/>
              </a:ext>
            </a:extLst>
          </p:cNvPr>
          <p:cNvSpPr>
            <a:spLocks noGrp="1"/>
          </p:cNvSpPr>
          <p:nvPr>
            <p:ph type="sldNum" sz="quarter" idx="12"/>
          </p:nvPr>
        </p:nvSpPr>
        <p:spPr/>
        <p:txBody>
          <a:bodyPr/>
          <a:lstStyle/>
          <a:p>
            <a:fld id="{AA01A88E-17EC-4F82-B8A4-859808B8F1EB}" type="slidenum">
              <a:rPr lang="en-ID" smtClean="0"/>
              <a:t>‹#›</a:t>
            </a:fld>
            <a:endParaRPr lang="en-ID"/>
          </a:p>
        </p:txBody>
      </p:sp>
    </p:spTree>
    <p:extLst>
      <p:ext uri="{BB962C8B-B14F-4D97-AF65-F5344CB8AC3E}">
        <p14:creationId xmlns:p14="http://schemas.microsoft.com/office/powerpoint/2010/main" val="448324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6A0E0-75B5-47DE-A69D-B92E088B92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2A27E5C0-B6DE-4A49-B26A-C69F987D0C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DE8C03E6-0F0A-4844-B1C0-A22BABF176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A180EC-51BE-4EA4-84D0-D9D5466574BD}"/>
              </a:ext>
            </a:extLst>
          </p:cNvPr>
          <p:cNvSpPr>
            <a:spLocks noGrp="1"/>
          </p:cNvSpPr>
          <p:nvPr>
            <p:ph type="dt" sz="half" idx="10"/>
          </p:nvPr>
        </p:nvSpPr>
        <p:spPr/>
        <p:txBody>
          <a:bodyPr/>
          <a:lstStyle/>
          <a:p>
            <a:fld id="{80490F45-E173-43D1-86F4-4D643A200202}" type="datetimeFigureOut">
              <a:rPr lang="en-ID" smtClean="0"/>
              <a:t>18/07/2021</a:t>
            </a:fld>
            <a:endParaRPr lang="en-ID"/>
          </a:p>
        </p:txBody>
      </p:sp>
      <p:sp>
        <p:nvSpPr>
          <p:cNvPr id="6" name="Footer Placeholder 5">
            <a:extLst>
              <a:ext uri="{FF2B5EF4-FFF2-40B4-BE49-F238E27FC236}">
                <a16:creationId xmlns:a16="http://schemas.microsoft.com/office/drawing/2014/main" id="{15F4EE43-188B-41B8-BB73-301CAC85E575}"/>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A2751429-F9BE-4D21-80D5-FADA4E46526B}"/>
              </a:ext>
            </a:extLst>
          </p:cNvPr>
          <p:cNvSpPr>
            <a:spLocks noGrp="1"/>
          </p:cNvSpPr>
          <p:nvPr>
            <p:ph type="sldNum" sz="quarter" idx="12"/>
          </p:nvPr>
        </p:nvSpPr>
        <p:spPr/>
        <p:txBody>
          <a:bodyPr/>
          <a:lstStyle/>
          <a:p>
            <a:fld id="{AA01A88E-17EC-4F82-B8A4-859808B8F1EB}" type="slidenum">
              <a:rPr lang="en-ID" smtClean="0"/>
              <a:t>‹#›</a:t>
            </a:fld>
            <a:endParaRPr lang="en-ID"/>
          </a:p>
        </p:txBody>
      </p:sp>
    </p:spTree>
    <p:extLst>
      <p:ext uri="{BB962C8B-B14F-4D97-AF65-F5344CB8AC3E}">
        <p14:creationId xmlns:p14="http://schemas.microsoft.com/office/powerpoint/2010/main" val="4052923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B0B0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E0B3A1-B26A-4FDD-BCAD-04967D4092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92F5D8AB-6418-4BB2-B0B4-49C2E93ED7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E72B4A8F-AE75-4BD9-A2B6-EB8B816112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490F45-E173-43D1-86F4-4D643A200202}" type="datetimeFigureOut">
              <a:rPr lang="en-ID" smtClean="0"/>
              <a:t>18/07/2021</a:t>
            </a:fld>
            <a:endParaRPr lang="en-ID"/>
          </a:p>
        </p:txBody>
      </p:sp>
      <p:sp>
        <p:nvSpPr>
          <p:cNvPr id="5" name="Footer Placeholder 4">
            <a:extLst>
              <a:ext uri="{FF2B5EF4-FFF2-40B4-BE49-F238E27FC236}">
                <a16:creationId xmlns:a16="http://schemas.microsoft.com/office/drawing/2014/main" id="{7429F4AA-0CF5-435E-98B9-89E13BF2C2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64B1FBBD-5F57-4024-8277-8B5432C89B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01A88E-17EC-4F82-B8A4-859808B8F1EB}" type="slidenum">
              <a:rPr lang="en-ID" smtClean="0"/>
              <a:t>‹#›</a:t>
            </a:fld>
            <a:endParaRPr lang="en-ID"/>
          </a:p>
        </p:txBody>
      </p:sp>
    </p:spTree>
    <p:extLst>
      <p:ext uri="{BB962C8B-B14F-4D97-AF65-F5344CB8AC3E}">
        <p14:creationId xmlns:p14="http://schemas.microsoft.com/office/powerpoint/2010/main" val="4204693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8.sv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9.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BB4DA-8129-4F11-8222-4690A78AF566}"/>
              </a:ext>
            </a:extLst>
          </p:cNvPr>
          <p:cNvSpPr>
            <a:spLocks noGrp="1"/>
          </p:cNvSpPr>
          <p:nvPr>
            <p:ph type="ctrTitle"/>
          </p:nvPr>
        </p:nvSpPr>
        <p:spPr>
          <a:xfrm>
            <a:off x="1524000" y="2620678"/>
            <a:ext cx="9144000" cy="412822"/>
          </a:xfrm>
        </p:spPr>
        <p:txBody>
          <a:bodyPr anchor="ctr">
            <a:normAutofit/>
          </a:bodyPr>
          <a:lstStyle/>
          <a:p>
            <a:pPr algn="l"/>
            <a:r>
              <a:rPr lang="en-US" sz="1800" b="1" dirty="0">
                <a:solidFill>
                  <a:schemeClr val="bg1">
                    <a:lumMod val="95000"/>
                  </a:schemeClr>
                </a:solidFill>
                <a:latin typeface="Product Sans" panose="020B0403030502040203" pitchFamily="34" charset="0"/>
                <a:cs typeface="Poppins" panose="00000500000000000000" pitchFamily="50" charset="0"/>
              </a:rPr>
              <a:t>Week I : Web &amp; CSS Introduction</a:t>
            </a:r>
            <a:endParaRPr lang="en-ID" sz="1800" b="1" dirty="0">
              <a:solidFill>
                <a:schemeClr val="bg1">
                  <a:lumMod val="95000"/>
                </a:schemeClr>
              </a:solidFill>
              <a:latin typeface="Product Sans" panose="020B0403030502040203" pitchFamily="34" charset="0"/>
              <a:cs typeface="Poppins" panose="00000500000000000000" pitchFamily="50" charset="0"/>
            </a:endParaRPr>
          </a:p>
        </p:txBody>
      </p:sp>
      <p:sp>
        <p:nvSpPr>
          <p:cNvPr id="3" name="Subtitle 2">
            <a:extLst>
              <a:ext uri="{FF2B5EF4-FFF2-40B4-BE49-F238E27FC236}">
                <a16:creationId xmlns:a16="http://schemas.microsoft.com/office/drawing/2014/main" id="{A8BC5C7E-84B5-49B1-B571-8DA414D0E2B1}"/>
              </a:ext>
            </a:extLst>
          </p:cNvPr>
          <p:cNvSpPr>
            <a:spLocks noGrp="1"/>
          </p:cNvSpPr>
          <p:nvPr>
            <p:ph type="subTitle" idx="1"/>
          </p:nvPr>
        </p:nvSpPr>
        <p:spPr>
          <a:xfrm>
            <a:off x="1524000" y="2910979"/>
            <a:ext cx="9144000" cy="969962"/>
          </a:xfrm>
        </p:spPr>
        <p:txBody>
          <a:bodyPr anchor="ctr">
            <a:normAutofit/>
          </a:bodyPr>
          <a:lstStyle/>
          <a:p>
            <a:pPr algn="l"/>
            <a:r>
              <a:rPr lang="en-US" sz="5400" b="1" dirty="0" err="1">
                <a:solidFill>
                  <a:srgbClr val="0661AA"/>
                </a:solidFill>
                <a:latin typeface="Montserrat" panose="00000500000000000000" pitchFamily="50" charset="0"/>
                <a:cs typeface="Poppins" panose="00000500000000000000" pitchFamily="50" charset="0"/>
              </a:rPr>
              <a:t>Pengenalan</a:t>
            </a:r>
            <a:r>
              <a:rPr lang="en-US" sz="5400" b="1" dirty="0">
                <a:solidFill>
                  <a:srgbClr val="0661AA"/>
                </a:solidFill>
                <a:latin typeface="Montserrat" panose="00000500000000000000" pitchFamily="50" charset="0"/>
                <a:cs typeface="Poppins" panose="00000500000000000000" pitchFamily="50" charset="0"/>
              </a:rPr>
              <a:t> Web </a:t>
            </a:r>
            <a:endParaRPr lang="en-ID" sz="5400" b="1" dirty="0">
              <a:solidFill>
                <a:srgbClr val="0661AA"/>
              </a:solidFill>
              <a:latin typeface="Montserrat" panose="00000500000000000000" pitchFamily="50" charset="0"/>
              <a:cs typeface="Poppins" panose="00000500000000000000" pitchFamily="50" charset="0"/>
            </a:endParaRPr>
          </a:p>
        </p:txBody>
      </p:sp>
      <p:pic>
        <p:nvPicPr>
          <p:cNvPr id="11" name="Picture 10" descr="Shape&#10;&#10;Description automatically generated">
            <a:extLst>
              <a:ext uri="{FF2B5EF4-FFF2-40B4-BE49-F238E27FC236}">
                <a16:creationId xmlns:a16="http://schemas.microsoft.com/office/drawing/2014/main" id="{148B1B22-6641-4C36-A01C-D685B65B6389}"/>
              </a:ext>
            </a:extLst>
          </p:cNvPr>
          <p:cNvPicPr>
            <a:picLocks noChangeAspect="1"/>
          </p:cNvPicPr>
          <p:nvPr/>
        </p:nvPicPr>
        <p:blipFill rotWithShape="1">
          <a:blip r:embed="rId2">
            <a:extLst>
              <a:ext uri="{28A0092B-C50C-407E-A947-70E740481C1C}">
                <a14:useLocalDpi xmlns:a14="http://schemas.microsoft.com/office/drawing/2010/main" val="0"/>
              </a:ext>
            </a:extLst>
          </a:blip>
          <a:srcRect r="50140" b="33863"/>
          <a:stretch/>
        </p:blipFill>
        <p:spPr>
          <a:xfrm>
            <a:off x="9173767" y="1177475"/>
            <a:ext cx="3019234" cy="4503050"/>
          </a:xfrm>
          <a:prstGeom prst="rect">
            <a:avLst/>
          </a:prstGeom>
        </p:spPr>
      </p:pic>
      <p:sp>
        <p:nvSpPr>
          <p:cNvPr id="12" name="TextBox 11">
            <a:extLst>
              <a:ext uri="{FF2B5EF4-FFF2-40B4-BE49-F238E27FC236}">
                <a16:creationId xmlns:a16="http://schemas.microsoft.com/office/drawing/2014/main" id="{2F682D96-8543-4416-A655-B916A55B56B4}"/>
              </a:ext>
            </a:extLst>
          </p:cNvPr>
          <p:cNvSpPr txBox="1"/>
          <p:nvPr/>
        </p:nvSpPr>
        <p:spPr>
          <a:xfrm>
            <a:off x="1524000" y="5468928"/>
            <a:ext cx="2249334" cy="423193"/>
          </a:xfrm>
          <a:prstGeom prst="rect">
            <a:avLst/>
          </a:prstGeom>
          <a:noFill/>
        </p:spPr>
        <p:txBody>
          <a:bodyPr wrap="none" rtlCol="0">
            <a:spAutoFit/>
          </a:bodyPr>
          <a:lstStyle/>
          <a:p>
            <a:r>
              <a:rPr lang="en-US" sz="1100" b="1" dirty="0">
                <a:solidFill>
                  <a:schemeClr val="bg1">
                    <a:lumMod val="95000"/>
                  </a:schemeClr>
                </a:solidFill>
                <a:latin typeface="Product Sans" panose="020B0403030502040203" pitchFamily="34" charset="0"/>
                <a:cs typeface="Poppins" panose="00000500000000000000" pitchFamily="50" charset="0"/>
              </a:rPr>
              <a:t>Edo Novanto</a:t>
            </a:r>
          </a:p>
          <a:p>
            <a:r>
              <a:rPr lang="en-US" sz="1050" dirty="0" err="1">
                <a:solidFill>
                  <a:srgbClr val="0661AA"/>
                </a:solidFill>
                <a:latin typeface="Product Sans" panose="020B0403030502040203" pitchFamily="34" charset="0"/>
                <a:cs typeface="Poppins" panose="00000500000000000000" pitchFamily="50" charset="0"/>
              </a:rPr>
              <a:t>Fullstacks</a:t>
            </a:r>
            <a:r>
              <a:rPr lang="en-US" sz="1050" dirty="0">
                <a:solidFill>
                  <a:srgbClr val="0661AA"/>
                </a:solidFill>
                <a:latin typeface="Product Sans" panose="020B0403030502040203" pitchFamily="34" charset="0"/>
                <a:cs typeface="Poppins" panose="00000500000000000000" pitchFamily="50" charset="0"/>
              </a:rPr>
              <a:t> Engineer &amp; </a:t>
            </a:r>
            <a:r>
              <a:rPr lang="en-US" sz="1050" dirty="0" err="1">
                <a:solidFill>
                  <a:srgbClr val="0661AA"/>
                </a:solidFill>
                <a:latin typeface="Product Sans" panose="020B0403030502040203" pitchFamily="34" charset="0"/>
                <a:cs typeface="Poppins" panose="00000500000000000000" pitchFamily="50" charset="0"/>
              </a:rPr>
              <a:t>AXAR</a:t>
            </a:r>
            <a:r>
              <a:rPr lang="en-US" sz="1050" dirty="0">
                <a:solidFill>
                  <a:srgbClr val="0661AA"/>
                </a:solidFill>
                <a:latin typeface="Product Sans" panose="020B0403030502040203" pitchFamily="34" charset="0"/>
                <a:cs typeface="Poppins" panose="00000500000000000000" pitchFamily="50" charset="0"/>
              </a:rPr>
              <a:t> Mentor</a:t>
            </a:r>
            <a:endParaRPr lang="en-ID" sz="1050" dirty="0">
              <a:solidFill>
                <a:srgbClr val="0661AA"/>
              </a:solidFill>
              <a:latin typeface="Product Sans" panose="020B0403030502040203" pitchFamily="34" charset="0"/>
              <a:cs typeface="Poppins" panose="00000500000000000000" pitchFamily="50" charset="0"/>
            </a:endParaRPr>
          </a:p>
        </p:txBody>
      </p:sp>
    </p:spTree>
    <p:extLst>
      <p:ext uri="{BB962C8B-B14F-4D97-AF65-F5344CB8AC3E}">
        <p14:creationId xmlns:p14="http://schemas.microsoft.com/office/powerpoint/2010/main" val="3273808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C5FCDA10-D385-429A-AB87-313A95D21392}"/>
              </a:ext>
            </a:extLst>
          </p:cNvPr>
          <p:cNvSpPr txBox="1">
            <a:spLocks/>
          </p:cNvSpPr>
          <p:nvPr/>
        </p:nvSpPr>
        <p:spPr>
          <a:xfrm>
            <a:off x="1042112" y="790406"/>
            <a:ext cx="4517471" cy="646258"/>
          </a:xfrm>
          <a:prstGeom prst="rect">
            <a:avLst/>
          </a:prstGeom>
        </p:spPr>
        <p:txBody>
          <a:bodyPr vert="horz" lIns="91440" tIns="45720" rIns="91440" bIns="45720" rtlCol="0" anchor="ct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4000" b="1" dirty="0" err="1">
                <a:solidFill>
                  <a:srgbClr val="0661AA"/>
                </a:solidFill>
                <a:latin typeface="Poppins" panose="00000500000000000000" pitchFamily="50" charset="0"/>
                <a:cs typeface="Poppins" panose="00000500000000000000" pitchFamily="50" charset="0"/>
              </a:rPr>
              <a:t>Unsur-Unsur</a:t>
            </a:r>
            <a:r>
              <a:rPr lang="en-US" sz="4000" b="1" dirty="0">
                <a:solidFill>
                  <a:srgbClr val="0661AA"/>
                </a:solidFill>
                <a:latin typeface="Poppins" panose="00000500000000000000" pitchFamily="50" charset="0"/>
                <a:cs typeface="Poppins" panose="00000500000000000000" pitchFamily="50" charset="0"/>
              </a:rPr>
              <a:t> Web</a:t>
            </a:r>
            <a:endParaRPr lang="en-ID" sz="4000" b="1" dirty="0">
              <a:solidFill>
                <a:srgbClr val="0661AA"/>
              </a:solidFill>
              <a:latin typeface="Poppins" panose="00000500000000000000" pitchFamily="50" charset="0"/>
              <a:cs typeface="Poppins" panose="00000500000000000000" pitchFamily="50" charset="0"/>
            </a:endParaRPr>
          </a:p>
        </p:txBody>
      </p:sp>
      <p:sp>
        <p:nvSpPr>
          <p:cNvPr id="5" name="TextBox 4">
            <a:extLst>
              <a:ext uri="{FF2B5EF4-FFF2-40B4-BE49-F238E27FC236}">
                <a16:creationId xmlns:a16="http://schemas.microsoft.com/office/drawing/2014/main" id="{AE4089C5-9F3C-4812-9811-D322AB6256D9}"/>
              </a:ext>
            </a:extLst>
          </p:cNvPr>
          <p:cNvSpPr txBox="1"/>
          <p:nvPr/>
        </p:nvSpPr>
        <p:spPr>
          <a:xfrm>
            <a:off x="1209890" y="1282775"/>
            <a:ext cx="6094602" cy="307777"/>
          </a:xfrm>
          <a:prstGeom prst="rect">
            <a:avLst/>
          </a:prstGeom>
          <a:noFill/>
        </p:spPr>
        <p:txBody>
          <a:bodyPr wrap="square">
            <a:spAutoFit/>
          </a:bodyPr>
          <a:lstStyle/>
          <a:p>
            <a:r>
              <a:rPr lang="pt-BR" sz="1400" i="1" dirty="0">
                <a:solidFill>
                  <a:schemeClr val="bg1">
                    <a:lumMod val="95000"/>
                  </a:schemeClr>
                </a:solidFill>
                <a:latin typeface="Product Sans" panose="020B0403030502040203" pitchFamily="34" charset="0"/>
                <a:ea typeface="Poppins" panose="00000500000000000000" pitchFamily="50" charset="0"/>
              </a:rPr>
              <a:t>Beberapa unsur-unsur dalam dunia web yang perlu kamu ketahui:</a:t>
            </a:r>
            <a:endParaRPr lang="en-ID" sz="1400" i="1" dirty="0">
              <a:solidFill>
                <a:schemeClr val="bg1">
                  <a:lumMod val="95000"/>
                </a:schemeClr>
              </a:solidFill>
              <a:latin typeface="Product Sans" panose="020B0403030502040203" pitchFamily="34" charset="0"/>
            </a:endParaRPr>
          </a:p>
        </p:txBody>
      </p:sp>
      <p:sp>
        <p:nvSpPr>
          <p:cNvPr id="7" name="Subtitle 2">
            <a:extLst>
              <a:ext uri="{FF2B5EF4-FFF2-40B4-BE49-F238E27FC236}">
                <a16:creationId xmlns:a16="http://schemas.microsoft.com/office/drawing/2014/main" id="{737FAE8D-B5FC-4E1C-A73C-1A37368C7A7D}"/>
              </a:ext>
            </a:extLst>
          </p:cNvPr>
          <p:cNvSpPr txBox="1">
            <a:spLocks/>
          </p:cNvSpPr>
          <p:nvPr/>
        </p:nvSpPr>
        <p:spPr>
          <a:xfrm>
            <a:off x="2003798" y="2016393"/>
            <a:ext cx="1297050" cy="42541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600" b="1" dirty="0">
                <a:solidFill>
                  <a:schemeClr val="bg1">
                    <a:lumMod val="95000"/>
                  </a:schemeClr>
                </a:solidFill>
                <a:latin typeface="Poppins" panose="00000500000000000000" pitchFamily="50" charset="0"/>
                <a:cs typeface="Poppins" panose="00000500000000000000" pitchFamily="50" charset="0"/>
              </a:rPr>
              <a:t>1. Domain</a:t>
            </a:r>
            <a:endParaRPr lang="en-ID" sz="1600" b="1" dirty="0">
              <a:solidFill>
                <a:schemeClr val="bg1">
                  <a:lumMod val="95000"/>
                </a:schemeClr>
              </a:solidFill>
              <a:latin typeface="Poppins" panose="00000500000000000000" pitchFamily="50" charset="0"/>
              <a:cs typeface="Poppins" panose="00000500000000000000" pitchFamily="50" charset="0"/>
            </a:endParaRPr>
          </a:p>
        </p:txBody>
      </p:sp>
      <p:sp>
        <p:nvSpPr>
          <p:cNvPr id="9" name="TextBox 8">
            <a:extLst>
              <a:ext uri="{FF2B5EF4-FFF2-40B4-BE49-F238E27FC236}">
                <a16:creationId xmlns:a16="http://schemas.microsoft.com/office/drawing/2014/main" id="{0FA0EEA9-9BBA-47D8-A460-E6F15E6A3085}"/>
              </a:ext>
            </a:extLst>
          </p:cNvPr>
          <p:cNvSpPr txBox="1"/>
          <p:nvPr/>
        </p:nvSpPr>
        <p:spPr>
          <a:xfrm>
            <a:off x="2013552" y="2303306"/>
            <a:ext cx="4926356" cy="461665"/>
          </a:xfrm>
          <a:prstGeom prst="rect">
            <a:avLst/>
          </a:prstGeom>
          <a:noFill/>
        </p:spPr>
        <p:txBody>
          <a:bodyPr wrap="square">
            <a:spAutoFit/>
          </a:bodyPr>
          <a:lstStyle/>
          <a:p>
            <a:r>
              <a:rPr lang="pt-BR" sz="1200" dirty="0">
                <a:solidFill>
                  <a:schemeClr val="bg1">
                    <a:lumMod val="95000"/>
                  </a:schemeClr>
                </a:solidFill>
                <a:latin typeface="Product Sans" panose="020B0403030502040203" pitchFamily="34" charset="0"/>
                <a:ea typeface="Poppins" panose="00000500000000000000" pitchFamily="50" charset="0"/>
              </a:rPr>
              <a:t>Alamat unik di dunia maya (internet) yang berguna untuk menemukan sebuah website.</a:t>
            </a:r>
            <a:endParaRPr lang="en-ID" sz="1200" dirty="0">
              <a:solidFill>
                <a:schemeClr val="bg1">
                  <a:lumMod val="95000"/>
                </a:schemeClr>
              </a:solidFill>
              <a:latin typeface="Product Sans" panose="020B0403030502040203" pitchFamily="34" charset="0"/>
            </a:endParaRPr>
          </a:p>
        </p:txBody>
      </p:sp>
      <p:sp>
        <p:nvSpPr>
          <p:cNvPr id="10" name="Subtitle 2">
            <a:extLst>
              <a:ext uri="{FF2B5EF4-FFF2-40B4-BE49-F238E27FC236}">
                <a16:creationId xmlns:a16="http://schemas.microsoft.com/office/drawing/2014/main" id="{9AD138EC-D203-43B1-862F-43F102584F23}"/>
              </a:ext>
            </a:extLst>
          </p:cNvPr>
          <p:cNvSpPr txBox="1">
            <a:spLocks/>
          </p:cNvSpPr>
          <p:nvPr/>
        </p:nvSpPr>
        <p:spPr>
          <a:xfrm>
            <a:off x="2003798" y="3057787"/>
            <a:ext cx="1297050" cy="42541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600" b="1" dirty="0">
                <a:solidFill>
                  <a:schemeClr val="bg1">
                    <a:lumMod val="95000"/>
                  </a:schemeClr>
                </a:solidFill>
                <a:latin typeface="Poppins" panose="00000500000000000000" pitchFamily="50" charset="0"/>
                <a:cs typeface="Poppins" panose="00000500000000000000" pitchFamily="50" charset="0"/>
              </a:rPr>
              <a:t>2. Hosting</a:t>
            </a:r>
            <a:endParaRPr lang="en-ID" sz="1600" b="1" dirty="0">
              <a:solidFill>
                <a:schemeClr val="bg1">
                  <a:lumMod val="95000"/>
                </a:schemeClr>
              </a:solidFill>
              <a:latin typeface="Poppins" panose="00000500000000000000" pitchFamily="50" charset="0"/>
              <a:cs typeface="Poppins" panose="00000500000000000000" pitchFamily="50" charset="0"/>
            </a:endParaRPr>
          </a:p>
        </p:txBody>
      </p:sp>
      <p:sp>
        <p:nvSpPr>
          <p:cNvPr id="11" name="TextBox 10">
            <a:extLst>
              <a:ext uri="{FF2B5EF4-FFF2-40B4-BE49-F238E27FC236}">
                <a16:creationId xmlns:a16="http://schemas.microsoft.com/office/drawing/2014/main" id="{C88BD38F-E38D-47BF-908B-2FA05264004B}"/>
              </a:ext>
            </a:extLst>
          </p:cNvPr>
          <p:cNvSpPr txBox="1"/>
          <p:nvPr/>
        </p:nvSpPr>
        <p:spPr>
          <a:xfrm>
            <a:off x="2013552" y="3344700"/>
            <a:ext cx="7711826" cy="461665"/>
          </a:xfrm>
          <a:prstGeom prst="rect">
            <a:avLst/>
          </a:prstGeom>
          <a:noFill/>
        </p:spPr>
        <p:txBody>
          <a:bodyPr wrap="square">
            <a:spAutoFit/>
          </a:bodyPr>
          <a:lstStyle/>
          <a:p>
            <a:r>
              <a:rPr lang="pt-BR" sz="1200" dirty="0">
                <a:solidFill>
                  <a:schemeClr val="bg1">
                    <a:lumMod val="95000"/>
                  </a:schemeClr>
                </a:solidFill>
                <a:latin typeface="Product Sans" panose="020B0403030502040203" pitchFamily="34" charset="0"/>
                <a:ea typeface="Poppins" panose="00000500000000000000" pitchFamily="50" charset="0"/>
              </a:rPr>
              <a:t>Ruangan yang terdapat dalam harddisk sebagai tempat penyimpanan data, file, video, email, database, dan lain-lain yang nantinya akan ditampilkan di dalam website tersebut.</a:t>
            </a:r>
            <a:endParaRPr lang="en-ID" sz="1200" dirty="0">
              <a:solidFill>
                <a:schemeClr val="bg1">
                  <a:lumMod val="95000"/>
                </a:schemeClr>
              </a:solidFill>
              <a:latin typeface="Product Sans" panose="020B0403030502040203" pitchFamily="34" charset="0"/>
            </a:endParaRPr>
          </a:p>
        </p:txBody>
      </p:sp>
      <p:sp>
        <p:nvSpPr>
          <p:cNvPr id="12" name="Subtitle 2">
            <a:extLst>
              <a:ext uri="{FF2B5EF4-FFF2-40B4-BE49-F238E27FC236}">
                <a16:creationId xmlns:a16="http://schemas.microsoft.com/office/drawing/2014/main" id="{86E536C7-D60A-4FEC-99B7-213311A6EC2D}"/>
              </a:ext>
            </a:extLst>
          </p:cNvPr>
          <p:cNvSpPr txBox="1">
            <a:spLocks/>
          </p:cNvSpPr>
          <p:nvPr/>
        </p:nvSpPr>
        <p:spPr>
          <a:xfrm>
            <a:off x="2013552" y="4098537"/>
            <a:ext cx="1615758" cy="425413"/>
          </a:xfrm>
          <a:prstGeom prst="rect">
            <a:avLst/>
          </a:prstGeom>
        </p:spPr>
        <p:txBody>
          <a:bodyPr vert="horz" lIns="91440" tIns="45720" rIns="91440" bIns="45720" rtlCol="0" anchor="ct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600" b="1" dirty="0">
                <a:solidFill>
                  <a:schemeClr val="bg1">
                    <a:lumMod val="95000"/>
                  </a:schemeClr>
                </a:solidFill>
                <a:latin typeface="Poppins" panose="00000500000000000000" pitchFamily="50" charset="0"/>
                <a:cs typeface="Poppins" panose="00000500000000000000" pitchFamily="50" charset="0"/>
              </a:rPr>
              <a:t>3. Web Browser</a:t>
            </a:r>
            <a:endParaRPr lang="en-ID" sz="1600" b="1" dirty="0">
              <a:solidFill>
                <a:schemeClr val="bg1">
                  <a:lumMod val="95000"/>
                </a:schemeClr>
              </a:solidFill>
              <a:latin typeface="Poppins" panose="00000500000000000000" pitchFamily="50" charset="0"/>
              <a:cs typeface="Poppins" panose="00000500000000000000" pitchFamily="50" charset="0"/>
            </a:endParaRPr>
          </a:p>
        </p:txBody>
      </p:sp>
      <p:sp>
        <p:nvSpPr>
          <p:cNvPr id="13" name="TextBox 12">
            <a:extLst>
              <a:ext uri="{FF2B5EF4-FFF2-40B4-BE49-F238E27FC236}">
                <a16:creationId xmlns:a16="http://schemas.microsoft.com/office/drawing/2014/main" id="{1F1C2F0F-E726-4572-85D6-86354339BD6F}"/>
              </a:ext>
            </a:extLst>
          </p:cNvPr>
          <p:cNvSpPr txBox="1"/>
          <p:nvPr/>
        </p:nvSpPr>
        <p:spPr>
          <a:xfrm>
            <a:off x="2013552" y="4385450"/>
            <a:ext cx="7711826" cy="461665"/>
          </a:xfrm>
          <a:prstGeom prst="rect">
            <a:avLst/>
          </a:prstGeom>
          <a:noFill/>
        </p:spPr>
        <p:txBody>
          <a:bodyPr wrap="square">
            <a:spAutoFit/>
          </a:bodyPr>
          <a:lstStyle/>
          <a:p>
            <a:r>
              <a:rPr lang="pt-BR" sz="1200" dirty="0">
                <a:solidFill>
                  <a:schemeClr val="bg1">
                    <a:lumMod val="95000"/>
                  </a:schemeClr>
                </a:solidFill>
                <a:latin typeface="Product Sans" panose="020B0403030502040203" pitchFamily="34" charset="0"/>
                <a:ea typeface="Poppins" panose="00000500000000000000" pitchFamily="50" charset="0"/>
              </a:rPr>
              <a:t>Perangkat lunak yang bisa menjelajahi, menyajikan, maupun mengambil konten yang ada di berbagai sumber informasi pada web</a:t>
            </a:r>
            <a:endParaRPr lang="en-ID" sz="1200" dirty="0">
              <a:solidFill>
                <a:schemeClr val="bg1">
                  <a:lumMod val="95000"/>
                </a:schemeClr>
              </a:solidFill>
              <a:latin typeface="Product Sans" panose="020B0403030502040203" pitchFamily="34" charset="0"/>
            </a:endParaRPr>
          </a:p>
        </p:txBody>
      </p:sp>
      <p:sp>
        <p:nvSpPr>
          <p:cNvPr id="14" name="Subtitle 2">
            <a:extLst>
              <a:ext uri="{FF2B5EF4-FFF2-40B4-BE49-F238E27FC236}">
                <a16:creationId xmlns:a16="http://schemas.microsoft.com/office/drawing/2014/main" id="{AE8E73FC-5F01-4BE7-B5EC-E11597FC4D1F}"/>
              </a:ext>
            </a:extLst>
          </p:cNvPr>
          <p:cNvSpPr txBox="1">
            <a:spLocks/>
          </p:cNvSpPr>
          <p:nvPr/>
        </p:nvSpPr>
        <p:spPr>
          <a:xfrm>
            <a:off x="2003798" y="5103035"/>
            <a:ext cx="1615758" cy="425413"/>
          </a:xfrm>
          <a:prstGeom prst="rect">
            <a:avLst/>
          </a:prstGeom>
        </p:spPr>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600" b="1" dirty="0">
                <a:solidFill>
                  <a:schemeClr val="bg1">
                    <a:lumMod val="95000"/>
                  </a:schemeClr>
                </a:solidFill>
                <a:latin typeface="Poppins" panose="00000500000000000000" pitchFamily="50" charset="0"/>
                <a:cs typeface="Poppins" panose="00000500000000000000" pitchFamily="50" charset="0"/>
              </a:rPr>
              <a:t>4. Web Server</a:t>
            </a:r>
            <a:endParaRPr lang="en-ID" sz="1600" b="1" dirty="0">
              <a:solidFill>
                <a:schemeClr val="bg1">
                  <a:lumMod val="95000"/>
                </a:schemeClr>
              </a:solidFill>
              <a:latin typeface="Poppins" panose="00000500000000000000" pitchFamily="50" charset="0"/>
              <a:cs typeface="Poppins" panose="00000500000000000000" pitchFamily="50" charset="0"/>
            </a:endParaRPr>
          </a:p>
        </p:txBody>
      </p:sp>
      <p:sp>
        <p:nvSpPr>
          <p:cNvPr id="15" name="TextBox 14">
            <a:extLst>
              <a:ext uri="{FF2B5EF4-FFF2-40B4-BE49-F238E27FC236}">
                <a16:creationId xmlns:a16="http://schemas.microsoft.com/office/drawing/2014/main" id="{0B6220A0-FC8C-4E48-B816-F23D7B3B80FA}"/>
              </a:ext>
            </a:extLst>
          </p:cNvPr>
          <p:cNvSpPr txBox="1"/>
          <p:nvPr/>
        </p:nvSpPr>
        <p:spPr>
          <a:xfrm>
            <a:off x="2003798" y="5389948"/>
            <a:ext cx="7711826" cy="461665"/>
          </a:xfrm>
          <a:prstGeom prst="rect">
            <a:avLst/>
          </a:prstGeom>
          <a:noFill/>
        </p:spPr>
        <p:txBody>
          <a:bodyPr wrap="square">
            <a:spAutoFit/>
          </a:bodyPr>
          <a:lstStyle/>
          <a:p>
            <a:r>
              <a:rPr lang="pt-BR" sz="1200" dirty="0">
                <a:solidFill>
                  <a:schemeClr val="bg1">
                    <a:lumMod val="95000"/>
                  </a:schemeClr>
                </a:solidFill>
                <a:latin typeface="Product Sans" panose="020B0403030502040203" pitchFamily="34" charset="0"/>
                <a:ea typeface="Poppins" panose="00000500000000000000" pitchFamily="50" charset="0"/>
              </a:rPr>
              <a:t>Perangkat lunak yang berfungsi sebagai penerima permintaan yang dikirimkan melalui browser kemudian memberikan tanggapan permintaan</a:t>
            </a:r>
            <a:endParaRPr lang="en-ID" sz="1200" dirty="0">
              <a:solidFill>
                <a:schemeClr val="bg1">
                  <a:lumMod val="95000"/>
                </a:schemeClr>
              </a:solidFill>
              <a:latin typeface="Product Sans" panose="020B0403030502040203" pitchFamily="34" charset="0"/>
            </a:endParaRPr>
          </a:p>
        </p:txBody>
      </p:sp>
      <p:pic>
        <p:nvPicPr>
          <p:cNvPr id="16" name="Picture 15" descr="Logo&#10;&#10;Description automatically generated">
            <a:extLst>
              <a:ext uri="{FF2B5EF4-FFF2-40B4-BE49-F238E27FC236}">
                <a16:creationId xmlns:a16="http://schemas.microsoft.com/office/drawing/2014/main" id="{19A31D6F-65AC-4792-BE33-2DDE06FB9503}"/>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Tree>
    <p:extLst>
      <p:ext uri="{BB962C8B-B14F-4D97-AF65-F5344CB8AC3E}">
        <p14:creationId xmlns:p14="http://schemas.microsoft.com/office/powerpoint/2010/main" val="2919803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C5FCDA10-D385-429A-AB87-313A95D21392}"/>
              </a:ext>
            </a:extLst>
          </p:cNvPr>
          <p:cNvSpPr txBox="1">
            <a:spLocks/>
          </p:cNvSpPr>
          <p:nvPr/>
        </p:nvSpPr>
        <p:spPr>
          <a:xfrm>
            <a:off x="3728206" y="1528637"/>
            <a:ext cx="4517471" cy="646258"/>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4000" b="1" dirty="0">
                <a:solidFill>
                  <a:srgbClr val="0661AA"/>
                </a:solidFill>
                <a:latin typeface="Poppins" panose="00000500000000000000" pitchFamily="50" charset="0"/>
                <a:cs typeface="Poppins" panose="00000500000000000000" pitchFamily="50" charset="0"/>
              </a:rPr>
              <a:t>Cara </a:t>
            </a:r>
            <a:r>
              <a:rPr lang="en-US" sz="4000" b="1" dirty="0" err="1">
                <a:solidFill>
                  <a:srgbClr val="0661AA"/>
                </a:solidFill>
                <a:latin typeface="Poppins" panose="00000500000000000000" pitchFamily="50" charset="0"/>
                <a:cs typeface="Poppins" panose="00000500000000000000" pitchFamily="50" charset="0"/>
              </a:rPr>
              <a:t>Kerja</a:t>
            </a:r>
            <a:r>
              <a:rPr lang="en-US" sz="4000" b="1" dirty="0">
                <a:solidFill>
                  <a:srgbClr val="0661AA"/>
                </a:solidFill>
                <a:latin typeface="Poppins" panose="00000500000000000000" pitchFamily="50" charset="0"/>
                <a:cs typeface="Poppins" panose="00000500000000000000" pitchFamily="50" charset="0"/>
              </a:rPr>
              <a:t> Web</a:t>
            </a:r>
            <a:endParaRPr lang="en-ID" sz="4000" b="1" dirty="0">
              <a:solidFill>
                <a:srgbClr val="0661AA"/>
              </a:solidFill>
              <a:latin typeface="Poppins" panose="00000500000000000000" pitchFamily="50" charset="0"/>
              <a:cs typeface="Poppins" panose="00000500000000000000" pitchFamily="50" charset="0"/>
            </a:endParaRPr>
          </a:p>
        </p:txBody>
      </p:sp>
      <p:pic>
        <p:nvPicPr>
          <p:cNvPr id="14" name="image2.png" descr="Diagram&#10;&#10;Description automatically generated">
            <a:extLst>
              <a:ext uri="{FF2B5EF4-FFF2-40B4-BE49-F238E27FC236}">
                <a16:creationId xmlns:a16="http://schemas.microsoft.com/office/drawing/2014/main" id="{7A9B7E1C-1D33-4F36-8C5A-E0AB3ECC33F7}"/>
              </a:ext>
            </a:extLst>
          </p:cNvPr>
          <p:cNvPicPr/>
          <p:nvPr/>
        </p:nvPicPr>
        <p:blipFill>
          <a:blip r:embed="rId2"/>
          <a:srcRect/>
          <a:stretch>
            <a:fillRect/>
          </a:stretch>
        </p:blipFill>
        <p:spPr>
          <a:xfrm>
            <a:off x="2491145" y="2547624"/>
            <a:ext cx="7209709" cy="2003889"/>
          </a:xfrm>
          <a:prstGeom prst="rect">
            <a:avLst/>
          </a:prstGeom>
          <a:ln/>
        </p:spPr>
      </p:pic>
      <p:sp>
        <p:nvSpPr>
          <p:cNvPr id="15" name="TextBox 14">
            <a:extLst>
              <a:ext uri="{FF2B5EF4-FFF2-40B4-BE49-F238E27FC236}">
                <a16:creationId xmlns:a16="http://schemas.microsoft.com/office/drawing/2014/main" id="{A21A447D-7CBF-4796-AB67-0F8F74BD0707}"/>
              </a:ext>
            </a:extLst>
          </p:cNvPr>
          <p:cNvSpPr txBox="1"/>
          <p:nvPr/>
        </p:nvSpPr>
        <p:spPr>
          <a:xfrm>
            <a:off x="4024855" y="1996614"/>
            <a:ext cx="3924172" cy="307777"/>
          </a:xfrm>
          <a:prstGeom prst="rect">
            <a:avLst/>
          </a:prstGeom>
          <a:noFill/>
        </p:spPr>
        <p:txBody>
          <a:bodyPr wrap="square">
            <a:spAutoFit/>
          </a:bodyPr>
          <a:lstStyle/>
          <a:p>
            <a:pPr algn="ctr"/>
            <a:r>
              <a:rPr lang="pt-BR" sz="1400" i="1" dirty="0">
                <a:solidFill>
                  <a:schemeClr val="bg1">
                    <a:lumMod val="95000"/>
                  </a:schemeClr>
                </a:solidFill>
                <a:latin typeface="Product Sans" panose="020B0403030502040203" pitchFamily="34" charset="0"/>
                <a:ea typeface="Poppins" panose="00000500000000000000" pitchFamily="50" charset="0"/>
              </a:rPr>
              <a:t>Gambaran sederhana cara kerja web</a:t>
            </a:r>
            <a:endParaRPr lang="en-ID" sz="1400" i="1" dirty="0">
              <a:solidFill>
                <a:schemeClr val="bg1">
                  <a:lumMod val="95000"/>
                </a:schemeClr>
              </a:solidFill>
              <a:latin typeface="Product Sans" panose="020B0403030502040203" pitchFamily="34" charset="0"/>
            </a:endParaRPr>
          </a:p>
        </p:txBody>
      </p:sp>
      <p:pic>
        <p:nvPicPr>
          <p:cNvPr id="16" name="Picture 15" descr="Logo&#10;&#10;Description automatically generated">
            <a:extLst>
              <a:ext uri="{FF2B5EF4-FFF2-40B4-BE49-F238E27FC236}">
                <a16:creationId xmlns:a16="http://schemas.microsoft.com/office/drawing/2014/main" id="{5176DE31-4F52-48D4-9123-B0719E19045F}"/>
              </a:ext>
            </a:extLst>
          </p:cNvPr>
          <p:cNvPicPr>
            <a:picLocks noChangeAspect="1"/>
          </p:cNvPicPr>
          <p:nvPr/>
        </p:nvPicPr>
        <p:blipFill rotWithShape="1">
          <a:blip r:embed="rId3">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Tree>
    <p:extLst>
      <p:ext uri="{BB962C8B-B14F-4D97-AF65-F5344CB8AC3E}">
        <p14:creationId xmlns:p14="http://schemas.microsoft.com/office/powerpoint/2010/main" val="3237756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C5FCDA10-D385-429A-AB87-313A95D21392}"/>
              </a:ext>
            </a:extLst>
          </p:cNvPr>
          <p:cNvSpPr txBox="1">
            <a:spLocks/>
          </p:cNvSpPr>
          <p:nvPr/>
        </p:nvSpPr>
        <p:spPr>
          <a:xfrm>
            <a:off x="3655502" y="1233652"/>
            <a:ext cx="4517471" cy="646258"/>
          </a:xfrm>
          <a:prstGeom prst="rect">
            <a:avLst/>
          </a:prstGeom>
        </p:spPr>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4000" b="1" dirty="0" err="1">
                <a:solidFill>
                  <a:srgbClr val="0661AA"/>
                </a:solidFill>
                <a:latin typeface="Poppins" panose="00000500000000000000" pitchFamily="50" charset="0"/>
                <a:cs typeface="Poppins" panose="00000500000000000000" pitchFamily="50" charset="0"/>
              </a:rPr>
              <a:t>Jenis-Jenis</a:t>
            </a:r>
            <a:r>
              <a:rPr lang="en-US" sz="4000" b="1" dirty="0">
                <a:solidFill>
                  <a:srgbClr val="0661AA"/>
                </a:solidFill>
                <a:latin typeface="Poppins" panose="00000500000000000000" pitchFamily="50" charset="0"/>
                <a:cs typeface="Poppins" panose="00000500000000000000" pitchFamily="50" charset="0"/>
              </a:rPr>
              <a:t> Web</a:t>
            </a:r>
            <a:endParaRPr lang="en-ID" sz="4000" b="1" dirty="0">
              <a:solidFill>
                <a:srgbClr val="0661AA"/>
              </a:solidFill>
              <a:latin typeface="Poppins" panose="00000500000000000000" pitchFamily="50" charset="0"/>
              <a:cs typeface="Poppins" panose="00000500000000000000" pitchFamily="50" charset="0"/>
            </a:endParaRPr>
          </a:p>
        </p:txBody>
      </p:sp>
      <p:sp>
        <p:nvSpPr>
          <p:cNvPr id="5" name="TextBox 4">
            <a:extLst>
              <a:ext uri="{FF2B5EF4-FFF2-40B4-BE49-F238E27FC236}">
                <a16:creationId xmlns:a16="http://schemas.microsoft.com/office/drawing/2014/main" id="{AE4089C5-9F3C-4812-9811-D322AB6256D9}"/>
              </a:ext>
            </a:extLst>
          </p:cNvPr>
          <p:cNvSpPr txBox="1"/>
          <p:nvPr/>
        </p:nvSpPr>
        <p:spPr>
          <a:xfrm>
            <a:off x="2345660" y="1769487"/>
            <a:ext cx="7137156" cy="307777"/>
          </a:xfrm>
          <a:prstGeom prst="rect">
            <a:avLst/>
          </a:prstGeom>
          <a:noFill/>
        </p:spPr>
        <p:txBody>
          <a:bodyPr wrap="square">
            <a:spAutoFit/>
          </a:bodyPr>
          <a:lstStyle/>
          <a:p>
            <a:pPr algn="ctr"/>
            <a:r>
              <a:rPr lang="pt-BR" sz="1400" i="1" dirty="0">
                <a:solidFill>
                  <a:schemeClr val="bg1">
                    <a:lumMod val="95000"/>
                  </a:schemeClr>
                </a:solidFill>
                <a:latin typeface="Product Sans" panose="020B0403030502040203" pitchFamily="34" charset="0"/>
                <a:ea typeface="Poppins" panose="00000500000000000000" pitchFamily="50" charset="0"/>
              </a:rPr>
              <a:t>Secara garis besar, website dapat dibagi menjadi 2 berdasarkan jenisnya, yaitu : </a:t>
            </a:r>
            <a:endParaRPr lang="en-ID" sz="1400" i="1" dirty="0">
              <a:solidFill>
                <a:schemeClr val="bg1">
                  <a:lumMod val="95000"/>
                </a:schemeClr>
              </a:solidFill>
              <a:latin typeface="Product Sans" panose="020B0403030502040203" pitchFamily="34" charset="0"/>
            </a:endParaRPr>
          </a:p>
        </p:txBody>
      </p:sp>
      <p:sp>
        <p:nvSpPr>
          <p:cNvPr id="7" name="Subtitle 2">
            <a:extLst>
              <a:ext uri="{FF2B5EF4-FFF2-40B4-BE49-F238E27FC236}">
                <a16:creationId xmlns:a16="http://schemas.microsoft.com/office/drawing/2014/main" id="{737FAE8D-B5FC-4E1C-A73C-1A37368C7A7D}"/>
              </a:ext>
            </a:extLst>
          </p:cNvPr>
          <p:cNvSpPr txBox="1">
            <a:spLocks/>
          </p:cNvSpPr>
          <p:nvPr/>
        </p:nvSpPr>
        <p:spPr>
          <a:xfrm>
            <a:off x="2144565" y="3003587"/>
            <a:ext cx="2648118" cy="42541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2000" b="1" dirty="0">
                <a:solidFill>
                  <a:schemeClr val="bg1">
                    <a:lumMod val="95000"/>
                  </a:schemeClr>
                </a:solidFill>
                <a:latin typeface="Poppins" panose="00000500000000000000" pitchFamily="50" charset="0"/>
                <a:cs typeface="Poppins" panose="00000500000000000000" pitchFamily="50" charset="0"/>
              </a:rPr>
              <a:t>Dynamic Web</a:t>
            </a:r>
            <a:endParaRPr lang="en-ID" sz="2000" b="1" dirty="0">
              <a:solidFill>
                <a:schemeClr val="bg1">
                  <a:lumMod val="95000"/>
                </a:schemeClr>
              </a:solidFill>
              <a:latin typeface="Poppins" panose="00000500000000000000" pitchFamily="50" charset="0"/>
              <a:cs typeface="Poppins" panose="00000500000000000000" pitchFamily="50" charset="0"/>
            </a:endParaRPr>
          </a:p>
        </p:txBody>
      </p:sp>
      <p:sp>
        <p:nvSpPr>
          <p:cNvPr id="9" name="TextBox 8">
            <a:extLst>
              <a:ext uri="{FF2B5EF4-FFF2-40B4-BE49-F238E27FC236}">
                <a16:creationId xmlns:a16="http://schemas.microsoft.com/office/drawing/2014/main" id="{0FA0EEA9-9BBA-47D8-A460-E6F15E6A3085}"/>
              </a:ext>
            </a:extLst>
          </p:cNvPr>
          <p:cNvSpPr txBox="1"/>
          <p:nvPr/>
        </p:nvSpPr>
        <p:spPr>
          <a:xfrm>
            <a:off x="1478750" y="3429000"/>
            <a:ext cx="3979749" cy="1569660"/>
          </a:xfrm>
          <a:prstGeom prst="rect">
            <a:avLst/>
          </a:prstGeom>
          <a:noFill/>
        </p:spPr>
        <p:txBody>
          <a:bodyPr wrap="square">
            <a:spAutoFit/>
          </a:bodyPr>
          <a:lstStyle/>
          <a:p>
            <a:pPr algn="ctr"/>
            <a:r>
              <a:rPr lang="pt-BR" sz="1200" dirty="0">
                <a:solidFill>
                  <a:schemeClr val="bg1">
                    <a:lumMod val="95000"/>
                  </a:schemeClr>
                </a:solidFill>
                <a:latin typeface="Product Sans" panose="020B0403030502040203" pitchFamily="34" charset="0"/>
                <a:ea typeface="Poppins" panose="00000500000000000000" pitchFamily="50" charset="0"/>
              </a:rPr>
              <a:t>Website yang halamannya selalu update, biasanya terdapat halaman backend yang digunakan untuk menambah atau mengubah konten. Website dinamis membutuhkan database untuk menyimpan. Website dinamis mempunyai arus informasi dua arah, yakni berasal dari pengguna dan pemilik, sehingga mengupdate dapat dilakukan oleh pengguna dan juga pemilik website.</a:t>
            </a:r>
            <a:endParaRPr lang="en-ID" sz="1200" dirty="0">
              <a:solidFill>
                <a:schemeClr val="bg1">
                  <a:lumMod val="95000"/>
                </a:schemeClr>
              </a:solidFill>
              <a:latin typeface="Product Sans" panose="020B0403030502040203" pitchFamily="34" charset="0"/>
            </a:endParaRPr>
          </a:p>
        </p:txBody>
      </p:sp>
      <p:pic>
        <p:nvPicPr>
          <p:cNvPr id="16" name="Picture 15" descr="Logo&#10;&#10;Description automatically generated">
            <a:extLst>
              <a:ext uri="{FF2B5EF4-FFF2-40B4-BE49-F238E27FC236}">
                <a16:creationId xmlns:a16="http://schemas.microsoft.com/office/drawing/2014/main" id="{19A31D6F-65AC-4792-BE33-2DDE06FB9503}"/>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cxnSp>
        <p:nvCxnSpPr>
          <p:cNvPr id="3" name="Straight Connector 2">
            <a:extLst>
              <a:ext uri="{FF2B5EF4-FFF2-40B4-BE49-F238E27FC236}">
                <a16:creationId xmlns:a16="http://schemas.microsoft.com/office/drawing/2014/main" id="{EF78841D-3B2D-4CBD-8B42-ADB8FC0BF652}"/>
              </a:ext>
            </a:extLst>
          </p:cNvPr>
          <p:cNvCxnSpPr>
            <a:cxnSpLocks/>
          </p:cNvCxnSpPr>
          <p:nvPr/>
        </p:nvCxnSpPr>
        <p:spPr>
          <a:xfrm>
            <a:off x="5894353" y="2931067"/>
            <a:ext cx="19886" cy="22077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Subtitle 2">
            <a:extLst>
              <a:ext uri="{FF2B5EF4-FFF2-40B4-BE49-F238E27FC236}">
                <a16:creationId xmlns:a16="http://schemas.microsoft.com/office/drawing/2014/main" id="{35E5F35B-5E43-4092-A299-CA9BD2EF6D7F}"/>
              </a:ext>
            </a:extLst>
          </p:cNvPr>
          <p:cNvSpPr txBox="1">
            <a:spLocks/>
          </p:cNvSpPr>
          <p:nvPr/>
        </p:nvSpPr>
        <p:spPr>
          <a:xfrm>
            <a:off x="7245870" y="3216293"/>
            <a:ext cx="2648118" cy="42541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2000" b="1" dirty="0">
                <a:solidFill>
                  <a:schemeClr val="bg1">
                    <a:lumMod val="95000"/>
                  </a:schemeClr>
                </a:solidFill>
                <a:latin typeface="Poppins" panose="00000500000000000000" pitchFamily="50" charset="0"/>
                <a:cs typeface="Poppins" panose="00000500000000000000" pitchFamily="50" charset="0"/>
              </a:rPr>
              <a:t>Static Web</a:t>
            </a:r>
            <a:endParaRPr lang="en-ID" sz="2000" b="1" dirty="0">
              <a:solidFill>
                <a:schemeClr val="bg1">
                  <a:lumMod val="95000"/>
                </a:schemeClr>
              </a:solidFill>
              <a:latin typeface="Poppins" panose="00000500000000000000" pitchFamily="50" charset="0"/>
              <a:cs typeface="Poppins" panose="00000500000000000000" pitchFamily="50" charset="0"/>
            </a:endParaRPr>
          </a:p>
        </p:txBody>
      </p:sp>
      <p:sp>
        <p:nvSpPr>
          <p:cNvPr id="20" name="TextBox 19">
            <a:extLst>
              <a:ext uri="{FF2B5EF4-FFF2-40B4-BE49-F238E27FC236}">
                <a16:creationId xmlns:a16="http://schemas.microsoft.com/office/drawing/2014/main" id="{8C4A0C8B-18F3-4805-B1B0-CDB48C8C778F}"/>
              </a:ext>
            </a:extLst>
          </p:cNvPr>
          <p:cNvSpPr txBox="1"/>
          <p:nvPr/>
        </p:nvSpPr>
        <p:spPr>
          <a:xfrm>
            <a:off x="6580055" y="3641706"/>
            <a:ext cx="3979749" cy="1200329"/>
          </a:xfrm>
          <a:prstGeom prst="rect">
            <a:avLst/>
          </a:prstGeom>
          <a:noFill/>
        </p:spPr>
        <p:txBody>
          <a:bodyPr wrap="square">
            <a:spAutoFit/>
          </a:bodyPr>
          <a:lstStyle/>
          <a:p>
            <a:pPr algn="ctr"/>
            <a:r>
              <a:rPr lang="pt-BR" sz="1200" dirty="0">
                <a:solidFill>
                  <a:schemeClr val="bg1">
                    <a:lumMod val="95000"/>
                  </a:schemeClr>
                </a:solidFill>
                <a:latin typeface="Product Sans" panose="020B0403030502040203" pitchFamily="34" charset="0"/>
                <a:ea typeface="Poppins" panose="00000500000000000000" pitchFamily="50" charset="0"/>
              </a:rPr>
              <a:t>Website yang halamannya tidak berubah, biasanya untuk melakukan perubahan dilakukan secara manual dengan mengubah kode. Website Statis informasinya merupakan informasi satu arah, yakni hanya berasal dari pemilik softwarenya saja, hanya bisa diupdate oleh pemiliknya saja. </a:t>
            </a:r>
            <a:endParaRPr lang="en-ID" sz="1200" dirty="0">
              <a:solidFill>
                <a:schemeClr val="bg1">
                  <a:lumMod val="95000"/>
                </a:schemeClr>
              </a:solidFill>
              <a:latin typeface="Product Sans" panose="020B0403030502040203" pitchFamily="34" charset="0"/>
            </a:endParaRPr>
          </a:p>
        </p:txBody>
      </p:sp>
    </p:spTree>
    <p:extLst>
      <p:ext uri="{BB962C8B-B14F-4D97-AF65-F5344CB8AC3E}">
        <p14:creationId xmlns:p14="http://schemas.microsoft.com/office/powerpoint/2010/main" val="1404059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C5FCDA10-D385-429A-AB87-313A95D21392}"/>
              </a:ext>
            </a:extLst>
          </p:cNvPr>
          <p:cNvSpPr txBox="1">
            <a:spLocks/>
          </p:cNvSpPr>
          <p:nvPr/>
        </p:nvSpPr>
        <p:spPr>
          <a:xfrm>
            <a:off x="2936145" y="1233652"/>
            <a:ext cx="5956186" cy="646258"/>
          </a:xfrm>
          <a:prstGeom prst="rect">
            <a:avLst/>
          </a:prstGeom>
        </p:spPr>
        <p:txBody>
          <a:bodyPr vert="horz" lIns="91440" tIns="45720" rIns="91440" bIns="45720" rtlCol="0" anchor="ct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4000" b="1" dirty="0">
                <a:solidFill>
                  <a:srgbClr val="0661AA"/>
                </a:solidFill>
                <a:latin typeface="Poppins" panose="00000500000000000000" pitchFamily="50" charset="0"/>
                <a:cs typeface="Poppins" panose="00000500000000000000" pitchFamily="50" charset="0"/>
              </a:rPr>
              <a:t>Career in Web Development</a:t>
            </a:r>
            <a:endParaRPr lang="en-ID" sz="4000" b="1" dirty="0">
              <a:solidFill>
                <a:srgbClr val="0661AA"/>
              </a:solidFill>
              <a:latin typeface="Poppins" panose="00000500000000000000" pitchFamily="50" charset="0"/>
              <a:cs typeface="Poppins" panose="00000500000000000000" pitchFamily="50" charset="0"/>
            </a:endParaRPr>
          </a:p>
        </p:txBody>
      </p:sp>
      <p:sp>
        <p:nvSpPr>
          <p:cNvPr id="5" name="TextBox 4">
            <a:extLst>
              <a:ext uri="{FF2B5EF4-FFF2-40B4-BE49-F238E27FC236}">
                <a16:creationId xmlns:a16="http://schemas.microsoft.com/office/drawing/2014/main" id="{AE4089C5-9F3C-4812-9811-D322AB6256D9}"/>
              </a:ext>
            </a:extLst>
          </p:cNvPr>
          <p:cNvSpPr txBox="1"/>
          <p:nvPr/>
        </p:nvSpPr>
        <p:spPr>
          <a:xfrm>
            <a:off x="2345660" y="1688797"/>
            <a:ext cx="7137156" cy="307777"/>
          </a:xfrm>
          <a:prstGeom prst="rect">
            <a:avLst/>
          </a:prstGeom>
          <a:noFill/>
        </p:spPr>
        <p:txBody>
          <a:bodyPr wrap="square">
            <a:spAutoFit/>
          </a:bodyPr>
          <a:lstStyle/>
          <a:p>
            <a:pPr algn="ctr"/>
            <a:r>
              <a:rPr lang="pt-BR" sz="1400" i="1" dirty="0">
                <a:solidFill>
                  <a:schemeClr val="bg1">
                    <a:lumMod val="95000"/>
                  </a:schemeClr>
                </a:solidFill>
                <a:latin typeface="Product Sans" panose="020B0403030502040203" pitchFamily="34" charset="0"/>
                <a:ea typeface="Poppins" panose="00000500000000000000" pitchFamily="50" charset="0"/>
              </a:rPr>
              <a:t>Role Web Developer paling banyakk dicari di Indonesia</a:t>
            </a:r>
            <a:endParaRPr lang="en-ID" sz="1400" i="1" dirty="0">
              <a:solidFill>
                <a:schemeClr val="bg1">
                  <a:lumMod val="95000"/>
                </a:schemeClr>
              </a:solidFill>
              <a:latin typeface="Product Sans" panose="020B0403030502040203" pitchFamily="34" charset="0"/>
            </a:endParaRPr>
          </a:p>
        </p:txBody>
      </p:sp>
      <p:sp>
        <p:nvSpPr>
          <p:cNvPr id="7" name="Subtitle 2">
            <a:extLst>
              <a:ext uri="{FF2B5EF4-FFF2-40B4-BE49-F238E27FC236}">
                <a16:creationId xmlns:a16="http://schemas.microsoft.com/office/drawing/2014/main" id="{737FAE8D-B5FC-4E1C-A73C-1A37368C7A7D}"/>
              </a:ext>
            </a:extLst>
          </p:cNvPr>
          <p:cNvSpPr txBox="1">
            <a:spLocks/>
          </p:cNvSpPr>
          <p:nvPr/>
        </p:nvSpPr>
        <p:spPr>
          <a:xfrm>
            <a:off x="983802" y="2967333"/>
            <a:ext cx="2086570" cy="307777"/>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1600" b="1" dirty="0">
                <a:solidFill>
                  <a:schemeClr val="bg1">
                    <a:lumMod val="95000"/>
                  </a:schemeClr>
                </a:solidFill>
                <a:latin typeface="Poppins" panose="00000500000000000000" pitchFamily="50" charset="0"/>
                <a:cs typeface="Poppins" panose="00000500000000000000" pitchFamily="50" charset="0"/>
              </a:rPr>
              <a:t>UI/</a:t>
            </a:r>
            <a:r>
              <a:rPr lang="en-US" sz="1600" b="1" dirty="0" err="1">
                <a:solidFill>
                  <a:schemeClr val="bg1">
                    <a:lumMod val="95000"/>
                  </a:schemeClr>
                </a:solidFill>
                <a:latin typeface="Poppins" panose="00000500000000000000" pitchFamily="50" charset="0"/>
                <a:cs typeface="Poppins" panose="00000500000000000000" pitchFamily="50" charset="0"/>
              </a:rPr>
              <a:t>UX</a:t>
            </a:r>
            <a:r>
              <a:rPr lang="en-US" sz="1600" b="1" dirty="0">
                <a:solidFill>
                  <a:schemeClr val="bg1">
                    <a:lumMod val="95000"/>
                  </a:schemeClr>
                </a:solidFill>
                <a:latin typeface="Poppins" panose="00000500000000000000" pitchFamily="50" charset="0"/>
                <a:cs typeface="Poppins" panose="00000500000000000000" pitchFamily="50" charset="0"/>
              </a:rPr>
              <a:t> Designer</a:t>
            </a:r>
            <a:endParaRPr lang="en-ID" sz="1600" b="1" dirty="0">
              <a:solidFill>
                <a:schemeClr val="bg1">
                  <a:lumMod val="95000"/>
                </a:schemeClr>
              </a:solidFill>
              <a:latin typeface="Poppins" panose="00000500000000000000" pitchFamily="50" charset="0"/>
              <a:cs typeface="Poppins" panose="00000500000000000000" pitchFamily="50" charset="0"/>
            </a:endParaRPr>
          </a:p>
        </p:txBody>
      </p:sp>
      <p:sp>
        <p:nvSpPr>
          <p:cNvPr id="9" name="TextBox 8">
            <a:extLst>
              <a:ext uri="{FF2B5EF4-FFF2-40B4-BE49-F238E27FC236}">
                <a16:creationId xmlns:a16="http://schemas.microsoft.com/office/drawing/2014/main" id="{0FA0EEA9-9BBA-47D8-A460-E6F15E6A3085}"/>
              </a:ext>
            </a:extLst>
          </p:cNvPr>
          <p:cNvSpPr txBox="1"/>
          <p:nvPr/>
        </p:nvSpPr>
        <p:spPr>
          <a:xfrm>
            <a:off x="1069519" y="3275110"/>
            <a:ext cx="1915136" cy="1569660"/>
          </a:xfrm>
          <a:prstGeom prst="rect">
            <a:avLst/>
          </a:prstGeom>
          <a:noFill/>
        </p:spPr>
        <p:txBody>
          <a:bodyPr wrap="square">
            <a:spAutoFit/>
          </a:bodyPr>
          <a:lstStyle/>
          <a:p>
            <a:pPr algn="ctr"/>
            <a:r>
              <a:rPr lang="pt-BR" sz="1200" dirty="0">
                <a:solidFill>
                  <a:schemeClr val="bg1">
                    <a:lumMod val="95000"/>
                  </a:schemeClr>
                </a:solidFill>
                <a:latin typeface="Product Sans" panose="020B0403030502040203" pitchFamily="34" charset="0"/>
                <a:ea typeface="Poppins" panose="00000500000000000000" pitchFamily="50" charset="0"/>
              </a:rPr>
              <a:t>UI Designer memiliki tugas menentukan tampilan aplikasi dan/atau situs sekaligus menentukan bagaimana suatu aplikasi dan/atau situs bisa beroperasi dengan mudah</a:t>
            </a:r>
            <a:endParaRPr lang="en-ID" sz="1200" dirty="0">
              <a:solidFill>
                <a:schemeClr val="bg1">
                  <a:lumMod val="95000"/>
                </a:schemeClr>
              </a:solidFill>
              <a:latin typeface="Product Sans" panose="020B0403030502040203" pitchFamily="34" charset="0"/>
            </a:endParaRPr>
          </a:p>
        </p:txBody>
      </p:sp>
      <p:pic>
        <p:nvPicPr>
          <p:cNvPr id="16" name="Picture 15" descr="Logo&#10;&#10;Description automatically generated">
            <a:extLst>
              <a:ext uri="{FF2B5EF4-FFF2-40B4-BE49-F238E27FC236}">
                <a16:creationId xmlns:a16="http://schemas.microsoft.com/office/drawing/2014/main" id="{19A31D6F-65AC-4792-BE33-2DDE06FB9503}"/>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cxnSp>
        <p:nvCxnSpPr>
          <p:cNvPr id="3" name="Straight Connector 2">
            <a:extLst>
              <a:ext uri="{FF2B5EF4-FFF2-40B4-BE49-F238E27FC236}">
                <a16:creationId xmlns:a16="http://schemas.microsoft.com/office/drawing/2014/main" id="{EF78841D-3B2D-4CBD-8B42-ADB8FC0BF652}"/>
              </a:ext>
            </a:extLst>
          </p:cNvPr>
          <p:cNvCxnSpPr>
            <a:cxnSpLocks/>
          </p:cNvCxnSpPr>
          <p:nvPr/>
        </p:nvCxnSpPr>
        <p:spPr>
          <a:xfrm>
            <a:off x="3318120" y="2738120"/>
            <a:ext cx="19886" cy="22077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Subtitle 2">
            <a:extLst>
              <a:ext uri="{FF2B5EF4-FFF2-40B4-BE49-F238E27FC236}">
                <a16:creationId xmlns:a16="http://schemas.microsoft.com/office/drawing/2014/main" id="{70B7CD3C-B36A-45CC-8D20-B0D0FC95F63F}"/>
              </a:ext>
            </a:extLst>
          </p:cNvPr>
          <p:cNvSpPr txBox="1">
            <a:spLocks/>
          </p:cNvSpPr>
          <p:nvPr/>
        </p:nvSpPr>
        <p:spPr>
          <a:xfrm>
            <a:off x="3590560" y="3121222"/>
            <a:ext cx="2086570" cy="307777"/>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1600" b="1" dirty="0">
                <a:solidFill>
                  <a:schemeClr val="bg1">
                    <a:lumMod val="95000"/>
                  </a:schemeClr>
                </a:solidFill>
                <a:latin typeface="Poppins" panose="00000500000000000000" pitchFamily="50" charset="0"/>
                <a:cs typeface="Poppins" panose="00000500000000000000" pitchFamily="50" charset="0"/>
              </a:rPr>
              <a:t>Front-end Dev</a:t>
            </a:r>
            <a:endParaRPr lang="en-ID" sz="1600" b="1" dirty="0">
              <a:solidFill>
                <a:schemeClr val="bg1">
                  <a:lumMod val="95000"/>
                </a:schemeClr>
              </a:solidFill>
              <a:latin typeface="Poppins" panose="00000500000000000000" pitchFamily="50" charset="0"/>
              <a:cs typeface="Poppins" panose="00000500000000000000" pitchFamily="50" charset="0"/>
            </a:endParaRPr>
          </a:p>
        </p:txBody>
      </p:sp>
      <p:sp>
        <p:nvSpPr>
          <p:cNvPr id="11" name="TextBox 10">
            <a:extLst>
              <a:ext uri="{FF2B5EF4-FFF2-40B4-BE49-F238E27FC236}">
                <a16:creationId xmlns:a16="http://schemas.microsoft.com/office/drawing/2014/main" id="{AAFF6FE4-E56E-464B-B8B8-F3D888C54419}"/>
              </a:ext>
            </a:extLst>
          </p:cNvPr>
          <p:cNvSpPr txBox="1"/>
          <p:nvPr/>
        </p:nvSpPr>
        <p:spPr>
          <a:xfrm>
            <a:off x="3595737" y="3428999"/>
            <a:ext cx="2076216" cy="1200329"/>
          </a:xfrm>
          <a:prstGeom prst="rect">
            <a:avLst/>
          </a:prstGeom>
          <a:noFill/>
        </p:spPr>
        <p:txBody>
          <a:bodyPr wrap="square">
            <a:spAutoFit/>
          </a:bodyPr>
          <a:lstStyle/>
          <a:p>
            <a:pPr algn="ctr"/>
            <a:r>
              <a:rPr lang="pt-BR" sz="1200" dirty="0">
                <a:solidFill>
                  <a:schemeClr val="bg1">
                    <a:lumMod val="95000"/>
                  </a:schemeClr>
                </a:solidFill>
                <a:latin typeface="Product Sans" panose="020B0403030502040203" pitchFamily="34" charset="0"/>
                <a:ea typeface="Poppins" panose="00000500000000000000" pitchFamily="50" charset="0"/>
              </a:rPr>
              <a:t>Bertanggung jawab atas tampilan depan website termasuk penyusunan serta pengelolaan website untuk membuat user interface yang scaleable</a:t>
            </a:r>
            <a:endParaRPr lang="en-ID" sz="1200" dirty="0">
              <a:solidFill>
                <a:schemeClr val="bg1">
                  <a:lumMod val="95000"/>
                </a:schemeClr>
              </a:solidFill>
              <a:latin typeface="Product Sans" panose="020B0403030502040203" pitchFamily="34" charset="0"/>
            </a:endParaRPr>
          </a:p>
        </p:txBody>
      </p:sp>
      <p:cxnSp>
        <p:nvCxnSpPr>
          <p:cNvPr id="12" name="Straight Connector 11">
            <a:extLst>
              <a:ext uri="{FF2B5EF4-FFF2-40B4-BE49-F238E27FC236}">
                <a16:creationId xmlns:a16="http://schemas.microsoft.com/office/drawing/2014/main" id="{60799363-D16A-42E0-88AC-CE163CDCBB6E}"/>
              </a:ext>
            </a:extLst>
          </p:cNvPr>
          <p:cNvCxnSpPr>
            <a:cxnSpLocks/>
          </p:cNvCxnSpPr>
          <p:nvPr/>
        </p:nvCxnSpPr>
        <p:spPr>
          <a:xfrm>
            <a:off x="5917777" y="2738120"/>
            <a:ext cx="19886" cy="22077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a16="http://schemas.microsoft.com/office/drawing/2014/main" id="{6DB18777-4577-4CCE-8BFE-81B44DE93D8A}"/>
              </a:ext>
            </a:extLst>
          </p:cNvPr>
          <p:cNvSpPr txBox="1">
            <a:spLocks/>
          </p:cNvSpPr>
          <p:nvPr/>
        </p:nvSpPr>
        <p:spPr>
          <a:xfrm>
            <a:off x="6223189" y="2967333"/>
            <a:ext cx="2086570" cy="307777"/>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1600" b="1" dirty="0">
                <a:solidFill>
                  <a:schemeClr val="bg1">
                    <a:lumMod val="95000"/>
                  </a:schemeClr>
                </a:solidFill>
                <a:latin typeface="Poppins" panose="00000500000000000000" pitchFamily="50" charset="0"/>
                <a:cs typeface="Poppins" panose="00000500000000000000" pitchFamily="50" charset="0"/>
              </a:rPr>
              <a:t>Back-end Dev</a:t>
            </a:r>
            <a:endParaRPr lang="en-ID" sz="1600" b="1" dirty="0">
              <a:solidFill>
                <a:schemeClr val="bg1">
                  <a:lumMod val="95000"/>
                </a:schemeClr>
              </a:solidFill>
              <a:latin typeface="Poppins" panose="00000500000000000000" pitchFamily="50" charset="0"/>
              <a:cs typeface="Poppins" panose="00000500000000000000" pitchFamily="50" charset="0"/>
            </a:endParaRPr>
          </a:p>
        </p:txBody>
      </p:sp>
      <p:sp>
        <p:nvSpPr>
          <p:cNvPr id="22" name="TextBox 21">
            <a:extLst>
              <a:ext uri="{FF2B5EF4-FFF2-40B4-BE49-F238E27FC236}">
                <a16:creationId xmlns:a16="http://schemas.microsoft.com/office/drawing/2014/main" id="{410B2E91-F76C-4FA6-895B-FA4172A2F385}"/>
              </a:ext>
            </a:extLst>
          </p:cNvPr>
          <p:cNvSpPr txBox="1"/>
          <p:nvPr/>
        </p:nvSpPr>
        <p:spPr>
          <a:xfrm>
            <a:off x="6273245" y="3275110"/>
            <a:ext cx="2076216" cy="1569660"/>
          </a:xfrm>
          <a:prstGeom prst="rect">
            <a:avLst/>
          </a:prstGeom>
          <a:noFill/>
        </p:spPr>
        <p:txBody>
          <a:bodyPr wrap="square">
            <a:spAutoFit/>
          </a:bodyPr>
          <a:lstStyle/>
          <a:p>
            <a:pPr algn="ctr"/>
            <a:r>
              <a:rPr lang="pt-BR" sz="1200" dirty="0">
                <a:solidFill>
                  <a:schemeClr val="bg1">
                    <a:lumMod val="95000"/>
                  </a:schemeClr>
                </a:solidFill>
                <a:latin typeface="Product Sans" panose="020B0403030502040203" pitchFamily="34" charset="0"/>
                <a:ea typeface="Poppins" panose="00000500000000000000" pitchFamily="50" charset="0"/>
              </a:rPr>
              <a:t>Back-end sebuah website terdiri dari sebuah server, aplikasi, dan database. Developer backend bertanggung jawab untuk membangun dan mengelola teknologi yang mendukung ketiga komponen tersebut.</a:t>
            </a:r>
            <a:endParaRPr lang="en-ID" sz="1200" dirty="0">
              <a:solidFill>
                <a:schemeClr val="bg1">
                  <a:lumMod val="95000"/>
                </a:schemeClr>
              </a:solidFill>
              <a:latin typeface="Product Sans" panose="020B0403030502040203" pitchFamily="34" charset="0"/>
            </a:endParaRPr>
          </a:p>
        </p:txBody>
      </p:sp>
      <p:cxnSp>
        <p:nvCxnSpPr>
          <p:cNvPr id="23" name="Straight Connector 22">
            <a:extLst>
              <a:ext uri="{FF2B5EF4-FFF2-40B4-BE49-F238E27FC236}">
                <a16:creationId xmlns:a16="http://schemas.microsoft.com/office/drawing/2014/main" id="{E85E9CE7-42AA-4C73-84F0-AB2CAFBEC53A}"/>
              </a:ext>
            </a:extLst>
          </p:cNvPr>
          <p:cNvCxnSpPr>
            <a:cxnSpLocks/>
          </p:cNvCxnSpPr>
          <p:nvPr/>
        </p:nvCxnSpPr>
        <p:spPr>
          <a:xfrm>
            <a:off x="8595285" y="2738120"/>
            <a:ext cx="19886" cy="22077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Subtitle 2">
            <a:extLst>
              <a:ext uri="{FF2B5EF4-FFF2-40B4-BE49-F238E27FC236}">
                <a16:creationId xmlns:a16="http://schemas.microsoft.com/office/drawing/2014/main" id="{4E141629-657E-446B-B18B-829DDF4D0EC7}"/>
              </a:ext>
            </a:extLst>
          </p:cNvPr>
          <p:cNvSpPr txBox="1">
            <a:spLocks/>
          </p:cNvSpPr>
          <p:nvPr/>
        </p:nvSpPr>
        <p:spPr>
          <a:xfrm>
            <a:off x="8855818" y="3289790"/>
            <a:ext cx="2086570" cy="307777"/>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1600" b="1" dirty="0" err="1">
                <a:solidFill>
                  <a:schemeClr val="bg1">
                    <a:lumMod val="95000"/>
                  </a:schemeClr>
                </a:solidFill>
                <a:latin typeface="Poppins" panose="00000500000000000000" pitchFamily="50" charset="0"/>
                <a:cs typeface="Poppins" panose="00000500000000000000" pitchFamily="50" charset="0"/>
              </a:rPr>
              <a:t>Fullstacks</a:t>
            </a:r>
            <a:r>
              <a:rPr lang="en-US" sz="1600" b="1" dirty="0">
                <a:solidFill>
                  <a:schemeClr val="bg1">
                    <a:lumMod val="95000"/>
                  </a:schemeClr>
                </a:solidFill>
                <a:latin typeface="Poppins" panose="00000500000000000000" pitchFamily="50" charset="0"/>
                <a:cs typeface="Poppins" panose="00000500000000000000" pitchFamily="50" charset="0"/>
              </a:rPr>
              <a:t> Dev</a:t>
            </a:r>
            <a:endParaRPr lang="en-ID" sz="1600" b="1" dirty="0">
              <a:solidFill>
                <a:schemeClr val="bg1">
                  <a:lumMod val="95000"/>
                </a:schemeClr>
              </a:solidFill>
              <a:latin typeface="Poppins" panose="00000500000000000000" pitchFamily="50" charset="0"/>
              <a:cs typeface="Poppins" panose="00000500000000000000" pitchFamily="50" charset="0"/>
            </a:endParaRPr>
          </a:p>
        </p:txBody>
      </p:sp>
      <p:sp>
        <p:nvSpPr>
          <p:cNvPr id="25" name="TextBox 24">
            <a:extLst>
              <a:ext uri="{FF2B5EF4-FFF2-40B4-BE49-F238E27FC236}">
                <a16:creationId xmlns:a16="http://schemas.microsoft.com/office/drawing/2014/main" id="{BEBC9A06-0D2C-4AB4-9517-F47941998621}"/>
              </a:ext>
            </a:extLst>
          </p:cNvPr>
          <p:cNvSpPr txBox="1"/>
          <p:nvPr/>
        </p:nvSpPr>
        <p:spPr>
          <a:xfrm>
            <a:off x="8860995" y="3597567"/>
            <a:ext cx="2076216" cy="830997"/>
          </a:xfrm>
          <a:prstGeom prst="rect">
            <a:avLst/>
          </a:prstGeom>
          <a:noFill/>
        </p:spPr>
        <p:txBody>
          <a:bodyPr wrap="square">
            <a:spAutoFit/>
          </a:bodyPr>
          <a:lstStyle/>
          <a:p>
            <a:pPr algn="ctr"/>
            <a:r>
              <a:rPr lang="pt-BR" sz="1200" dirty="0">
                <a:solidFill>
                  <a:schemeClr val="bg1">
                    <a:lumMod val="95000"/>
                  </a:schemeClr>
                </a:solidFill>
                <a:latin typeface="Product Sans" panose="020B0403030502040203" pitchFamily="34" charset="0"/>
                <a:ea typeface="Poppins" panose="00000500000000000000" pitchFamily="50" charset="0"/>
              </a:rPr>
              <a:t>Developer yang bisa bekerja secara cross-functional, dalam hal ini front-end dan back-end</a:t>
            </a:r>
            <a:endParaRPr lang="en-ID" sz="1200" dirty="0">
              <a:solidFill>
                <a:schemeClr val="bg1">
                  <a:lumMod val="95000"/>
                </a:schemeClr>
              </a:solidFill>
              <a:latin typeface="Product Sans" panose="020B0403030502040203" pitchFamily="34" charset="0"/>
            </a:endParaRPr>
          </a:p>
        </p:txBody>
      </p:sp>
      <p:cxnSp>
        <p:nvCxnSpPr>
          <p:cNvPr id="26" name="Straight Connector 25">
            <a:extLst>
              <a:ext uri="{FF2B5EF4-FFF2-40B4-BE49-F238E27FC236}">
                <a16:creationId xmlns:a16="http://schemas.microsoft.com/office/drawing/2014/main" id="{2F7CD1CF-80F1-49D4-A842-61255065B7E0}"/>
              </a:ext>
            </a:extLst>
          </p:cNvPr>
          <p:cNvCxnSpPr>
            <a:cxnSpLocks/>
          </p:cNvCxnSpPr>
          <p:nvPr/>
        </p:nvCxnSpPr>
        <p:spPr>
          <a:xfrm>
            <a:off x="11183035" y="2738120"/>
            <a:ext cx="19886" cy="22077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Subtitle 2">
            <a:extLst>
              <a:ext uri="{FF2B5EF4-FFF2-40B4-BE49-F238E27FC236}">
                <a16:creationId xmlns:a16="http://schemas.microsoft.com/office/drawing/2014/main" id="{43554600-3115-49FE-AB3D-3176CAD5B00A}"/>
              </a:ext>
            </a:extLst>
          </p:cNvPr>
          <p:cNvSpPr txBox="1">
            <a:spLocks/>
          </p:cNvSpPr>
          <p:nvPr/>
        </p:nvSpPr>
        <p:spPr>
          <a:xfrm>
            <a:off x="2936145" y="5577888"/>
            <a:ext cx="5956186" cy="64625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2400" b="1" i="1" dirty="0">
                <a:solidFill>
                  <a:srgbClr val="0661AA"/>
                </a:solidFill>
                <a:latin typeface="Poppins" panose="00000500000000000000" pitchFamily="50" charset="0"/>
                <a:cs typeface="Poppins" panose="00000500000000000000" pitchFamily="50" charset="0"/>
              </a:rPr>
              <a:t>5-20 </a:t>
            </a:r>
            <a:r>
              <a:rPr lang="en-US" sz="2400" b="1" i="1" dirty="0" err="1">
                <a:solidFill>
                  <a:srgbClr val="0661AA"/>
                </a:solidFill>
                <a:latin typeface="Poppins" panose="00000500000000000000" pitchFamily="50" charset="0"/>
                <a:cs typeface="Poppins" panose="00000500000000000000" pitchFamily="50" charset="0"/>
              </a:rPr>
              <a:t>juta</a:t>
            </a:r>
            <a:r>
              <a:rPr lang="en-US" sz="2400" b="1" i="1" dirty="0">
                <a:solidFill>
                  <a:srgbClr val="0661AA"/>
                </a:solidFill>
                <a:latin typeface="Poppins" panose="00000500000000000000" pitchFamily="50" charset="0"/>
                <a:cs typeface="Poppins" panose="00000500000000000000" pitchFamily="50" charset="0"/>
              </a:rPr>
              <a:t>/</a:t>
            </a:r>
            <a:r>
              <a:rPr lang="en-US" sz="2400" b="1" i="1" dirty="0" err="1">
                <a:solidFill>
                  <a:srgbClr val="0661AA"/>
                </a:solidFill>
                <a:latin typeface="Poppins" panose="00000500000000000000" pitchFamily="50" charset="0"/>
                <a:cs typeface="Poppins" panose="00000500000000000000" pitchFamily="50" charset="0"/>
              </a:rPr>
              <a:t>bulan</a:t>
            </a:r>
            <a:endParaRPr lang="en-ID" sz="2400" b="1" i="1" dirty="0">
              <a:solidFill>
                <a:srgbClr val="0661AA"/>
              </a:solidFill>
              <a:latin typeface="Poppins" panose="00000500000000000000" pitchFamily="50" charset="0"/>
              <a:cs typeface="Poppins" panose="00000500000000000000" pitchFamily="50" charset="0"/>
            </a:endParaRPr>
          </a:p>
        </p:txBody>
      </p:sp>
      <p:sp>
        <p:nvSpPr>
          <p:cNvPr id="28" name="TextBox 27">
            <a:extLst>
              <a:ext uri="{FF2B5EF4-FFF2-40B4-BE49-F238E27FC236}">
                <a16:creationId xmlns:a16="http://schemas.microsoft.com/office/drawing/2014/main" id="{0E6D55BF-16E5-4F93-821D-9E2053BAF4C0}"/>
              </a:ext>
            </a:extLst>
          </p:cNvPr>
          <p:cNvSpPr txBox="1"/>
          <p:nvPr/>
        </p:nvSpPr>
        <p:spPr>
          <a:xfrm>
            <a:off x="4370663" y="6072369"/>
            <a:ext cx="3087150" cy="276999"/>
          </a:xfrm>
          <a:prstGeom prst="rect">
            <a:avLst/>
          </a:prstGeom>
          <a:noFill/>
        </p:spPr>
        <p:txBody>
          <a:bodyPr wrap="square">
            <a:spAutoFit/>
          </a:bodyPr>
          <a:lstStyle/>
          <a:p>
            <a:pPr algn="ctr"/>
            <a:r>
              <a:rPr lang="pt-BR" sz="1200" i="1" dirty="0">
                <a:solidFill>
                  <a:schemeClr val="bg1">
                    <a:lumMod val="95000"/>
                  </a:schemeClr>
                </a:solidFill>
                <a:latin typeface="Product Sans" panose="020B0403030502040203" pitchFamily="34" charset="0"/>
                <a:ea typeface="Poppins" panose="00000500000000000000" pitchFamily="50" charset="0"/>
              </a:rPr>
              <a:t>Web Developer Salary (Indeed.com)</a:t>
            </a:r>
            <a:endParaRPr lang="en-ID" sz="1200" i="1" dirty="0">
              <a:solidFill>
                <a:schemeClr val="bg1">
                  <a:lumMod val="95000"/>
                </a:schemeClr>
              </a:solidFill>
              <a:latin typeface="Product Sans" panose="020B0403030502040203" pitchFamily="34" charset="0"/>
            </a:endParaRPr>
          </a:p>
        </p:txBody>
      </p:sp>
    </p:spTree>
    <p:extLst>
      <p:ext uri="{BB962C8B-B14F-4D97-AF65-F5344CB8AC3E}">
        <p14:creationId xmlns:p14="http://schemas.microsoft.com/office/powerpoint/2010/main" val="371130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278530F-75D2-4D61-BF60-97DB182F7246}"/>
              </a:ext>
            </a:extLst>
          </p:cNvPr>
          <p:cNvCxnSpPr>
            <a:cxnSpLocks/>
          </p:cNvCxnSpPr>
          <p:nvPr/>
        </p:nvCxnSpPr>
        <p:spPr>
          <a:xfrm>
            <a:off x="4983060" y="2256639"/>
            <a:ext cx="0" cy="2212641"/>
          </a:xfrm>
          <a:prstGeom prst="line">
            <a:avLst/>
          </a:prstGeom>
          <a:ln w="28575">
            <a:solidFill>
              <a:schemeClr val="bg1">
                <a:lumMod val="95000"/>
              </a:schemeClr>
            </a:solidFill>
          </a:ln>
        </p:spPr>
        <p:style>
          <a:lnRef idx="3">
            <a:schemeClr val="dk1"/>
          </a:lnRef>
          <a:fillRef idx="0">
            <a:schemeClr val="dk1"/>
          </a:fillRef>
          <a:effectRef idx="2">
            <a:schemeClr val="dk1"/>
          </a:effectRef>
          <a:fontRef idx="minor">
            <a:schemeClr val="tx1"/>
          </a:fontRef>
        </p:style>
      </p:cxnSp>
      <p:sp>
        <p:nvSpPr>
          <p:cNvPr id="5" name="Subtitle 2">
            <a:extLst>
              <a:ext uri="{FF2B5EF4-FFF2-40B4-BE49-F238E27FC236}">
                <a16:creationId xmlns:a16="http://schemas.microsoft.com/office/drawing/2014/main" id="{0C6CE33F-0C24-47AC-A48A-0119616AA136}"/>
              </a:ext>
            </a:extLst>
          </p:cNvPr>
          <p:cNvSpPr txBox="1">
            <a:spLocks/>
          </p:cNvSpPr>
          <p:nvPr/>
        </p:nvSpPr>
        <p:spPr>
          <a:xfrm>
            <a:off x="5265489" y="2701041"/>
            <a:ext cx="5561137" cy="861314"/>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rgbClr val="0661AA"/>
                </a:solidFill>
                <a:latin typeface="Poppins" panose="00000500000000000000" pitchFamily="50" charset="0"/>
                <a:cs typeface="Poppins" panose="00000500000000000000" pitchFamily="50" charset="0"/>
              </a:rPr>
              <a:t>Thank You</a:t>
            </a:r>
            <a:endParaRPr lang="en-ID" sz="6000" b="1" dirty="0">
              <a:solidFill>
                <a:srgbClr val="0661AA"/>
              </a:solidFill>
              <a:latin typeface="Poppins" panose="00000500000000000000" pitchFamily="50" charset="0"/>
              <a:cs typeface="Poppins" panose="00000500000000000000" pitchFamily="50" charset="0"/>
            </a:endParaRPr>
          </a:p>
        </p:txBody>
      </p:sp>
      <p:pic>
        <p:nvPicPr>
          <p:cNvPr id="6" name="Graphic 5">
            <a:extLst>
              <a:ext uri="{FF2B5EF4-FFF2-40B4-BE49-F238E27FC236}">
                <a16:creationId xmlns:a16="http://schemas.microsoft.com/office/drawing/2014/main" id="{55AB3ED5-AF19-409A-9C9E-06FA2814B6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19760" y="3866958"/>
            <a:ext cx="190500" cy="190500"/>
          </a:xfrm>
          <a:prstGeom prst="rect">
            <a:avLst/>
          </a:prstGeom>
        </p:spPr>
      </p:pic>
      <p:sp>
        <p:nvSpPr>
          <p:cNvPr id="7" name="TextBox 6">
            <a:extLst>
              <a:ext uri="{FF2B5EF4-FFF2-40B4-BE49-F238E27FC236}">
                <a16:creationId xmlns:a16="http://schemas.microsoft.com/office/drawing/2014/main" id="{07C76B35-0375-4A20-A2DD-CF7861A2BA71}"/>
              </a:ext>
            </a:extLst>
          </p:cNvPr>
          <p:cNvSpPr txBox="1"/>
          <p:nvPr/>
        </p:nvSpPr>
        <p:spPr>
          <a:xfrm>
            <a:off x="5601876" y="3856482"/>
            <a:ext cx="2193229" cy="253916"/>
          </a:xfrm>
          <a:prstGeom prst="rect">
            <a:avLst/>
          </a:prstGeom>
          <a:noFill/>
        </p:spPr>
        <p:txBody>
          <a:bodyPr wrap="none" rtlCol="0">
            <a:spAutoFit/>
          </a:bodyPr>
          <a:lstStyle/>
          <a:p>
            <a:r>
              <a:rPr lang="en-US" sz="1050" dirty="0">
                <a:solidFill>
                  <a:schemeClr val="bg1">
                    <a:lumMod val="50000"/>
                  </a:schemeClr>
                </a:solidFill>
                <a:latin typeface="Poppins" panose="00000500000000000000" pitchFamily="50" charset="0"/>
                <a:cs typeface="Poppins" panose="00000500000000000000" pitchFamily="50" charset="0"/>
              </a:rPr>
              <a:t>https://www.axarschool.com/</a:t>
            </a:r>
            <a:endParaRPr lang="en-ID" sz="1400" dirty="0">
              <a:solidFill>
                <a:schemeClr val="bg1">
                  <a:lumMod val="50000"/>
                </a:schemeClr>
              </a:solidFill>
              <a:latin typeface="Poppins" panose="00000500000000000000" pitchFamily="50" charset="0"/>
              <a:cs typeface="Poppins" panose="00000500000000000000" pitchFamily="50" charset="0"/>
            </a:endParaRPr>
          </a:p>
        </p:txBody>
      </p:sp>
      <p:pic>
        <p:nvPicPr>
          <p:cNvPr id="8" name="Graphic 7">
            <a:extLst>
              <a:ext uri="{FF2B5EF4-FFF2-40B4-BE49-F238E27FC236}">
                <a16:creationId xmlns:a16="http://schemas.microsoft.com/office/drawing/2014/main" id="{BD7B51AB-ED35-47B4-B6F0-69FCC1015D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77221" y="3866958"/>
            <a:ext cx="190500" cy="190500"/>
          </a:xfrm>
          <a:prstGeom prst="rect">
            <a:avLst/>
          </a:prstGeom>
        </p:spPr>
      </p:pic>
      <p:sp>
        <p:nvSpPr>
          <p:cNvPr id="9" name="TextBox 8">
            <a:extLst>
              <a:ext uri="{FF2B5EF4-FFF2-40B4-BE49-F238E27FC236}">
                <a16:creationId xmlns:a16="http://schemas.microsoft.com/office/drawing/2014/main" id="{B094682B-E23F-4785-974B-3E63B94944D6}"/>
              </a:ext>
            </a:extLst>
          </p:cNvPr>
          <p:cNvSpPr txBox="1"/>
          <p:nvPr/>
        </p:nvSpPr>
        <p:spPr>
          <a:xfrm>
            <a:off x="8167721" y="3856482"/>
            <a:ext cx="1063112" cy="253916"/>
          </a:xfrm>
          <a:prstGeom prst="rect">
            <a:avLst/>
          </a:prstGeom>
          <a:noFill/>
        </p:spPr>
        <p:txBody>
          <a:bodyPr wrap="none" rtlCol="0">
            <a:spAutoFit/>
          </a:bodyPr>
          <a:lstStyle/>
          <a:p>
            <a:r>
              <a:rPr lang="en-US" sz="1050" dirty="0">
                <a:solidFill>
                  <a:schemeClr val="bg1">
                    <a:lumMod val="50000"/>
                  </a:schemeClr>
                </a:solidFill>
                <a:latin typeface="Poppins" panose="00000500000000000000" pitchFamily="50" charset="0"/>
                <a:cs typeface="Poppins" panose="00000500000000000000" pitchFamily="50" charset="0"/>
              </a:rPr>
              <a:t>@axarschool</a:t>
            </a:r>
            <a:endParaRPr lang="en-ID" sz="1400" dirty="0">
              <a:solidFill>
                <a:schemeClr val="bg1">
                  <a:lumMod val="50000"/>
                </a:schemeClr>
              </a:solidFill>
              <a:latin typeface="Poppins" panose="00000500000000000000" pitchFamily="50" charset="0"/>
              <a:cs typeface="Poppins" panose="00000500000000000000" pitchFamily="50" charset="0"/>
            </a:endParaRPr>
          </a:p>
        </p:txBody>
      </p:sp>
      <p:pic>
        <p:nvPicPr>
          <p:cNvPr id="12" name="Picture 11" descr="Shape&#10;&#10;Description automatically generated">
            <a:extLst>
              <a:ext uri="{FF2B5EF4-FFF2-40B4-BE49-F238E27FC236}">
                <a16:creationId xmlns:a16="http://schemas.microsoft.com/office/drawing/2014/main" id="{634801B7-9D9C-452D-9D14-8BF37D04E1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80644" y="2529143"/>
            <a:ext cx="1496191" cy="1682337"/>
          </a:xfrm>
          <a:prstGeom prst="rect">
            <a:avLst/>
          </a:prstGeom>
        </p:spPr>
      </p:pic>
      <p:sp>
        <p:nvSpPr>
          <p:cNvPr id="13" name="Subtitle 2">
            <a:extLst>
              <a:ext uri="{FF2B5EF4-FFF2-40B4-BE49-F238E27FC236}">
                <a16:creationId xmlns:a16="http://schemas.microsoft.com/office/drawing/2014/main" id="{3DAA04D8-2AA6-48B0-9125-6EB97E9EF94B}"/>
              </a:ext>
            </a:extLst>
          </p:cNvPr>
          <p:cNvSpPr txBox="1">
            <a:spLocks/>
          </p:cNvSpPr>
          <p:nvPr/>
        </p:nvSpPr>
        <p:spPr>
          <a:xfrm>
            <a:off x="5333074" y="3370312"/>
            <a:ext cx="3492618" cy="3491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err="1">
                <a:solidFill>
                  <a:schemeClr val="bg1">
                    <a:lumMod val="95000"/>
                  </a:schemeClr>
                </a:solidFill>
                <a:latin typeface="Poppins" panose="00000500000000000000" pitchFamily="50" charset="0"/>
                <a:cs typeface="Poppins" panose="00000500000000000000" pitchFamily="50" charset="0"/>
              </a:rPr>
              <a:t>Apakah</a:t>
            </a:r>
            <a:r>
              <a:rPr lang="en-US" sz="1400" dirty="0">
                <a:solidFill>
                  <a:schemeClr val="bg1">
                    <a:lumMod val="95000"/>
                  </a:schemeClr>
                </a:solidFill>
                <a:latin typeface="Poppins" panose="00000500000000000000" pitchFamily="50" charset="0"/>
                <a:cs typeface="Poppins" panose="00000500000000000000" pitchFamily="50" charset="0"/>
              </a:rPr>
              <a:t> </a:t>
            </a:r>
            <a:r>
              <a:rPr lang="en-US" sz="1400" dirty="0" err="1">
                <a:solidFill>
                  <a:schemeClr val="bg1">
                    <a:lumMod val="95000"/>
                  </a:schemeClr>
                </a:solidFill>
                <a:latin typeface="Poppins" panose="00000500000000000000" pitchFamily="50" charset="0"/>
                <a:cs typeface="Poppins" panose="00000500000000000000" pitchFamily="50" charset="0"/>
              </a:rPr>
              <a:t>ada</a:t>
            </a:r>
            <a:r>
              <a:rPr lang="en-US" sz="1400" dirty="0">
                <a:solidFill>
                  <a:schemeClr val="bg1">
                    <a:lumMod val="95000"/>
                  </a:schemeClr>
                </a:solidFill>
                <a:latin typeface="Poppins" panose="00000500000000000000" pitchFamily="50" charset="0"/>
                <a:cs typeface="Poppins" panose="00000500000000000000" pitchFamily="50" charset="0"/>
              </a:rPr>
              <a:t> </a:t>
            </a:r>
            <a:r>
              <a:rPr lang="en-US" sz="1400" dirty="0" err="1">
                <a:solidFill>
                  <a:schemeClr val="bg1">
                    <a:lumMod val="95000"/>
                  </a:schemeClr>
                </a:solidFill>
                <a:latin typeface="Poppins" panose="00000500000000000000" pitchFamily="50" charset="0"/>
                <a:cs typeface="Poppins" panose="00000500000000000000" pitchFamily="50" charset="0"/>
              </a:rPr>
              <a:t>pertanyaan</a:t>
            </a:r>
            <a:r>
              <a:rPr lang="en-US" sz="1400" dirty="0">
                <a:solidFill>
                  <a:schemeClr val="bg1">
                    <a:lumMod val="95000"/>
                  </a:schemeClr>
                </a:solidFill>
                <a:latin typeface="Poppins" panose="00000500000000000000" pitchFamily="50" charset="0"/>
                <a:cs typeface="Poppins" panose="00000500000000000000" pitchFamily="50" charset="0"/>
              </a:rPr>
              <a:t>?</a:t>
            </a:r>
            <a:endParaRPr lang="en-ID" sz="1400" dirty="0">
              <a:solidFill>
                <a:schemeClr val="bg1">
                  <a:lumMod val="95000"/>
                </a:schemeClr>
              </a:solidFill>
              <a:latin typeface="Poppins" panose="00000500000000000000" pitchFamily="50" charset="0"/>
              <a:cs typeface="Poppins" panose="00000500000000000000" pitchFamily="50" charset="0"/>
            </a:endParaRPr>
          </a:p>
        </p:txBody>
      </p:sp>
      <p:sp>
        <p:nvSpPr>
          <p:cNvPr id="15" name="TextBox 14">
            <a:extLst>
              <a:ext uri="{FF2B5EF4-FFF2-40B4-BE49-F238E27FC236}">
                <a16:creationId xmlns:a16="http://schemas.microsoft.com/office/drawing/2014/main" id="{EAE33680-0EAB-4F94-8F02-DA0F65E67484}"/>
              </a:ext>
            </a:extLst>
          </p:cNvPr>
          <p:cNvSpPr txBox="1"/>
          <p:nvPr/>
        </p:nvSpPr>
        <p:spPr>
          <a:xfrm>
            <a:off x="9439223" y="5998128"/>
            <a:ext cx="2249334" cy="423193"/>
          </a:xfrm>
          <a:prstGeom prst="rect">
            <a:avLst/>
          </a:prstGeom>
          <a:noFill/>
        </p:spPr>
        <p:txBody>
          <a:bodyPr wrap="none" rtlCol="0">
            <a:spAutoFit/>
          </a:bodyPr>
          <a:lstStyle/>
          <a:p>
            <a:pPr algn="r"/>
            <a:r>
              <a:rPr lang="en-US" sz="1100" b="1" dirty="0">
                <a:solidFill>
                  <a:schemeClr val="bg1">
                    <a:lumMod val="95000"/>
                  </a:schemeClr>
                </a:solidFill>
                <a:latin typeface="Product Sans" panose="020B0403030502040203" pitchFamily="34" charset="0"/>
                <a:cs typeface="Poppins" panose="00000500000000000000" pitchFamily="50" charset="0"/>
              </a:rPr>
              <a:t>Edo Novanto</a:t>
            </a:r>
          </a:p>
          <a:p>
            <a:pPr algn="r"/>
            <a:r>
              <a:rPr lang="en-US" sz="1050" dirty="0" err="1">
                <a:solidFill>
                  <a:srgbClr val="0661AA"/>
                </a:solidFill>
                <a:latin typeface="Product Sans" panose="020B0403030502040203" pitchFamily="34" charset="0"/>
                <a:cs typeface="Poppins" panose="00000500000000000000" pitchFamily="50" charset="0"/>
              </a:rPr>
              <a:t>Fullstacks</a:t>
            </a:r>
            <a:r>
              <a:rPr lang="en-US" sz="1050" dirty="0">
                <a:solidFill>
                  <a:srgbClr val="0661AA"/>
                </a:solidFill>
                <a:latin typeface="Product Sans" panose="020B0403030502040203" pitchFamily="34" charset="0"/>
                <a:cs typeface="Poppins" panose="00000500000000000000" pitchFamily="50" charset="0"/>
              </a:rPr>
              <a:t> Engineer &amp; </a:t>
            </a:r>
            <a:r>
              <a:rPr lang="en-US" sz="1050" dirty="0" err="1">
                <a:solidFill>
                  <a:srgbClr val="0661AA"/>
                </a:solidFill>
                <a:latin typeface="Product Sans" panose="020B0403030502040203" pitchFamily="34" charset="0"/>
                <a:cs typeface="Poppins" panose="00000500000000000000" pitchFamily="50" charset="0"/>
              </a:rPr>
              <a:t>AXAR</a:t>
            </a:r>
            <a:r>
              <a:rPr lang="en-US" sz="1050" dirty="0">
                <a:solidFill>
                  <a:srgbClr val="0661AA"/>
                </a:solidFill>
                <a:latin typeface="Product Sans" panose="020B0403030502040203" pitchFamily="34" charset="0"/>
                <a:cs typeface="Poppins" panose="00000500000000000000" pitchFamily="50" charset="0"/>
              </a:rPr>
              <a:t> Mentor</a:t>
            </a:r>
            <a:endParaRPr lang="en-ID" sz="1050" dirty="0">
              <a:solidFill>
                <a:srgbClr val="0661AA"/>
              </a:solidFill>
              <a:latin typeface="Product Sans" panose="020B0403030502040203" pitchFamily="34" charset="0"/>
              <a:cs typeface="Poppins" panose="00000500000000000000" pitchFamily="50" charset="0"/>
            </a:endParaRPr>
          </a:p>
        </p:txBody>
      </p:sp>
    </p:spTree>
    <p:extLst>
      <p:ext uri="{BB962C8B-B14F-4D97-AF65-F5344CB8AC3E}">
        <p14:creationId xmlns:p14="http://schemas.microsoft.com/office/powerpoint/2010/main" val="1844385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615CDC91-1990-43BE-8C6C-28C0ADD8B4E4}"/>
              </a:ext>
            </a:extLst>
          </p:cNvPr>
          <p:cNvSpPr txBox="1">
            <a:spLocks/>
          </p:cNvSpPr>
          <p:nvPr/>
        </p:nvSpPr>
        <p:spPr>
          <a:xfrm>
            <a:off x="2547456" y="1775426"/>
            <a:ext cx="4658686" cy="8811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rgbClr val="0661AA"/>
                </a:solidFill>
                <a:latin typeface="Montserrat" panose="00000500000000000000" pitchFamily="50" charset="0"/>
                <a:cs typeface="Poppins" panose="00000500000000000000" pitchFamily="50" charset="0"/>
              </a:rPr>
              <a:t>Our Topics!</a:t>
            </a:r>
            <a:endParaRPr lang="en-ID" sz="6000" b="1" dirty="0">
              <a:solidFill>
                <a:srgbClr val="0661AA"/>
              </a:solidFill>
              <a:latin typeface="Montserrat" panose="00000500000000000000" pitchFamily="50" charset="0"/>
              <a:cs typeface="Poppins" panose="00000500000000000000" pitchFamily="50" charset="0"/>
            </a:endParaRPr>
          </a:p>
        </p:txBody>
      </p:sp>
      <p:sp>
        <p:nvSpPr>
          <p:cNvPr id="9" name="TextBox 8">
            <a:extLst>
              <a:ext uri="{FF2B5EF4-FFF2-40B4-BE49-F238E27FC236}">
                <a16:creationId xmlns:a16="http://schemas.microsoft.com/office/drawing/2014/main" id="{096EED96-16F8-4984-99E8-0B93ADE03756}"/>
              </a:ext>
            </a:extLst>
          </p:cNvPr>
          <p:cNvSpPr txBox="1"/>
          <p:nvPr/>
        </p:nvSpPr>
        <p:spPr>
          <a:xfrm>
            <a:off x="2547456" y="1436395"/>
            <a:ext cx="2398413" cy="338554"/>
          </a:xfrm>
          <a:prstGeom prst="rect">
            <a:avLst/>
          </a:prstGeom>
          <a:noFill/>
        </p:spPr>
        <p:txBody>
          <a:bodyPr wrap="none" rtlCol="0">
            <a:spAutoFit/>
          </a:bodyPr>
          <a:lstStyle/>
          <a:p>
            <a:r>
              <a:rPr lang="en-US" sz="1600" b="1" dirty="0">
                <a:solidFill>
                  <a:schemeClr val="bg1">
                    <a:lumMod val="95000"/>
                  </a:schemeClr>
                </a:solidFill>
                <a:latin typeface="Product Sans" panose="020B0403030502040203" pitchFamily="34" charset="0"/>
                <a:cs typeface="Poppins" panose="00000500000000000000" pitchFamily="50" charset="0"/>
              </a:rPr>
              <a:t>Day 1 : </a:t>
            </a:r>
            <a:r>
              <a:rPr lang="en-US" sz="1600" b="1" dirty="0" err="1">
                <a:solidFill>
                  <a:schemeClr val="bg1">
                    <a:lumMod val="95000"/>
                  </a:schemeClr>
                </a:solidFill>
                <a:latin typeface="Product Sans" panose="020B0403030502040203" pitchFamily="34" charset="0"/>
                <a:cs typeface="Poppins" panose="00000500000000000000" pitchFamily="50" charset="0"/>
              </a:rPr>
              <a:t>Pengenalan</a:t>
            </a:r>
            <a:r>
              <a:rPr lang="en-US" sz="1600" b="1" dirty="0">
                <a:solidFill>
                  <a:schemeClr val="bg1">
                    <a:lumMod val="95000"/>
                  </a:schemeClr>
                </a:solidFill>
                <a:latin typeface="Product Sans" panose="020B0403030502040203" pitchFamily="34" charset="0"/>
                <a:cs typeface="Poppins" panose="00000500000000000000" pitchFamily="50" charset="0"/>
              </a:rPr>
              <a:t> Web</a:t>
            </a:r>
            <a:endParaRPr lang="en-ID" sz="1600" b="1" dirty="0">
              <a:solidFill>
                <a:schemeClr val="bg1">
                  <a:lumMod val="95000"/>
                </a:schemeClr>
              </a:solidFill>
              <a:latin typeface="Product Sans" panose="020B0403030502040203" pitchFamily="34" charset="0"/>
              <a:cs typeface="Poppins" panose="00000500000000000000" pitchFamily="50" charset="0"/>
            </a:endParaRPr>
          </a:p>
        </p:txBody>
      </p:sp>
      <p:sp>
        <p:nvSpPr>
          <p:cNvPr id="10" name="TextBox 9">
            <a:extLst>
              <a:ext uri="{FF2B5EF4-FFF2-40B4-BE49-F238E27FC236}">
                <a16:creationId xmlns:a16="http://schemas.microsoft.com/office/drawing/2014/main" id="{9D8C8050-C6AC-4D6C-9385-04DDE93546B8}"/>
              </a:ext>
            </a:extLst>
          </p:cNvPr>
          <p:cNvSpPr txBox="1"/>
          <p:nvPr/>
        </p:nvSpPr>
        <p:spPr>
          <a:xfrm>
            <a:off x="2617363" y="2556558"/>
            <a:ext cx="8380603" cy="702756"/>
          </a:xfrm>
          <a:prstGeom prst="rect">
            <a:avLst/>
          </a:prstGeom>
          <a:noFill/>
        </p:spPr>
        <p:txBody>
          <a:bodyPr wrap="square" rtlCol="0">
            <a:spAutoFit/>
          </a:bodyPr>
          <a:lstStyle/>
          <a:p>
            <a:pPr marL="342900" indent="-342900">
              <a:lnSpc>
                <a:spcPct val="150000"/>
              </a:lnSpc>
              <a:buFont typeface="+mj-lt"/>
              <a:buAutoNum type="arabicPeriod"/>
            </a:pPr>
            <a:r>
              <a:rPr lang="en-ID" sz="1400" dirty="0" err="1">
                <a:solidFill>
                  <a:schemeClr val="bg1">
                    <a:lumMod val="95000"/>
                  </a:schemeClr>
                </a:solidFill>
                <a:latin typeface="Product Sans" panose="020B0403030502040203" pitchFamily="34" charset="0"/>
                <a:cs typeface="Poppins" panose="00000500000000000000" pitchFamily="50" charset="0"/>
              </a:rPr>
              <a:t>Pengenalan</a:t>
            </a:r>
            <a:r>
              <a:rPr lang="en-ID" sz="1400" dirty="0">
                <a:solidFill>
                  <a:schemeClr val="bg1">
                    <a:lumMod val="95000"/>
                  </a:schemeClr>
                </a:solidFill>
                <a:latin typeface="Product Sans" panose="020B0403030502040203" pitchFamily="34" charset="0"/>
                <a:cs typeface="Poppins" panose="00000500000000000000" pitchFamily="50" charset="0"/>
              </a:rPr>
              <a:t> Web (</a:t>
            </a:r>
            <a:r>
              <a:rPr lang="en-ID" sz="1400" dirty="0" err="1">
                <a:solidFill>
                  <a:schemeClr val="bg1">
                    <a:lumMod val="95000"/>
                  </a:schemeClr>
                </a:solidFill>
                <a:latin typeface="Product Sans" panose="020B0403030502040203" pitchFamily="34" charset="0"/>
                <a:cs typeface="Poppins" panose="00000500000000000000" pitchFamily="50" charset="0"/>
              </a:rPr>
              <a:t>sejarah</a:t>
            </a:r>
            <a:r>
              <a:rPr lang="en-ID" sz="1400" dirty="0">
                <a:solidFill>
                  <a:schemeClr val="bg1">
                    <a:lumMod val="95000"/>
                  </a:schemeClr>
                </a:solidFill>
                <a:latin typeface="Product Sans" panose="020B0403030502040203" pitchFamily="34" charset="0"/>
                <a:cs typeface="Poppins" panose="00000500000000000000" pitchFamily="50" charset="0"/>
              </a:rPr>
              <a:t>, </a:t>
            </a:r>
            <a:r>
              <a:rPr lang="en-ID" sz="1400" dirty="0" err="1">
                <a:solidFill>
                  <a:schemeClr val="bg1">
                    <a:lumMod val="95000"/>
                  </a:schemeClr>
                </a:solidFill>
                <a:latin typeface="Product Sans" panose="020B0403030502040203" pitchFamily="34" charset="0"/>
                <a:cs typeface="Poppins" panose="00000500000000000000" pitchFamily="50" charset="0"/>
              </a:rPr>
              <a:t>istilah-istilah</a:t>
            </a:r>
            <a:r>
              <a:rPr lang="en-ID" sz="1400" dirty="0">
                <a:solidFill>
                  <a:schemeClr val="bg1">
                    <a:lumMod val="95000"/>
                  </a:schemeClr>
                </a:solidFill>
                <a:latin typeface="Product Sans" panose="020B0403030502040203" pitchFamily="34" charset="0"/>
                <a:cs typeface="Poppins" panose="00000500000000000000" pitchFamily="50" charset="0"/>
              </a:rPr>
              <a:t> </a:t>
            </a:r>
            <a:r>
              <a:rPr lang="en-ID" sz="1400" dirty="0" err="1">
                <a:solidFill>
                  <a:schemeClr val="bg1">
                    <a:lumMod val="95000"/>
                  </a:schemeClr>
                </a:solidFill>
                <a:latin typeface="Product Sans" panose="020B0403030502040203" pitchFamily="34" charset="0"/>
                <a:cs typeface="Poppins" panose="00000500000000000000" pitchFamily="50" charset="0"/>
              </a:rPr>
              <a:t>penting</a:t>
            </a:r>
            <a:r>
              <a:rPr lang="en-ID" sz="1400" dirty="0">
                <a:solidFill>
                  <a:schemeClr val="bg1">
                    <a:lumMod val="95000"/>
                  </a:schemeClr>
                </a:solidFill>
                <a:latin typeface="Product Sans" panose="020B0403030502040203" pitchFamily="34" charset="0"/>
                <a:cs typeface="Poppins" panose="00000500000000000000" pitchFamily="50" charset="0"/>
              </a:rPr>
              <a:t>, </a:t>
            </a:r>
            <a:r>
              <a:rPr lang="en-ID" sz="1400" dirty="0" err="1">
                <a:solidFill>
                  <a:schemeClr val="bg1">
                    <a:lumMod val="95000"/>
                  </a:schemeClr>
                </a:solidFill>
                <a:latin typeface="Product Sans" panose="020B0403030502040203" pitchFamily="34" charset="0"/>
                <a:cs typeface="Poppins" panose="00000500000000000000" pitchFamily="50" charset="0"/>
              </a:rPr>
              <a:t>anatomi</a:t>
            </a:r>
            <a:r>
              <a:rPr lang="en-ID" sz="1400" dirty="0">
                <a:solidFill>
                  <a:schemeClr val="bg1">
                    <a:lumMod val="95000"/>
                  </a:schemeClr>
                </a:solidFill>
                <a:latin typeface="Product Sans" panose="020B0403030502040203" pitchFamily="34" charset="0"/>
                <a:cs typeface="Poppins" panose="00000500000000000000" pitchFamily="50" charset="0"/>
              </a:rPr>
              <a:t>, </a:t>
            </a:r>
            <a:r>
              <a:rPr lang="en-ID" sz="1400" dirty="0" err="1">
                <a:solidFill>
                  <a:schemeClr val="bg1">
                    <a:lumMod val="95000"/>
                  </a:schemeClr>
                </a:solidFill>
                <a:latin typeface="Product Sans" panose="020B0403030502040203" pitchFamily="34" charset="0"/>
                <a:cs typeface="Poppins" panose="00000500000000000000" pitchFamily="50" charset="0"/>
              </a:rPr>
              <a:t>cara</a:t>
            </a:r>
            <a:r>
              <a:rPr lang="en-ID" sz="1400" dirty="0">
                <a:solidFill>
                  <a:schemeClr val="bg1">
                    <a:lumMod val="95000"/>
                  </a:schemeClr>
                </a:solidFill>
                <a:latin typeface="Product Sans" panose="020B0403030502040203" pitchFamily="34" charset="0"/>
                <a:cs typeface="Poppins" panose="00000500000000000000" pitchFamily="50" charset="0"/>
              </a:rPr>
              <a:t> </a:t>
            </a:r>
            <a:r>
              <a:rPr lang="en-ID" sz="1400" dirty="0" err="1">
                <a:solidFill>
                  <a:schemeClr val="bg1">
                    <a:lumMod val="95000"/>
                  </a:schemeClr>
                </a:solidFill>
                <a:latin typeface="Product Sans" panose="020B0403030502040203" pitchFamily="34" charset="0"/>
                <a:cs typeface="Poppins" panose="00000500000000000000" pitchFamily="50" charset="0"/>
              </a:rPr>
              <a:t>kerja</a:t>
            </a:r>
            <a:r>
              <a:rPr lang="en-ID" sz="1400" dirty="0">
                <a:solidFill>
                  <a:schemeClr val="bg1">
                    <a:lumMod val="95000"/>
                  </a:schemeClr>
                </a:solidFill>
                <a:latin typeface="Product Sans" panose="020B0403030502040203" pitchFamily="34" charset="0"/>
                <a:cs typeface="Poppins" panose="00000500000000000000" pitchFamily="50" charset="0"/>
              </a:rPr>
              <a:t>, dan </a:t>
            </a:r>
            <a:r>
              <a:rPr lang="en-ID" sz="1400" dirty="0" err="1">
                <a:solidFill>
                  <a:schemeClr val="bg1">
                    <a:lumMod val="95000"/>
                  </a:schemeClr>
                </a:solidFill>
                <a:latin typeface="Product Sans" panose="020B0403030502040203" pitchFamily="34" charset="0"/>
                <a:cs typeface="Poppins" panose="00000500000000000000" pitchFamily="50" charset="0"/>
              </a:rPr>
              <a:t>perkembangan</a:t>
            </a:r>
            <a:r>
              <a:rPr lang="en-ID" sz="1400" dirty="0">
                <a:solidFill>
                  <a:schemeClr val="bg1">
                    <a:lumMod val="95000"/>
                  </a:schemeClr>
                </a:solidFill>
                <a:latin typeface="Product Sans" panose="020B0403030502040203" pitchFamily="34" charset="0"/>
                <a:cs typeface="Poppins" panose="00000500000000000000" pitchFamily="50" charset="0"/>
              </a:rPr>
              <a:t>)</a:t>
            </a:r>
          </a:p>
          <a:p>
            <a:pPr marL="342900" indent="-342900">
              <a:lnSpc>
                <a:spcPct val="150000"/>
              </a:lnSpc>
              <a:buFont typeface="+mj-lt"/>
              <a:buAutoNum type="arabicPeriod"/>
            </a:pPr>
            <a:r>
              <a:rPr lang="en-ID" sz="1400" dirty="0" err="1">
                <a:solidFill>
                  <a:schemeClr val="bg1">
                    <a:lumMod val="95000"/>
                  </a:schemeClr>
                </a:solidFill>
                <a:latin typeface="Product Sans" panose="020B0403030502040203" pitchFamily="34" charset="0"/>
                <a:cs typeface="Poppins" panose="00000500000000000000" pitchFamily="50" charset="0"/>
              </a:rPr>
              <a:t>Pengenalan</a:t>
            </a:r>
            <a:r>
              <a:rPr lang="en-ID" sz="1400" dirty="0">
                <a:solidFill>
                  <a:schemeClr val="bg1">
                    <a:lumMod val="95000"/>
                  </a:schemeClr>
                </a:solidFill>
                <a:latin typeface="Product Sans" panose="020B0403030502040203" pitchFamily="34" charset="0"/>
                <a:cs typeface="Poppins" panose="00000500000000000000" pitchFamily="50" charset="0"/>
              </a:rPr>
              <a:t> </a:t>
            </a:r>
            <a:r>
              <a:rPr lang="en-ID" sz="1400" dirty="0" err="1">
                <a:solidFill>
                  <a:schemeClr val="bg1">
                    <a:lumMod val="95000"/>
                  </a:schemeClr>
                </a:solidFill>
                <a:latin typeface="Product Sans" panose="020B0403030502040203" pitchFamily="34" charset="0"/>
                <a:cs typeface="Poppins" panose="00000500000000000000" pitchFamily="50" charset="0"/>
              </a:rPr>
              <a:t>karir</a:t>
            </a:r>
            <a:r>
              <a:rPr lang="en-ID" sz="1400" dirty="0">
                <a:solidFill>
                  <a:schemeClr val="bg1">
                    <a:lumMod val="95000"/>
                  </a:schemeClr>
                </a:solidFill>
                <a:latin typeface="Product Sans" panose="020B0403030502040203" pitchFamily="34" charset="0"/>
                <a:cs typeface="Poppins" panose="00000500000000000000" pitchFamily="50" charset="0"/>
              </a:rPr>
              <a:t> Web Developer (</a:t>
            </a:r>
            <a:r>
              <a:rPr lang="en-ID" sz="1400" dirty="0" err="1">
                <a:solidFill>
                  <a:schemeClr val="bg1">
                    <a:lumMod val="95000"/>
                  </a:schemeClr>
                </a:solidFill>
                <a:latin typeface="Product Sans" panose="020B0403030502040203" pitchFamily="34" charset="0"/>
                <a:cs typeface="Poppins" panose="00000500000000000000" pitchFamily="50" charset="0"/>
              </a:rPr>
              <a:t>nama</a:t>
            </a:r>
            <a:r>
              <a:rPr lang="en-ID" sz="1400" dirty="0">
                <a:solidFill>
                  <a:schemeClr val="bg1">
                    <a:lumMod val="95000"/>
                  </a:schemeClr>
                </a:solidFill>
                <a:latin typeface="Product Sans" panose="020B0403030502040203" pitchFamily="34" charset="0"/>
                <a:cs typeface="Poppins" panose="00000500000000000000" pitchFamily="50" charset="0"/>
              </a:rPr>
              <a:t> </a:t>
            </a:r>
            <a:r>
              <a:rPr lang="en-ID" sz="1400" dirty="0" err="1">
                <a:solidFill>
                  <a:schemeClr val="bg1">
                    <a:lumMod val="95000"/>
                  </a:schemeClr>
                </a:solidFill>
                <a:latin typeface="Product Sans" panose="020B0403030502040203" pitchFamily="34" charset="0"/>
                <a:cs typeface="Poppins" panose="00000500000000000000" pitchFamily="50" charset="0"/>
              </a:rPr>
              <a:t>posisi</a:t>
            </a:r>
            <a:r>
              <a:rPr lang="en-ID" sz="1400" dirty="0">
                <a:solidFill>
                  <a:schemeClr val="bg1">
                    <a:lumMod val="95000"/>
                  </a:schemeClr>
                </a:solidFill>
                <a:latin typeface="Product Sans" panose="020B0403030502040203" pitchFamily="34" charset="0"/>
                <a:cs typeface="Poppins" panose="00000500000000000000" pitchFamily="50" charset="0"/>
              </a:rPr>
              <a:t>, </a:t>
            </a:r>
            <a:r>
              <a:rPr lang="en-ID" sz="1400" dirty="0" err="1">
                <a:solidFill>
                  <a:schemeClr val="bg1">
                    <a:lumMod val="95000"/>
                  </a:schemeClr>
                </a:solidFill>
                <a:latin typeface="Product Sans" panose="020B0403030502040203" pitchFamily="34" charset="0"/>
                <a:cs typeface="Poppins" panose="00000500000000000000" pitchFamily="50" charset="0"/>
              </a:rPr>
              <a:t>spesialisasi</a:t>
            </a:r>
            <a:r>
              <a:rPr lang="en-ID" sz="1400" dirty="0">
                <a:solidFill>
                  <a:schemeClr val="bg1">
                    <a:lumMod val="95000"/>
                  </a:schemeClr>
                </a:solidFill>
                <a:latin typeface="Product Sans" panose="020B0403030502040203" pitchFamily="34" charset="0"/>
                <a:cs typeface="Poppins" panose="00000500000000000000" pitchFamily="50" charset="0"/>
              </a:rPr>
              <a:t>, </a:t>
            </a:r>
            <a:r>
              <a:rPr lang="en-ID" sz="1400" dirty="0" err="1">
                <a:solidFill>
                  <a:schemeClr val="bg1">
                    <a:lumMod val="95000"/>
                  </a:schemeClr>
                </a:solidFill>
                <a:latin typeface="Product Sans" panose="020B0403030502040203" pitchFamily="34" charset="0"/>
                <a:cs typeface="Poppins" panose="00000500000000000000" pitchFamily="50" charset="0"/>
              </a:rPr>
              <a:t>prediksi</a:t>
            </a:r>
            <a:r>
              <a:rPr lang="en-ID" sz="1400" dirty="0">
                <a:solidFill>
                  <a:schemeClr val="bg1">
                    <a:lumMod val="95000"/>
                  </a:schemeClr>
                </a:solidFill>
                <a:latin typeface="Product Sans" panose="020B0403030502040203" pitchFamily="34" charset="0"/>
                <a:cs typeface="Poppins" panose="00000500000000000000" pitchFamily="50" charset="0"/>
              </a:rPr>
              <a:t>, </a:t>
            </a:r>
            <a:r>
              <a:rPr lang="en-ID" sz="1400" dirty="0" err="1">
                <a:solidFill>
                  <a:schemeClr val="bg1">
                    <a:lumMod val="95000"/>
                  </a:schemeClr>
                </a:solidFill>
                <a:latin typeface="Product Sans" panose="020B0403030502040203" pitchFamily="34" charset="0"/>
                <a:cs typeface="Poppins" panose="00000500000000000000" pitchFamily="50" charset="0"/>
              </a:rPr>
              <a:t>penghasilan</a:t>
            </a:r>
            <a:r>
              <a:rPr lang="en-ID" sz="1400" dirty="0">
                <a:solidFill>
                  <a:schemeClr val="bg1">
                    <a:lumMod val="95000"/>
                  </a:schemeClr>
                </a:solidFill>
                <a:latin typeface="Product Sans" panose="020B0403030502040203" pitchFamily="34" charset="0"/>
                <a:cs typeface="Poppins" panose="00000500000000000000" pitchFamily="50" charset="0"/>
              </a:rPr>
              <a:t>)</a:t>
            </a:r>
          </a:p>
        </p:txBody>
      </p:sp>
      <p:sp>
        <p:nvSpPr>
          <p:cNvPr id="15" name="Rectangle: Rounded Corners 14">
            <a:extLst>
              <a:ext uri="{FF2B5EF4-FFF2-40B4-BE49-F238E27FC236}">
                <a16:creationId xmlns:a16="http://schemas.microsoft.com/office/drawing/2014/main" id="{36AB1935-0E3B-4931-9D68-2F2513FC3257}"/>
              </a:ext>
            </a:extLst>
          </p:cNvPr>
          <p:cNvSpPr/>
          <p:nvPr/>
        </p:nvSpPr>
        <p:spPr>
          <a:xfrm>
            <a:off x="1605095" y="0"/>
            <a:ext cx="185955" cy="6858000"/>
          </a:xfrm>
          <a:prstGeom prst="roundRect">
            <a:avLst>
              <a:gd name="adj" fmla="val 0"/>
            </a:avLst>
          </a:prstGeom>
          <a:solidFill>
            <a:srgbClr val="0D7FC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D7FC8"/>
                </a:solidFill>
              </a:rPr>
              <a:t>`v</a:t>
            </a:r>
            <a:endParaRPr lang="en-ID" dirty="0">
              <a:solidFill>
                <a:srgbClr val="0D7FC8"/>
              </a:solidFill>
            </a:endParaRPr>
          </a:p>
        </p:txBody>
      </p:sp>
      <p:sp>
        <p:nvSpPr>
          <p:cNvPr id="18" name="Subtitle 2">
            <a:extLst>
              <a:ext uri="{FF2B5EF4-FFF2-40B4-BE49-F238E27FC236}">
                <a16:creationId xmlns:a16="http://schemas.microsoft.com/office/drawing/2014/main" id="{CCD5A787-3E15-4126-8EEB-E9A0D6090BC6}"/>
              </a:ext>
            </a:extLst>
          </p:cNvPr>
          <p:cNvSpPr txBox="1">
            <a:spLocks/>
          </p:cNvSpPr>
          <p:nvPr/>
        </p:nvSpPr>
        <p:spPr>
          <a:xfrm>
            <a:off x="2547456" y="4204774"/>
            <a:ext cx="2846665" cy="5270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rgbClr val="0661AA"/>
                </a:solidFill>
                <a:latin typeface="Poppins" panose="00000500000000000000" pitchFamily="50" charset="0"/>
                <a:cs typeface="Poppins" panose="00000500000000000000" pitchFamily="50" charset="0"/>
              </a:rPr>
              <a:t>Note :</a:t>
            </a:r>
            <a:endParaRPr lang="en-ID" sz="2400" b="1" dirty="0">
              <a:solidFill>
                <a:srgbClr val="0661AA"/>
              </a:solidFill>
              <a:latin typeface="Poppins" panose="00000500000000000000" pitchFamily="50" charset="0"/>
              <a:cs typeface="Poppins" panose="00000500000000000000" pitchFamily="50" charset="0"/>
            </a:endParaRPr>
          </a:p>
        </p:txBody>
      </p:sp>
      <p:sp>
        <p:nvSpPr>
          <p:cNvPr id="19" name="TextBox 18">
            <a:extLst>
              <a:ext uri="{FF2B5EF4-FFF2-40B4-BE49-F238E27FC236}">
                <a16:creationId xmlns:a16="http://schemas.microsoft.com/office/drawing/2014/main" id="{9192C062-1D8C-42B4-ACC0-D3580FF10454}"/>
              </a:ext>
            </a:extLst>
          </p:cNvPr>
          <p:cNvSpPr txBox="1"/>
          <p:nvPr/>
        </p:nvSpPr>
        <p:spPr>
          <a:xfrm>
            <a:off x="2617363" y="4626717"/>
            <a:ext cx="7969542" cy="900246"/>
          </a:xfrm>
          <a:prstGeom prst="rect">
            <a:avLst/>
          </a:prstGeom>
          <a:noFill/>
        </p:spPr>
        <p:txBody>
          <a:bodyPr wrap="square" rtlCol="0">
            <a:spAutoFit/>
          </a:bodyPr>
          <a:lstStyle/>
          <a:p>
            <a:pPr marL="171450" indent="-171450" rtl="0" fontAlgn="base">
              <a:lnSpc>
                <a:spcPct val="150000"/>
              </a:lnSpc>
              <a:spcBef>
                <a:spcPts val="0"/>
              </a:spcBef>
              <a:spcAft>
                <a:spcPts val="0"/>
              </a:spcAft>
              <a:buFont typeface="Arial" panose="020B0604020202020204" pitchFamily="34" charset="0"/>
              <a:buChar char="•"/>
            </a:pPr>
            <a:r>
              <a:rPr lang="en-ID" sz="1200" b="0" u="none" strike="noStrike" dirty="0" err="1">
                <a:solidFill>
                  <a:schemeClr val="bg1">
                    <a:lumMod val="95000"/>
                  </a:schemeClr>
                </a:solidFill>
                <a:effectLst/>
                <a:latin typeface="Product Sans" panose="020B0403030502040203" pitchFamily="34" charset="0"/>
                <a:cs typeface="Poppins" panose="00000500000000000000" pitchFamily="50" charset="0"/>
              </a:rPr>
              <a:t>Melakukan</a:t>
            </a:r>
            <a:r>
              <a:rPr lang="en-ID" sz="1200" b="0" u="none" strike="noStrike" dirty="0">
                <a:solidFill>
                  <a:schemeClr val="bg1">
                    <a:lumMod val="95000"/>
                  </a:schemeClr>
                </a:solidFill>
                <a:effectLst/>
                <a:latin typeface="Product Sans" panose="020B0403030502040203" pitchFamily="34" charset="0"/>
                <a:cs typeface="Poppins" panose="00000500000000000000" pitchFamily="50" charset="0"/>
              </a:rPr>
              <a:t> </a:t>
            </a:r>
            <a:r>
              <a:rPr lang="en-ID" sz="1200" b="0" u="none" strike="noStrike" dirty="0" err="1">
                <a:solidFill>
                  <a:schemeClr val="bg1">
                    <a:lumMod val="95000"/>
                  </a:schemeClr>
                </a:solidFill>
                <a:effectLst/>
                <a:latin typeface="Product Sans" panose="020B0403030502040203" pitchFamily="34" charset="0"/>
                <a:cs typeface="Poppins" panose="00000500000000000000" pitchFamily="50" charset="0"/>
              </a:rPr>
              <a:t>instalasi</a:t>
            </a:r>
            <a:r>
              <a:rPr lang="en-ID" sz="1200" b="0" u="none" strike="noStrike" dirty="0">
                <a:solidFill>
                  <a:schemeClr val="bg1">
                    <a:lumMod val="95000"/>
                  </a:schemeClr>
                </a:solidFill>
                <a:effectLst/>
                <a:latin typeface="Product Sans" panose="020B0403030502040203" pitchFamily="34" charset="0"/>
                <a:cs typeface="Poppins" panose="00000500000000000000" pitchFamily="50" charset="0"/>
              </a:rPr>
              <a:t> software yang </a:t>
            </a:r>
            <a:r>
              <a:rPr lang="en-ID" sz="1200" b="0" u="none" strike="noStrike" dirty="0" err="1">
                <a:solidFill>
                  <a:schemeClr val="bg1">
                    <a:lumMod val="95000"/>
                  </a:schemeClr>
                </a:solidFill>
                <a:effectLst/>
                <a:latin typeface="Product Sans" panose="020B0403030502040203" pitchFamily="34" charset="0"/>
                <a:cs typeface="Poppins" panose="00000500000000000000" pitchFamily="50" charset="0"/>
              </a:rPr>
              <a:t>akan</a:t>
            </a:r>
            <a:r>
              <a:rPr lang="en-ID" sz="1200" b="0" u="none" strike="noStrike" dirty="0">
                <a:solidFill>
                  <a:schemeClr val="bg1">
                    <a:lumMod val="95000"/>
                  </a:schemeClr>
                </a:solidFill>
                <a:effectLst/>
                <a:latin typeface="Product Sans" panose="020B0403030502040203" pitchFamily="34" charset="0"/>
                <a:cs typeface="Poppins" panose="00000500000000000000" pitchFamily="50" charset="0"/>
              </a:rPr>
              <a:t> </a:t>
            </a:r>
            <a:r>
              <a:rPr lang="en-ID" sz="1200" b="0" u="none" strike="noStrike" dirty="0" err="1">
                <a:solidFill>
                  <a:schemeClr val="bg1">
                    <a:lumMod val="95000"/>
                  </a:schemeClr>
                </a:solidFill>
                <a:effectLst/>
                <a:latin typeface="Product Sans" panose="020B0403030502040203" pitchFamily="34" charset="0"/>
                <a:cs typeface="Poppins" panose="00000500000000000000" pitchFamily="50" charset="0"/>
              </a:rPr>
              <a:t>digunakan</a:t>
            </a:r>
            <a:r>
              <a:rPr lang="en-ID" sz="1200" b="0" u="none" strike="noStrike" dirty="0">
                <a:solidFill>
                  <a:schemeClr val="bg1">
                    <a:lumMod val="95000"/>
                  </a:schemeClr>
                </a:solidFill>
                <a:effectLst/>
                <a:latin typeface="Product Sans" panose="020B0403030502040203" pitchFamily="34" charset="0"/>
                <a:cs typeface="Poppins" panose="00000500000000000000" pitchFamily="50" charset="0"/>
              </a:rPr>
              <a:t> </a:t>
            </a:r>
            <a:r>
              <a:rPr lang="en-ID" sz="1200" b="0" u="none" strike="noStrike" dirty="0" err="1">
                <a:solidFill>
                  <a:schemeClr val="bg1">
                    <a:lumMod val="95000"/>
                  </a:schemeClr>
                </a:solidFill>
                <a:effectLst/>
                <a:latin typeface="Product Sans" panose="020B0403030502040203" pitchFamily="34" charset="0"/>
                <a:cs typeface="Poppins" panose="00000500000000000000" pitchFamily="50" charset="0"/>
              </a:rPr>
              <a:t>selama</a:t>
            </a:r>
            <a:r>
              <a:rPr lang="en-ID" sz="1200" b="0" u="none" strike="noStrike" dirty="0">
                <a:solidFill>
                  <a:schemeClr val="bg1">
                    <a:lumMod val="95000"/>
                  </a:schemeClr>
                </a:solidFill>
                <a:effectLst/>
                <a:latin typeface="Product Sans" panose="020B0403030502040203" pitchFamily="34" charset="0"/>
                <a:cs typeface="Poppins" panose="00000500000000000000" pitchFamily="50" charset="0"/>
              </a:rPr>
              <a:t> </a:t>
            </a:r>
            <a:r>
              <a:rPr lang="en-ID" sz="1200" b="0" u="none" strike="noStrike" dirty="0" err="1">
                <a:solidFill>
                  <a:schemeClr val="bg1">
                    <a:lumMod val="95000"/>
                  </a:schemeClr>
                </a:solidFill>
                <a:effectLst/>
                <a:latin typeface="Product Sans" panose="020B0403030502040203" pitchFamily="34" charset="0"/>
                <a:cs typeface="Poppins" panose="00000500000000000000" pitchFamily="50" charset="0"/>
              </a:rPr>
              <a:t>pembelajaran</a:t>
            </a:r>
            <a:endParaRPr lang="en-ID" sz="1200" b="0" u="none" strike="noStrike" dirty="0">
              <a:solidFill>
                <a:schemeClr val="bg1">
                  <a:lumMod val="95000"/>
                </a:schemeClr>
              </a:solidFill>
              <a:effectLst/>
              <a:latin typeface="Product Sans" panose="020B0403030502040203" pitchFamily="34" charset="0"/>
              <a:cs typeface="Poppins" panose="00000500000000000000" pitchFamily="50" charset="0"/>
            </a:endParaRPr>
          </a:p>
          <a:p>
            <a:pPr marL="171450" indent="-171450" rtl="0" fontAlgn="base">
              <a:lnSpc>
                <a:spcPct val="150000"/>
              </a:lnSpc>
              <a:spcBef>
                <a:spcPts val="0"/>
              </a:spcBef>
              <a:spcAft>
                <a:spcPts val="0"/>
              </a:spcAft>
              <a:buFont typeface="Arial" panose="020B0604020202020204" pitchFamily="34" charset="0"/>
              <a:buChar char="•"/>
            </a:pPr>
            <a:r>
              <a:rPr lang="en-ID" sz="1200" b="0" u="none" strike="noStrike" dirty="0" err="1">
                <a:solidFill>
                  <a:schemeClr val="bg1">
                    <a:lumMod val="95000"/>
                  </a:schemeClr>
                </a:solidFill>
                <a:effectLst/>
                <a:latin typeface="Product Sans" panose="020B0403030502040203" pitchFamily="34" charset="0"/>
                <a:cs typeface="Poppins" panose="00000500000000000000" pitchFamily="50" charset="0"/>
              </a:rPr>
              <a:t>Masuk</a:t>
            </a:r>
            <a:r>
              <a:rPr lang="en-ID" sz="1200" b="0" u="none" strike="noStrike" dirty="0">
                <a:solidFill>
                  <a:schemeClr val="bg1">
                    <a:lumMod val="95000"/>
                  </a:schemeClr>
                </a:solidFill>
                <a:effectLst/>
                <a:latin typeface="Product Sans" panose="020B0403030502040203" pitchFamily="34" charset="0"/>
                <a:cs typeface="Poppins" panose="00000500000000000000" pitchFamily="50" charset="0"/>
              </a:rPr>
              <a:t> </a:t>
            </a:r>
            <a:r>
              <a:rPr lang="en-ID" sz="1200" b="0" u="none" strike="noStrike" dirty="0" err="1">
                <a:solidFill>
                  <a:schemeClr val="bg1">
                    <a:lumMod val="95000"/>
                  </a:schemeClr>
                </a:solidFill>
                <a:effectLst/>
                <a:latin typeface="Product Sans" panose="020B0403030502040203" pitchFamily="34" charset="0"/>
                <a:cs typeface="Poppins" panose="00000500000000000000" pitchFamily="50" charset="0"/>
              </a:rPr>
              <a:t>ke</a:t>
            </a:r>
            <a:r>
              <a:rPr lang="en-ID" sz="1200" b="0" u="none" strike="noStrike" dirty="0">
                <a:solidFill>
                  <a:schemeClr val="bg1">
                    <a:lumMod val="95000"/>
                  </a:schemeClr>
                </a:solidFill>
                <a:effectLst/>
                <a:latin typeface="Product Sans" panose="020B0403030502040203" pitchFamily="34" charset="0"/>
                <a:cs typeface="Poppins" panose="00000500000000000000" pitchFamily="50" charset="0"/>
              </a:rPr>
              <a:t> Group WA/Slack </a:t>
            </a:r>
            <a:r>
              <a:rPr lang="en-ID" sz="1200" b="0" u="none" strike="noStrike" dirty="0" err="1">
                <a:solidFill>
                  <a:schemeClr val="bg1">
                    <a:lumMod val="95000"/>
                  </a:schemeClr>
                </a:solidFill>
                <a:effectLst/>
                <a:latin typeface="Product Sans" panose="020B0403030502040203" pitchFamily="34" charset="0"/>
                <a:cs typeface="Poppins" panose="00000500000000000000" pitchFamily="50" charset="0"/>
              </a:rPr>
              <a:t>untuk</a:t>
            </a:r>
            <a:r>
              <a:rPr lang="en-ID" sz="1200" b="0" u="none" strike="noStrike" dirty="0">
                <a:solidFill>
                  <a:schemeClr val="bg1">
                    <a:lumMod val="95000"/>
                  </a:schemeClr>
                </a:solidFill>
                <a:effectLst/>
                <a:latin typeface="Product Sans" panose="020B0403030502040203" pitchFamily="34" charset="0"/>
                <a:cs typeface="Poppins" panose="00000500000000000000" pitchFamily="50" charset="0"/>
              </a:rPr>
              <a:t> </a:t>
            </a:r>
            <a:r>
              <a:rPr lang="en-ID" sz="1200" b="0" u="none" strike="noStrike" dirty="0" err="1">
                <a:solidFill>
                  <a:schemeClr val="bg1">
                    <a:lumMod val="95000"/>
                  </a:schemeClr>
                </a:solidFill>
                <a:effectLst/>
                <a:latin typeface="Product Sans" panose="020B0403030502040203" pitchFamily="34" charset="0"/>
                <a:cs typeface="Poppins" panose="00000500000000000000" pitchFamily="50" charset="0"/>
              </a:rPr>
              <a:t>mendukung</a:t>
            </a:r>
            <a:r>
              <a:rPr lang="en-ID" sz="1200" b="0" u="none" strike="noStrike" dirty="0">
                <a:solidFill>
                  <a:schemeClr val="bg1">
                    <a:lumMod val="95000"/>
                  </a:schemeClr>
                </a:solidFill>
                <a:effectLst/>
                <a:latin typeface="Product Sans" panose="020B0403030502040203" pitchFamily="34" charset="0"/>
                <a:cs typeface="Poppins" panose="00000500000000000000" pitchFamily="50" charset="0"/>
              </a:rPr>
              <a:t> </a:t>
            </a:r>
            <a:r>
              <a:rPr lang="en-ID" sz="1200" b="0" u="none" strike="noStrike" dirty="0" err="1">
                <a:solidFill>
                  <a:schemeClr val="bg1">
                    <a:lumMod val="95000"/>
                  </a:schemeClr>
                </a:solidFill>
                <a:effectLst/>
                <a:latin typeface="Product Sans" panose="020B0403030502040203" pitchFamily="34" charset="0"/>
                <a:cs typeface="Poppins" panose="00000500000000000000" pitchFamily="50" charset="0"/>
              </a:rPr>
              <a:t>pembelajaran</a:t>
            </a:r>
            <a:r>
              <a:rPr lang="en-ID" sz="1200" b="0" u="none" strike="noStrike" dirty="0">
                <a:solidFill>
                  <a:schemeClr val="bg1">
                    <a:lumMod val="95000"/>
                  </a:schemeClr>
                </a:solidFill>
                <a:effectLst/>
                <a:latin typeface="Product Sans" panose="020B0403030502040203" pitchFamily="34" charset="0"/>
                <a:cs typeface="Poppins" panose="00000500000000000000" pitchFamily="50" charset="0"/>
              </a:rPr>
              <a:t> </a:t>
            </a:r>
            <a:r>
              <a:rPr lang="en-ID" sz="1200" b="0" u="none" strike="noStrike" dirty="0" err="1">
                <a:solidFill>
                  <a:schemeClr val="bg1">
                    <a:lumMod val="95000"/>
                  </a:schemeClr>
                </a:solidFill>
                <a:effectLst/>
                <a:latin typeface="Product Sans" panose="020B0403030502040203" pitchFamily="34" charset="0"/>
                <a:cs typeface="Poppins" panose="00000500000000000000" pitchFamily="50" charset="0"/>
              </a:rPr>
              <a:t>asinkron</a:t>
            </a:r>
            <a:endParaRPr lang="en-ID" sz="1200" b="0" u="none" strike="noStrike" dirty="0">
              <a:solidFill>
                <a:schemeClr val="bg1">
                  <a:lumMod val="95000"/>
                </a:schemeClr>
              </a:solidFill>
              <a:effectLst/>
              <a:latin typeface="Product Sans" panose="020B0403030502040203" pitchFamily="34" charset="0"/>
              <a:cs typeface="Poppins" panose="00000500000000000000" pitchFamily="50" charset="0"/>
            </a:endParaRPr>
          </a:p>
          <a:p>
            <a:pPr marL="171450" indent="-171450" rtl="0" fontAlgn="base">
              <a:lnSpc>
                <a:spcPct val="150000"/>
              </a:lnSpc>
              <a:spcBef>
                <a:spcPts val="0"/>
              </a:spcBef>
              <a:spcAft>
                <a:spcPts val="0"/>
              </a:spcAft>
              <a:buFont typeface="Arial" panose="020B0604020202020204" pitchFamily="34" charset="0"/>
              <a:buChar char="•"/>
            </a:pPr>
            <a:r>
              <a:rPr lang="en-ID" sz="1200" b="0" u="none" strike="noStrike" dirty="0" err="1">
                <a:solidFill>
                  <a:schemeClr val="bg1">
                    <a:lumMod val="95000"/>
                  </a:schemeClr>
                </a:solidFill>
                <a:effectLst/>
                <a:latin typeface="Product Sans" panose="020B0403030502040203" pitchFamily="34" charset="0"/>
                <a:cs typeface="Poppins" panose="00000500000000000000" pitchFamily="50" charset="0"/>
              </a:rPr>
              <a:t>Mengeksplorasi</a:t>
            </a:r>
            <a:r>
              <a:rPr lang="en-ID" sz="1200" b="0" u="none" strike="noStrike" dirty="0">
                <a:solidFill>
                  <a:schemeClr val="bg1">
                    <a:lumMod val="95000"/>
                  </a:schemeClr>
                </a:solidFill>
                <a:effectLst/>
                <a:latin typeface="Product Sans" panose="020B0403030502040203" pitchFamily="34" charset="0"/>
                <a:cs typeface="Poppins" panose="00000500000000000000" pitchFamily="50" charset="0"/>
              </a:rPr>
              <a:t> software yang </a:t>
            </a:r>
            <a:r>
              <a:rPr lang="en-ID" sz="1200" b="0" u="none" strike="noStrike" dirty="0" err="1">
                <a:solidFill>
                  <a:schemeClr val="bg1">
                    <a:lumMod val="95000"/>
                  </a:schemeClr>
                </a:solidFill>
                <a:effectLst/>
                <a:latin typeface="Product Sans" panose="020B0403030502040203" pitchFamily="34" charset="0"/>
                <a:cs typeface="Poppins" panose="00000500000000000000" pitchFamily="50" charset="0"/>
              </a:rPr>
              <a:t>telah</a:t>
            </a:r>
            <a:r>
              <a:rPr lang="en-ID" sz="1200" b="0" u="none" strike="noStrike" dirty="0">
                <a:solidFill>
                  <a:schemeClr val="bg1">
                    <a:lumMod val="95000"/>
                  </a:schemeClr>
                </a:solidFill>
                <a:effectLst/>
                <a:latin typeface="Product Sans" panose="020B0403030502040203" pitchFamily="34" charset="0"/>
                <a:cs typeface="Poppins" panose="00000500000000000000" pitchFamily="50" charset="0"/>
              </a:rPr>
              <a:t> </a:t>
            </a:r>
            <a:r>
              <a:rPr lang="en-ID" sz="1200" b="0" u="none" strike="noStrike" dirty="0" err="1">
                <a:solidFill>
                  <a:schemeClr val="bg1">
                    <a:lumMod val="95000"/>
                  </a:schemeClr>
                </a:solidFill>
                <a:effectLst/>
                <a:latin typeface="Product Sans" panose="020B0403030502040203" pitchFamily="34" charset="0"/>
                <a:cs typeface="Poppins" panose="00000500000000000000" pitchFamily="50" charset="0"/>
              </a:rPr>
              <a:t>diinstal</a:t>
            </a:r>
            <a:r>
              <a:rPr lang="en-ID" sz="1200" b="0" u="none" strike="noStrike" dirty="0">
                <a:solidFill>
                  <a:schemeClr val="bg1">
                    <a:lumMod val="95000"/>
                  </a:schemeClr>
                </a:solidFill>
                <a:effectLst/>
                <a:latin typeface="Product Sans" panose="020B0403030502040203" pitchFamily="34" charset="0"/>
                <a:cs typeface="Poppins" panose="00000500000000000000" pitchFamily="50" charset="0"/>
              </a:rPr>
              <a:t> </a:t>
            </a:r>
            <a:r>
              <a:rPr lang="en-ID" sz="1200" b="0" u="none" strike="noStrike" dirty="0" err="1">
                <a:solidFill>
                  <a:schemeClr val="bg1">
                    <a:lumMod val="95000"/>
                  </a:schemeClr>
                </a:solidFill>
                <a:effectLst/>
                <a:latin typeface="Product Sans" panose="020B0403030502040203" pitchFamily="34" charset="0"/>
                <a:cs typeface="Poppins" panose="00000500000000000000" pitchFamily="50" charset="0"/>
              </a:rPr>
              <a:t>terlebih</a:t>
            </a:r>
            <a:r>
              <a:rPr lang="en-ID" sz="1200" b="0" u="none" strike="noStrike" dirty="0">
                <a:solidFill>
                  <a:schemeClr val="bg1">
                    <a:lumMod val="95000"/>
                  </a:schemeClr>
                </a:solidFill>
                <a:effectLst/>
                <a:latin typeface="Product Sans" panose="020B0403030502040203" pitchFamily="34" charset="0"/>
                <a:cs typeface="Poppins" panose="00000500000000000000" pitchFamily="50" charset="0"/>
              </a:rPr>
              <a:t> </a:t>
            </a:r>
            <a:r>
              <a:rPr lang="en-ID" sz="1200" b="0" u="none" strike="noStrike" dirty="0" err="1">
                <a:solidFill>
                  <a:schemeClr val="bg1">
                    <a:lumMod val="95000"/>
                  </a:schemeClr>
                </a:solidFill>
                <a:effectLst/>
                <a:latin typeface="Product Sans" panose="020B0403030502040203" pitchFamily="34" charset="0"/>
                <a:cs typeface="Poppins" panose="00000500000000000000" pitchFamily="50" charset="0"/>
              </a:rPr>
              <a:t>dahulu</a:t>
            </a:r>
            <a:r>
              <a:rPr lang="en-ID" sz="1200" b="0" u="none" strike="noStrike" dirty="0">
                <a:solidFill>
                  <a:schemeClr val="bg1">
                    <a:lumMod val="95000"/>
                  </a:schemeClr>
                </a:solidFill>
                <a:effectLst/>
                <a:latin typeface="Product Sans" panose="020B0403030502040203" pitchFamily="34" charset="0"/>
                <a:cs typeface="Poppins" panose="00000500000000000000" pitchFamily="50" charset="0"/>
              </a:rPr>
              <a:t>.</a:t>
            </a:r>
          </a:p>
        </p:txBody>
      </p:sp>
      <p:pic>
        <p:nvPicPr>
          <p:cNvPr id="11" name="Picture 10" descr="Logo&#10;&#10;Description automatically generated">
            <a:extLst>
              <a:ext uri="{FF2B5EF4-FFF2-40B4-BE49-F238E27FC236}">
                <a16:creationId xmlns:a16="http://schemas.microsoft.com/office/drawing/2014/main" id="{401912C5-E066-47C1-8B1C-DFCD8825F30D}"/>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
        <p:nvSpPr>
          <p:cNvPr id="13" name="Rectangle: Rounded Corners 12">
            <a:extLst>
              <a:ext uri="{FF2B5EF4-FFF2-40B4-BE49-F238E27FC236}">
                <a16:creationId xmlns:a16="http://schemas.microsoft.com/office/drawing/2014/main" id="{F4DD01E1-EF56-48B5-A3F0-834ABD71CE82}"/>
              </a:ext>
            </a:extLst>
          </p:cNvPr>
          <p:cNvSpPr/>
          <p:nvPr/>
        </p:nvSpPr>
        <p:spPr>
          <a:xfrm>
            <a:off x="1146498" y="0"/>
            <a:ext cx="458597" cy="6858000"/>
          </a:xfrm>
          <a:prstGeom prst="roundRect">
            <a:avLst>
              <a:gd name="adj" fmla="val 0"/>
            </a:avLst>
          </a:prstGeom>
          <a:solidFill>
            <a:srgbClr val="0661A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661AA"/>
                </a:solidFill>
              </a:rPr>
              <a:t>`v</a:t>
            </a:r>
            <a:endParaRPr lang="en-ID" dirty="0">
              <a:solidFill>
                <a:srgbClr val="0661AA"/>
              </a:solidFill>
            </a:endParaRPr>
          </a:p>
        </p:txBody>
      </p:sp>
    </p:spTree>
    <p:extLst>
      <p:ext uri="{BB962C8B-B14F-4D97-AF65-F5344CB8AC3E}">
        <p14:creationId xmlns:p14="http://schemas.microsoft.com/office/powerpoint/2010/main" val="4142619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rofil Tim Berners-Lee, Bapak Internet yang Sedih Melihat Ciptaannya  Halaman all - Kompas.com">
            <a:extLst>
              <a:ext uri="{FF2B5EF4-FFF2-40B4-BE49-F238E27FC236}">
                <a16:creationId xmlns:a16="http://schemas.microsoft.com/office/drawing/2014/main" id="{CFC7CE42-ED01-4716-B857-DC438312FBA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228" r="6413" b="8322"/>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BCB97DF4-FDAA-4FE7-BFFA-58028C89DAAC}"/>
              </a:ext>
            </a:extLst>
          </p:cNvPr>
          <p:cNvSpPr txBox="1"/>
          <p:nvPr/>
        </p:nvSpPr>
        <p:spPr>
          <a:xfrm>
            <a:off x="371094" y="2718054"/>
            <a:ext cx="4075072" cy="320725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700" dirty="0" err="1">
                <a:latin typeface="Product Sans" panose="020B0403030502040203" pitchFamily="34" charset="0"/>
              </a:rPr>
              <a:t>Penemu</a:t>
            </a:r>
            <a:r>
              <a:rPr lang="en-US" sz="1700" dirty="0">
                <a:latin typeface="Product Sans" panose="020B0403030502040203" pitchFamily="34" charset="0"/>
              </a:rPr>
              <a:t> web </a:t>
            </a:r>
            <a:r>
              <a:rPr lang="en-US" sz="1700" dirty="0" err="1">
                <a:latin typeface="Product Sans" panose="020B0403030502040203" pitchFamily="34" charset="0"/>
              </a:rPr>
              <a:t>adalah</a:t>
            </a:r>
            <a:r>
              <a:rPr lang="en-US" sz="1700" dirty="0">
                <a:latin typeface="Product Sans" panose="020B0403030502040203" pitchFamily="34" charset="0"/>
              </a:rPr>
              <a:t> Sir Timothy John "Tim" Berners-Lee</a:t>
            </a:r>
          </a:p>
          <a:p>
            <a:pPr marL="285750" indent="-228600">
              <a:lnSpc>
                <a:spcPct val="90000"/>
              </a:lnSpc>
              <a:spcAft>
                <a:spcPts val="600"/>
              </a:spcAft>
              <a:buFont typeface="Arial" panose="020B0604020202020204" pitchFamily="34" charset="0"/>
              <a:buChar char="•"/>
            </a:pPr>
            <a:r>
              <a:rPr lang="en-US" sz="1700" dirty="0">
                <a:latin typeface="Product Sans" panose="020B0403030502040203" pitchFamily="34" charset="0"/>
              </a:rPr>
              <a:t>Web </a:t>
            </a:r>
            <a:r>
              <a:rPr lang="en-US" sz="1700" dirty="0" err="1">
                <a:latin typeface="Product Sans" panose="020B0403030502040203" pitchFamily="34" charset="0"/>
              </a:rPr>
              <a:t>awalnya</a:t>
            </a:r>
            <a:r>
              <a:rPr lang="en-US" sz="1700" dirty="0">
                <a:latin typeface="Product Sans" panose="020B0403030502040203" pitchFamily="34" charset="0"/>
              </a:rPr>
              <a:t> </a:t>
            </a:r>
            <a:r>
              <a:rPr lang="en-US" sz="1700" dirty="0" err="1">
                <a:latin typeface="Product Sans" panose="020B0403030502040203" pitchFamily="34" charset="0"/>
              </a:rPr>
              <a:t>dibuat</a:t>
            </a:r>
            <a:r>
              <a:rPr lang="en-US" sz="1700" dirty="0">
                <a:latin typeface="Product Sans" panose="020B0403030502040203" pitchFamily="34" charset="0"/>
              </a:rPr>
              <a:t> dan </a:t>
            </a:r>
            <a:r>
              <a:rPr lang="en-US" sz="1700" dirty="0" err="1">
                <a:latin typeface="Product Sans" panose="020B0403030502040203" pitchFamily="34" charset="0"/>
              </a:rPr>
              <a:t>dikembangkan</a:t>
            </a:r>
            <a:r>
              <a:rPr lang="en-US" sz="1700" dirty="0">
                <a:latin typeface="Product Sans" panose="020B0403030502040203" pitchFamily="34" charset="0"/>
              </a:rPr>
              <a:t> </a:t>
            </a:r>
            <a:r>
              <a:rPr lang="en-US" sz="1700" dirty="0" err="1">
                <a:latin typeface="Product Sans" panose="020B0403030502040203" pitchFamily="34" charset="0"/>
              </a:rPr>
              <a:t>untuk</a:t>
            </a:r>
            <a:r>
              <a:rPr lang="en-US" sz="1700" dirty="0">
                <a:latin typeface="Product Sans" panose="020B0403030502040203" pitchFamily="34" charset="0"/>
              </a:rPr>
              <a:t> </a:t>
            </a:r>
            <a:r>
              <a:rPr lang="en-US" sz="1700" dirty="0" err="1">
                <a:latin typeface="Product Sans" panose="020B0403030502040203" pitchFamily="34" charset="0"/>
              </a:rPr>
              <a:t>memenuhi</a:t>
            </a:r>
            <a:r>
              <a:rPr lang="en-US" sz="1700" dirty="0">
                <a:latin typeface="Product Sans" panose="020B0403030502040203" pitchFamily="34" charset="0"/>
              </a:rPr>
              <a:t> </a:t>
            </a:r>
            <a:r>
              <a:rPr lang="en-US" sz="1700" dirty="0" err="1">
                <a:latin typeface="Product Sans" panose="020B0403030502040203" pitchFamily="34" charset="0"/>
              </a:rPr>
              <a:t>permintaan</a:t>
            </a:r>
            <a:r>
              <a:rPr lang="en-US" sz="1700" dirty="0">
                <a:latin typeface="Product Sans" panose="020B0403030502040203" pitchFamily="34" charset="0"/>
              </a:rPr>
              <a:t> </a:t>
            </a:r>
            <a:r>
              <a:rPr lang="en-US" sz="1700" dirty="0" err="1">
                <a:latin typeface="Product Sans" panose="020B0403030502040203" pitchFamily="34" charset="0"/>
              </a:rPr>
              <a:t>dalam</a:t>
            </a:r>
            <a:r>
              <a:rPr lang="en-US" sz="1700" dirty="0">
                <a:latin typeface="Product Sans" panose="020B0403030502040203" pitchFamily="34" charset="0"/>
              </a:rPr>
              <a:t> </a:t>
            </a:r>
            <a:r>
              <a:rPr lang="en-US" sz="1700" dirty="0" err="1">
                <a:latin typeface="Product Sans" panose="020B0403030502040203" pitchFamily="34" charset="0"/>
              </a:rPr>
              <a:t>berbagi</a:t>
            </a:r>
            <a:r>
              <a:rPr lang="en-US" sz="1700" dirty="0">
                <a:latin typeface="Product Sans" panose="020B0403030502040203" pitchFamily="34" charset="0"/>
              </a:rPr>
              <a:t> </a:t>
            </a:r>
            <a:r>
              <a:rPr lang="en-US" sz="1700" dirty="0" err="1">
                <a:latin typeface="Product Sans" panose="020B0403030502040203" pitchFamily="34" charset="0"/>
              </a:rPr>
              <a:t>informasi</a:t>
            </a:r>
            <a:r>
              <a:rPr lang="en-US" sz="1700" dirty="0">
                <a:latin typeface="Product Sans" panose="020B0403030502040203" pitchFamily="34" charset="0"/>
              </a:rPr>
              <a:t> </a:t>
            </a:r>
            <a:r>
              <a:rPr lang="en-US" sz="1700" dirty="0" err="1">
                <a:latin typeface="Product Sans" panose="020B0403030502040203" pitchFamily="34" charset="0"/>
              </a:rPr>
              <a:t>secara</a:t>
            </a:r>
            <a:r>
              <a:rPr lang="en-US" sz="1700" dirty="0">
                <a:latin typeface="Product Sans" panose="020B0403030502040203" pitchFamily="34" charset="0"/>
              </a:rPr>
              <a:t> </a:t>
            </a:r>
            <a:r>
              <a:rPr lang="en-US" sz="1700" dirty="0" err="1">
                <a:latin typeface="Product Sans" panose="020B0403030502040203" pitchFamily="34" charset="0"/>
              </a:rPr>
              <a:t>otomatis</a:t>
            </a:r>
            <a:r>
              <a:rPr lang="en-US" sz="1700" dirty="0">
                <a:latin typeface="Product Sans" panose="020B0403030502040203" pitchFamily="34" charset="0"/>
              </a:rPr>
              <a:t> </a:t>
            </a:r>
            <a:r>
              <a:rPr lang="en-US" sz="1700" dirty="0" err="1">
                <a:latin typeface="Product Sans" panose="020B0403030502040203" pitchFamily="34" charset="0"/>
              </a:rPr>
              <a:t>antar</a:t>
            </a:r>
            <a:r>
              <a:rPr lang="en-US" sz="1700" dirty="0">
                <a:latin typeface="Product Sans" panose="020B0403030502040203" pitchFamily="34" charset="0"/>
              </a:rPr>
              <a:t> </a:t>
            </a:r>
            <a:r>
              <a:rPr lang="en-US" sz="1700" dirty="0" err="1">
                <a:latin typeface="Product Sans" panose="020B0403030502040203" pitchFamily="34" charset="0"/>
              </a:rPr>
              <a:t>ilmuwan</a:t>
            </a:r>
            <a:r>
              <a:rPr lang="en-US" sz="1700" dirty="0">
                <a:latin typeface="Product Sans" panose="020B0403030502040203" pitchFamily="34" charset="0"/>
              </a:rPr>
              <a:t> di universitas dan </a:t>
            </a:r>
            <a:r>
              <a:rPr lang="en-US" sz="1700" dirty="0" err="1">
                <a:latin typeface="Product Sans" panose="020B0403030502040203" pitchFamily="34" charset="0"/>
              </a:rPr>
              <a:t>lembaga</a:t>
            </a:r>
            <a:r>
              <a:rPr lang="en-US" sz="1700" dirty="0">
                <a:latin typeface="Product Sans" panose="020B0403030502040203" pitchFamily="34" charset="0"/>
              </a:rPr>
              <a:t> di </a:t>
            </a:r>
            <a:r>
              <a:rPr lang="en-US" sz="1700" dirty="0" err="1">
                <a:latin typeface="Product Sans" panose="020B0403030502040203" pitchFamily="34" charset="0"/>
              </a:rPr>
              <a:t>seluruh</a:t>
            </a:r>
            <a:r>
              <a:rPr lang="en-US" sz="1700" dirty="0">
                <a:latin typeface="Product Sans" panose="020B0403030502040203" pitchFamily="34" charset="0"/>
              </a:rPr>
              <a:t> dunia</a:t>
            </a:r>
          </a:p>
          <a:p>
            <a:pPr marL="285750" indent="-228600">
              <a:lnSpc>
                <a:spcPct val="90000"/>
              </a:lnSpc>
              <a:spcAft>
                <a:spcPts val="600"/>
              </a:spcAft>
              <a:buFont typeface="Arial" panose="020B0604020202020204" pitchFamily="34" charset="0"/>
              <a:buChar char="•"/>
            </a:pPr>
            <a:r>
              <a:rPr lang="en-US" sz="1700" dirty="0">
                <a:latin typeface="Product Sans" panose="020B0403030502040203" pitchFamily="34" charset="0"/>
              </a:rPr>
              <a:t>Berners-Lee </a:t>
            </a:r>
            <a:r>
              <a:rPr lang="en-US" sz="1700" dirty="0" err="1">
                <a:latin typeface="Product Sans" panose="020B0403030502040203" pitchFamily="34" charset="0"/>
              </a:rPr>
              <a:t>membuat</a:t>
            </a:r>
            <a:r>
              <a:rPr lang="en-US" sz="1700" dirty="0">
                <a:latin typeface="Product Sans" panose="020B0403030502040203" pitchFamily="34" charset="0"/>
              </a:rPr>
              <a:t> </a:t>
            </a:r>
            <a:r>
              <a:rPr lang="en-US" sz="1700" dirty="0" err="1">
                <a:latin typeface="Product Sans" panose="020B0403030502040203" pitchFamily="34" charset="0"/>
              </a:rPr>
              <a:t>teknologi</a:t>
            </a:r>
            <a:r>
              <a:rPr lang="en-US" sz="1700" dirty="0">
                <a:latin typeface="Product Sans" panose="020B0403030502040203" pitchFamily="34" charset="0"/>
              </a:rPr>
              <a:t> hypertext </a:t>
            </a:r>
            <a:r>
              <a:rPr lang="en-US" sz="1700" dirty="0" err="1">
                <a:latin typeface="Product Sans" panose="020B0403030502040203" pitchFamily="34" charset="0"/>
              </a:rPr>
              <a:t>untuk</a:t>
            </a:r>
            <a:r>
              <a:rPr lang="en-US" sz="1700" dirty="0">
                <a:latin typeface="Product Sans" panose="020B0403030502040203" pitchFamily="34" charset="0"/>
              </a:rPr>
              <a:t> </a:t>
            </a:r>
            <a:r>
              <a:rPr lang="en-US" sz="1700" dirty="0" err="1">
                <a:latin typeface="Product Sans" panose="020B0403030502040203" pitchFamily="34" charset="0"/>
              </a:rPr>
              <a:t>membentuk</a:t>
            </a:r>
            <a:r>
              <a:rPr lang="en-US" sz="1700" dirty="0">
                <a:latin typeface="Product Sans" panose="020B0403030502040203" pitchFamily="34" charset="0"/>
              </a:rPr>
              <a:t> </a:t>
            </a:r>
            <a:r>
              <a:rPr lang="en-US" sz="1700" dirty="0" err="1">
                <a:latin typeface="Product Sans" panose="020B0403030502040203" pitchFamily="34" charset="0"/>
              </a:rPr>
              <a:t>sebuah</a:t>
            </a:r>
            <a:r>
              <a:rPr lang="en-US" sz="1700" dirty="0">
                <a:latin typeface="Product Sans" panose="020B0403030502040203" pitchFamily="34" charset="0"/>
              </a:rPr>
              <a:t> </a:t>
            </a:r>
            <a:r>
              <a:rPr lang="en-US" sz="1700" dirty="0" err="1">
                <a:latin typeface="Product Sans" panose="020B0403030502040203" pitchFamily="34" charset="0"/>
              </a:rPr>
              <a:t>dokumen</a:t>
            </a:r>
            <a:r>
              <a:rPr lang="en-US" sz="1700" dirty="0">
                <a:latin typeface="Product Sans" panose="020B0403030502040203" pitchFamily="34" charset="0"/>
              </a:rPr>
              <a:t> Web</a:t>
            </a:r>
          </a:p>
        </p:txBody>
      </p:sp>
      <p:sp>
        <p:nvSpPr>
          <p:cNvPr id="9" name="Subtitle 2">
            <a:extLst>
              <a:ext uri="{FF2B5EF4-FFF2-40B4-BE49-F238E27FC236}">
                <a16:creationId xmlns:a16="http://schemas.microsoft.com/office/drawing/2014/main" id="{18587879-5217-4417-A707-566D6B0A19AA}"/>
              </a:ext>
            </a:extLst>
          </p:cNvPr>
          <p:cNvSpPr txBox="1">
            <a:spLocks/>
          </p:cNvSpPr>
          <p:nvPr/>
        </p:nvSpPr>
        <p:spPr>
          <a:xfrm>
            <a:off x="424815" y="1815510"/>
            <a:ext cx="5055713" cy="64625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b="1" dirty="0">
                <a:solidFill>
                  <a:srgbClr val="0661AA"/>
                </a:solidFill>
                <a:latin typeface="Poppins" panose="00000500000000000000" pitchFamily="50" charset="0"/>
                <a:cs typeface="Poppins" panose="00000500000000000000" pitchFamily="50" charset="0"/>
              </a:rPr>
              <a:t>Sejarah </a:t>
            </a:r>
            <a:r>
              <a:rPr lang="en-US" sz="4000" b="1" dirty="0" err="1">
                <a:solidFill>
                  <a:srgbClr val="0661AA"/>
                </a:solidFill>
                <a:latin typeface="Poppins" panose="00000500000000000000" pitchFamily="50" charset="0"/>
                <a:cs typeface="Poppins" panose="00000500000000000000" pitchFamily="50" charset="0"/>
              </a:rPr>
              <a:t>Singkat</a:t>
            </a:r>
            <a:r>
              <a:rPr lang="en-US" sz="4000" b="1" dirty="0">
                <a:solidFill>
                  <a:srgbClr val="0661AA"/>
                </a:solidFill>
                <a:latin typeface="Poppins" panose="00000500000000000000" pitchFamily="50" charset="0"/>
                <a:cs typeface="Poppins" panose="00000500000000000000" pitchFamily="50" charset="0"/>
              </a:rPr>
              <a:t> Web</a:t>
            </a:r>
            <a:endParaRPr lang="en-ID" sz="4000" b="1" dirty="0">
              <a:solidFill>
                <a:srgbClr val="0661AA"/>
              </a:solidFill>
              <a:latin typeface="Poppins" panose="00000500000000000000" pitchFamily="50" charset="0"/>
              <a:cs typeface="Poppins" panose="00000500000000000000" pitchFamily="50" charset="0"/>
            </a:endParaRPr>
          </a:p>
        </p:txBody>
      </p:sp>
    </p:spTree>
    <p:extLst>
      <p:ext uri="{BB962C8B-B14F-4D97-AF65-F5344CB8AC3E}">
        <p14:creationId xmlns:p14="http://schemas.microsoft.com/office/powerpoint/2010/main" val="24499886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C5FCDA10-D385-429A-AB87-313A95D21392}"/>
              </a:ext>
            </a:extLst>
          </p:cNvPr>
          <p:cNvSpPr txBox="1">
            <a:spLocks/>
          </p:cNvSpPr>
          <p:nvPr/>
        </p:nvSpPr>
        <p:spPr>
          <a:xfrm>
            <a:off x="4257413" y="1098085"/>
            <a:ext cx="3677174" cy="646258"/>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4000" b="1" dirty="0" err="1">
                <a:solidFill>
                  <a:srgbClr val="0661AA"/>
                </a:solidFill>
                <a:latin typeface="Poppins" panose="00000500000000000000" pitchFamily="50" charset="0"/>
                <a:cs typeface="Poppins" panose="00000500000000000000" pitchFamily="50" charset="0"/>
              </a:rPr>
              <a:t>Apa</a:t>
            </a:r>
            <a:r>
              <a:rPr lang="en-US" sz="4000" b="1" dirty="0">
                <a:solidFill>
                  <a:srgbClr val="0661AA"/>
                </a:solidFill>
                <a:latin typeface="Poppins" panose="00000500000000000000" pitchFamily="50" charset="0"/>
                <a:cs typeface="Poppins" panose="00000500000000000000" pitchFamily="50" charset="0"/>
              </a:rPr>
              <a:t> </a:t>
            </a:r>
            <a:r>
              <a:rPr lang="en-US" sz="4000" b="1" dirty="0" err="1">
                <a:solidFill>
                  <a:srgbClr val="0661AA"/>
                </a:solidFill>
                <a:latin typeface="Poppins" panose="00000500000000000000" pitchFamily="50" charset="0"/>
                <a:cs typeface="Poppins" panose="00000500000000000000" pitchFamily="50" charset="0"/>
              </a:rPr>
              <a:t>itu</a:t>
            </a:r>
            <a:r>
              <a:rPr lang="en-US" sz="4000" b="1" dirty="0">
                <a:solidFill>
                  <a:srgbClr val="0661AA"/>
                </a:solidFill>
                <a:latin typeface="Poppins" panose="00000500000000000000" pitchFamily="50" charset="0"/>
                <a:cs typeface="Poppins" panose="00000500000000000000" pitchFamily="50" charset="0"/>
              </a:rPr>
              <a:t> Web?</a:t>
            </a:r>
            <a:endParaRPr lang="en-ID" sz="4000" b="1" dirty="0">
              <a:solidFill>
                <a:srgbClr val="0661AA"/>
              </a:solidFill>
              <a:latin typeface="Poppins" panose="00000500000000000000" pitchFamily="50" charset="0"/>
              <a:cs typeface="Poppins" panose="00000500000000000000" pitchFamily="50" charset="0"/>
            </a:endParaRPr>
          </a:p>
        </p:txBody>
      </p:sp>
      <p:sp>
        <p:nvSpPr>
          <p:cNvPr id="5" name="TextBox 4">
            <a:extLst>
              <a:ext uri="{FF2B5EF4-FFF2-40B4-BE49-F238E27FC236}">
                <a16:creationId xmlns:a16="http://schemas.microsoft.com/office/drawing/2014/main" id="{AE4089C5-9F3C-4812-9811-D322AB6256D9}"/>
              </a:ext>
            </a:extLst>
          </p:cNvPr>
          <p:cNvSpPr txBox="1"/>
          <p:nvPr/>
        </p:nvSpPr>
        <p:spPr>
          <a:xfrm>
            <a:off x="3048699" y="1660918"/>
            <a:ext cx="6094602" cy="646331"/>
          </a:xfrm>
          <a:prstGeom prst="rect">
            <a:avLst/>
          </a:prstGeom>
          <a:noFill/>
        </p:spPr>
        <p:txBody>
          <a:bodyPr wrap="square">
            <a:spAutoFit/>
          </a:bodyPr>
          <a:lstStyle/>
          <a:p>
            <a:pPr algn="ctr"/>
            <a:r>
              <a:rPr lang="en-US" sz="1800" i="1" dirty="0">
                <a:solidFill>
                  <a:schemeClr val="bg1">
                    <a:lumMod val="95000"/>
                  </a:schemeClr>
                </a:solidFill>
                <a:effectLst/>
                <a:latin typeface="Product Sans" panose="020B0403030502040203" pitchFamily="34" charset="0"/>
                <a:ea typeface="Poppins" panose="00000500000000000000" pitchFamily="50" charset="0"/>
              </a:rPr>
              <a:t>“Website </a:t>
            </a:r>
            <a:r>
              <a:rPr lang="en-US" sz="1800" i="1" dirty="0" err="1">
                <a:solidFill>
                  <a:schemeClr val="bg1">
                    <a:lumMod val="95000"/>
                  </a:schemeClr>
                </a:solidFill>
                <a:effectLst/>
                <a:latin typeface="Product Sans" panose="020B0403030502040203" pitchFamily="34" charset="0"/>
                <a:ea typeface="Poppins" panose="00000500000000000000" pitchFamily="50" charset="0"/>
              </a:rPr>
              <a:t>adalah</a:t>
            </a:r>
            <a:r>
              <a:rPr lang="en-US" sz="1800" i="1" dirty="0">
                <a:solidFill>
                  <a:schemeClr val="bg1">
                    <a:lumMod val="95000"/>
                  </a:schemeClr>
                </a:solidFill>
                <a:effectLst/>
                <a:latin typeface="Product Sans" panose="020B0403030502040203" pitchFamily="34" charset="0"/>
                <a:ea typeface="Poppins" panose="00000500000000000000" pitchFamily="50" charset="0"/>
              </a:rPr>
              <a:t> </a:t>
            </a:r>
            <a:r>
              <a:rPr lang="en-US" sz="1800" i="1" dirty="0" err="1">
                <a:solidFill>
                  <a:schemeClr val="bg1">
                    <a:lumMod val="95000"/>
                  </a:schemeClr>
                </a:solidFill>
                <a:effectLst/>
                <a:latin typeface="Product Sans" panose="020B0403030502040203" pitchFamily="34" charset="0"/>
                <a:ea typeface="Poppins" panose="00000500000000000000" pitchFamily="50" charset="0"/>
              </a:rPr>
              <a:t>sebuah</a:t>
            </a:r>
            <a:r>
              <a:rPr lang="en-US" sz="1800" i="1" dirty="0">
                <a:solidFill>
                  <a:schemeClr val="bg1">
                    <a:lumMod val="95000"/>
                  </a:schemeClr>
                </a:solidFill>
                <a:effectLst/>
                <a:latin typeface="Product Sans" panose="020B0403030502040203" pitchFamily="34" charset="0"/>
                <a:ea typeface="Poppins" panose="00000500000000000000" pitchFamily="50" charset="0"/>
              </a:rPr>
              <a:t> </a:t>
            </a:r>
            <a:r>
              <a:rPr lang="en-US" sz="1800" i="1" dirty="0" err="1">
                <a:solidFill>
                  <a:schemeClr val="bg1">
                    <a:lumMod val="95000"/>
                  </a:schemeClr>
                </a:solidFill>
                <a:effectLst/>
                <a:latin typeface="Product Sans" panose="020B0403030502040203" pitchFamily="34" charset="0"/>
                <a:ea typeface="Poppins" panose="00000500000000000000" pitchFamily="50" charset="0"/>
              </a:rPr>
              <a:t>halaman</a:t>
            </a:r>
            <a:r>
              <a:rPr lang="en-US" sz="1800" i="1" dirty="0">
                <a:solidFill>
                  <a:schemeClr val="bg1">
                    <a:lumMod val="95000"/>
                  </a:schemeClr>
                </a:solidFill>
                <a:effectLst/>
                <a:latin typeface="Product Sans" panose="020B0403030502040203" pitchFamily="34" charset="0"/>
                <a:ea typeface="Poppins" panose="00000500000000000000" pitchFamily="50" charset="0"/>
              </a:rPr>
              <a:t> yang </a:t>
            </a:r>
            <a:r>
              <a:rPr lang="en-US" sz="1800" i="1" dirty="0" err="1">
                <a:solidFill>
                  <a:schemeClr val="bg1">
                    <a:lumMod val="95000"/>
                  </a:schemeClr>
                </a:solidFill>
                <a:effectLst/>
                <a:latin typeface="Product Sans" panose="020B0403030502040203" pitchFamily="34" charset="0"/>
                <a:ea typeface="Poppins" panose="00000500000000000000" pitchFamily="50" charset="0"/>
              </a:rPr>
              <a:t>menampilkan</a:t>
            </a:r>
            <a:r>
              <a:rPr lang="en-US" sz="1800" i="1" dirty="0">
                <a:solidFill>
                  <a:schemeClr val="bg1">
                    <a:lumMod val="95000"/>
                  </a:schemeClr>
                </a:solidFill>
                <a:effectLst/>
                <a:latin typeface="Product Sans" panose="020B0403030502040203" pitchFamily="34" charset="0"/>
                <a:ea typeface="Poppins" panose="00000500000000000000" pitchFamily="50" charset="0"/>
              </a:rPr>
              <a:t> </a:t>
            </a:r>
            <a:r>
              <a:rPr lang="en-US" sz="1800" i="1" dirty="0" err="1">
                <a:solidFill>
                  <a:schemeClr val="bg1">
                    <a:lumMod val="95000"/>
                  </a:schemeClr>
                </a:solidFill>
                <a:effectLst/>
                <a:latin typeface="Product Sans" panose="020B0403030502040203" pitchFamily="34" charset="0"/>
                <a:ea typeface="Poppins" panose="00000500000000000000" pitchFamily="50" charset="0"/>
              </a:rPr>
              <a:t>informasi</a:t>
            </a:r>
            <a:r>
              <a:rPr lang="en-US" sz="1800" i="1" dirty="0">
                <a:solidFill>
                  <a:schemeClr val="bg1">
                    <a:lumMod val="95000"/>
                  </a:schemeClr>
                </a:solidFill>
                <a:effectLst/>
                <a:latin typeface="Product Sans" panose="020B0403030502040203" pitchFamily="34" charset="0"/>
                <a:ea typeface="Poppins" panose="00000500000000000000" pitchFamily="50" charset="0"/>
              </a:rPr>
              <a:t> </a:t>
            </a:r>
            <a:r>
              <a:rPr lang="en-US" sz="1800" i="1" dirty="0" err="1">
                <a:solidFill>
                  <a:schemeClr val="bg1">
                    <a:lumMod val="95000"/>
                  </a:schemeClr>
                </a:solidFill>
                <a:effectLst/>
                <a:latin typeface="Product Sans" panose="020B0403030502040203" pitchFamily="34" charset="0"/>
                <a:ea typeface="Poppins" panose="00000500000000000000" pitchFamily="50" charset="0"/>
              </a:rPr>
              <a:t>melalui</a:t>
            </a:r>
            <a:r>
              <a:rPr lang="en-US" sz="1800" i="1" dirty="0">
                <a:solidFill>
                  <a:schemeClr val="bg1">
                    <a:lumMod val="95000"/>
                  </a:schemeClr>
                </a:solidFill>
                <a:effectLst/>
                <a:latin typeface="Product Sans" panose="020B0403030502040203" pitchFamily="34" charset="0"/>
                <a:ea typeface="Poppins" panose="00000500000000000000" pitchFamily="50" charset="0"/>
              </a:rPr>
              <a:t> </a:t>
            </a:r>
            <a:r>
              <a:rPr lang="en-US" sz="1800" i="1" dirty="0" err="1">
                <a:solidFill>
                  <a:schemeClr val="bg1">
                    <a:lumMod val="95000"/>
                  </a:schemeClr>
                </a:solidFill>
                <a:effectLst/>
                <a:latin typeface="Product Sans" panose="020B0403030502040203" pitchFamily="34" charset="0"/>
                <a:ea typeface="Poppins" panose="00000500000000000000" pitchFamily="50" charset="0"/>
              </a:rPr>
              <a:t>teks</a:t>
            </a:r>
            <a:r>
              <a:rPr lang="en-US" sz="1800" i="1" dirty="0">
                <a:solidFill>
                  <a:schemeClr val="bg1">
                    <a:lumMod val="95000"/>
                  </a:schemeClr>
                </a:solidFill>
                <a:effectLst/>
                <a:latin typeface="Product Sans" panose="020B0403030502040203" pitchFamily="34" charset="0"/>
                <a:ea typeface="Poppins" panose="00000500000000000000" pitchFamily="50" charset="0"/>
              </a:rPr>
              <a:t> </a:t>
            </a:r>
            <a:r>
              <a:rPr lang="en-US" sz="1800" i="1" dirty="0" err="1">
                <a:solidFill>
                  <a:schemeClr val="bg1">
                    <a:lumMod val="95000"/>
                  </a:schemeClr>
                </a:solidFill>
                <a:effectLst/>
                <a:latin typeface="Product Sans" panose="020B0403030502040203" pitchFamily="34" charset="0"/>
                <a:ea typeface="Poppins" panose="00000500000000000000" pitchFamily="50" charset="0"/>
              </a:rPr>
              <a:t>atau</a:t>
            </a:r>
            <a:r>
              <a:rPr lang="en-US" sz="1800" i="1" dirty="0">
                <a:solidFill>
                  <a:schemeClr val="bg1">
                    <a:lumMod val="95000"/>
                  </a:schemeClr>
                </a:solidFill>
                <a:effectLst/>
                <a:latin typeface="Product Sans" panose="020B0403030502040203" pitchFamily="34" charset="0"/>
                <a:ea typeface="Poppins" panose="00000500000000000000" pitchFamily="50" charset="0"/>
              </a:rPr>
              <a:t> </a:t>
            </a:r>
            <a:r>
              <a:rPr lang="en-US" sz="1800" i="1" dirty="0" err="1">
                <a:solidFill>
                  <a:schemeClr val="bg1">
                    <a:lumMod val="95000"/>
                  </a:schemeClr>
                </a:solidFill>
                <a:effectLst/>
                <a:latin typeface="Product Sans" panose="020B0403030502040203" pitchFamily="34" charset="0"/>
                <a:ea typeface="Poppins" panose="00000500000000000000" pitchFamily="50" charset="0"/>
              </a:rPr>
              <a:t>gambar</a:t>
            </a:r>
            <a:r>
              <a:rPr lang="en-US" sz="1800" i="1" dirty="0">
                <a:solidFill>
                  <a:schemeClr val="bg1">
                    <a:lumMod val="95000"/>
                  </a:schemeClr>
                </a:solidFill>
                <a:effectLst/>
                <a:latin typeface="Product Sans" panose="020B0403030502040203" pitchFamily="34" charset="0"/>
                <a:ea typeface="Poppins" panose="00000500000000000000" pitchFamily="50" charset="0"/>
              </a:rPr>
              <a:t>.”</a:t>
            </a:r>
            <a:endParaRPr lang="en-ID" i="1" dirty="0">
              <a:solidFill>
                <a:schemeClr val="bg1">
                  <a:lumMod val="95000"/>
                </a:schemeClr>
              </a:solidFill>
              <a:latin typeface="Product Sans" panose="020B0403030502040203" pitchFamily="34" charset="0"/>
            </a:endParaRPr>
          </a:p>
        </p:txBody>
      </p:sp>
      <p:pic>
        <p:nvPicPr>
          <p:cNvPr id="2050" name="Picture 2" descr="YouTube">
            <a:extLst>
              <a:ext uri="{FF2B5EF4-FFF2-40B4-BE49-F238E27FC236}">
                <a16:creationId xmlns:a16="http://schemas.microsoft.com/office/drawing/2014/main" id="{FC8D717E-1CBF-4C05-8020-12B02153F8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755" y="2884227"/>
            <a:ext cx="4594931" cy="287183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ek Facebook Anda, Desain Klasik FB versi Web akan Hilang Mulai September  2020 - Pikiran-Rakyat.com">
            <a:extLst>
              <a:ext uri="{FF2B5EF4-FFF2-40B4-BE49-F238E27FC236}">
                <a16:creationId xmlns:a16="http://schemas.microsoft.com/office/drawing/2014/main" id="{DE291337-5415-4680-837A-2B3BE43351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8378" y="2877191"/>
            <a:ext cx="4324087" cy="288272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F94E026-8C4C-4235-A8E0-FB6310260042}"/>
              </a:ext>
            </a:extLst>
          </p:cNvPr>
          <p:cNvSpPr txBox="1"/>
          <p:nvPr/>
        </p:nvSpPr>
        <p:spPr>
          <a:xfrm>
            <a:off x="2404356" y="5814866"/>
            <a:ext cx="1989727" cy="267151"/>
          </a:xfrm>
          <a:prstGeom prst="rect">
            <a:avLst/>
          </a:prstGeom>
          <a:noFill/>
        </p:spPr>
        <p:txBody>
          <a:bodyPr wrap="square">
            <a:spAutoFit/>
          </a:bodyPr>
          <a:lstStyle/>
          <a:p>
            <a:pPr algn="ctr"/>
            <a:r>
              <a:rPr lang="en-US" sz="1100" i="1" dirty="0">
                <a:solidFill>
                  <a:schemeClr val="bg1">
                    <a:lumMod val="95000"/>
                  </a:schemeClr>
                </a:solidFill>
                <a:effectLst/>
                <a:latin typeface="Product Sans" panose="020B0403030502040203" pitchFamily="34" charset="0"/>
                <a:ea typeface="Poppins" panose="00000500000000000000" pitchFamily="50" charset="0"/>
              </a:rPr>
              <a:t>https://www.youtube.com/</a:t>
            </a:r>
            <a:endParaRPr lang="en-ID" sz="1100" i="1" dirty="0">
              <a:solidFill>
                <a:schemeClr val="bg1">
                  <a:lumMod val="95000"/>
                </a:schemeClr>
              </a:solidFill>
              <a:latin typeface="Product Sans" panose="020B0403030502040203" pitchFamily="34" charset="0"/>
            </a:endParaRPr>
          </a:p>
        </p:txBody>
      </p:sp>
      <p:sp>
        <p:nvSpPr>
          <p:cNvPr id="8" name="TextBox 7">
            <a:extLst>
              <a:ext uri="{FF2B5EF4-FFF2-40B4-BE49-F238E27FC236}">
                <a16:creationId xmlns:a16="http://schemas.microsoft.com/office/drawing/2014/main" id="{C42933AF-BA67-4059-A233-75BF361E5B9F}"/>
              </a:ext>
            </a:extLst>
          </p:cNvPr>
          <p:cNvSpPr txBox="1"/>
          <p:nvPr/>
        </p:nvSpPr>
        <p:spPr>
          <a:xfrm>
            <a:off x="8148437" y="5814866"/>
            <a:ext cx="1989727" cy="267151"/>
          </a:xfrm>
          <a:prstGeom prst="rect">
            <a:avLst/>
          </a:prstGeom>
          <a:noFill/>
        </p:spPr>
        <p:txBody>
          <a:bodyPr wrap="square">
            <a:spAutoFit/>
          </a:bodyPr>
          <a:lstStyle/>
          <a:p>
            <a:pPr algn="ctr"/>
            <a:r>
              <a:rPr lang="en-US" sz="1100" i="1" dirty="0">
                <a:solidFill>
                  <a:schemeClr val="bg1">
                    <a:lumMod val="95000"/>
                  </a:schemeClr>
                </a:solidFill>
                <a:effectLst/>
                <a:latin typeface="Product Sans" panose="020B0403030502040203" pitchFamily="34" charset="0"/>
                <a:ea typeface="Poppins" panose="00000500000000000000" pitchFamily="50" charset="0"/>
              </a:rPr>
              <a:t>https://www.facebook.com/</a:t>
            </a:r>
            <a:endParaRPr lang="en-ID" sz="1100" i="1" dirty="0">
              <a:solidFill>
                <a:schemeClr val="bg1">
                  <a:lumMod val="95000"/>
                </a:schemeClr>
              </a:solidFill>
              <a:latin typeface="Product Sans" panose="020B0403030502040203" pitchFamily="34" charset="0"/>
            </a:endParaRPr>
          </a:p>
        </p:txBody>
      </p:sp>
      <p:pic>
        <p:nvPicPr>
          <p:cNvPr id="9" name="Picture 8" descr="Logo&#10;&#10;Description automatically generated">
            <a:extLst>
              <a:ext uri="{FF2B5EF4-FFF2-40B4-BE49-F238E27FC236}">
                <a16:creationId xmlns:a16="http://schemas.microsoft.com/office/drawing/2014/main" id="{8242C253-4A63-446D-AB46-50573360E2C9}"/>
              </a:ext>
            </a:extLst>
          </p:cNvPr>
          <p:cNvPicPr>
            <a:picLocks noChangeAspect="1"/>
          </p:cNvPicPr>
          <p:nvPr/>
        </p:nvPicPr>
        <p:blipFill rotWithShape="1">
          <a:blip r:embed="rId4">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Tree>
    <p:extLst>
      <p:ext uri="{BB962C8B-B14F-4D97-AF65-F5344CB8AC3E}">
        <p14:creationId xmlns:p14="http://schemas.microsoft.com/office/powerpoint/2010/main" val="3249127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C5FCDA10-D385-429A-AB87-313A95D21392}"/>
              </a:ext>
            </a:extLst>
          </p:cNvPr>
          <p:cNvSpPr txBox="1">
            <a:spLocks/>
          </p:cNvSpPr>
          <p:nvPr/>
        </p:nvSpPr>
        <p:spPr>
          <a:xfrm>
            <a:off x="3904374" y="946304"/>
            <a:ext cx="4517471" cy="646258"/>
          </a:xfrm>
          <a:prstGeom prst="rect">
            <a:avLst/>
          </a:prstGeom>
        </p:spPr>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4000" b="1" dirty="0" err="1">
                <a:solidFill>
                  <a:srgbClr val="0661AA"/>
                </a:solidFill>
                <a:latin typeface="Poppins" panose="00000500000000000000" pitchFamily="50" charset="0"/>
                <a:cs typeface="Poppins" panose="00000500000000000000" pitchFamily="50" charset="0"/>
              </a:rPr>
              <a:t>Pondasi</a:t>
            </a:r>
            <a:r>
              <a:rPr lang="en-US" sz="4000" b="1" dirty="0">
                <a:solidFill>
                  <a:srgbClr val="0661AA"/>
                </a:solidFill>
                <a:latin typeface="Poppins" panose="00000500000000000000" pitchFamily="50" charset="0"/>
                <a:cs typeface="Poppins" panose="00000500000000000000" pitchFamily="50" charset="0"/>
              </a:rPr>
              <a:t> Website</a:t>
            </a:r>
            <a:endParaRPr lang="en-ID" sz="4000" b="1" dirty="0">
              <a:solidFill>
                <a:srgbClr val="0661AA"/>
              </a:solidFill>
              <a:latin typeface="Poppins" panose="00000500000000000000" pitchFamily="50" charset="0"/>
              <a:cs typeface="Poppins" panose="00000500000000000000" pitchFamily="50" charset="0"/>
            </a:endParaRPr>
          </a:p>
        </p:txBody>
      </p:sp>
      <p:sp>
        <p:nvSpPr>
          <p:cNvPr id="5" name="TextBox 4">
            <a:extLst>
              <a:ext uri="{FF2B5EF4-FFF2-40B4-BE49-F238E27FC236}">
                <a16:creationId xmlns:a16="http://schemas.microsoft.com/office/drawing/2014/main" id="{AE4089C5-9F3C-4812-9811-D322AB6256D9}"/>
              </a:ext>
            </a:extLst>
          </p:cNvPr>
          <p:cNvSpPr txBox="1"/>
          <p:nvPr/>
        </p:nvSpPr>
        <p:spPr>
          <a:xfrm>
            <a:off x="3115809" y="1412641"/>
            <a:ext cx="6094602" cy="307777"/>
          </a:xfrm>
          <a:prstGeom prst="rect">
            <a:avLst/>
          </a:prstGeom>
          <a:noFill/>
        </p:spPr>
        <p:txBody>
          <a:bodyPr wrap="square">
            <a:spAutoFit/>
          </a:bodyPr>
          <a:lstStyle/>
          <a:p>
            <a:pPr algn="ctr"/>
            <a:r>
              <a:rPr lang="pt-BR" sz="1400" i="1" dirty="0">
                <a:solidFill>
                  <a:schemeClr val="bg1">
                    <a:lumMod val="95000"/>
                  </a:schemeClr>
                </a:solidFill>
                <a:effectLst/>
                <a:latin typeface="Product Sans" panose="020B0403030502040203" pitchFamily="34" charset="0"/>
                <a:ea typeface="Poppins" panose="00000500000000000000" pitchFamily="50" charset="0"/>
              </a:rPr>
              <a:t>Terdapat 3 (tiga) pondasi penting dalam membuat website.</a:t>
            </a:r>
            <a:endParaRPr lang="en-ID" sz="1400" i="1" dirty="0">
              <a:solidFill>
                <a:schemeClr val="bg1">
                  <a:lumMod val="95000"/>
                </a:schemeClr>
              </a:solidFill>
              <a:latin typeface="Product Sans" panose="020B0403030502040203" pitchFamily="34" charset="0"/>
            </a:endParaRPr>
          </a:p>
        </p:txBody>
      </p:sp>
      <p:pic>
        <p:nvPicPr>
          <p:cNvPr id="3" name="Picture 2" descr="Logo, icon&#10;&#10;Description automatically generated">
            <a:extLst>
              <a:ext uri="{FF2B5EF4-FFF2-40B4-BE49-F238E27FC236}">
                <a16:creationId xmlns:a16="http://schemas.microsoft.com/office/drawing/2014/main" id="{A8BC84A0-C525-4B5E-91A6-F4F144A0F4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9187" y="2785487"/>
            <a:ext cx="1803633" cy="1803633"/>
          </a:xfrm>
          <a:prstGeom prst="rect">
            <a:avLst/>
          </a:prstGeom>
        </p:spPr>
      </p:pic>
      <p:pic>
        <p:nvPicPr>
          <p:cNvPr id="9" name="Graphic 8">
            <a:extLst>
              <a:ext uri="{FF2B5EF4-FFF2-40B4-BE49-F238E27FC236}">
                <a16:creationId xmlns:a16="http://schemas.microsoft.com/office/drawing/2014/main" id="{3BFD2F88-96DE-44D6-88ED-EAC3E4FC07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08613" y="2432806"/>
            <a:ext cx="2508997" cy="2508997"/>
          </a:xfrm>
          <a:prstGeom prst="rect">
            <a:avLst/>
          </a:prstGeom>
        </p:spPr>
      </p:pic>
      <p:pic>
        <p:nvPicPr>
          <p:cNvPr id="13" name="Picture 12" descr="Logo&#10;&#10;Description automatically generated">
            <a:extLst>
              <a:ext uri="{FF2B5EF4-FFF2-40B4-BE49-F238E27FC236}">
                <a16:creationId xmlns:a16="http://schemas.microsoft.com/office/drawing/2014/main" id="{5E4141F8-784F-43DC-9899-14484BBAC0F4}"/>
              </a:ext>
            </a:extLst>
          </p:cNvPr>
          <p:cNvPicPr>
            <a:picLocks noChangeAspect="1"/>
          </p:cNvPicPr>
          <p:nvPr/>
        </p:nvPicPr>
        <p:blipFill rotWithShape="1">
          <a:blip r:embed="rId5">
            <a:extLst>
              <a:ext uri="{28A0092B-C50C-407E-A947-70E740481C1C}">
                <a14:useLocalDpi xmlns:a14="http://schemas.microsoft.com/office/drawing/2010/main" val="0"/>
              </a:ext>
            </a:extLst>
          </a:blip>
          <a:srcRect t="18703"/>
          <a:stretch/>
        </p:blipFill>
        <p:spPr>
          <a:xfrm>
            <a:off x="7926897" y="2693172"/>
            <a:ext cx="1653450" cy="1895948"/>
          </a:xfrm>
          <a:prstGeom prst="rect">
            <a:avLst/>
          </a:prstGeom>
        </p:spPr>
      </p:pic>
      <p:sp>
        <p:nvSpPr>
          <p:cNvPr id="16" name="Subtitle 2">
            <a:extLst>
              <a:ext uri="{FF2B5EF4-FFF2-40B4-BE49-F238E27FC236}">
                <a16:creationId xmlns:a16="http://schemas.microsoft.com/office/drawing/2014/main" id="{89D69B6F-372F-4AD8-8A42-BEE2C1CDD48D}"/>
              </a:ext>
            </a:extLst>
          </p:cNvPr>
          <p:cNvSpPr txBox="1">
            <a:spLocks/>
          </p:cNvSpPr>
          <p:nvPr/>
        </p:nvSpPr>
        <p:spPr>
          <a:xfrm>
            <a:off x="2965328" y="4686091"/>
            <a:ext cx="1071349" cy="64625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2400" b="1" dirty="0">
                <a:solidFill>
                  <a:schemeClr val="bg1">
                    <a:lumMod val="95000"/>
                  </a:schemeClr>
                </a:solidFill>
                <a:latin typeface="Poppins" panose="00000500000000000000" pitchFamily="50" charset="0"/>
                <a:cs typeface="Poppins" panose="00000500000000000000" pitchFamily="50" charset="0"/>
              </a:rPr>
              <a:t>HTML</a:t>
            </a:r>
            <a:endParaRPr lang="en-ID" sz="2400" b="1" dirty="0">
              <a:solidFill>
                <a:schemeClr val="bg1">
                  <a:lumMod val="95000"/>
                </a:schemeClr>
              </a:solidFill>
              <a:latin typeface="Poppins" panose="00000500000000000000" pitchFamily="50" charset="0"/>
              <a:cs typeface="Poppins" panose="00000500000000000000" pitchFamily="50" charset="0"/>
            </a:endParaRPr>
          </a:p>
        </p:txBody>
      </p:sp>
      <p:sp>
        <p:nvSpPr>
          <p:cNvPr id="17" name="Subtitle 2">
            <a:extLst>
              <a:ext uri="{FF2B5EF4-FFF2-40B4-BE49-F238E27FC236}">
                <a16:creationId xmlns:a16="http://schemas.microsoft.com/office/drawing/2014/main" id="{8559EEF5-013C-4F27-AED9-A78B18F9EB6D}"/>
              </a:ext>
            </a:extLst>
          </p:cNvPr>
          <p:cNvSpPr txBox="1">
            <a:spLocks/>
          </p:cNvSpPr>
          <p:nvPr/>
        </p:nvSpPr>
        <p:spPr>
          <a:xfrm>
            <a:off x="5627436" y="4686091"/>
            <a:ext cx="1071349" cy="64625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2400" b="1" dirty="0">
                <a:solidFill>
                  <a:schemeClr val="bg1">
                    <a:lumMod val="95000"/>
                  </a:schemeClr>
                </a:solidFill>
                <a:latin typeface="Poppins" panose="00000500000000000000" pitchFamily="50" charset="0"/>
                <a:cs typeface="Poppins" panose="00000500000000000000" pitchFamily="50" charset="0"/>
              </a:rPr>
              <a:t>CSS</a:t>
            </a:r>
            <a:endParaRPr lang="en-ID" sz="2400" b="1" dirty="0">
              <a:solidFill>
                <a:schemeClr val="bg1">
                  <a:lumMod val="95000"/>
                </a:schemeClr>
              </a:solidFill>
              <a:latin typeface="Poppins" panose="00000500000000000000" pitchFamily="50" charset="0"/>
              <a:cs typeface="Poppins" panose="00000500000000000000" pitchFamily="50" charset="0"/>
            </a:endParaRPr>
          </a:p>
        </p:txBody>
      </p:sp>
      <p:sp>
        <p:nvSpPr>
          <p:cNvPr id="18" name="Subtitle 2">
            <a:extLst>
              <a:ext uri="{FF2B5EF4-FFF2-40B4-BE49-F238E27FC236}">
                <a16:creationId xmlns:a16="http://schemas.microsoft.com/office/drawing/2014/main" id="{35522085-9C5B-4A72-B9A6-41A04F4E21C5}"/>
              </a:ext>
            </a:extLst>
          </p:cNvPr>
          <p:cNvSpPr txBox="1">
            <a:spLocks/>
          </p:cNvSpPr>
          <p:nvPr/>
        </p:nvSpPr>
        <p:spPr>
          <a:xfrm>
            <a:off x="8217947" y="4686091"/>
            <a:ext cx="1071349" cy="64625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2400" b="1" dirty="0">
                <a:solidFill>
                  <a:schemeClr val="bg1">
                    <a:lumMod val="95000"/>
                  </a:schemeClr>
                </a:solidFill>
                <a:latin typeface="Poppins" panose="00000500000000000000" pitchFamily="50" charset="0"/>
                <a:cs typeface="Poppins" panose="00000500000000000000" pitchFamily="50" charset="0"/>
              </a:rPr>
              <a:t>JS</a:t>
            </a:r>
            <a:endParaRPr lang="en-ID" sz="2400" b="1" dirty="0">
              <a:solidFill>
                <a:schemeClr val="bg1">
                  <a:lumMod val="95000"/>
                </a:schemeClr>
              </a:solidFill>
              <a:latin typeface="Poppins" panose="00000500000000000000" pitchFamily="50" charset="0"/>
              <a:cs typeface="Poppins" panose="00000500000000000000" pitchFamily="50" charset="0"/>
            </a:endParaRPr>
          </a:p>
        </p:txBody>
      </p:sp>
      <p:pic>
        <p:nvPicPr>
          <p:cNvPr id="20" name="Picture 19" descr="Logo&#10;&#10;Description automatically generated">
            <a:extLst>
              <a:ext uri="{FF2B5EF4-FFF2-40B4-BE49-F238E27FC236}">
                <a16:creationId xmlns:a16="http://schemas.microsoft.com/office/drawing/2014/main" id="{DADC1A36-055D-4461-9BBF-DB1B734E2CD5}"/>
              </a:ext>
            </a:extLst>
          </p:cNvPr>
          <p:cNvPicPr>
            <a:picLocks noChangeAspect="1"/>
          </p:cNvPicPr>
          <p:nvPr/>
        </p:nvPicPr>
        <p:blipFill rotWithShape="1">
          <a:blip r:embed="rId6">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Tree>
    <p:extLst>
      <p:ext uri="{BB962C8B-B14F-4D97-AF65-F5344CB8AC3E}">
        <p14:creationId xmlns:p14="http://schemas.microsoft.com/office/powerpoint/2010/main" val="780753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Web Development Technologies - Top 15 Trending Technologies 2020">
            <a:extLst>
              <a:ext uri="{FF2B5EF4-FFF2-40B4-BE49-F238E27FC236}">
                <a16:creationId xmlns:a16="http://schemas.microsoft.com/office/drawing/2014/main" id="{F6A2C0D6-1384-4EC2-A561-46886ED4B6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112" y="608028"/>
            <a:ext cx="4343775" cy="564194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10;&#10;Description automatically generated">
            <a:extLst>
              <a:ext uri="{FF2B5EF4-FFF2-40B4-BE49-F238E27FC236}">
                <a16:creationId xmlns:a16="http://schemas.microsoft.com/office/drawing/2014/main" id="{CC288A8D-F868-4FD4-8117-8CA1AF748E6C}"/>
              </a:ext>
            </a:extLst>
          </p:cNvPr>
          <p:cNvPicPr>
            <a:picLocks noChangeAspect="1"/>
          </p:cNvPicPr>
          <p:nvPr/>
        </p:nvPicPr>
        <p:blipFill rotWithShape="1">
          <a:blip r:embed="rId3">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Tree>
    <p:extLst>
      <p:ext uri="{BB962C8B-B14F-4D97-AF65-F5344CB8AC3E}">
        <p14:creationId xmlns:p14="http://schemas.microsoft.com/office/powerpoint/2010/main" val="2717957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C5FCDA10-D385-429A-AB87-313A95D21392}"/>
              </a:ext>
            </a:extLst>
          </p:cNvPr>
          <p:cNvSpPr txBox="1">
            <a:spLocks/>
          </p:cNvSpPr>
          <p:nvPr/>
        </p:nvSpPr>
        <p:spPr>
          <a:xfrm>
            <a:off x="2619978" y="749976"/>
            <a:ext cx="6101476" cy="646258"/>
          </a:xfrm>
          <a:prstGeom prst="rect">
            <a:avLst/>
          </a:prstGeom>
        </p:spPr>
        <p:txBody>
          <a:bodyPr vert="horz" lIns="91440" tIns="45720" rIns="91440" bIns="45720" rtlCol="0" anchor="ct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4000" b="1" dirty="0">
                <a:solidFill>
                  <a:srgbClr val="0661AA"/>
                </a:solidFill>
                <a:latin typeface="Poppins" panose="00000500000000000000" pitchFamily="50" charset="0"/>
                <a:cs typeface="Poppins" panose="00000500000000000000" pitchFamily="50" charset="0"/>
              </a:rPr>
              <a:t>Hypertext Markup Language (HTML)</a:t>
            </a:r>
            <a:endParaRPr lang="en-ID" sz="4000" b="1" dirty="0">
              <a:solidFill>
                <a:srgbClr val="0661AA"/>
              </a:solidFill>
              <a:latin typeface="Poppins" panose="00000500000000000000" pitchFamily="50" charset="0"/>
              <a:cs typeface="Poppins" panose="00000500000000000000" pitchFamily="50" charset="0"/>
            </a:endParaRPr>
          </a:p>
        </p:txBody>
      </p:sp>
      <p:sp>
        <p:nvSpPr>
          <p:cNvPr id="5" name="TextBox 4">
            <a:extLst>
              <a:ext uri="{FF2B5EF4-FFF2-40B4-BE49-F238E27FC236}">
                <a16:creationId xmlns:a16="http://schemas.microsoft.com/office/drawing/2014/main" id="{AE4089C5-9F3C-4812-9811-D322AB6256D9}"/>
              </a:ext>
            </a:extLst>
          </p:cNvPr>
          <p:cNvSpPr txBox="1"/>
          <p:nvPr/>
        </p:nvSpPr>
        <p:spPr>
          <a:xfrm>
            <a:off x="2623414" y="1268035"/>
            <a:ext cx="6094602" cy="523220"/>
          </a:xfrm>
          <a:prstGeom prst="rect">
            <a:avLst/>
          </a:prstGeom>
          <a:noFill/>
        </p:spPr>
        <p:txBody>
          <a:bodyPr wrap="square">
            <a:spAutoFit/>
          </a:bodyPr>
          <a:lstStyle/>
          <a:p>
            <a:pPr algn="ctr"/>
            <a:r>
              <a:rPr lang="pt-BR" sz="1400" i="1" dirty="0">
                <a:solidFill>
                  <a:schemeClr val="bg1">
                    <a:lumMod val="95000"/>
                  </a:schemeClr>
                </a:solidFill>
                <a:latin typeface="Product Sans" panose="020B0403030502040203" pitchFamily="34" charset="0"/>
                <a:ea typeface="Poppins" panose="00000500000000000000" pitchFamily="50" charset="0"/>
              </a:rPr>
              <a:t>M</a:t>
            </a:r>
            <a:r>
              <a:rPr lang="pt-BR" sz="1400" i="1" dirty="0">
                <a:solidFill>
                  <a:schemeClr val="bg1">
                    <a:lumMod val="95000"/>
                  </a:schemeClr>
                </a:solidFill>
                <a:effectLst/>
                <a:latin typeface="Product Sans" panose="020B0403030502040203" pitchFamily="34" charset="0"/>
                <a:ea typeface="Poppins" panose="00000500000000000000" pitchFamily="50" charset="0"/>
              </a:rPr>
              <a:t>arkup language yang digunakan untuk membuat struktur dan menampilkan konten pada World Wide Web (Website)</a:t>
            </a:r>
            <a:endParaRPr lang="en-ID" sz="1400" i="1" dirty="0">
              <a:solidFill>
                <a:schemeClr val="bg1">
                  <a:lumMod val="95000"/>
                </a:schemeClr>
              </a:solidFill>
              <a:latin typeface="Product Sans" panose="020B0403030502040203" pitchFamily="34" charset="0"/>
            </a:endParaRPr>
          </a:p>
        </p:txBody>
      </p:sp>
      <p:pic>
        <p:nvPicPr>
          <p:cNvPr id="10" name="image3.png" descr="Graphical user interface, text, application&#10;&#10;Description automatically generated">
            <a:extLst>
              <a:ext uri="{FF2B5EF4-FFF2-40B4-BE49-F238E27FC236}">
                <a16:creationId xmlns:a16="http://schemas.microsoft.com/office/drawing/2014/main" id="{90094DF3-4B21-44FF-A10B-3A0C47F741C9}"/>
              </a:ext>
            </a:extLst>
          </p:cNvPr>
          <p:cNvPicPr/>
          <p:nvPr/>
        </p:nvPicPr>
        <p:blipFill>
          <a:blip r:embed="rId2"/>
          <a:srcRect/>
          <a:stretch>
            <a:fillRect/>
          </a:stretch>
        </p:blipFill>
        <p:spPr>
          <a:xfrm>
            <a:off x="2623414" y="2457566"/>
            <a:ext cx="6091166" cy="3270612"/>
          </a:xfrm>
          <a:prstGeom prst="rect">
            <a:avLst/>
          </a:prstGeom>
          <a:ln/>
        </p:spPr>
      </p:pic>
      <p:cxnSp>
        <p:nvCxnSpPr>
          <p:cNvPr id="6" name="Straight Connector 5">
            <a:extLst>
              <a:ext uri="{FF2B5EF4-FFF2-40B4-BE49-F238E27FC236}">
                <a16:creationId xmlns:a16="http://schemas.microsoft.com/office/drawing/2014/main" id="{E4D82365-039F-4593-8FC0-C2E23E849A08}"/>
              </a:ext>
            </a:extLst>
          </p:cNvPr>
          <p:cNvCxnSpPr/>
          <p:nvPr/>
        </p:nvCxnSpPr>
        <p:spPr>
          <a:xfrm>
            <a:off x="5192542" y="2013358"/>
            <a:ext cx="95634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4" name="Picture 13" descr="Logo&#10;&#10;Description automatically generated">
            <a:extLst>
              <a:ext uri="{FF2B5EF4-FFF2-40B4-BE49-F238E27FC236}">
                <a16:creationId xmlns:a16="http://schemas.microsoft.com/office/drawing/2014/main" id="{A13570C7-62A0-424C-97BC-B5949164E98E}"/>
              </a:ext>
            </a:extLst>
          </p:cNvPr>
          <p:cNvPicPr>
            <a:picLocks noChangeAspect="1"/>
          </p:cNvPicPr>
          <p:nvPr/>
        </p:nvPicPr>
        <p:blipFill rotWithShape="1">
          <a:blip r:embed="rId3">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Tree>
    <p:extLst>
      <p:ext uri="{BB962C8B-B14F-4D97-AF65-F5344CB8AC3E}">
        <p14:creationId xmlns:p14="http://schemas.microsoft.com/office/powerpoint/2010/main" val="1962777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C5FCDA10-D385-429A-AB87-313A95D21392}"/>
              </a:ext>
            </a:extLst>
          </p:cNvPr>
          <p:cNvSpPr txBox="1">
            <a:spLocks/>
          </p:cNvSpPr>
          <p:nvPr/>
        </p:nvSpPr>
        <p:spPr>
          <a:xfrm>
            <a:off x="3411980" y="883269"/>
            <a:ext cx="4517471" cy="646258"/>
          </a:xfrm>
          <a:prstGeom prst="rect">
            <a:avLst/>
          </a:prstGeom>
        </p:spPr>
        <p:txBody>
          <a:bodyPr vert="horz" lIns="91440" tIns="45720" rIns="91440" bIns="45720" rtlCol="0" anchor="ctr">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4000" b="1" dirty="0">
                <a:solidFill>
                  <a:srgbClr val="0661AA"/>
                </a:solidFill>
                <a:latin typeface="Poppins" panose="00000500000000000000" pitchFamily="50" charset="0"/>
                <a:cs typeface="Poppins" panose="00000500000000000000" pitchFamily="50" charset="0"/>
              </a:rPr>
              <a:t>Cascading Style Sheets (CSS)</a:t>
            </a:r>
            <a:endParaRPr lang="en-ID" sz="4000" b="1" dirty="0">
              <a:solidFill>
                <a:srgbClr val="0661AA"/>
              </a:solidFill>
              <a:latin typeface="Poppins" panose="00000500000000000000" pitchFamily="50" charset="0"/>
              <a:cs typeface="Poppins" panose="00000500000000000000" pitchFamily="50" charset="0"/>
            </a:endParaRPr>
          </a:p>
        </p:txBody>
      </p:sp>
      <p:sp>
        <p:nvSpPr>
          <p:cNvPr id="5" name="TextBox 4">
            <a:extLst>
              <a:ext uri="{FF2B5EF4-FFF2-40B4-BE49-F238E27FC236}">
                <a16:creationId xmlns:a16="http://schemas.microsoft.com/office/drawing/2014/main" id="{AE4089C5-9F3C-4812-9811-D322AB6256D9}"/>
              </a:ext>
            </a:extLst>
          </p:cNvPr>
          <p:cNvSpPr txBox="1"/>
          <p:nvPr/>
        </p:nvSpPr>
        <p:spPr>
          <a:xfrm>
            <a:off x="2623414" y="1398657"/>
            <a:ext cx="6094602" cy="307777"/>
          </a:xfrm>
          <a:prstGeom prst="rect">
            <a:avLst/>
          </a:prstGeom>
          <a:noFill/>
        </p:spPr>
        <p:txBody>
          <a:bodyPr wrap="square">
            <a:spAutoFit/>
          </a:bodyPr>
          <a:lstStyle/>
          <a:p>
            <a:pPr algn="ctr"/>
            <a:r>
              <a:rPr lang="pt-BR" sz="1400" i="1" dirty="0">
                <a:solidFill>
                  <a:schemeClr val="bg1">
                    <a:lumMod val="95000"/>
                  </a:schemeClr>
                </a:solidFill>
                <a:latin typeface="Product Sans" panose="020B0403030502040203" pitchFamily="34" charset="0"/>
                <a:ea typeface="Poppins" panose="00000500000000000000" pitchFamily="50" charset="0"/>
              </a:rPr>
              <a:t>Memberikan styling sehingga website dapat memiliki tampilan yang menarik</a:t>
            </a:r>
            <a:endParaRPr lang="en-ID" sz="1400" i="1" dirty="0">
              <a:solidFill>
                <a:schemeClr val="bg1">
                  <a:lumMod val="95000"/>
                </a:schemeClr>
              </a:solidFill>
              <a:latin typeface="Product Sans" panose="020B0403030502040203" pitchFamily="34" charset="0"/>
            </a:endParaRPr>
          </a:p>
        </p:txBody>
      </p:sp>
      <p:cxnSp>
        <p:nvCxnSpPr>
          <p:cNvPr id="6" name="Straight Connector 5">
            <a:extLst>
              <a:ext uri="{FF2B5EF4-FFF2-40B4-BE49-F238E27FC236}">
                <a16:creationId xmlns:a16="http://schemas.microsoft.com/office/drawing/2014/main" id="{E4D82365-039F-4593-8FC0-C2E23E849A08}"/>
              </a:ext>
            </a:extLst>
          </p:cNvPr>
          <p:cNvCxnSpPr/>
          <p:nvPr/>
        </p:nvCxnSpPr>
        <p:spPr>
          <a:xfrm>
            <a:off x="5192542" y="1979802"/>
            <a:ext cx="95634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7" name="image5.png" descr="Graphical user interface, text, application&#10;&#10;Description automatically generated">
            <a:extLst>
              <a:ext uri="{FF2B5EF4-FFF2-40B4-BE49-F238E27FC236}">
                <a16:creationId xmlns:a16="http://schemas.microsoft.com/office/drawing/2014/main" id="{EEE6A3BE-7FF1-4B3F-8776-AAA54C8B3A4E}"/>
              </a:ext>
            </a:extLst>
          </p:cNvPr>
          <p:cNvPicPr/>
          <p:nvPr/>
        </p:nvPicPr>
        <p:blipFill>
          <a:blip r:embed="rId2"/>
          <a:srcRect/>
          <a:stretch>
            <a:fillRect/>
          </a:stretch>
        </p:blipFill>
        <p:spPr>
          <a:xfrm>
            <a:off x="2533372" y="2349183"/>
            <a:ext cx="6275068" cy="3501478"/>
          </a:xfrm>
          <a:prstGeom prst="rect">
            <a:avLst/>
          </a:prstGeom>
          <a:ln/>
        </p:spPr>
      </p:pic>
      <p:pic>
        <p:nvPicPr>
          <p:cNvPr id="8" name="Picture 7" descr="Logo&#10;&#10;Description automatically generated">
            <a:extLst>
              <a:ext uri="{FF2B5EF4-FFF2-40B4-BE49-F238E27FC236}">
                <a16:creationId xmlns:a16="http://schemas.microsoft.com/office/drawing/2014/main" id="{1539B548-B876-4890-BFFD-0314B468865D}"/>
              </a:ext>
            </a:extLst>
          </p:cNvPr>
          <p:cNvPicPr>
            <a:picLocks noChangeAspect="1"/>
          </p:cNvPicPr>
          <p:nvPr/>
        </p:nvPicPr>
        <p:blipFill rotWithShape="1">
          <a:blip r:embed="rId3">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Tree>
    <p:extLst>
      <p:ext uri="{BB962C8B-B14F-4D97-AF65-F5344CB8AC3E}">
        <p14:creationId xmlns:p14="http://schemas.microsoft.com/office/powerpoint/2010/main" val="2662975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C5FCDA10-D385-429A-AB87-313A95D21392}"/>
              </a:ext>
            </a:extLst>
          </p:cNvPr>
          <p:cNvSpPr txBox="1">
            <a:spLocks/>
          </p:cNvSpPr>
          <p:nvPr/>
        </p:nvSpPr>
        <p:spPr>
          <a:xfrm>
            <a:off x="3411980" y="883269"/>
            <a:ext cx="4517471" cy="646258"/>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4000" b="1" dirty="0" err="1">
                <a:solidFill>
                  <a:srgbClr val="0661AA"/>
                </a:solidFill>
                <a:latin typeface="Poppins" panose="00000500000000000000" pitchFamily="50" charset="0"/>
                <a:cs typeface="Poppins" panose="00000500000000000000" pitchFamily="50" charset="0"/>
              </a:rPr>
              <a:t>Javascript</a:t>
            </a:r>
            <a:r>
              <a:rPr lang="en-US" sz="4000" b="1" dirty="0">
                <a:solidFill>
                  <a:srgbClr val="0661AA"/>
                </a:solidFill>
                <a:latin typeface="Poppins" panose="00000500000000000000" pitchFamily="50" charset="0"/>
                <a:cs typeface="Poppins" panose="00000500000000000000" pitchFamily="50" charset="0"/>
              </a:rPr>
              <a:t> (JS)</a:t>
            </a:r>
            <a:endParaRPr lang="en-ID" sz="4000" b="1" dirty="0">
              <a:solidFill>
                <a:srgbClr val="0661AA"/>
              </a:solidFill>
              <a:latin typeface="Poppins" panose="00000500000000000000" pitchFamily="50" charset="0"/>
              <a:cs typeface="Poppins" panose="00000500000000000000" pitchFamily="50" charset="0"/>
            </a:endParaRPr>
          </a:p>
        </p:txBody>
      </p:sp>
      <p:sp>
        <p:nvSpPr>
          <p:cNvPr id="5" name="TextBox 4">
            <a:extLst>
              <a:ext uri="{FF2B5EF4-FFF2-40B4-BE49-F238E27FC236}">
                <a16:creationId xmlns:a16="http://schemas.microsoft.com/office/drawing/2014/main" id="{AE4089C5-9F3C-4812-9811-D322AB6256D9}"/>
              </a:ext>
            </a:extLst>
          </p:cNvPr>
          <p:cNvSpPr txBox="1"/>
          <p:nvPr/>
        </p:nvSpPr>
        <p:spPr>
          <a:xfrm>
            <a:off x="2623414" y="1398657"/>
            <a:ext cx="6094602" cy="307777"/>
          </a:xfrm>
          <a:prstGeom prst="rect">
            <a:avLst/>
          </a:prstGeom>
          <a:noFill/>
        </p:spPr>
        <p:txBody>
          <a:bodyPr wrap="square">
            <a:spAutoFit/>
          </a:bodyPr>
          <a:lstStyle/>
          <a:p>
            <a:pPr algn="ctr"/>
            <a:r>
              <a:rPr lang="pt-BR" sz="1400" i="1" dirty="0">
                <a:solidFill>
                  <a:schemeClr val="bg1">
                    <a:lumMod val="95000"/>
                  </a:schemeClr>
                </a:solidFill>
                <a:latin typeface="Product Sans" panose="020B0403030502040203" pitchFamily="34" charset="0"/>
                <a:ea typeface="Poppins" panose="00000500000000000000" pitchFamily="50" charset="0"/>
              </a:rPr>
              <a:t>Memberikan styling sehingga website dapat memiliki tampilan yang menarik</a:t>
            </a:r>
            <a:endParaRPr lang="en-ID" sz="1400" i="1" dirty="0">
              <a:solidFill>
                <a:schemeClr val="bg1">
                  <a:lumMod val="95000"/>
                </a:schemeClr>
              </a:solidFill>
              <a:latin typeface="Product Sans" panose="020B0403030502040203" pitchFamily="34" charset="0"/>
            </a:endParaRPr>
          </a:p>
        </p:txBody>
      </p:sp>
      <p:cxnSp>
        <p:nvCxnSpPr>
          <p:cNvPr id="6" name="Straight Connector 5">
            <a:extLst>
              <a:ext uri="{FF2B5EF4-FFF2-40B4-BE49-F238E27FC236}">
                <a16:creationId xmlns:a16="http://schemas.microsoft.com/office/drawing/2014/main" id="{E4D82365-039F-4593-8FC0-C2E23E849A08}"/>
              </a:ext>
            </a:extLst>
          </p:cNvPr>
          <p:cNvCxnSpPr/>
          <p:nvPr/>
        </p:nvCxnSpPr>
        <p:spPr>
          <a:xfrm>
            <a:off x="5192542" y="1979802"/>
            <a:ext cx="95634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8" name="image4.png" descr="Graphical user interface, text, application&#10;&#10;Description automatically generated">
            <a:extLst>
              <a:ext uri="{FF2B5EF4-FFF2-40B4-BE49-F238E27FC236}">
                <a16:creationId xmlns:a16="http://schemas.microsoft.com/office/drawing/2014/main" id="{BB79BE40-158D-4085-B922-4A0510AF3AF2}"/>
              </a:ext>
            </a:extLst>
          </p:cNvPr>
          <p:cNvPicPr/>
          <p:nvPr/>
        </p:nvPicPr>
        <p:blipFill>
          <a:blip r:embed="rId2"/>
          <a:srcRect/>
          <a:stretch>
            <a:fillRect/>
          </a:stretch>
        </p:blipFill>
        <p:spPr>
          <a:xfrm>
            <a:off x="2533372" y="2417220"/>
            <a:ext cx="6275068" cy="3557511"/>
          </a:xfrm>
          <a:prstGeom prst="rect">
            <a:avLst/>
          </a:prstGeom>
          <a:ln/>
        </p:spPr>
      </p:pic>
      <p:pic>
        <p:nvPicPr>
          <p:cNvPr id="9" name="Picture 8" descr="Logo&#10;&#10;Description automatically generated">
            <a:extLst>
              <a:ext uri="{FF2B5EF4-FFF2-40B4-BE49-F238E27FC236}">
                <a16:creationId xmlns:a16="http://schemas.microsoft.com/office/drawing/2014/main" id="{B35F11B6-0EA2-41E2-A52F-A1EA291F3A79}"/>
              </a:ext>
            </a:extLst>
          </p:cNvPr>
          <p:cNvPicPr>
            <a:picLocks noChangeAspect="1"/>
          </p:cNvPicPr>
          <p:nvPr/>
        </p:nvPicPr>
        <p:blipFill rotWithShape="1">
          <a:blip r:embed="rId3">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Tree>
    <p:extLst>
      <p:ext uri="{BB962C8B-B14F-4D97-AF65-F5344CB8AC3E}">
        <p14:creationId xmlns:p14="http://schemas.microsoft.com/office/powerpoint/2010/main" val="625487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592</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Montserrat</vt:lpstr>
      <vt:lpstr>Poppins</vt:lpstr>
      <vt:lpstr>Product Sans</vt:lpstr>
      <vt:lpstr>Office Theme</vt:lpstr>
      <vt:lpstr>Week I : Web &amp; CSS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I : Web &amp; CSS Introduction</dc:title>
  <dc:creator>edonovanto</dc:creator>
  <cp:lastModifiedBy>edonovanto</cp:lastModifiedBy>
  <cp:revision>22</cp:revision>
  <dcterms:created xsi:type="dcterms:W3CDTF">2021-06-14T13:49:06Z</dcterms:created>
  <dcterms:modified xsi:type="dcterms:W3CDTF">2021-07-18T02:11:24Z</dcterms:modified>
</cp:coreProperties>
</file>