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Montserrat" panose="00000500000000000000" pitchFamily="50" charset="0"/>
      <p:regular r:id="rId11"/>
      <p:bold r:id="rId12"/>
      <p:italic r:id="rId13"/>
      <p:boldItalic r:id="rId14"/>
    </p:embeddedFont>
    <p:embeddedFont>
      <p:font typeface="Poppins" panose="00000500000000000000" pitchFamily="50" charset="0"/>
      <p:regular r:id="rId15"/>
      <p:bold r:id="rId16"/>
      <p:italic r:id="rId17"/>
      <p:boldItalic r:id="rId18"/>
    </p:embeddedFont>
    <p:embeddedFont>
      <p:font typeface="Product Sans" panose="020B040303050204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1970B2F9-1771-4106-B346-1909A8488D64}">
          <p14:sldIdLst>
            <p14:sldId id="256"/>
            <p14:sldId id="257"/>
          </p14:sldIdLst>
        </p14:section>
        <p14:section name="Review Materi" id="{8546CA54-AC8B-436D-A9B1-1F6552CB9C8B}">
          <p14:sldIdLst/>
        </p14:section>
        <p14:section name="New Materi" id="{1139E148-08C2-4EE8-9722-3426F446420F}">
          <p14:sldIdLst/>
        </p14:section>
        <p14:section name="Closing" id="{E5F43A24-9378-4986-9B03-66F7BBC4403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26"/>
    <a:srgbClr val="FE5685"/>
    <a:srgbClr val="11C5C6"/>
    <a:srgbClr val="0B0B0C"/>
    <a:srgbClr val="0D7FC8"/>
    <a:srgbClr val="7DB2FF"/>
    <a:srgbClr val="0661AA"/>
    <a:srgbClr val="CF7500"/>
    <a:srgbClr val="161616"/>
    <a:srgbClr val="F1B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09/08/2021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IV : CSS Drill 2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CSS 4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152930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1814376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10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 4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034080"/>
            <a:ext cx="7611540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Margin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Centering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Content  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(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Menengahkan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sebuah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elemen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Display Roles 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(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Menggunakan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tipe-tipe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property display)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Box-Shadow 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(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Bayangan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pada box)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Rounded Corner 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(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Mengubah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ketajaman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i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sudut</a:t>
            </a:r>
            <a:r>
              <a:rPr lang="en-ID" sz="14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box)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Poppins</vt:lpstr>
      <vt:lpstr>Montserrat</vt:lpstr>
      <vt:lpstr>Product Sans</vt:lpstr>
      <vt:lpstr>Calibri Light</vt:lpstr>
      <vt:lpstr>Arial</vt:lpstr>
      <vt:lpstr>Office Theme</vt:lpstr>
      <vt:lpstr>Week IV : CSS Drill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77</cp:revision>
  <dcterms:created xsi:type="dcterms:W3CDTF">2021-06-14T13:49:06Z</dcterms:created>
  <dcterms:modified xsi:type="dcterms:W3CDTF">2021-08-09T11:24:39Z</dcterms:modified>
</cp:coreProperties>
</file>