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Montserrat" panose="00000500000000000000" pitchFamily="50" charset="0"/>
      <p:regular r:id="rId11"/>
      <p:bold r:id="rId12"/>
      <p:italic r:id="rId13"/>
      <p:boldItalic r:id="rId14"/>
    </p:embeddedFont>
    <p:embeddedFont>
      <p:font typeface="Poppins" panose="00000500000000000000" pitchFamily="50" charset="0"/>
      <p:regular r:id="rId15"/>
      <p:bold r:id="rId16"/>
      <p:italic r:id="rId17"/>
      <p:boldItalic r:id="rId18"/>
    </p:embeddedFont>
    <p:embeddedFont>
      <p:font typeface="Product Sans" panose="020B040303050204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1970B2F9-1771-4106-B346-1909A8488D64}">
          <p14:sldIdLst>
            <p14:sldId id="256"/>
            <p14:sldId id="257"/>
          </p14:sldIdLst>
        </p14:section>
        <p14:section name="Review Materi" id="{8546CA54-AC8B-436D-A9B1-1F6552CB9C8B}">
          <p14:sldIdLst/>
        </p14:section>
        <p14:section name="New Materi" id="{1139E148-08C2-4EE8-9722-3426F446420F}">
          <p14:sldIdLst/>
        </p14:section>
        <p14:section name="Closing" id="{E5F43A24-9378-4986-9B03-66F7BBC4403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D26"/>
    <a:srgbClr val="FE5685"/>
    <a:srgbClr val="11C5C6"/>
    <a:srgbClr val="0B0B0C"/>
    <a:srgbClr val="0D7FC8"/>
    <a:srgbClr val="7DB2FF"/>
    <a:srgbClr val="0661AA"/>
    <a:srgbClr val="CF7500"/>
    <a:srgbClr val="161616"/>
    <a:srgbClr val="F1B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21/08/2021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0678"/>
            <a:ext cx="9144000" cy="412822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Week IV : CSS Drill 2</a:t>
            </a:r>
            <a:endParaRPr lang="en-ID" sz="18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979"/>
            <a:ext cx="9144000" cy="96996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 err="1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Pendalaman</a:t>
            </a:r>
            <a:r>
              <a:rPr lang="en-US" sz="54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 CSS 5</a:t>
            </a:r>
            <a:endParaRPr lang="en-ID" sz="54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48B1B22-6641-4C36-A01C-D685B65B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 b="33863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2D96-8543-4416-A655-B916A55B56B4}"/>
              </a:ext>
            </a:extLst>
          </p:cNvPr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2152930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1814376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Day 10 :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CSS 5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3015841" y="3034080"/>
            <a:ext cx="7611540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Review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CSS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Positioning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Static Flow dan Non-Static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Normal Flow / Static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Relative Positioning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Absolute Positioning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Fixed Positioning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name="adj" fmla="val 0"/>
            </a:avLst>
          </a:prstGeom>
          <a:solidFill>
            <a:srgbClr val="0D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7FC8"/>
                </a:solidFill>
              </a:rPr>
              <a:t>`v</a:t>
            </a:r>
            <a:endParaRPr lang="en-ID" dirty="0">
              <a:solidFill>
                <a:srgbClr val="0D7FC8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01912C5-E066-47C1-8B1C-DFCD8825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D01E1-EF56-48B5-A3F0-834ABD71CE82}"/>
              </a:ext>
            </a:extLst>
          </p:cNvPr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name="adj" fmla="val 0"/>
            </a:avLst>
          </a:prstGeom>
          <a:solidFill>
            <a:srgbClr val="0661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61AA"/>
                </a:solidFill>
              </a:rPr>
              <a:t>`v</a:t>
            </a:r>
            <a:endParaRPr lang="en-ID" dirty="0">
              <a:solidFill>
                <a:srgbClr val="066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73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Montserrat</vt:lpstr>
      <vt:lpstr>Calibri</vt:lpstr>
      <vt:lpstr>Poppins</vt:lpstr>
      <vt:lpstr>Product Sans</vt:lpstr>
      <vt:lpstr>Calibri Light</vt:lpstr>
      <vt:lpstr>Office Theme</vt:lpstr>
      <vt:lpstr>Week IV : CSS Drill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79</cp:revision>
  <dcterms:created xsi:type="dcterms:W3CDTF">2021-06-14T13:49:06Z</dcterms:created>
  <dcterms:modified xsi:type="dcterms:W3CDTF">2021-08-21T04:29:44Z</dcterms:modified>
</cp:coreProperties>
</file>