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0B1C9-7841-41C9-9C24-A30FCD8F8310}" v="19" dt="2024-02-18T19:27:26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El Amine BECHAR" userId="6b3fffa4-5faa-4145-bb58-3344e09453bc" providerId="ADAL" clId="{9BE0B1C9-7841-41C9-9C24-A30FCD8F8310}"/>
    <pc:docChg chg="undo custSel addSld delSld modSld">
      <pc:chgData name="Mohammed El Amine BECHAR" userId="6b3fffa4-5faa-4145-bb58-3344e09453bc" providerId="ADAL" clId="{9BE0B1C9-7841-41C9-9C24-A30FCD8F8310}" dt="2024-02-18T22:22:14.771" v="2591" actId="6549"/>
      <pc:docMkLst>
        <pc:docMk/>
      </pc:docMkLst>
      <pc:sldChg chg="modSp mod">
        <pc:chgData name="Mohammed El Amine BECHAR" userId="6b3fffa4-5faa-4145-bb58-3344e09453bc" providerId="ADAL" clId="{9BE0B1C9-7841-41C9-9C24-A30FCD8F8310}" dt="2024-02-16T14:32:53.253" v="97" actId="14100"/>
        <pc:sldMkLst>
          <pc:docMk/>
          <pc:sldMk cId="3025214876" sldId="256"/>
        </pc:sldMkLst>
        <pc:spChg chg="mod">
          <ac:chgData name="Mohammed El Amine BECHAR" userId="6b3fffa4-5faa-4145-bb58-3344e09453bc" providerId="ADAL" clId="{9BE0B1C9-7841-41C9-9C24-A30FCD8F8310}" dt="2024-02-16T14:32:53.253" v="97" actId="14100"/>
          <ac:spMkLst>
            <pc:docMk/>
            <pc:sldMk cId="3025214876" sldId="256"/>
            <ac:spMk id="6" creationId="{4496E34A-8195-4ECD-A113-D5C0604940AA}"/>
          </ac:spMkLst>
        </pc:spChg>
      </pc:sldChg>
      <pc:sldChg chg="modSp mod">
        <pc:chgData name="Mohammed El Amine BECHAR" userId="6b3fffa4-5faa-4145-bb58-3344e09453bc" providerId="ADAL" clId="{9BE0B1C9-7841-41C9-9C24-A30FCD8F8310}" dt="2024-02-18T22:22:14.771" v="2591" actId="6549"/>
        <pc:sldMkLst>
          <pc:docMk/>
          <pc:sldMk cId="4126210808" sldId="257"/>
        </pc:sldMkLst>
        <pc:spChg chg="mod">
          <ac:chgData name="Mohammed El Amine BECHAR" userId="6b3fffa4-5faa-4145-bb58-3344e09453bc" providerId="ADAL" clId="{9BE0B1C9-7841-41C9-9C24-A30FCD8F8310}" dt="2024-02-16T14:35:36.045" v="153" actId="6549"/>
          <ac:spMkLst>
            <pc:docMk/>
            <pc:sldMk cId="4126210808" sldId="257"/>
            <ac:spMk id="4" creationId="{5DAC4188-33C9-4F44-A8B6-BD7D14E1E05D}"/>
          </ac:spMkLst>
        </pc:spChg>
        <pc:spChg chg="mod">
          <ac:chgData name="Mohammed El Amine BECHAR" userId="6b3fffa4-5faa-4145-bb58-3344e09453bc" providerId="ADAL" clId="{9BE0B1C9-7841-41C9-9C24-A30FCD8F8310}" dt="2024-02-18T22:22:14.771" v="2591" actId="6549"/>
          <ac:spMkLst>
            <pc:docMk/>
            <pc:sldMk cId="4126210808" sldId="257"/>
            <ac:spMk id="5" creationId="{B06A0DAA-36E8-46FB-8B0D-BFF3E93A6854}"/>
          </ac:spMkLst>
        </pc:spChg>
      </pc:sldChg>
      <pc:sldChg chg="del">
        <pc:chgData name="Mohammed El Amine BECHAR" userId="6b3fffa4-5faa-4145-bb58-3344e09453bc" providerId="ADAL" clId="{9BE0B1C9-7841-41C9-9C24-A30FCD8F8310}" dt="2024-02-16T14:51:37.441" v="163" actId="47"/>
        <pc:sldMkLst>
          <pc:docMk/>
          <pc:sldMk cId="1825318747" sldId="259"/>
        </pc:sldMkLst>
      </pc:sldChg>
      <pc:sldChg chg="add del">
        <pc:chgData name="Mohammed El Amine BECHAR" userId="6b3fffa4-5faa-4145-bb58-3344e09453bc" providerId="ADAL" clId="{9BE0B1C9-7841-41C9-9C24-A30FCD8F8310}" dt="2024-02-16T14:52:03.527" v="169" actId="47"/>
        <pc:sldMkLst>
          <pc:docMk/>
          <pc:sldMk cId="4007179191" sldId="260"/>
        </pc:sldMkLst>
      </pc:sldChg>
      <pc:sldChg chg="del">
        <pc:chgData name="Mohammed El Amine BECHAR" userId="6b3fffa4-5faa-4145-bb58-3344e09453bc" providerId="ADAL" clId="{9BE0B1C9-7841-41C9-9C24-A30FCD8F8310}" dt="2024-02-16T14:51:42.989" v="165" actId="47"/>
        <pc:sldMkLst>
          <pc:docMk/>
          <pc:sldMk cId="2906809978" sldId="261"/>
        </pc:sldMkLst>
      </pc:sldChg>
      <pc:sldChg chg="addSp delSp modSp add mod">
        <pc:chgData name="Mohammed El Amine BECHAR" userId="6b3fffa4-5faa-4145-bb58-3344e09453bc" providerId="ADAL" clId="{9BE0B1C9-7841-41C9-9C24-A30FCD8F8310}" dt="2024-02-16T15:24:44.779" v="304" actId="1076"/>
        <pc:sldMkLst>
          <pc:docMk/>
          <pc:sldMk cId="2914581216" sldId="261"/>
        </pc:sldMkLst>
        <pc:spChg chg="del">
          <ac:chgData name="Mohammed El Amine BECHAR" userId="6b3fffa4-5faa-4145-bb58-3344e09453bc" providerId="ADAL" clId="{9BE0B1C9-7841-41C9-9C24-A30FCD8F8310}" dt="2024-02-16T14:52:06.226" v="170" actId="478"/>
          <ac:spMkLst>
            <pc:docMk/>
            <pc:sldMk cId="2914581216" sldId="261"/>
            <ac:spMk id="5" creationId="{E9DE6E80-C09C-9F7C-CE4D-F6A1F1F7E43A}"/>
          </ac:spMkLst>
        </pc:spChg>
        <pc:spChg chg="add mod">
          <ac:chgData name="Mohammed El Amine BECHAR" userId="6b3fffa4-5faa-4145-bb58-3344e09453bc" providerId="ADAL" clId="{9BE0B1C9-7841-41C9-9C24-A30FCD8F8310}" dt="2024-02-16T15:16:19.756" v="269" actId="14100"/>
          <ac:spMkLst>
            <pc:docMk/>
            <pc:sldMk cId="2914581216" sldId="261"/>
            <ac:spMk id="6" creationId="{2E69F9F8-C729-FB9D-D34F-7053DF120A2D}"/>
          </ac:spMkLst>
        </pc:spChg>
        <pc:spChg chg="add mod">
          <ac:chgData name="Mohammed El Amine BECHAR" userId="6b3fffa4-5faa-4145-bb58-3344e09453bc" providerId="ADAL" clId="{9BE0B1C9-7841-41C9-9C24-A30FCD8F8310}" dt="2024-02-16T14:57:52.877" v="184" actId="404"/>
          <ac:spMkLst>
            <pc:docMk/>
            <pc:sldMk cId="2914581216" sldId="261"/>
            <ac:spMk id="7" creationId="{0BCF4CAE-DD42-6082-33D3-4E94B7B3396C}"/>
          </ac:spMkLst>
        </pc:spChg>
        <pc:spChg chg="add mod">
          <ac:chgData name="Mohammed El Amine BECHAR" userId="6b3fffa4-5faa-4145-bb58-3344e09453bc" providerId="ADAL" clId="{9BE0B1C9-7841-41C9-9C24-A30FCD8F8310}" dt="2024-02-16T14:55:08.340" v="172" actId="1076"/>
          <ac:spMkLst>
            <pc:docMk/>
            <pc:sldMk cId="2914581216" sldId="261"/>
            <ac:spMk id="8" creationId="{5D52A87B-D050-5291-A4C5-8D937DB3EC47}"/>
          </ac:spMkLst>
        </pc:spChg>
        <pc:spChg chg="add mod">
          <ac:chgData name="Mohammed El Amine BECHAR" userId="6b3fffa4-5faa-4145-bb58-3344e09453bc" providerId="ADAL" clId="{9BE0B1C9-7841-41C9-9C24-A30FCD8F8310}" dt="2024-02-16T14:57:58.940" v="185" actId="404"/>
          <ac:spMkLst>
            <pc:docMk/>
            <pc:sldMk cId="2914581216" sldId="261"/>
            <ac:spMk id="9" creationId="{E7BA5EAB-F8ED-7C8D-98D4-0CF04C434BB6}"/>
          </ac:spMkLst>
        </pc:spChg>
        <pc:spChg chg="add mod">
          <ac:chgData name="Mohammed El Amine BECHAR" userId="6b3fffa4-5faa-4145-bb58-3344e09453bc" providerId="ADAL" clId="{9BE0B1C9-7841-41C9-9C24-A30FCD8F8310}" dt="2024-02-16T15:23:05.713" v="302" actId="1076"/>
          <ac:spMkLst>
            <pc:docMk/>
            <pc:sldMk cId="2914581216" sldId="261"/>
            <ac:spMk id="13" creationId="{2C244464-173D-7032-FDD0-A5DB5129A980}"/>
          </ac:spMkLst>
        </pc:spChg>
        <pc:spChg chg="add mod">
          <ac:chgData name="Mohammed El Amine BECHAR" userId="6b3fffa4-5faa-4145-bb58-3344e09453bc" providerId="ADAL" clId="{9BE0B1C9-7841-41C9-9C24-A30FCD8F8310}" dt="2024-02-16T15:17:12.052" v="286" actId="1076"/>
          <ac:spMkLst>
            <pc:docMk/>
            <pc:sldMk cId="2914581216" sldId="261"/>
            <ac:spMk id="14" creationId="{17A08AE0-F4F6-D60C-D89D-D3DF18CAE776}"/>
          </ac:spMkLst>
        </pc:spChg>
        <pc:spChg chg="add mod">
          <ac:chgData name="Mohammed El Amine BECHAR" userId="6b3fffa4-5faa-4145-bb58-3344e09453bc" providerId="ADAL" clId="{9BE0B1C9-7841-41C9-9C24-A30FCD8F8310}" dt="2024-02-16T14:56:10.320" v="183" actId="1076"/>
          <ac:spMkLst>
            <pc:docMk/>
            <pc:sldMk cId="2914581216" sldId="261"/>
            <ac:spMk id="19" creationId="{E38CC3A4-1A73-3BB4-0FAF-B06685C0A833}"/>
          </ac:spMkLst>
        </pc:spChg>
        <pc:spChg chg="add mod">
          <ac:chgData name="Mohammed El Amine BECHAR" userId="6b3fffa4-5faa-4145-bb58-3344e09453bc" providerId="ADAL" clId="{9BE0B1C9-7841-41C9-9C24-A30FCD8F8310}" dt="2024-02-16T14:55:08.340" v="172" actId="1076"/>
          <ac:spMkLst>
            <pc:docMk/>
            <pc:sldMk cId="2914581216" sldId="261"/>
            <ac:spMk id="21" creationId="{2D9F5BBF-F40F-7045-7134-A954018F5D57}"/>
          </ac:spMkLst>
        </pc:spChg>
        <pc:spChg chg="add mod">
          <ac:chgData name="Mohammed El Amine BECHAR" userId="6b3fffa4-5faa-4145-bb58-3344e09453bc" providerId="ADAL" clId="{9BE0B1C9-7841-41C9-9C24-A30FCD8F8310}" dt="2024-02-16T14:56:05.968" v="182" actId="1076"/>
          <ac:spMkLst>
            <pc:docMk/>
            <pc:sldMk cId="2914581216" sldId="261"/>
            <ac:spMk id="24" creationId="{3E52CB24-781F-78CB-1189-078A00713A43}"/>
          </ac:spMkLst>
        </pc:spChg>
        <pc:spChg chg="add mod">
          <ac:chgData name="Mohammed El Amine BECHAR" userId="6b3fffa4-5faa-4145-bb58-3344e09453bc" providerId="ADAL" clId="{9BE0B1C9-7841-41C9-9C24-A30FCD8F8310}" dt="2024-02-16T15:03:24.751" v="226" actId="207"/>
          <ac:spMkLst>
            <pc:docMk/>
            <pc:sldMk cId="2914581216" sldId="261"/>
            <ac:spMk id="29" creationId="{F6D2DF3E-75EE-A184-47BB-76ECE223E312}"/>
          </ac:spMkLst>
        </pc:spChg>
        <pc:spChg chg="add mod">
          <ac:chgData name="Mohammed El Amine BECHAR" userId="6b3fffa4-5faa-4145-bb58-3344e09453bc" providerId="ADAL" clId="{9BE0B1C9-7841-41C9-9C24-A30FCD8F8310}" dt="2024-02-16T15:23:12.841" v="303" actId="208"/>
          <ac:spMkLst>
            <pc:docMk/>
            <pc:sldMk cId="2914581216" sldId="261"/>
            <ac:spMk id="31" creationId="{DFBAFCB3-DB3D-3F8A-5662-3AAB171DFCE1}"/>
          </ac:spMkLst>
        </pc:spChg>
        <pc:spChg chg="add mod">
          <ac:chgData name="Mohammed El Amine BECHAR" userId="6b3fffa4-5faa-4145-bb58-3344e09453bc" providerId="ADAL" clId="{9BE0B1C9-7841-41C9-9C24-A30FCD8F8310}" dt="2024-02-16T15:03:26.610" v="227" actId="108"/>
          <ac:spMkLst>
            <pc:docMk/>
            <pc:sldMk cId="2914581216" sldId="261"/>
            <ac:spMk id="32" creationId="{7A827204-D30A-8434-007C-FC14462A68BB}"/>
          </ac:spMkLst>
        </pc:spChg>
        <pc:spChg chg="add mod">
          <ac:chgData name="Mohammed El Amine BECHAR" userId="6b3fffa4-5faa-4145-bb58-3344e09453bc" providerId="ADAL" clId="{9BE0B1C9-7841-41C9-9C24-A30FCD8F8310}" dt="2024-02-16T14:55:08.340" v="172" actId="1076"/>
          <ac:spMkLst>
            <pc:docMk/>
            <pc:sldMk cId="2914581216" sldId="261"/>
            <ac:spMk id="34" creationId="{0F3F1B51-460C-7FC1-1D9F-79251233393E}"/>
          </ac:spMkLst>
        </pc:spChg>
        <pc:spChg chg="add mod">
          <ac:chgData name="Mohammed El Amine BECHAR" userId="6b3fffa4-5faa-4145-bb58-3344e09453bc" providerId="ADAL" clId="{9BE0B1C9-7841-41C9-9C24-A30FCD8F8310}" dt="2024-02-16T14:55:08.340" v="172" actId="1076"/>
          <ac:spMkLst>
            <pc:docMk/>
            <pc:sldMk cId="2914581216" sldId="261"/>
            <ac:spMk id="35" creationId="{66D592A3-945E-1B63-26CF-3F74C570227C}"/>
          </ac:spMkLst>
        </pc:spChg>
        <pc:spChg chg="add mod">
          <ac:chgData name="Mohammed El Amine BECHAR" userId="6b3fffa4-5faa-4145-bb58-3344e09453bc" providerId="ADAL" clId="{9BE0B1C9-7841-41C9-9C24-A30FCD8F8310}" dt="2024-02-16T15:08:00.305" v="265" actId="208"/>
          <ac:spMkLst>
            <pc:docMk/>
            <pc:sldMk cId="2914581216" sldId="261"/>
            <ac:spMk id="45" creationId="{96A135CF-91F3-7F7E-45A9-001F8462A985}"/>
          </ac:spMkLst>
        </pc:spChg>
        <pc:spChg chg="add mod">
          <ac:chgData name="Mohammed El Amine BECHAR" userId="6b3fffa4-5faa-4145-bb58-3344e09453bc" providerId="ADAL" clId="{9BE0B1C9-7841-41C9-9C24-A30FCD8F8310}" dt="2024-02-16T15:24:44.779" v="304" actId="1076"/>
          <ac:spMkLst>
            <pc:docMk/>
            <pc:sldMk cId="2914581216" sldId="261"/>
            <ac:spMk id="58" creationId="{76C6D03A-09F4-78EC-BDBC-B1A525154292}"/>
          </ac:spMkLst>
        </pc:spChg>
        <pc:spChg chg="add mod">
          <ac:chgData name="Mohammed El Amine BECHAR" userId="6b3fffa4-5faa-4145-bb58-3344e09453bc" providerId="ADAL" clId="{9BE0B1C9-7841-41C9-9C24-A30FCD8F8310}" dt="2024-02-16T15:08:04.287" v="266" actId="208"/>
          <ac:spMkLst>
            <pc:docMk/>
            <pc:sldMk cId="2914581216" sldId="261"/>
            <ac:spMk id="59" creationId="{64DDB432-917F-6FEF-933D-7EC6221F81D2}"/>
          </ac:spMkLst>
        </pc:spChg>
        <pc:spChg chg="add mod">
          <ac:chgData name="Mohammed El Amine BECHAR" userId="6b3fffa4-5faa-4145-bb58-3344e09453bc" providerId="ADAL" clId="{9BE0B1C9-7841-41C9-9C24-A30FCD8F8310}" dt="2024-02-16T15:08:07.097" v="267" actId="208"/>
          <ac:spMkLst>
            <pc:docMk/>
            <pc:sldMk cId="2914581216" sldId="261"/>
            <ac:spMk id="60" creationId="{9EB7F275-4593-54D2-46BA-A9700340A4DE}"/>
          </ac:spMkLst>
        </pc:spChg>
        <pc:spChg chg="add mod">
          <ac:chgData name="Mohammed El Amine BECHAR" userId="6b3fffa4-5faa-4145-bb58-3344e09453bc" providerId="ADAL" clId="{9BE0B1C9-7841-41C9-9C24-A30FCD8F8310}" dt="2024-02-16T15:17:52.641" v="293" actId="1076"/>
          <ac:spMkLst>
            <pc:docMk/>
            <pc:sldMk cId="2914581216" sldId="261"/>
            <ac:spMk id="72" creationId="{9A20F699-53B3-B83C-412F-2E121BB7E514}"/>
          </ac:spMkLst>
        </pc:spChg>
        <pc:spChg chg="add mod">
          <ac:chgData name="Mohammed El Amine BECHAR" userId="6b3fffa4-5faa-4145-bb58-3344e09453bc" providerId="ADAL" clId="{9BE0B1C9-7841-41C9-9C24-A30FCD8F8310}" dt="2024-02-16T15:17:05.652" v="285" actId="20577"/>
          <ac:spMkLst>
            <pc:docMk/>
            <pc:sldMk cId="2914581216" sldId="261"/>
            <ac:spMk id="73" creationId="{918EB998-19B0-3DA6-DFF5-60FCBA18292D}"/>
          </ac:spMkLst>
        </pc:spChg>
        <pc:picChg chg="add mod">
          <ac:chgData name="Mohammed El Amine BECHAR" userId="6b3fffa4-5faa-4145-bb58-3344e09453bc" providerId="ADAL" clId="{9BE0B1C9-7841-41C9-9C24-A30FCD8F8310}" dt="2024-02-16T15:22:28.264" v="299" actId="1076"/>
          <ac:picMkLst>
            <pc:docMk/>
            <pc:sldMk cId="2914581216" sldId="261"/>
            <ac:picMk id="10" creationId="{83F2F2F6-46D1-027B-50F5-77692F9C2148}"/>
          </ac:picMkLst>
        </pc:picChg>
        <pc:picChg chg="add mod">
          <ac:chgData name="Mohammed El Amine BECHAR" userId="6b3fffa4-5faa-4145-bb58-3344e09453bc" providerId="ADAL" clId="{9BE0B1C9-7841-41C9-9C24-A30FCD8F8310}" dt="2024-02-16T15:22:33.362" v="300" actId="1076"/>
          <ac:picMkLst>
            <pc:docMk/>
            <pc:sldMk cId="2914581216" sldId="261"/>
            <ac:picMk id="11" creationId="{7634D601-531E-FEFF-FAD2-5496FAFC611E}"/>
          </ac:picMkLst>
        </pc:picChg>
        <pc:picChg chg="add mod">
          <ac:chgData name="Mohammed El Amine BECHAR" userId="6b3fffa4-5faa-4145-bb58-3344e09453bc" providerId="ADAL" clId="{9BE0B1C9-7841-41C9-9C24-A30FCD8F8310}" dt="2024-02-16T15:23:05.713" v="302" actId="1076"/>
          <ac:picMkLst>
            <pc:docMk/>
            <pc:sldMk cId="2914581216" sldId="261"/>
            <ac:picMk id="12" creationId="{2D26EE7A-2704-5AD1-59DA-CC70C1997B9D}"/>
          </ac:picMkLst>
        </pc:picChg>
        <pc:picChg chg="add mod">
          <ac:chgData name="Mohammed El Amine BECHAR" userId="6b3fffa4-5faa-4145-bb58-3344e09453bc" providerId="ADAL" clId="{9BE0B1C9-7841-41C9-9C24-A30FCD8F8310}" dt="2024-02-16T14:55:08.340" v="172" actId="1076"/>
          <ac:picMkLst>
            <pc:docMk/>
            <pc:sldMk cId="2914581216" sldId="261"/>
            <ac:picMk id="17" creationId="{13777136-4A15-40FE-8DAB-BFAE8151F5D4}"/>
          </ac:picMkLst>
        </pc:picChg>
        <pc:picChg chg="add del mod">
          <ac:chgData name="Mohammed El Amine BECHAR" userId="6b3fffa4-5faa-4145-bb58-3344e09453bc" providerId="ADAL" clId="{9BE0B1C9-7841-41C9-9C24-A30FCD8F8310}" dt="2024-02-16T15:08:19.447" v="268" actId="478"/>
          <ac:picMkLst>
            <pc:docMk/>
            <pc:sldMk cId="2914581216" sldId="261"/>
            <ac:picMk id="18" creationId="{6073D0A2-ED85-3727-A413-B4B0C2D400BE}"/>
          </ac:picMkLst>
        </pc:picChg>
        <pc:picChg chg="add mod">
          <ac:chgData name="Mohammed El Amine BECHAR" userId="6b3fffa4-5faa-4145-bb58-3344e09453bc" providerId="ADAL" clId="{9BE0B1C9-7841-41C9-9C24-A30FCD8F8310}" dt="2024-02-16T14:55:58.897" v="180" actId="1076"/>
          <ac:picMkLst>
            <pc:docMk/>
            <pc:sldMk cId="2914581216" sldId="261"/>
            <ac:picMk id="23" creationId="{193D5956-714D-4787-3035-FC5162726A04}"/>
          </ac:picMkLst>
        </pc:picChg>
        <pc:picChg chg="add mod">
          <ac:chgData name="Mohammed El Amine BECHAR" userId="6b3fffa4-5faa-4145-bb58-3344e09453bc" providerId="ADAL" clId="{9BE0B1C9-7841-41C9-9C24-A30FCD8F8310}" dt="2024-02-16T14:56:01.910" v="181" actId="1076"/>
          <ac:picMkLst>
            <pc:docMk/>
            <pc:sldMk cId="2914581216" sldId="261"/>
            <ac:picMk id="25" creationId="{14C83A42-2767-1023-1532-404715C7878D}"/>
          </ac:picMkLst>
        </pc:picChg>
        <pc:picChg chg="add mod">
          <ac:chgData name="Mohammed El Amine BECHAR" userId="6b3fffa4-5faa-4145-bb58-3344e09453bc" providerId="ADAL" clId="{9BE0B1C9-7841-41C9-9C24-A30FCD8F8310}" dt="2024-02-16T14:55:50.905" v="178" actId="1076"/>
          <ac:picMkLst>
            <pc:docMk/>
            <pc:sldMk cId="2914581216" sldId="261"/>
            <ac:picMk id="26" creationId="{B233C37F-091A-50DB-07E3-7B88C1B63D9E}"/>
          </ac:picMkLst>
        </pc:picChg>
        <pc:picChg chg="add mod">
          <ac:chgData name="Mohammed El Amine BECHAR" userId="6b3fffa4-5faa-4145-bb58-3344e09453bc" providerId="ADAL" clId="{9BE0B1C9-7841-41C9-9C24-A30FCD8F8310}" dt="2024-02-16T14:55:55.202" v="179" actId="1076"/>
          <ac:picMkLst>
            <pc:docMk/>
            <pc:sldMk cId="2914581216" sldId="261"/>
            <ac:picMk id="30" creationId="{A340CAAD-49B0-499B-A2E5-FEB6D5BAA0E8}"/>
          </ac:picMkLst>
        </pc:picChg>
        <pc:picChg chg="add mod">
          <ac:chgData name="Mohammed El Amine BECHAR" userId="6b3fffa4-5faa-4145-bb58-3344e09453bc" providerId="ADAL" clId="{9BE0B1C9-7841-41C9-9C24-A30FCD8F8310}" dt="2024-02-16T15:22:41.009" v="301" actId="1076"/>
          <ac:picMkLst>
            <pc:docMk/>
            <pc:sldMk cId="2914581216" sldId="261"/>
            <ac:picMk id="33" creationId="{6B1C3CDF-967F-377A-59C8-B75DAEFC8882}"/>
          </ac:picMkLst>
        </pc:picChg>
        <pc:picChg chg="add mod">
          <ac:chgData name="Mohammed El Amine BECHAR" userId="6b3fffa4-5faa-4145-bb58-3344e09453bc" providerId="ADAL" clId="{9BE0B1C9-7841-41C9-9C24-A30FCD8F8310}" dt="2024-02-16T15:06:55.128" v="256" actId="1076"/>
          <ac:picMkLst>
            <pc:docMk/>
            <pc:sldMk cId="2914581216" sldId="261"/>
            <ac:picMk id="36" creationId="{48ADACB1-BDCD-A4AB-9A0B-7F42F231F6DD}"/>
          </ac:picMkLst>
        </pc:picChg>
        <pc:picChg chg="add mod">
          <ac:chgData name="Mohammed El Amine BECHAR" userId="6b3fffa4-5faa-4145-bb58-3344e09453bc" providerId="ADAL" clId="{9BE0B1C9-7841-41C9-9C24-A30FCD8F8310}" dt="2024-02-16T15:06:55.128" v="256" actId="1076"/>
          <ac:picMkLst>
            <pc:docMk/>
            <pc:sldMk cId="2914581216" sldId="261"/>
            <ac:picMk id="37" creationId="{0A5CE666-0B39-18ED-081E-45251842514E}"/>
          </ac:picMkLst>
        </pc:picChg>
        <pc:picChg chg="add del mod">
          <ac:chgData name="Mohammed El Amine BECHAR" userId="6b3fffa4-5faa-4145-bb58-3344e09453bc" providerId="ADAL" clId="{9BE0B1C9-7841-41C9-9C24-A30FCD8F8310}" dt="2024-02-16T15:22:16.314" v="297" actId="478"/>
          <ac:picMkLst>
            <pc:docMk/>
            <pc:sldMk cId="2914581216" sldId="261"/>
            <ac:picMk id="38" creationId="{13859FDF-15F6-F7E7-1922-030D402A8852}"/>
          </ac:picMkLst>
        </pc:picChg>
        <pc:picChg chg="add del mod">
          <ac:chgData name="Mohammed El Amine BECHAR" userId="6b3fffa4-5faa-4145-bb58-3344e09453bc" providerId="ADAL" clId="{9BE0B1C9-7841-41C9-9C24-A30FCD8F8310}" dt="2024-02-16T15:22:17.476" v="298" actId="478"/>
          <ac:picMkLst>
            <pc:docMk/>
            <pc:sldMk cId="2914581216" sldId="261"/>
            <ac:picMk id="39" creationId="{B7B96D48-BDAA-32F9-64BA-E4474DFD2A4F}"/>
          </ac:picMkLst>
        </pc:picChg>
        <pc:picChg chg="add mod">
          <ac:chgData name="Mohammed El Amine BECHAR" userId="6b3fffa4-5faa-4145-bb58-3344e09453bc" providerId="ADAL" clId="{9BE0B1C9-7841-41C9-9C24-A30FCD8F8310}" dt="2024-02-16T15:07:08.347" v="257" actId="1076"/>
          <ac:picMkLst>
            <pc:docMk/>
            <pc:sldMk cId="2914581216" sldId="261"/>
            <ac:picMk id="40" creationId="{F189A9BB-116E-FF18-4C6A-BF9DF015C874}"/>
          </ac:picMkLst>
        </pc:picChg>
        <pc:picChg chg="add mod">
          <ac:chgData name="Mohammed El Amine BECHAR" userId="6b3fffa4-5faa-4145-bb58-3344e09453bc" providerId="ADAL" clId="{9BE0B1C9-7841-41C9-9C24-A30FCD8F8310}" dt="2024-02-16T15:07:14.579" v="258" actId="1076"/>
          <ac:picMkLst>
            <pc:docMk/>
            <pc:sldMk cId="2914581216" sldId="261"/>
            <ac:picMk id="41" creationId="{7FAD1F6D-5623-E489-5E2F-080512A409F2}"/>
          </ac:picMkLst>
        </pc:picChg>
        <pc:picChg chg="add mod">
          <ac:chgData name="Mohammed El Amine BECHAR" userId="6b3fffa4-5faa-4145-bb58-3344e09453bc" providerId="ADAL" clId="{9BE0B1C9-7841-41C9-9C24-A30FCD8F8310}" dt="2024-02-16T15:07:14.579" v="258" actId="1076"/>
          <ac:picMkLst>
            <pc:docMk/>
            <pc:sldMk cId="2914581216" sldId="261"/>
            <ac:picMk id="42" creationId="{A2D0C890-DCFF-2431-AE19-3AC34DB7B8D5}"/>
          </ac:picMkLst>
        </pc:picChg>
        <pc:picChg chg="add del mod">
          <ac:chgData name="Mohammed El Amine BECHAR" userId="6b3fffa4-5faa-4145-bb58-3344e09453bc" providerId="ADAL" clId="{9BE0B1C9-7841-41C9-9C24-A30FCD8F8310}" dt="2024-02-16T15:22:04.153" v="296" actId="478"/>
          <ac:picMkLst>
            <pc:docMk/>
            <pc:sldMk cId="2914581216" sldId="261"/>
            <ac:picMk id="44" creationId="{1F121573-31B7-00B6-DDFC-0D731F47D32B}"/>
          </ac:picMkLst>
        </pc:picChg>
        <pc:cxnChg chg="add mod">
          <ac:chgData name="Mohammed El Amine BECHAR" userId="6b3fffa4-5faa-4145-bb58-3344e09453bc" providerId="ADAL" clId="{9BE0B1C9-7841-41C9-9C24-A30FCD8F8310}" dt="2024-02-16T15:04:29.925" v="236" actId="1582"/>
          <ac:cxnSpMkLst>
            <pc:docMk/>
            <pc:sldMk cId="2914581216" sldId="261"/>
            <ac:cxnSpMk id="15" creationId="{B0FCE0BF-3941-975B-4ACE-9C6CF3146EAE}"/>
          </ac:cxnSpMkLst>
        </pc:cxnChg>
        <pc:cxnChg chg="add mod">
          <ac:chgData name="Mohammed El Amine BECHAR" userId="6b3fffa4-5faa-4145-bb58-3344e09453bc" providerId="ADAL" clId="{9BE0B1C9-7841-41C9-9C24-A30FCD8F8310}" dt="2024-02-16T15:04:34.180" v="237" actId="108"/>
          <ac:cxnSpMkLst>
            <pc:docMk/>
            <pc:sldMk cId="2914581216" sldId="261"/>
            <ac:cxnSpMk id="16" creationId="{0545E2D4-C13D-E46C-8F08-4F9869C9F47A}"/>
          </ac:cxnSpMkLst>
        </pc:cxnChg>
        <pc:cxnChg chg="add mod">
          <ac:chgData name="Mohammed El Amine BECHAR" userId="6b3fffa4-5faa-4145-bb58-3344e09453bc" providerId="ADAL" clId="{9BE0B1C9-7841-41C9-9C24-A30FCD8F8310}" dt="2024-02-16T15:18:10.145" v="295" actId="108"/>
          <ac:cxnSpMkLst>
            <pc:docMk/>
            <pc:sldMk cId="2914581216" sldId="261"/>
            <ac:cxnSpMk id="20" creationId="{BD9D279A-B9CA-B332-0E10-79AF9B5FAF9C}"/>
          </ac:cxnSpMkLst>
        </pc:cxnChg>
        <pc:cxnChg chg="add mod">
          <ac:chgData name="Mohammed El Amine BECHAR" userId="6b3fffa4-5faa-4145-bb58-3344e09453bc" providerId="ADAL" clId="{9BE0B1C9-7841-41C9-9C24-A30FCD8F8310}" dt="2024-02-16T15:18:07.231" v="294" actId="108"/>
          <ac:cxnSpMkLst>
            <pc:docMk/>
            <pc:sldMk cId="2914581216" sldId="261"/>
            <ac:cxnSpMk id="22" creationId="{00C958BB-C1BD-690B-032B-5BA2E7CC11F2}"/>
          </ac:cxnSpMkLst>
        </pc:cxnChg>
        <pc:cxnChg chg="add mod">
          <ac:chgData name="Mohammed El Amine BECHAR" userId="6b3fffa4-5faa-4145-bb58-3344e09453bc" providerId="ADAL" clId="{9BE0B1C9-7841-41C9-9C24-A30FCD8F8310}" dt="2024-02-16T15:04:02.108" v="232"/>
          <ac:cxnSpMkLst>
            <pc:docMk/>
            <pc:sldMk cId="2914581216" sldId="261"/>
            <ac:cxnSpMk id="27" creationId="{70DD7067-7DF2-79BD-0F44-B82E0A3CC96D}"/>
          </ac:cxnSpMkLst>
        </pc:cxnChg>
        <pc:cxnChg chg="add mod">
          <ac:chgData name="Mohammed El Amine BECHAR" userId="6b3fffa4-5faa-4145-bb58-3344e09453bc" providerId="ADAL" clId="{9BE0B1C9-7841-41C9-9C24-A30FCD8F8310}" dt="2024-02-16T15:04:05.622" v="233" actId="108"/>
          <ac:cxnSpMkLst>
            <pc:docMk/>
            <pc:sldMk cId="2914581216" sldId="261"/>
            <ac:cxnSpMk id="28" creationId="{65B45754-AE5F-4C50-1904-606AF58F5AB2}"/>
          </ac:cxnSpMkLst>
        </pc:cxnChg>
        <pc:cxnChg chg="add mod">
          <ac:chgData name="Mohammed El Amine BECHAR" userId="6b3fffa4-5faa-4145-bb58-3344e09453bc" providerId="ADAL" clId="{9BE0B1C9-7841-41C9-9C24-A30FCD8F8310}" dt="2024-02-16T15:17:26.039" v="288" actId="108"/>
          <ac:cxnSpMkLst>
            <pc:docMk/>
            <pc:sldMk cId="2914581216" sldId="261"/>
            <ac:cxnSpMk id="43" creationId="{4F2C179E-D1D5-ADCC-DF45-4A5D11F87F80}"/>
          </ac:cxnSpMkLst>
        </pc:cxnChg>
        <pc:cxnChg chg="add mod">
          <ac:chgData name="Mohammed El Amine BECHAR" userId="6b3fffa4-5faa-4145-bb58-3344e09453bc" providerId="ADAL" clId="{9BE0B1C9-7841-41C9-9C24-A30FCD8F8310}" dt="2024-02-16T15:06:55.128" v="256" actId="1076"/>
          <ac:cxnSpMkLst>
            <pc:docMk/>
            <pc:sldMk cId="2914581216" sldId="261"/>
            <ac:cxnSpMk id="46" creationId="{3A03C8D4-B3C1-51C1-1414-DD37F1318219}"/>
          </ac:cxnSpMkLst>
        </pc:cxnChg>
        <pc:cxnChg chg="add mod">
          <ac:chgData name="Mohammed El Amine BECHAR" userId="6b3fffa4-5faa-4145-bb58-3344e09453bc" providerId="ADAL" clId="{9BE0B1C9-7841-41C9-9C24-A30FCD8F8310}" dt="2024-02-16T15:07:30.728" v="263" actId="108"/>
          <ac:cxnSpMkLst>
            <pc:docMk/>
            <pc:sldMk cId="2914581216" sldId="261"/>
            <ac:cxnSpMk id="47" creationId="{D9B2B8C0-C8A0-5862-602D-D781C54DDAC6}"/>
          </ac:cxnSpMkLst>
        </pc:cxnChg>
        <pc:cxnChg chg="add mod">
          <ac:chgData name="Mohammed El Amine BECHAR" userId="6b3fffa4-5faa-4145-bb58-3344e09453bc" providerId="ADAL" clId="{9BE0B1C9-7841-41C9-9C24-A30FCD8F8310}" dt="2024-02-16T15:07:33.899" v="264" actId="108"/>
          <ac:cxnSpMkLst>
            <pc:docMk/>
            <pc:sldMk cId="2914581216" sldId="261"/>
            <ac:cxnSpMk id="48" creationId="{8A0E42F8-2DCD-A5B7-62DE-23C4833EE260}"/>
          </ac:cxnSpMkLst>
        </pc:cxnChg>
        <pc:cxnChg chg="add mod">
          <ac:chgData name="Mohammed El Amine BECHAR" userId="6b3fffa4-5faa-4145-bb58-3344e09453bc" providerId="ADAL" clId="{9BE0B1C9-7841-41C9-9C24-A30FCD8F8310}" dt="2024-02-16T15:17:28.402" v="289" actId="108"/>
          <ac:cxnSpMkLst>
            <pc:docMk/>
            <pc:sldMk cId="2914581216" sldId="261"/>
            <ac:cxnSpMk id="76" creationId="{AB38CB5D-F64B-84F3-540C-B2EF9B4C508B}"/>
          </ac:cxnSpMkLst>
        </pc:cxnChg>
        <pc:cxnChg chg="add mod">
          <ac:chgData name="Mohammed El Amine BECHAR" userId="6b3fffa4-5faa-4145-bb58-3344e09453bc" providerId="ADAL" clId="{9BE0B1C9-7841-41C9-9C24-A30FCD8F8310}" dt="2024-02-16T15:17:52.641" v="293" actId="1076"/>
          <ac:cxnSpMkLst>
            <pc:docMk/>
            <pc:sldMk cId="2914581216" sldId="261"/>
            <ac:cxnSpMk id="78" creationId="{E922447E-2556-7D18-4441-874F80437CE7}"/>
          </ac:cxnSpMkLst>
        </pc:cxnChg>
      </pc:sldChg>
      <pc:sldChg chg="del">
        <pc:chgData name="Mohammed El Amine BECHAR" userId="6b3fffa4-5faa-4145-bb58-3344e09453bc" providerId="ADAL" clId="{9BE0B1C9-7841-41C9-9C24-A30FCD8F8310}" dt="2024-02-16T14:51:41.383" v="164" actId="47"/>
        <pc:sldMkLst>
          <pc:docMk/>
          <pc:sldMk cId="3281747317" sldId="262"/>
        </pc:sldMkLst>
      </pc:sldChg>
      <pc:sldChg chg="delSp modSp add mod">
        <pc:chgData name="Mohammed El Amine BECHAR" userId="6b3fffa4-5faa-4145-bb58-3344e09453bc" providerId="ADAL" clId="{9BE0B1C9-7841-41C9-9C24-A30FCD8F8310}" dt="2024-02-18T22:08:48.349" v="2590" actId="20577"/>
        <pc:sldMkLst>
          <pc:docMk/>
          <pc:sldMk cId="3647509467" sldId="262"/>
        </pc:sldMkLst>
        <pc:spChg chg="mod">
          <ac:chgData name="Mohammed El Amine BECHAR" userId="6b3fffa4-5faa-4145-bb58-3344e09453bc" providerId="ADAL" clId="{9BE0B1C9-7841-41C9-9C24-A30FCD8F8310}" dt="2024-02-18T22:08:48.349" v="2590" actId="20577"/>
          <ac:spMkLst>
            <pc:docMk/>
            <pc:sldMk cId="3647509467" sldId="262"/>
            <ac:spMk id="4" creationId="{5D9CE37F-FF92-25E2-2218-45F59EB4E9CF}"/>
          </ac:spMkLst>
        </pc:spChg>
        <pc:spChg chg="del">
          <ac:chgData name="Mohammed El Amine BECHAR" userId="6b3fffa4-5faa-4145-bb58-3344e09453bc" providerId="ADAL" clId="{9BE0B1C9-7841-41C9-9C24-A30FCD8F8310}" dt="2024-02-16T15:28:23.729" v="313" actId="478"/>
          <ac:spMkLst>
            <pc:docMk/>
            <pc:sldMk cId="3647509467" sldId="262"/>
            <ac:spMk id="7" creationId="{8CC5DF72-6658-A5B0-5D82-FDEE3A86B3F2}"/>
          </ac:spMkLst>
        </pc:spChg>
        <pc:spChg chg="del">
          <ac:chgData name="Mohammed El Amine BECHAR" userId="6b3fffa4-5faa-4145-bb58-3344e09453bc" providerId="ADAL" clId="{9BE0B1C9-7841-41C9-9C24-A30FCD8F8310}" dt="2024-02-16T15:28:55.002" v="323" actId="478"/>
          <ac:spMkLst>
            <pc:docMk/>
            <pc:sldMk cId="3647509467" sldId="262"/>
            <ac:spMk id="9" creationId="{69B2FE20-0114-5DF6-E7BD-B41329332BCA}"/>
          </ac:spMkLst>
        </pc:spChg>
        <pc:spChg chg="del">
          <ac:chgData name="Mohammed El Amine BECHAR" userId="6b3fffa4-5faa-4145-bb58-3344e09453bc" providerId="ADAL" clId="{9BE0B1C9-7841-41C9-9C24-A30FCD8F8310}" dt="2024-02-16T15:28:08.662" v="306" actId="478"/>
          <ac:spMkLst>
            <pc:docMk/>
            <pc:sldMk cId="3647509467" sldId="262"/>
            <ac:spMk id="13" creationId="{C9CD69C0-27D4-AEF0-2F09-1FC10A42800E}"/>
          </ac:spMkLst>
        </pc:spChg>
        <pc:spChg chg="del">
          <ac:chgData name="Mohammed El Amine BECHAR" userId="6b3fffa4-5faa-4145-bb58-3344e09453bc" providerId="ADAL" clId="{9BE0B1C9-7841-41C9-9C24-A30FCD8F8310}" dt="2024-02-16T15:28:31.380" v="320" actId="478"/>
          <ac:spMkLst>
            <pc:docMk/>
            <pc:sldMk cId="3647509467" sldId="262"/>
            <ac:spMk id="14" creationId="{B21345DA-BD04-C9B9-5B28-96D44C47F6E7}"/>
          </ac:spMkLst>
        </pc:spChg>
        <pc:spChg chg="del">
          <ac:chgData name="Mohammed El Amine BECHAR" userId="6b3fffa4-5faa-4145-bb58-3344e09453bc" providerId="ADAL" clId="{9BE0B1C9-7841-41C9-9C24-A30FCD8F8310}" dt="2024-02-16T15:29:05.073" v="334" actId="478"/>
          <ac:spMkLst>
            <pc:docMk/>
            <pc:sldMk cId="3647509467" sldId="262"/>
            <ac:spMk id="19" creationId="{0017D99A-F474-78DE-AD94-8B52FD96F815}"/>
          </ac:spMkLst>
        </pc:spChg>
        <pc:spChg chg="del mod">
          <ac:chgData name="Mohammed El Amine BECHAR" userId="6b3fffa4-5faa-4145-bb58-3344e09453bc" providerId="ADAL" clId="{9BE0B1C9-7841-41C9-9C24-A30FCD8F8310}" dt="2024-02-16T15:29:09" v="338" actId="478"/>
          <ac:spMkLst>
            <pc:docMk/>
            <pc:sldMk cId="3647509467" sldId="262"/>
            <ac:spMk id="24" creationId="{F0D10BA3-DED8-1DA6-0A07-7560F0205726}"/>
          </ac:spMkLst>
        </pc:spChg>
        <pc:spChg chg="del">
          <ac:chgData name="Mohammed El Amine BECHAR" userId="6b3fffa4-5faa-4145-bb58-3344e09453bc" providerId="ADAL" clId="{9BE0B1C9-7841-41C9-9C24-A30FCD8F8310}" dt="2024-02-16T15:28:10.452" v="308" actId="478"/>
          <ac:spMkLst>
            <pc:docMk/>
            <pc:sldMk cId="3647509467" sldId="262"/>
            <ac:spMk id="29" creationId="{F251C5FE-2777-7025-1B99-2F7A87DE9DF4}"/>
          </ac:spMkLst>
        </pc:spChg>
        <pc:spChg chg="del">
          <ac:chgData name="Mohammed El Amine BECHAR" userId="6b3fffa4-5faa-4145-bb58-3344e09453bc" providerId="ADAL" clId="{9BE0B1C9-7841-41C9-9C24-A30FCD8F8310}" dt="2024-02-16T15:29:08.003" v="336" actId="478"/>
          <ac:spMkLst>
            <pc:docMk/>
            <pc:sldMk cId="3647509467" sldId="262"/>
            <ac:spMk id="31" creationId="{20958143-52A7-4C1C-24CD-4A6C26609C86}"/>
          </ac:spMkLst>
        </pc:spChg>
        <pc:spChg chg="del">
          <ac:chgData name="Mohammed El Amine BECHAR" userId="6b3fffa4-5faa-4145-bb58-3344e09453bc" providerId="ADAL" clId="{9BE0B1C9-7841-41C9-9C24-A30FCD8F8310}" dt="2024-02-16T15:28:11.672" v="309" actId="478"/>
          <ac:spMkLst>
            <pc:docMk/>
            <pc:sldMk cId="3647509467" sldId="262"/>
            <ac:spMk id="32" creationId="{C9A16643-04C6-292F-B9EB-4F34A2C2DDDA}"/>
          </ac:spMkLst>
        </pc:spChg>
        <pc:spChg chg="del">
          <ac:chgData name="Mohammed El Amine BECHAR" userId="6b3fffa4-5faa-4145-bb58-3344e09453bc" providerId="ADAL" clId="{9BE0B1C9-7841-41C9-9C24-A30FCD8F8310}" dt="2024-02-16T15:28:23.044" v="312" actId="478"/>
          <ac:spMkLst>
            <pc:docMk/>
            <pc:sldMk cId="3647509467" sldId="262"/>
            <ac:spMk id="34" creationId="{359507E7-7E44-004B-952A-2D233673A658}"/>
          </ac:spMkLst>
        </pc:spChg>
        <pc:spChg chg="del">
          <ac:chgData name="Mohammed El Amine BECHAR" userId="6b3fffa4-5faa-4145-bb58-3344e09453bc" providerId="ADAL" clId="{9BE0B1C9-7841-41C9-9C24-A30FCD8F8310}" dt="2024-02-16T15:28:56.164" v="324" actId="478"/>
          <ac:spMkLst>
            <pc:docMk/>
            <pc:sldMk cId="3647509467" sldId="262"/>
            <ac:spMk id="35" creationId="{33883821-D4A1-165F-A6A0-78C887866F8A}"/>
          </ac:spMkLst>
        </pc:spChg>
        <pc:spChg chg="del">
          <ac:chgData name="Mohammed El Amine BECHAR" userId="6b3fffa4-5faa-4145-bb58-3344e09453bc" providerId="ADAL" clId="{9BE0B1C9-7841-41C9-9C24-A30FCD8F8310}" dt="2024-02-16T15:28:25.656" v="316" actId="478"/>
          <ac:spMkLst>
            <pc:docMk/>
            <pc:sldMk cId="3647509467" sldId="262"/>
            <ac:spMk id="45" creationId="{22F560F1-C129-3655-88E1-5A13F073D903}"/>
          </ac:spMkLst>
        </pc:spChg>
        <pc:spChg chg="del">
          <ac:chgData name="Mohammed El Amine BECHAR" userId="6b3fffa4-5faa-4145-bb58-3344e09453bc" providerId="ADAL" clId="{9BE0B1C9-7841-41C9-9C24-A30FCD8F8310}" dt="2024-02-16T15:29:55.874" v="343" actId="478"/>
          <ac:spMkLst>
            <pc:docMk/>
            <pc:sldMk cId="3647509467" sldId="262"/>
            <ac:spMk id="58" creationId="{95E4DDC0-6858-F73F-53DB-C1FC08E549BE}"/>
          </ac:spMkLst>
        </pc:spChg>
        <pc:spChg chg="del">
          <ac:chgData name="Mohammed El Amine BECHAR" userId="6b3fffa4-5faa-4145-bb58-3344e09453bc" providerId="ADAL" clId="{9BE0B1C9-7841-41C9-9C24-A30FCD8F8310}" dt="2024-02-16T15:29:01.009" v="329" actId="478"/>
          <ac:spMkLst>
            <pc:docMk/>
            <pc:sldMk cId="3647509467" sldId="262"/>
            <ac:spMk id="60" creationId="{F0B6D424-BF97-5EEC-9199-639DC15BC2B1}"/>
          </ac:spMkLst>
        </pc:spChg>
        <pc:spChg chg="del">
          <ac:chgData name="Mohammed El Amine BECHAR" userId="6b3fffa4-5faa-4145-bb58-3344e09453bc" providerId="ADAL" clId="{9BE0B1C9-7841-41C9-9C24-A30FCD8F8310}" dt="2024-02-16T15:29:03.908" v="333" actId="478"/>
          <ac:spMkLst>
            <pc:docMk/>
            <pc:sldMk cId="3647509467" sldId="262"/>
            <ac:spMk id="73" creationId="{03AD9030-5132-C531-4C40-58E5409320EC}"/>
          </ac:spMkLst>
        </pc:spChg>
        <pc:picChg chg="del">
          <ac:chgData name="Mohammed El Amine BECHAR" userId="6b3fffa4-5faa-4145-bb58-3344e09453bc" providerId="ADAL" clId="{9BE0B1C9-7841-41C9-9C24-A30FCD8F8310}" dt="2024-02-16T15:28:56.857" v="325" actId="478"/>
          <ac:picMkLst>
            <pc:docMk/>
            <pc:sldMk cId="3647509467" sldId="262"/>
            <ac:picMk id="10" creationId="{9F742282-6670-FCE4-A569-50847BB68B10}"/>
          </ac:picMkLst>
        </pc:picChg>
        <pc:picChg chg="del">
          <ac:chgData name="Mohammed El Amine BECHAR" userId="6b3fffa4-5faa-4145-bb58-3344e09453bc" providerId="ADAL" clId="{9BE0B1C9-7841-41C9-9C24-A30FCD8F8310}" dt="2024-02-16T15:28:09.082" v="307" actId="478"/>
          <ac:picMkLst>
            <pc:docMk/>
            <pc:sldMk cId="3647509467" sldId="262"/>
            <ac:picMk id="12" creationId="{65641133-9057-B85C-56BE-A99FB3E04887}"/>
          </ac:picMkLst>
        </pc:picChg>
        <pc:picChg chg="del">
          <ac:chgData name="Mohammed El Amine BECHAR" userId="6b3fffa4-5faa-4145-bb58-3344e09453bc" providerId="ADAL" clId="{9BE0B1C9-7841-41C9-9C24-A30FCD8F8310}" dt="2024-02-16T15:29:05.587" v="335" actId="478"/>
          <ac:picMkLst>
            <pc:docMk/>
            <pc:sldMk cId="3647509467" sldId="262"/>
            <ac:picMk id="17" creationId="{EA3A1DC1-384C-8668-74B0-4AFF3D576747}"/>
          </ac:picMkLst>
        </pc:picChg>
        <pc:picChg chg="del">
          <ac:chgData name="Mohammed El Amine BECHAR" userId="6b3fffa4-5faa-4145-bb58-3344e09453bc" providerId="ADAL" clId="{9BE0B1C9-7841-41C9-9C24-A30FCD8F8310}" dt="2024-02-16T15:29:09.500" v="339" actId="478"/>
          <ac:picMkLst>
            <pc:docMk/>
            <pc:sldMk cId="3647509467" sldId="262"/>
            <ac:picMk id="23" creationId="{FB73FCF0-E112-B35F-E2E9-3BC83A1A0AE5}"/>
          </ac:picMkLst>
        </pc:picChg>
        <pc:picChg chg="del">
          <ac:chgData name="Mohammed El Amine BECHAR" userId="6b3fffa4-5faa-4145-bb58-3344e09453bc" providerId="ADAL" clId="{9BE0B1C9-7841-41C9-9C24-A30FCD8F8310}" dt="2024-02-16T15:29:09.922" v="340" actId="478"/>
          <ac:picMkLst>
            <pc:docMk/>
            <pc:sldMk cId="3647509467" sldId="262"/>
            <ac:picMk id="25" creationId="{EFD10F6E-954F-994E-A0FE-01F36F1DEAAE}"/>
          </ac:picMkLst>
        </pc:picChg>
        <pc:picChg chg="del">
          <ac:chgData name="Mohammed El Amine BECHAR" userId="6b3fffa4-5faa-4145-bb58-3344e09453bc" providerId="ADAL" clId="{9BE0B1C9-7841-41C9-9C24-A30FCD8F8310}" dt="2024-02-16T15:29:10.345" v="341" actId="478"/>
          <ac:picMkLst>
            <pc:docMk/>
            <pc:sldMk cId="3647509467" sldId="262"/>
            <ac:picMk id="26" creationId="{9A59B1A0-D8DB-C343-A001-0C1138CC3E3B}"/>
          </ac:picMkLst>
        </pc:picChg>
        <pc:picChg chg="del">
          <ac:chgData name="Mohammed El Amine BECHAR" userId="6b3fffa4-5faa-4145-bb58-3344e09453bc" providerId="ADAL" clId="{9BE0B1C9-7841-41C9-9C24-A30FCD8F8310}" dt="2024-02-16T15:29:10.778" v="342" actId="478"/>
          <ac:picMkLst>
            <pc:docMk/>
            <pc:sldMk cId="3647509467" sldId="262"/>
            <ac:picMk id="30" creationId="{7D40CE03-E3EA-7669-DE8C-76127913A30D}"/>
          </ac:picMkLst>
        </pc:picChg>
        <pc:picChg chg="del">
          <ac:chgData name="Mohammed El Amine BECHAR" userId="6b3fffa4-5faa-4145-bb58-3344e09453bc" providerId="ADAL" clId="{9BE0B1C9-7841-41C9-9C24-A30FCD8F8310}" dt="2024-02-16T15:28:24.510" v="314" actId="478"/>
          <ac:picMkLst>
            <pc:docMk/>
            <pc:sldMk cId="3647509467" sldId="262"/>
            <ac:picMk id="33" creationId="{7A6FA60D-72BE-4221-5B73-19B671164662}"/>
          </ac:picMkLst>
        </pc:picChg>
        <pc:picChg chg="del">
          <ac:chgData name="Mohammed El Amine BECHAR" userId="6b3fffa4-5faa-4145-bb58-3344e09453bc" providerId="ADAL" clId="{9BE0B1C9-7841-41C9-9C24-A30FCD8F8310}" dt="2024-02-16T15:28:26.614" v="318" actId="478"/>
          <ac:picMkLst>
            <pc:docMk/>
            <pc:sldMk cId="3647509467" sldId="262"/>
            <ac:picMk id="36" creationId="{3517D7F3-8F09-6FBD-36FC-795EEEA02CD5}"/>
          </ac:picMkLst>
        </pc:picChg>
        <pc:picChg chg="del">
          <ac:chgData name="Mohammed El Amine BECHAR" userId="6b3fffa4-5faa-4145-bb58-3344e09453bc" providerId="ADAL" clId="{9BE0B1C9-7841-41C9-9C24-A30FCD8F8310}" dt="2024-02-16T15:28:26.152" v="317" actId="478"/>
          <ac:picMkLst>
            <pc:docMk/>
            <pc:sldMk cId="3647509467" sldId="262"/>
            <ac:picMk id="37" creationId="{E0487DF1-63F6-7083-7F0E-A8A28A552881}"/>
          </ac:picMkLst>
        </pc:picChg>
        <pc:picChg chg="del">
          <ac:chgData name="Mohammed El Amine BECHAR" userId="6b3fffa4-5faa-4145-bb58-3344e09453bc" providerId="ADAL" clId="{9BE0B1C9-7841-41C9-9C24-A30FCD8F8310}" dt="2024-02-16T15:29:01.913" v="331" actId="478"/>
          <ac:picMkLst>
            <pc:docMk/>
            <pc:sldMk cId="3647509467" sldId="262"/>
            <ac:picMk id="41" creationId="{2A5E3920-85B6-70C9-D7E0-E4E565815BD5}"/>
          </ac:picMkLst>
        </pc:picChg>
        <pc:picChg chg="del">
          <ac:chgData name="Mohammed El Amine BECHAR" userId="6b3fffa4-5faa-4145-bb58-3344e09453bc" providerId="ADAL" clId="{9BE0B1C9-7841-41C9-9C24-A30FCD8F8310}" dt="2024-02-16T15:29:01.481" v="330" actId="478"/>
          <ac:picMkLst>
            <pc:docMk/>
            <pc:sldMk cId="3647509467" sldId="262"/>
            <ac:picMk id="42" creationId="{5F43339A-4D75-DA1C-D4B0-46844C3DDDEC}"/>
          </ac:picMkLst>
        </pc:picChg>
        <pc:cxnChg chg="del mod">
          <ac:chgData name="Mohammed El Amine BECHAR" userId="6b3fffa4-5faa-4145-bb58-3344e09453bc" providerId="ADAL" clId="{9BE0B1C9-7841-41C9-9C24-A30FCD8F8310}" dt="2024-02-16T15:28:33.841" v="321" actId="478"/>
          <ac:cxnSpMkLst>
            <pc:docMk/>
            <pc:sldMk cId="3647509467" sldId="262"/>
            <ac:cxnSpMk id="15" creationId="{FE10FC2E-5458-E8D3-2064-9CFFA2AE9A10}"/>
          </ac:cxnSpMkLst>
        </pc:cxnChg>
        <pc:cxnChg chg="del mod">
          <ac:chgData name="Mohammed El Amine BECHAR" userId="6b3fffa4-5faa-4145-bb58-3344e09453bc" providerId="ADAL" clId="{9BE0B1C9-7841-41C9-9C24-A30FCD8F8310}" dt="2024-02-16T15:28:36.626" v="322" actId="478"/>
          <ac:cxnSpMkLst>
            <pc:docMk/>
            <pc:sldMk cId="3647509467" sldId="262"/>
            <ac:cxnSpMk id="16" creationId="{979BC81B-4845-2596-99D4-3EDF99E6A3E5}"/>
          </ac:cxnSpMkLst>
        </pc:cxnChg>
        <pc:cxnChg chg="del mod">
          <ac:chgData name="Mohammed El Amine BECHAR" userId="6b3fffa4-5faa-4145-bb58-3344e09453bc" providerId="ADAL" clId="{9BE0B1C9-7841-41C9-9C24-A30FCD8F8310}" dt="2024-02-16T15:28:58.690" v="327" actId="478"/>
          <ac:cxnSpMkLst>
            <pc:docMk/>
            <pc:sldMk cId="3647509467" sldId="262"/>
            <ac:cxnSpMk id="20" creationId="{98333115-FC05-7CB3-C2C1-1DB32D962E3D}"/>
          </ac:cxnSpMkLst>
        </pc:cxnChg>
        <pc:cxnChg chg="del mod">
          <ac:chgData name="Mohammed El Amine BECHAR" userId="6b3fffa4-5faa-4145-bb58-3344e09453bc" providerId="ADAL" clId="{9BE0B1C9-7841-41C9-9C24-A30FCD8F8310}" dt="2024-02-16T15:28:57.680" v="326" actId="478"/>
          <ac:cxnSpMkLst>
            <pc:docMk/>
            <pc:sldMk cId="3647509467" sldId="262"/>
            <ac:cxnSpMk id="22" creationId="{DBC060FA-37D6-C9ED-97D6-9ACEB5DB64CE}"/>
          </ac:cxnSpMkLst>
        </pc:cxnChg>
        <pc:cxnChg chg="del mod">
          <ac:chgData name="Mohammed El Amine BECHAR" userId="6b3fffa4-5faa-4145-bb58-3344e09453bc" providerId="ADAL" clId="{9BE0B1C9-7841-41C9-9C24-A30FCD8F8310}" dt="2024-02-16T15:28:15.536" v="310" actId="478"/>
          <ac:cxnSpMkLst>
            <pc:docMk/>
            <pc:sldMk cId="3647509467" sldId="262"/>
            <ac:cxnSpMk id="27" creationId="{6A2B69D2-F1AC-C64D-E69E-859BADD24A60}"/>
          </ac:cxnSpMkLst>
        </pc:cxnChg>
        <pc:cxnChg chg="del mod">
          <ac:chgData name="Mohammed El Amine BECHAR" userId="6b3fffa4-5faa-4145-bb58-3344e09453bc" providerId="ADAL" clId="{9BE0B1C9-7841-41C9-9C24-A30FCD8F8310}" dt="2024-02-16T15:28:16.247" v="311" actId="478"/>
          <ac:cxnSpMkLst>
            <pc:docMk/>
            <pc:sldMk cId="3647509467" sldId="262"/>
            <ac:cxnSpMk id="28" creationId="{2FA571EE-11E2-6C3B-6D85-E3630AC22E82}"/>
          </ac:cxnSpMkLst>
        </pc:cxnChg>
        <pc:cxnChg chg="del mod">
          <ac:chgData name="Mohammed El Amine BECHAR" userId="6b3fffa4-5faa-4145-bb58-3344e09453bc" providerId="ADAL" clId="{9BE0B1C9-7841-41C9-9C24-A30FCD8F8310}" dt="2024-02-16T15:28:30.089" v="319" actId="478"/>
          <ac:cxnSpMkLst>
            <pc:docMk/>
            <pc:sldMk cId="3647509467" sldId="262"/>
            <ac:cxnSpMk id="43" creationId="{D273C873-B9AA-DEC5-07ED-F502E703436B}"/>
          </ac:cxnSpMkLst>
        </pc:cxnChg>
        <pc:cxnChg chg="del mod">
          <ac:chgData name="Mohammed El Amine BECHAR" userId="6b3fffa4-5faa-4145-bb58-3344e09453bc" providerId="ADAL" clId="{9BE0B1C9-7841-41C9-9C24-A30FCD8F8310}" dt="2024-02-16T15:28:25.217" v="315" actId="478"/>
          <ac:cxnSpMkLst>
            <pc:docMk/>
            <pc:sldMk cId="3647509467" sldId="262"/>
            <ac:cxnSpMk id="46" creationId="{39F4C114-8BFB-6B5A-4F52-790E00C21EAD}"/>
          </ac:cxnSpMkLst>
        </pc:cxnChg>
        <pc:cxnChg chg="del mod">
          <ac:chgData name="Mohammed El Amine BECHAR" userId="6b3fffa4-5faa-4145-bb58-3344e09453bc" providerId="ADAL" clId="{9BE0B1C9-7841-41C9-9C24-A30FCD8F8310}" dt="2024-02-16T15:29:00.290" v="328" actId="478"/>
          <ac:cxnSpMkLst>
            <pc:docMk/>
            <pc:sldMk cId="3647509467" sldId="262"/>
            <ac:cxnSpMk id="48" creationId="{749F4A8E-984B-0D43-FF69-489CC6B572E6}"/>
          </ac:cxnSpMkLst>
        </pc:cxnChg>
        <pc:cxnChg chg="del mod">
          <ac:chgData name="Mohammed El Amine BECHAR" userId="6b3fffa4-5faa-4145-bb58-3344e09453bc" providerId="ADAL" clId="{9BE0B1C9-7841-41C9-9C24-A30FCD8F8310}" dt="2024-02-16T15:29:02.432" v="332" actId="478"/>
          <ac:cxnSpMkLst>
            <pc:docMk/>
            <pc:sldMk cId="3647509467" sldId="262"/>
            <ac:cxnSpMk id="76" creationId="{ED2949B7-1041-A054-061B-7697D1215B80}"/>
          </ac:cxnSpMkLst>
        </pc:cxnChg>
      </pc:sldChg>
      <pc:sldChg chg="addSp delSp modSp add mod">
        <pc:chgData name="Mohammed El Amine BECHAR" userId="6b3fffa4-5faa-4145-bb58-3344e09453bc" providerId="ADAL" clId="{9BE0B1C9-7841-41C9-9C24-A30FCD8F8310}" dt="2024-02-18T19:07:46.397" v="1238" actId="20577"/>
        <pc:sldMkLst>
          <pc:docMk/>
          <pc:sldMk cId="2968508101" sldId="263"/>
        </pc:sldMkLst>
        <pc:spChg chg="mod">
          <ac:chgData name="Mohammed El Amine BECHAR" userId="6b3fffa4-5faa-4145-bb58-3344e09453bc" providerId="ADAL" clId="{9BE0B1C9-7841-41C9-9C24-A30FCD8F8310}" dt="2024-02-18T19:07:46.397" v="1238" actId="20577"/>
          <ac:spMkLst>
            <pc:docMk/>
            <pc:sldMk cId="2968508101" sldId="263"/>
            <ac:spMk id="4" creationId="{0C2D4E2B-E24F-A78D-6A5F-77B2F93FEF9E}"/>
          </ac:spMkLst>
        </pc:spChg>
        <pc:spChg chg="add mod">
          <ac:chgData name="Mohammed El Amine BECHAR" userId="6b3fffa4-5faa-4145-bb58-3344e09453bc" providerId="ADAL" clId="{9BE0B1C9-7841-41C9-9C24-A30FCD8F8310}" dt="2024-02-18T19:07:28.103" v="1217" actId="20577"/>
          <ac:spMkLst>
            <pc:docMk/>
            <pc:sldMk cId="2968508101" sldId="263"/>
            <ac:spMk id="5" creationId="{3BB23880-E59E-D246-0D77-679C3F92EBE6}"/>
          </ac:spMkLst>
        </pc:spChg>
        <pc:spChg chg="del">
          <ac:chgData name="Mohammed El Amine BECHAR" userId="6b3fffa4-5faa-4145-bb58-3344e09453bc" providerId="ADAL" clId="{9BE0B1C9-7841-41C9-9C24-A30FCD8F8310}" dt="2024-02-16T15:33:25.671" v="354" actId="478"/>
          <ac:spMkLst>
            <pc:docMk/>
            <pc:sldMk cId="2968508101" sldId="263"/>
            <ac:spMk id="6" creationId="{E38BC557-669F-E158-B4D9-C4FCB8B41A19}"/>
          </ac:spMkLst>
        </pc:spChg>
        <pc:spChg chg="add">
          <ac:chgData name="Mohammed El Amine BECHAR" userId="6b3fffa4-5faa-4145-bb58-3344e09453bc" providerId="ADAL" clId="{9BE0B1C9-7841-41C9-9C24-A30FCD8F8310}" dt="2024-02-16T17:05:37.463" v="856"/>
          <ac:spMkLst>
            <pc:docMk/>
            <pc:sldMk cId="2968508101" sldId="263"/>
            <ac:spMk id="7" creationId="{7FD0A9F2-44F8-18D2-F177-AAAF321CE9EB}"/>
          </ac:spMkLst>
        </pc:spChg>
        <pc:spChg chg="del">
          <ac:chgData name="Mohammed El Amine BECHAR" userId="6b3fffa4-5faa-4145-bb58-3344e09453bc" providerId="ADAL" clId="{9BE0B1C9-7841-41C9-9C24-A30FCD8F8310}" dt="2024-02-16T15:33:25.671" v="354" actId="478"/>
          <ac:spMkLst>
            <pc:docMk/>
            <pc:sldMk cId="2968508101" sldId="263"/>
            <ac:spMk id="8" creationId="{59019EED-FA5A-1878-FBAB-D0737AD6F4FC}"/>
          </ac:spMkLst>
        </pc:spChg>
        <pc:spChg chg="add del mod">
          <ac:chgData name="Mohammed El Amine BECHAR" userId="6b3fffa4-5faa-4145-bb58-3344e09453bc" providerId="ADAL" clId="{9BE0B1C9-7841-41C9-9C24-A30FCD8F8310}" dt="2024-02-16T17:23:36.572" v="1014" actId="478"/>
          <ac:spMkLst>
            <pc:docMk/>
            <pc:sldMk cId="2968508101" sldId="263"/>
            <ac:spMk id="9" creationId="{E3ACEB5F-7630-ECE5-BE7A-C6EB728C4A42}"/>
          </ac:spMkLst>
        </pc:spChg>
        <pc:spChg chg="del">
          <ac:chgData name="Mohammed El Amine BECHAR" userId="6b3fffa4-5faa-4145-bb58-3344e09453bc" providerId="ADAL" clId="{9BE0B1C9-7841-41C9-9C24-A30FCD8F8310}" dt="2024-02-16T15:33:25.671" v="354" actId="478"/>
          <ac:spMkLst>
            <pc:docMk/>
            <pc:sldMk cId="2968508101" sldId="263"/>
            <ac:spMk id="21" creationId="{8316FC1A-4D6D-8B52-0D6D-5F2BE16342B6}"/>
          </ac:spMkLst>
        </pc:spChg>
        <pc:spChg chg="del">
          <ac:chgData name="Mohammed El Amine BECHAR" userId="6b3fffa4-5faa-4145-bb58-3344e09453bc" providerId="ADAL" clId="{9BE0B1C9-7841-41C9-9C24-A30FCD8F8310}" dt="2024-02-16T15:33:25.671" v="354" actId="478"/>
          <ac:spMkLst>
            <pc:docMk/>
            <pc:sldMk cId="2968508101" sldId="263"/>
            <ac:spMk id="59" creationId="{6A5353D0-AABF-2BEB-F5CB-AA32941D9614}"/>
          </ac:spMkLst>
        </pc:spChg>
        <pc:spChg chg="del">
          <ac:chgData name="Mohammed El Amine BECHAR" userId="6b3fffa4-5faa-4145-bb58-3344e09453bc" providerId="ADAL" clId="{9BE0B1C9-7841-41C9-9C24-A30FCD8F8310}" dt="2024-02-16T15:33:25.671" v="354" actId="478"/>
          <ac:spMkLst>
            <pc:docMk/>
            <pc:sldMk cId="2968508101" sldId="263"/>
            <ac:spMk id="72" creationId="{8D4FB25E-48EC-CD24-B65C-CD476B4E9AD6}"/>
          </ac:spMkLst>
        </pc:spChg>
        <pc:picChg chg="del">
          <ac:chgData name="Mohammed El Amine BECHAR" userId="6b3fffa4-5faa-4145-bb58-3344e09453bc" providerId="ADAL" clId="{9BE0B1C9-7841-41C9-9C24-A30FCD8F8310}" dt="2024-02-16T15:33:25.671" v="354" actId="478"/>
          <ac:picMkLst>
            <pc:docMk/>
            <pc:sldMk cId="2968508101" sldId="263"/>
            <ac:picMk id="11" creationId="{A3AB916D-EA97-FFDC-7099-9ED2249C50C0}"/>
          </ac:picMkLst>
        </pc:picChg>
        <pc:picChg chg="del">
          <ac:chgData name="Mohammed El Amine BECHAR" userId="6b3fffa4-5faa-4145-bb58-3344e09453bc" providerId="ADAL" clId="{9BE0B1C9-7841-41C9-9C24-A30FCD8F8310}" dt="2024-02-16T15:33:25.671" v="354" actId="478"/>
          <ac:picMkLst>
            <pc:docMk/>
            <pc:sldMk cId="2968508101" sldId="263"/>
            <ac:picMk id="40" creationId="{FD0A2754-8979-017B-7F83-4ADA1DD2A040}"/>
          </ac:picMkLst>
        </pc:picChg>
        <pc:cxnChg chg="del mod">
          <ac:chgData name="Mohammed El Amine BECHAR" userId="6b3fffa4-5faa-4145-bb58-3344e09453bc" providerId="ADAL" clId="{9BE0B1C9-7841-41C9-9C24-A30FCD8F8310}" dt="2024-02-16T15:33:25.671" v="354" actId="478"/>
          <ac:cxnSpMkLst>
            <pc:docMk/>
            <pc:sldMk cId="2968508101" sldId="263"/>
            <ac:cxnSpMk id="47" creationId="{38DEAAEC-CA3A-391B-D142-F7863431B123}"/>
          </ac:cxnSpMkLst>
        </pc:cxnChg>
        <pc:cxnChg chg="del mod">
          <ac:chgData name="Mohammed El Amine BECHAR" userId="6b3fffa4-5faa-4145-bb58-3344e09453bc" providerId="ADAL" clId="{9BE0B1C9-7841-41C9-9C24-A30FCD8F8310}" dt="2024-02-16T15:33:25.671" v="354" actId="478"/>
          <ac:cxnSpMkLst>
            <pc:docMk/>
            <pc:sldMk cId="2968508101" sldId="263"/>
            <ac:cxnSpMk id="78" creationId="{AC38D396-0632-B514-83BA-CC958D985F05}"/>
          </ac:cxnSpMkLst>
        </pc:cxnChg>
      </pc:sldChg>
      <pc:sldChg chg="modSp add mod">
        <pc:chgData name="Mohammed El Amine BECHAR" userId="6b3fffa4-5faa-4145-bb58-3344e09453bc" providerId="ADAL" clId="{9BE0B1C9-7841-41C9-9C24-A30FCD8F8310}" dt="2024-02-18T19:25:01.921" v="1959" actId="20577"/>
        <pc:sldMkLst>
          <pc:docMk/>
          <pc:sldMk cId="1252528425" sldId="264"/>
        </pc:sldMkLst>
        <pc:spChg chg="mod">
          <ac:chgData name="Mohammed El Amine BECHAR" userId="6b3fffa4-5faa-4145-bb58-3344e09453bc" providerId="ADAL" clId="{9BE0B1C9-7841-41C9-9C24-A30FCD8F8310}" dt="2024-02-18T19:08:04.667" v="1254" actId="20577"/>
          <ac:spMkLst>
            <pc:docMk/>
            <pc:sldMk cId="1252528425" sldId="264"/>
            <ac:spMk id="4" creationId="{EC544A83-371B-0963-645F-A9E221E39E48}"/>
          </ac:spMkLst>
        </pc:spChg>
        <pc:spChg chg="mod">
          <ac:chgData name="Mohammed El Amine BECHAR" userId="6b3fffa4-5faa-4145-bb58-3344e09453bc" providerId="ADAL" clId="{9BE0B1C9-7841-41C9-9C24-A30FCD8F8310}" dt="2024-02-18T19:25:01.921" v="1959" actId="20577"/>
          <ac:spMkLst>
            <pc:docMk/>
            <pc:sldMk cId="1252528425" sldId="264"/>
            <ac:spMk id="5" creationId="{4BCB7CD6-BBC0-8391-38B3-E97142999426}"/>
          </ac:spMkLst>
        </pc:spChg>
      </pc:sldChg>
      <pc:sldChg chg="modSp add mod">
        <pc:chgData name="Mohammed El Amine BECHAR" userId="6b3fffa4-5faa-4145-bb58-3344e09453bc" providerId="ADAL" clId="{9BE0B1C9-7841-41C9-9C24-A30FCD8F8310}" dt="2024-02-18T22:07:37.530" v="2582" actId="20577"/>
        <pc:sldMkLst>
          <pc:docMk/>
          <pc:sldMk cId="1032242929" sldId="265"/>
        </pc:sldMkLst>
        <pc:spChg chg="mod">
          <ac:chgData name="Mohammed El Amine BECHAR" userId="6b3fffa4-5faa-4145-bb58-3344e09453bc" providerId="ADAL" clId="{9BE0B1C9-7841-41C9-9C24-A30FCD8F8310}" dt="2024-02-18T19:27:58.337" v="1998" actId="313"/>
          <ac:spMkLst>
            <pc:docMk/>
            <pc:sldMk cId="1032242929" sldId="265"/>
            <ac:spMk id="4" creationId="{904EABA6-9998-F15D-29AD-18703E79218F}"/>
          </ac:spMkLst>
        </pc:spChg>
        <pc:spChg chg="mod">
          <ac:chgData name="Mohammed El Amine BECHAR" userId="6b3fffa4-5faa-4145-bb58-3344e09453bc" providerId="ADAL" clId="{9BE0B1C9-7841-41C9-9C24-A30FCD8F8310}" dt="2024-02-18T22:07:37.530" v="2582" actId="20577"/>
          <ac:spMkLst>
            <pc:docMk/>
            <pc:sldMk cId="1032242929" sldId="265"/>
            <ac:spMk id="5" creationId="{93B1009C-713B-A07B-6FC8-CB72CA23A7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C0CEE-223B-4F9A-8B98-EB4BB3122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7650E8-D286-4A31-9099-9EA8944D8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EC720D-3E33-4B1B-8892-4B61F84A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3267-5CCF-4C4A-B0BF-5CE3198CF518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8F88A0-A76F-4B7D-9F56-3155D626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18A6F1-85BD-4CD1-884F-9BEE42E0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D2C-34C9-48D9-8D1C-18039A53D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89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199A9-F415-4319-877C-BD7F6CD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517181-CB71-4568-9759-9E9FC0D56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044EDD-7E9C-47F3-8A82-293D42E4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3267-5CCF-4C4A-B0BF-5CE3198CF518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8B2370-D69B-4F76-9C77-DCD4B0AB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4DBFD-8E96-45D2-B7DF-EE9F817D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D2C-34C9-48D9-8D1C-18039A53D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89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AA7478-6AAA-4F06-AE53-11188D015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414A74-7946-4A59-AC9B-6B50F0145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77726D-7C6C-4AE9-A7D8-C80E5254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3267-5CCF-4C4A-B0BF-5CE3198CF518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68C8C-9E5A-401D-9B00-CD33A4A7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2D4A65-8838-45AB-8CD5-5BA4E2A8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D2C-34C9-48D9-8D1C-18039A53D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21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B7870-DC40-4163-B528-C6F835C9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AFD5A-A6D7-46B3-83A4-A3A3CD4A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A43E90-4C43-4481-8022-18728F4A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3267-5CCF-4C4A-B0BF-5CE3198CF518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8D4FFA-4503-479F-9302-48F4A965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0FD00-E6D9-422A-88D7-734527CF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D2C-34C9-48D9-8D1C-18039A53D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7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67236-D51D-4F6F-B531-EE6A212A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C36604-BEF8-4307-B118-A5BDF2821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10CC6A-7E18-4396-BAD8-07F1DF3F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3267-5CCF-4C4A-B0BF-5CE3198CF518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D68CAA-8E01-46CB-AFD7-CF213EF1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8B5CA-458D-4379-8D03-86B74940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D2C-34C9-48D9-8D1C-18039A53D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4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AD943-F1CE-49FA-8B38-A4537418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E71290-0AA4-43C9-B585-4065A9A76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7D0E1F-C529-4F92-851E-DF2EE283F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951C42-A99B-494D-99C0-13EB11D4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3267-5CCF-4C4A-B0BF-5CE3198CF518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794908-79D9-4381-846E-0B8E20A3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FF5803-9381-4B7B-9049-B2957555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D2C-34C9-48D9-8D1C-18039A53D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9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500D0-6C1A-4997-A02D-A663DFEA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E4A07A-EB58-4363-9CFC-16A0B3C70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A59C9-8EC9-4D7C-829E-C1B232F4D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4ED414-4C37-4EAE-89D3-927119DAC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FDC2AB-86D4-4703-9A83-90641FB13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5945A0-4DC3-4C72-98B5-2C00A5F4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3267-5CCF-4C4A-B0BF-5CE3198CF518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C012A4-1AF9-43F1-B2BE-7AF3C96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146C1F-BA76-486D-9D27-61D9486F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D2C-34C9-48D9-8D1C-18039A53D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49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E8B07-83F5-4338-AB72-41D8D381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9C2304-FFFE-45EA-8A2C-D5DF0276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3267-5CCF-4C4A-B0BF-5CE3198CF518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0ABD4C-64EE-4E95-9289-664E5C81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772A64-A039-4F26-9D7A-DBFDF5BD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D2C-34C9-48D9-8D1C-18039A53D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13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465C3C-4DC8-4328-BA4B-6F6D8E6A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3267-5CCF-4C4A-B0BF-5CE3198CF518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94ABBF-2AC7-4824-88E2-F9263356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356F2F-4F64-42DD-9008-0B4FC699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D2C-34C9-48D9-8D1C-18039A53D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19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0A4CB-3905-41DA-938E-B26B0C83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EB19D-5E9F-4A5D-8237-307DA77D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D3EF3E-E945-459E-B601-DFA7A6D14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F973D5-6D4A-4D33-B64F-D6BBC088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3267-5CCF-4C4A-B0BF-5CE3198CF518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C3E4B3-BBE3-4997-A76E-98E5F031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B1C27C-3C96-4EF1-95E7-66B15D10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D2C-34C9-48D9-8D1C-18039A53D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91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C8047-B870-4709-BE75-69BDE6F1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6FACFF-CF8A-48DF-8D38-DB4D1311E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179EFF-C8C7-4C3B-958C-D371C31EB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90045F-213D-4AA7-BA24-5548879F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3267-5CCF-4C4A-B0BF-5CE3198CF518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E2A2B2-C9FE-4ABF-BC60-D8A66B8F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2B2AB-40F0-4B87-B2FA-B470E61B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2D2C-34C9-48D9-8D1C-18039A53D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23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9D4F5A-EB6A-4E14-8A3B-1BF22CDA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790312-E50A-4317-8A88-1672D3C64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687A1-6CAE-4E60-AD21-BD197ED2E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3267-5CCF-4C4A-B0BF-5CE3198CF518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A7C984-DA4C-4EEB-AF51-AB2EE4F39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11CBE3-7DAB-426E-A313-4D66BD309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2D2C-34C9-48D9-8D1C-18039A53D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742A528-B5BC-48B8-92DE-9C2B44451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D422778-9931-40BD-93A3-5A983958A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909" y="26321"/>
            <a:ext cx="1440000" cy="706713"/>
          </a:xfrm>
          <a:prstGeom prst="rect">
            <a:avLst/>
          </a:prstGeom>
        </p:spPr>
      </p:pic>
      <p:pic>
        <p:nvPicPr>
          <p:cNvPr id="22" name="Image 2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17BC186-A122-4571-80FE-CE0DC6FC0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580" y="767609"/>
            <a:ext cx="1440000" cy="50074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36730E8F-8AF9-4A0B-A94A-88F06814F776}"/>
              </a:ext>
            </a:extLst>
          </p:cNvPr>
          <p:cNvSpPr txBox="1"/>
          <p:nvPr/>
        </p:nvSpPr>
        <p:spPr>
          <a:xfrm>
            <a:off x="8596383" y="6123920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Mohammed El Amine BECHAR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CE4200E-917D-49FF-95BA-53C743B2E261}"/>
              </a:ext>
            </a:extLst>
          </p:cNvPr>
          <p:cNvSpPr txBox="1"/>
          <p:nvPr/>
        </p:nvSpPr>
        <p:spPr>
          <a:xfrm>
            <a:off x="8440956" y="6363222"/>
            <a:ext cx="3685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sz="1100" dirty="0"/>
              <a:t>mohammed-el-amine.bechar@isen-ouest.yncrea.fr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96E34A-8195-4ECD-A113-D5C0604940AA}"/>
              </a:ext>
            </a:extLst>
          </p:cNvPr>
          <p:cNvSpPr txBox="1"/>
          <p:nvPr/>
        </p:nvSpPr>
        <p:spPr>
          <a:xfrm>
            <a:off x="781235" y="2615746"/>
            <a:ext cx="7155067" cy="13234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Concevoir le cadre technique d’une application IA</a:t>
            </a:r>
          </a:p>
        </p:txBody>
      </p:sp>
    </p:spTree>
    <p:extLst>
      <p:ext uri="{BB962C8B-B14F-4D97-AF65-F5344CB8AC3E}">
        <p14:creationId xmlns:p14="http://schemas.microsoft.com/office/powerpoint/2010/main" val="302521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D47BFA8-687D-4643-AAD9-E8F7BFC90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909" y="26321"/>
            <a:ext cx="1440000" cy="706713"/>
          </a:xfrm>
          <a:prstGeom prst="rect">
            <a:avLst/>
          </a:prstGeom>
        </p:spPr>
      </p:pic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916983D4-318E-42FD-970E-38655D69B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580" y="767609"/>
            <a:ext cx="1440000" cy="5007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DAC4188-33C9-4F44-A8B6-BD7D14E1E05D}"/>
              </a:ext>
            </a:extLst>
          </p:cNvPr>
          <p:cNvSpPr txBox="1"/>
          <p:nvPr/>
        </p:nvSpPr>
        <p:spPr>
          <a:xfrm>
            <a:off x="542741" y="733034"/>
            <a:ext cx="7560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>
                <a:solidFill>
                  <a:srgbClr val="C00000"/>
                </a:solidFill>
              </a:rPr>
              <a:t>Concevoir le cadre technique d’une application IA</a:t>
            </a:r>
            <a:endParaRPr lang="fr-FR" b="1" u="sng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06A0DAA-36E8-46FB-8B0D-BFF3E93A6854}"/>
              </a:ext>
            </a:extLst>
          </p:cNvPr>
          <p:cNvSpPr txBox="1"/>
          <p:nvPr/>
        </p:nvSpPr>
        <p:spPr>
          <a:xfrm>
            <a:off x="750498" y="2021491"/>
            <a:ext cx="102309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entury Gothic" panose="020B0502020202020204" pitchFamily="34" charset="0"/>
              </a:rPr>
              <a:t>Concevoir le cadre technique d’une application intégrant un service d’intelligence artificielle, à partir de l'analyse du besoin, en spécifiant l’architecture technique et applicative et en préconisant les outils et méthodes de développement, pour permettre le développement du projet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entury Gothic" panose="020B050202020202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Char char="-"/>
            </a:pPr>
            <a:r>
              <a:rPr lang="fr-FR" sz="1400" dirty="0">
                <a:latin typeface="Century Gothic" panose="020B0502020202020204" pitchFamily="34" charset="0"/>
              </a:rPr>
              <a:t>Les spécifications techniques rédigées couvrent l’architecture de l’application, ses dépendances et son environnement d’exécution (langage de programmation, </a:t>
            </a:r>
            <a:r>
              <a:rPr lang="fr-FR" sz="1400" dirty="0" err="1">
                <a:latin typeface="Century Gothic" panose="020B0502020202020204" pitchFamily="34" charset="0"/>
              </a:rPr>
              <a:t>framework</a:t>
            </a:r>
            <a:r>
              <a:rPr lang="fr-FR" sz="1400" dirty="0">
                <a:latin typeface="Century Gothic" panose="020B0502020202020204" pitchFamily="34" charset="0"/>
              </a:rPr>
              <a:t>, outils, </a:t>
            </a:r>
            <a:r>
              <a:rPr lang="fr-FR" sz="1400" dirty="0" err="1">
                <a:latin typeface="Century Gothic" panose="020B0502020202020204" pitchFamily="34" charset="0"/>
              </a:rPr>
              <a:t>etc</a:t>
            </a:r>
            <a:r>
              <a:rPr lang="fr-FR" sz="1400" dirty="0">
                <a:latin typeface="Century Gothic" panose="020B0502020202020204" pitchFamily="34" charset="0"/>
              </a:rPr>
              <a:t>).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Char char="-"/>
            </a:pPr>
            <a:r>
              <a:rPr lang="fr-FR" sz="1400" dirty="0">
                <a:latin typeface="Century Gothic" panose="020B0502020202020204" pitchFamily="34" charset="0"/>
              </a:rPr>
              <a:t>Les flux de données impliqués dans l’application sont représentés par un diagramme de flux de données.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Char char="-"/>
            </a:pPr>
            <a:r>
              <a:rPr lang="fr-FR" sz="1400" dirty="0">
                <a:latin typeface="Century Gothic" panose="020B0502020202020204" pitchFamily="34" charset="0"/>
              </a:rPr>
              <a:t>La preuve de concept est accessible et fonctionnelle en environnement de </a:t>
            </a:r>
            <a:r>
              <a:rPr lang="fr-FR" sz="1400" dirty="0" err="1">
                <a:latin typeface="Century Gothic" panose="020B0502020202020204" pitchFamily="34" charset="0"/>
              </a:rPr>
              <a:t>pré-production</a:t>
            </a:r>
            <a:r>
              <a:rPr lang="fr-FR" sz="1400" dirty="0">
                <a:latin typeface="Century Gothic" panose="020B0502020202020204" pitchFamily="34" charset="0"/>
              </a:rPr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Char char="-"/>
            </a:pPr>
            <a:r>
              <a:rPr lang="fr-FR" sz="1400" dirty="0">
                <a:latin typeface="Century Gothic" panose="020B0502020202020204" pitchFamily="34" charset="0"/>
              </a:rPr>
              <a:t>La conclusion à l’issue de la preuve de concept donne un avis précis permettant une prise de décision sur la poursuite du projet.</a:t>
            </a:r>
          </a:p>
          <a:p>
            <a:endParaRPr lang="fr-FR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1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5328F-6532-5AB2-C7CF-E483A6AF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8D39F02-F99E-5863-F127-A37FA8267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909" y="26321"/>
            <a:ext cx="1440000" cy="706713"/>
          </a:xfrm>
          <a:prstGeom prst="rect">
            <a:avLst/>
          </a:prstGeom>
        </p:spPr>
      </p:pic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354F92E6-3155-F3EE-9897-FE1F28D4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580" y="767609"/>
            <a:ext cx="1440000" cy="5007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4A07FCA-26D0-BC55-BD67-93A99EED3435}"/>
              </a:ext>
            </a:extLst>
          </p:cNvPr>
          <p:cNvSpPr txBox="1"/>
          <p:nvPr/>
        </p:nvSpPr>
        <p:spPr>
          <a:xfrm>
            <a:off x="542741" y="733034"/>
            <a:ext cx="7560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>
                <a:solidFill>
                  <a:srgbClr val="C00000"/>
                </a:solidFill>
              </a:rPr>
              <a:t>Concevoir le cadre technique d’une application IA</a:t>
            </a:r>
            <a:endParaRPr lang="fr-FR" b="1" u="sng" dirty="0">
              <a:solidFill>
                <a:srgbClr val="C00000"/>
              </a:solidFill>
            </a:endParaRPr>
          </a:p>
        </p:txBody>
      </p:sp>
      <p:sp>
        <p:nvSpPr>
          <p:cNvPr id="6" name="Google Shape;366;p46">
            <a:extLst>
              <a:ext uri="{FF2B5EF4-FFF2-40B4-BE49-F238E27FC236}">
                <a16:creationId xmlns:a16="http://schemas.microsoft.com/office/drawing/2014/main" id="{2E69F9F8-C729-FB9D-D34F-7053DF120A2D}"/>
              </a:ext>
            </a:extLst>
          </p:cNvPr>
          <p:cNvSpPr/>
          <p:nvPr/>
        </p:nvSpPr>
        <p:spPr>
          <a:xfrm>
            <a:off x="3233400" y="2866690"/>
            <a:ext cx="5725200" cy="3620374"/>
          </a:xfrm>
          <a:prstGeom prst="roundRect">
            <a:avLst>
              <a:gd name="adj" fmla="val 6694"/>
            </a:avLst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rgbClr val="C00000"/>
              </a:solidFill>
            </a:endParaRPr>
          </a:p>
        </p:txBody>
      </p:sp>
      <p:sp>
        <p:nvSpPr>
          <p:cNvPr id="7" name="Google Shape;367;p46">
            <a:extLst>
              <a:ext uri="{FF2B5EF4-FFF2-40B4-BE49-F238E27FC236}">
                <a16:creationId xmlns:a16="http://schemas.microsoft.com/office/drawing/2014/main" id="{0BCF4CAE-DD42-6082-33D3-4E94B7B3396C}"/>
              </a:ext>
            </a:extLst>
          </p:cNvPr>
          <p:cNvSpPr/>
          <p:nvPr/>
        </p:nvSpPr>
        <p:spPr>
          <a:xfrm>
            <a:off x="3564571" y="3402860"/>
            <a:ext cx="1445700" cy="11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AppWeb</a:t>
            </a:r>
            <a:endParaRPr sz="200" dirty="0"/>
          </a:p>
        </p:txBody>
      </p:sp>
      <p:sp>
        <p:nvSpPr>
          <p:cNvPr id="8" name="Google Shape;368;p46">
            <a:extLst>
              <a:ext uri="{FF2B5EF4-FFF2-40B4-BE49-F238E27FC236}">
                <a16:creationId xmlns:a16="http://schemas.microsoft.com/office/drawing/2014/main" id="{5D52A87B-D050-5291-A4C5-8D937DB3EC47}"/>
              </a:ext>
            </a:extLst>
          </p:cNvPr>
          <p:cNvSpPr/>
          <p:nvPr/>
        </p:nvSpPr>
        <p:spPr>
          <a:xfrm>
            <a:off x="5396121" y="3402860"/>
            <a:ext cx="1445700" cy="11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API</a:t>
            </a:r>
            <a:endParaRPr sz="300" dirty="0"/>
          </a:p>
        </p:txBody>
      </p:sp>
      <p:sp>
        <p:nvSpPr>
          <p:cNvPr id="9" name="Google Shape;369;p46">
            <a:extLst>
              <a:ext uri="{FF2B5EF4-FFF2-40B4-BE49-F238E27FC236}">
                <a16:creationId xmlns:a16="http://schemas.microsoft.com/office/drawing/2014/main" id="{E7BA5EAB-F8ED-7C8D-98D4-0CF04C434BB6}"/>
              </a:ext>
            </a:extLst>
          </p:cNvPr>
          <p:cNvSpPr/>
          <p:nvPr/>
        </p:nvSpPr>
        <p:spPr>
          <a:xfrm>
            <a:off x="7227672" y="3402860"/>
            <a:ext cx="1445700" cy="11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Modèles</a:t>
            </a:r>
            <a:endParaRPr sz="200" dirty="0"/>
          </a:p>
        </p:txBody>
      </p:sp>
      <p:pic>
        <p:nvPicPr>
          <p:cNvPr id="10" name="Google Shape;370;p46">
            <a:extLst>
              <a:ext uri="{FF2B5EF4-FFF2-40B4-BE49-F238E27FC236}">
                <a16:creationId xmlns:a16="http://schemas.microsoft.com/office/drawing/2014/main" id="{83F2F2F6-46D1-027B-50F5-77692F9C21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4668" y="4011443"/>
            <a:ext cx="925200" cy="339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71;p46">
            <a:extLst>
              <a:ext uri="{FF2B5EF4-FFF2-40B4-BE49-F238E27FC236}">
                <a16:creationId xmlns:a16="http://schemas.microsoft.com/office/drawing/2014/main" id="{7634D601-531E-FEFF-FAD2-5496FAFC611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9512" t="13257" r="7699" b="11925"/>
          <a:stretch/>
        </p:blipFill>
        <p:spPr>
          <a:xfrm>
            <a:off x="5633399" y="4046796"/>
            <a:ext cx="925201" cy="301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72;p46">
            <a:extLst>
              <a:ext uri="{FF2B5EF4-FFF2-40B4-BE49-F238E27FC236}">
                <a16:creationId xmlns:a16="http://schemas.microsoft.com/office/drawing/2014/main" id="{2D26EE7A-2704-5AD1-59DA-CC70C1997B9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0229" y="3409794"/>
            <a:ext cx="641716" cy="6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73;p46">
            <a:extLst>
              <a:ext uri="{FF2B5EF4-FFF2-40B4-BE49-F238E27FC236}">
                <a16:creationId xmlns:a16="http://schemas.microsoft.com/office/drawing/2014/main" id="{2C244464-173D-7032-FDD0-A5DB5129A980}"/>
              </a:ext>
            </a:extLst>
          </p:cNvPr>
          <p:cNvSpPr txBox="1"/>
          <p:nvPr/>
        </p:nvSpPr>
        <p:spPr>
          <a:xfrm>
            <a:off x="681036" y="4023101"/>
            <a:ext cx="10845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Users</a:t>
            </a:r>
            <a:endParaRPr dirty="0"/>
          </a:p>
        </p:txBody>
      </p:sp>
      <p:sp>
        <p:nvSpPr>
          <p:cNvPr id="14" name="Google Shape;375;p46">
            <a:extLst>
              <a:ext uri="{FF2B5EF4-FFF2-40B4-BE49-F238E27FC236}">
                <a16:creationId xmlns:a16="http://schemas.microsoft.com/office/drawing/2014/main" id="{17A08AE0-F4F6-D60C-D89D-D3DF18CAE776}"/>
              </a:ext>
            </a:extLst>
          </p:cNvPr>
          <p:cNvSpPr txBox="1"/>
          <p:nvPr/>
        </p:nvSpPr>
        <p:spPr>
          <a:xfrm>
            <a:off x="3681680" y="5921727"/>
            <a:ext cx="120654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Devs 1</a:t>
            </a:r>
            <a:endParaRPr dirty="0"/>
          </a:p>
        </p:txBody>
      </p:sp>
      <p:cxnSp>
        <p:nvCxnSpPr>
          <p:cNvPr id="15" name="Google Shape;376;p46">
            <a:extLst>
              <a:ext uri="{FF2B5EF4-FFF2-40B4-BE49-F238E27FC236}">
                <a16:creationId xmlns:a16="http://schemas.microsoft.com/office/drawing/2014/main" id="{B0FCE0BF-3941-975B-4ACE-9C6CF3146EA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010271" y="3991310"/>
            <a:ext cx="38580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16" name="Google Shape;377;p46">
            <a:extLst>
              <a:ext uri="{FF2B5EF4-FFF2-40B4-BE49-F238E27FC236}">
                <a16:creationId xmlns:a16="http://schemas.microsoft.com/office/drawing/2014/main" id="{0545E2D4-C13D-E46C-8F08-4F9869C9F47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841821" y="3991310"/>
            <a:ext cx="38580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pic>
        <p:nvPicPr>
          <p:cNvPr id="17" name="Google Shape;378;p46">
            <a:extLst>
              <a:ext uri="{FF2B5EF4-FFF2-40B4-BE49-F238E27FC236}">
                <a16:creationId xmlns:a16="http://schemas.microsoft.com/office/drawing/2014/main" id="{13777136-4A15-40FE-8DAB-BFAE8151F5D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17630" r="17167"/>
          <a:stretch/>
        </p:blipFill>
        <p:spPr>
          <a:xfrm>
            <a:off x="9386064" y="4106276"/>
            <a:ext cx="1040400" cy="837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" name="Google Shape;380;p46">
            <a:extLst>
              <a:ext uri="{FF2B5EF4-FFF2-40B4-BE49-F238E27FC236}">
                <a16:creationId xmlns:a16="http://schemas.microsoft.com/office/drawing/2014/main" id="{E38CC3A4-1A73-3BB4-0FAF-B06685C0A833}"/>
              </a:ext>
            </a:extLst>
          </p:cNvPr>
          <p:cNvSpPr txBox="1"/>
          <p:nvPr/>
        </p:nvSpPr>
        <p:spPr>
          <a:xfrm>
            <a:off x="9436680" y="4982762"/>
            <a:ext cx="10845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Sauvegarde des modèles</a:t>
            </a:r>
            <a:endParaRPr sz="11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(Bucket S3)</a:t>
            </a:r>
            <a:endParaRPr sz="11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0" name="Google Shape;381;p46">
            <a:extLst>
              <a:ext uri="{FF2B5EF4-FFF2-40B4-BE49-F238E27FC236}">
                <a16:creationId xmlns:a16="http://schemas.microsoft.com/office/drawing/2014/main" id="{BD9D279A-B9CA-B332-0E10-79AF9B5FAF9C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8673372" y="3991310"/>
            <a:ext cx="712800" cy="5337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21" name="Google Shape;382;p46">
            <a:extLst>
              <a:ext uri="{FF2B5EF4-FFF2-40B4-BE49-F238E27FC236}">
                <a16:creationId xmlns:a16="http://schemas.microsoft.com/office/drawing/2014/main" id="{2D9F5BBF-F40F-7045-7134-A954018F5D57}"/>
              </a:ext>
            </a:extLst>
          </p:cNvPr>
          <p:cNvSpPr txBox="1"/>
          <p:nvPr/>
        </p:nvSpPr>
        <p:spPr>
          <a:xfrm>
            <a:off x="5396118" y="2930800"/>
            <a:ext cx="14457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Requêtes vers le modèle</a:t>
            </a:r>
            <a:endParaRPr sz="200"/>
          </a:p>
        </p:txBody>
      </p:sp>
      <p:cxnSp>
        <p:nvCxnSpPr>
          <p:cNvPr id="22" name="Google Shape;383;p46">
            <a:extLst>
              <a:ext uri="{FF2B5EF4-FFF2-40B4-BE49-F238E27FC236}">
                <a16:creationId xmlns:a16="http://schemas.microsoft.com/office/drawing/2014/main" id="{00C958BB-C1BD-690B-032B-5BA2E7CC11F2}"/>
              </a:ext>
            </a:extLst>
          </p:cNvPr>
          <p:cNvCxnSpPr>
            <a:stCxn id="9" idx="3"/>
            <a:endCxn id="23" idx="1"/>
          </p:cNvCxnSpPr>
          <p:nvPr/>
        </p:nvCxnSpPr>
        <p:spPr>
          <a:xfrm flipV="1">
            <a:off x="8673372" y="3011876"/>
            <a:ext cx="548843" cy="97943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pic>
        <p:nvPicPr>
          <p:cNvPr id="23" name="Google Shape;384;p46">
            <a:extLst>
              <a:ext uri="{FF2B5EF4-FFF2-40B4-BE49-F238E27FC236}">
                <a16:creationId xmlns:a16="http://schemas.microsoft.com/office/drawing/2014/main" id="{193D5956-714D-4787-3035-FC5162726A0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22215" y="2624729"/>
            <a:ext cx="749100" cy="77429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85;p46">
            <a:extLst>
              <a:ext uri="{FF2B5EF4-FFF2-40B4-BE49-F238E27FC236}">
                <a16:creationId xmlns:a16="http://schemas.microsoft.com/office/drawing/2014/main" id="{3E52CB24-781F-78CB-1189-078A00713A43}"/>
              </a:ext>
            </a:extLst>
          </p:cNvPr>
          <p:cNvSpPr txBox="1"/>
          <p:nvPr/>
        </p:nvSpPr>
        <p:spPr>
          <a:xfrm>
            <a:off x="9289768" y="3408940"/>
            <a:ext cx="12234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Sauvegarde des métriques</a:t>
            </a:r>
            <a:endParaRPr sz="200" dirty="0"/>
          </a:p>
        </p:txBody>
      </p:sp>
      <p:pic>
        <p:nvPicPr>
          <p:cNvPr id="25" name="Google Shape;386;p46">
            <a:extLst>
              <a:ext uri="{FF2B5EF4-FFF2-40B4-BE49-F238E27FC236}">
                <a16:creationId xmlns:a16="http://schemas.microsoft.com/office/drawing/2014/main" id="{14C83A42-2767-1023-1532-404715C7878D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177464" y="2788418"/>
            <a:ext cx="326000" cy="3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387;p46" descr="Visualize Heroku Postgres Database - Postgres Connector | Sisense">
            <a:extLst>
              <a:ext uri="{FF2B5EF4-FFF2-40B4-BE49-F238E27FC236}">
                <a16:creationId xmlns:a16="http://schemas.microsoft.com/office/drawing/2014/main" id="{B233C37F-091A-50DB-07E3-7B88C1B63D9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10177464" y="2128807"/>
            <a:ext cx="326000" cy="32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388;p46">
            <a:extLst>
              <a:ext uri="{FF2B5EF4-FFF2-40B4-BE49-F238E27FC236}">
                <a16:creationId xmlns:a16="http://schemas.microsoft.com/office/drawing/2014/main" id="{70DD7067-7DF2-79BD-0F44-B82E0A3CC96D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 flipV="1">
            <a:off x="2900147" y="3991310"/>
            <a:ext cx="664424" cy="47275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8" name="Google Shape;390;p46">
            <a:extLst>
              <a:ext uri="{FF2B5EF4-FFF2-40B4-BE49-F238E27FC236}">
                <a16:creationId xmlns:a16="http://schemas.microsoft.com/office/drawing/2014/main" id="{65B45754-AE5F-4C50-1904-606AF58F5AB2}"/>
              </a:ext>
            </a:extLst>
          </p:cNvPr>
          <p:cNvCxnSpPr>
            <a:cxnSpLocks/>
            <a:stCxn id="7" idx="1"/>
            <a:endCxn id="29" idx="3"/>
          </p:cNvCxnSpPr>
          <p:nvPr/>
        </p:nvCxnSpPr>
        <p:spPr>
          <a:xfrm flipH="1" flipV="1">
            <a:off x="2959371" y="3516438"/>
            <a:ext cx="605200" cy="47487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9" name="Google Shape;391;p46">
            <a:extLst>
              <a:ext uri="{FF2B5EF4-FFF2-40B4-BE49-F238E27FC236}">
                <a16:creationId xmlns:a16="http://schemas.microsoft.com/office/drawing/2014/main" id="{F6D2DF3E-75EE-A184-47BB-76ECE223E312}"/>
              </a:ext>
            </a:extLst>
          </p:cNvPr>
          <p:cNvSpPr txBox="1"/>
          <p:nvPr/>
        </p:nvSpPr>
        <p:spPr>
          <a:xfrm>
            <a:off x="1712946" y="3327170"/>
            <a:ext cx="1246425" cy="37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fr-FR"/>
            </a:defPPr>
            <a:lvl1pPr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0124D"/>
                </a:solidFill>
                <a:latin typeface="Exo"/>
                <a:ea typeface="Exo"/>
                <a:cs typeface="Exo"/>
              </a:defRPr>
            </a:lvl1pPr>
          </a:lstStyle>
          <a:p>
            <a:r>
              <a:rPr lang="fr" sz="1400" dirty="0">
                <a:solidFill>
                  <a:srgbClr val="C00000"/>
                </a:solidFill>
                <a:sym typeface="Exo"/>
              </a:rPr>
              <a:t>Réponse</a:t>
            </a:r>
            <a:endParaRPr sz="1400" dirty="0">
              <a:solidFill>
                <a:srgbClr val="C00000"/>
              </a:solidFill>
            </a:endParaRPr>
          </a:p>
        </p:txBody>
      </p:sp>
      <p:pic>
        <p:nvPicPr>
          <p:cNvPr id="30" name="Google Shape;392;p46">
            <a:extLst>
              <a:ext uri="{FF2B5EF4-FFF2-40B4-BE49-F238E27FC236}">
                <a16:creationId xmlns:a16="http://schemas.microsoft.com/office/drawing/2014/main" id="{A340CAAD-49B0-499B-A2E5-FEB6D5BAA0E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r="73425"/>
          <a:stretch/>
        </p:blipFill>
        <p:spPr>
          <a:xfrm>
            <a:off x="9222215" y="2065151"/>
            <a:ext cx="430556" cy="45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93;p46">
            <a:extLst>
              <a:ext uri="{FF2B5EF4-FFF2-40B4-BE49-F238E27FC236}">
                <a16:creationId xmlns:a16="http://schemas.microsoft.com/office/drawing/2014/main" id="{DFBAFCB3-DB3D-3F8A-5662-3AAB171DFCE1}"/>
              </a:ext>
            </a:extLst>
          </p:cNvPr>
          <p:cNvSpPr/>
          <p:nvPr/>
        </p:nvSpPr>
        <p:spPr>
          <a:xfrm>
            <a:off x="9054414" y="1934600"/>
            <a:ext cx="1570500" cy="1954800"/>
          </a:xfrm>
          <a:prstGeom prst="roundRect">
            <a:avLst>
              <a:gd name="adj" fmla="val 952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89;p46">
            <a:extLst>
              <a:ext uri="{FF2B5EF4-FFF2-40B4-BE49-F238E27FC236}">
                <a16:creationId xmlns:a16="http://schemas.microsoft.com/office/drawing/2014/main" id="{7A827204-D30A-8434-007C-FC14462A68BB}"/>
              </a:ext>
            </a:extLst>
          </p:cNvPr>
          <p:cNvSpPr txBox="1"/>
          <p:nvPr/>
        </p:nvSpPr>
        <p:spPr>
          <a:xfrm>
            <a:off x="2219523" y="4274801"/>
            <a:ext cx="680624" cy="37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fr-FR"/>
            </a:defPPr>
            <a:lvl1pPr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C00000"/>
                </a:solidFill>
                <a:latin typeface="Exo"/>
                <a:ea typeface="Exo"/>
                <a:cs typeface="Exo"/>
              </a:defRPr>
            </a:lvl1pPr>
          </a:lstStyle>
          <a:p>
            <a:r>
              <a:rPr lang="fr" dirty="0">
                <a:sym typeface="Exo"/>
              </a:rPr>
              <a:t>Data</a:t>
            </a:r>
            <a:endParaRPr dirty="0"/>
          </a:p>
        </p:txBody>
      </p:sp>
      <p:pic>
        <p:nvPicPr>
          <p:cNvPr id="33" name="Google Shape;394;p46">
            <a:extLst>
              <a:ext uri="{FF2B5EF4-FFF2-40B4-BE49-F238E27FC236}">
                <a16:creationId xmlns:a16="http://schemas.microsoft.com/office/drawing/2014/main" id="{6B1C3CDF-967F-377A-59C8-B75DAEFC8882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18512" y="3889400"/>
            <a:ext cx="925201" cy="54102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95;p46">
            <a:extLst>
              <a:ext uri="{FF2B5EF4-FFF2-40B4-BE49-F238E27FC236}">
                <a16:creationId xmlns:a16="http://schemas.microsoft.com/office/drawing/2014/main" id="{0F3F1B51-460C-7FC1-1D9F-79251233393E}"/>
              </a:ext>
            </a:extLst>
          </p:cNvPr>
          <p:cNvSpPr txBox="1"/>
          <p:nvPr/>
        </p:nvSpPr>
        <p:spPr>
          <a:xfrm>
            <a:off x="3564568" y="2930800"/>
            <a:ext cx="14457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Application frontend</a:t>
            </a:r>
            <a:endParaRPr sz="200"/>
          </a:p>
        </p:txBody>
      </p:sp>
      <p:sp>
        <p:nvSpPr>
          <p:cNvPr id="35" name="Google Shape;396;p46">
            <a:extLst>
              <a:ext uri="{FF2B5EF4-FFF2-40B4-BE49-F238E27FC236}">
                <a16:creationId xmlns:a16="http://schemas.microsoft.com/office/drawing/2014/main" id="{66D592A3-945E-1B63-26CF-3F74C570227C}"/>
              </a:ext>
            </a:extLst>
          </p:cNvPr>
          <p:cNvSpPr txBox="1"/>
          <p:nvPr/>
        </p:nvSpPr>
        <p:spPr>
          <a:xfrm>
            <a:off x="7254418" y="2913450"/>
            <a:ext cx="14457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Monitoring du modèle</a:t>
            </a:r>
            <a:endParaRPr sz="200"/>
          </a:p>
        </p:txBody>
      </p:sp>
      <p:pic>
        <p:nvPicPr>
          <p:cNvPr id="36" name="Google Shape;397;p46">
            <a:extLst>
              <a:ext uri="{FF2B5EF4-FFF2-40B4-BE49-F238E27FC236}">
                <a16:creationId xmlns:a16="http://schemas.microsoft.com/office/drawing/2014/main" id="{48ADACB1-BDCD-A4AB-9A0B-7F42F231F6DD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19548" r="20596"/>
          <a:stretch/>
        </p:blipFill>
        <p:spPr>
          <a:xfrm>
            <a:off x="4265111" y="5033318"/>
            <a:ext cx="638464" cy="48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98;p46">
            <a:extLst>
              <a:ext uri="{FF2B5EF4-FFF2-40B4-BE49-F238E27FC236}">
                <a16:creationId xmlns:a16="http://schemas.microsoft.com/office/drawing/2014/main" id="{0A5CE666-0B39-18ED-081E-45251842514E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 l="16542" r="17126"/>
          <a:stretch/>
        </p:blipFill>
        <p:spPr>
          <a:xfrm>
            <a:off x="3613125" y="5066666"/>
            <a:ext cx="506762" cy="41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1;p46">
            <a:extLst>
              <a:ext uri="{FF2B5EF4-FFF2-40B4-BE49-F238E27FC236}">
                <a16:creationId xmlns:a16="http://schemas.microsoft.com/office/drawing/2014/main" id="{F189A9BB-116E-FF18-4C6A-BF9DF015C874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 l="16542" r="17126"/>
          <a:stretch/>
        </p:blipFill>
        <p:spPr>
          <a:xfrm>
            <a:off x="5875789" y="5049022"/>
            <a:ext cx="506762" cy="41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02;p46">
            <a:extLst>
              <a:ext uri="{FF2B5EF4-FFF2-40B4-BE49-F238E27FC236}">
                <a16:creationId xmlns:a16="http://schemas.microsoft.com/office/drawing/2014/main" id="{7FAD1F6D-5623-E489-5E2F-080512A409F2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19548" r="20596"/>
          <a:stretch/>
        </p:blipFill>
        <p:spPr>
          <a:xfrm>
            <a:off x="7964132" y="5032032"/>
            <a:ext cx="638464" cy="48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03;p46">
            <a:extLst>
              <a:ext uri="{FF2B5EF4-FFF2-40B4-BE49-F238E27FC236}">
                <a16:creationId xmlns:a16="http://schemas.microsoft.com/office/drawing/2014/main" id="{A2D0C890-DCFF-2431-AE19-3AC34DB7B8D5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 l="16542" r="17126"/>
          <a:stretch/>
        </p:blipFill>
        <p:spPr>
          <a:xfrm>
            <a:off x="7312146" y="5065380"/>
            <a:ext cx="506762" cy="4184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04;p46">
            <a:extLst>
              <a:ext uri="{FF2B5EF4-FFF2-40B4-BE49-F238E27FC236}">
                <a16:creationId xmlns:a16="http://schemas.microsoft.com/office/drawing/2014/main" id="{4F2C179E-D1D5-ADCC-DF45-4A5D11F87F80}"/>
              </a:ext>
            </a:extLst>
          </p:cNvPr>
          <p:cNvCxnSpPr>
            <a:cxnSpLocks/>
            <a:stCxn id="45" idx="2"/>
            <a:endCxn id="14" idx="0"/>
          </p:cNvCxnSpPr>
          <p:nvPr/>
        </p:nvCxnSpPr>
        <p:spPr>
          <a:xfrm>
            <a:off x="4281114" y="5567762"/>
            <a:ext cx="3838" cy="353965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45" name="Google Shape;409;p46">
            <a:extLst>
              <a:ext uri="{FF2B5EF4-FFF2-40B4-BE49-F238E27FC236}">
                <a16:creationId xmlns:a16="http://schemas.microsoft.com/office/drawing/2014/main" id="{96A135CF-91F3-7F7E-45A9-001F8462A985}"/>
              </a:ext>
            </a:extLst>
          </p:cNvPr>
          <p:cNvSpPr/>
          <p:nvPr/>
        </p:nvSpPr>
        <p:spPr>
          <a:xfrm>
            <a:off x="3564568" y="4982762"/>
            <a:ext cx="1433091" cy="585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351C75"/>
              </a:solidFill>
            </a:endParaRPr>
          </a:p>
        </p:txBody>
      </p:sp>
      <p:cxnSp>
        <p:nvCxnSpPr>
          <p:cNvPr id="46" name="Google Shape;410;p46">
            <a:extLst>
              <a:ext uri="{FF2B5EF4-FFF2-40B4-BE49-F238E27FC236}">
                <a16:creationId xmlns:a16="http://schemas.microsoft.com/office/drawing/2014/main" id="{3A03C8D4-B3C1-51C1-1414-DD37F1318219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 flipH="1">
            <a:off x="4281114" y="4579760"/>
            <a:ext cx="6307" cy="40300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47" name="Google Shape;411;p46">
            <a:extLst>
              <a:ext uri="{FF2B5EF4-FFF2-40B4-BE49-F238E27FC236}">
                <a16:creationId xmlns:a16="http://schemas.microsoft.com/office/drawing/2014/main" id="{D9B2B8C0-C8A0-5862-602D-D781C54DDAC6}"/>
              </a:ext>
            </a:extLst>
          </p:cNvPr>
          <p:cNvCxnSpPr>
            <a:cxnSpLocks/>
            <a:stCxn id="8" idx="2"/>
            <a:endCxn id="59" idx="0"/>
          </p:cNvCxnSpPr>
          <p:nvPr/>
        </p:nvCxnSpPr>
        <p:spPr>
          <a:xfrm flipH="1">
            <a:off x="6117545" y="4579760"/>
            <a:ext cx="1426" cy="40300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48" name="Google Shape;412;p46">
            <a:extLst>
              <a:ext uri="{FF2B5EF4-FFF2-40B4-BE49-F238E27FC236}">
                <a16:creationId xmlns:a16="http://schemas.microsoft.com/office/drawing/2014/main" id="{8A0E42F8-2DCD-A5B7-62DE-23C4833EE260}"/>
              </a:ext>
            </a:extLst>
          </p:cNvPr>
          <p:cNvCxnSpPr>
            <a:cxnSpLocks/>
            <a:stCxn id="9" idx="2"/>
            <a:endCxn id="60" idx="0"/>
          </p:cNvCxnSpPr>
          <p:nvPr/>
        </p:nvCxnSpPr>
        <p:spPr>
          <a:xfrm>
            <a:off x="7950522" y="4579760"/>
            <a:ext cx="1372" cy="40653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76C6D03A-09F4-78EC-BDBC-B1A525154292}"/>
              </a:ext>
            </a:extLst>
          </p:cNvPr>
          <p:cNvSpPr txBox="1"/>
          <p:nvPr/>
        </p:nvSpPr>
        <p:spPr>
          <a:xfrm>
            <a:off x="4308749" y="2153802"/>
            <a:ext cx="3574500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bg1"/>
                </a:solidFill>
                <a:latin typeface="Exo"/>
                <a:ea typeface="Exo"/>
                <a:cs typeface="Exo"/>
                <a:sym typeface="Exo"/>
              </a:rPr>
              <a:t>Diagramme de flux de données</a:t>
            </a:r>
            <a:endParaRPr lang="fr-FR" sz="100" dirty="0">
              <a:solidFill>
                <a:schemeClr val="bg1"/>
              </a:solidFill>
            </a:endParaRPr>
          </a:p>
        </p:txBody>
      </p:sp>
      <p:sp>
        <p:nvSpPr>
          <p:cNvPr id="59" name="Google Shape;409;p46">
            <a:extLst>
              <a:ext uri="{FF2B5EF4-FFF2-40B4-BE49-F238E27FC236}">
                <a16:creationId xmlns:a16="http://schemas.microsoft.com/office/drawing/2014/main" id="{64DDB432-917F-6FEF-933D-7EC6221F81D2}"/>
              </a:ext>
            </a:extLst>
          </p:cNvPr>
          <p:cNvSpPr/>
          <p:nvPr/>
        </p:nvSpPr>
        <p:spPr>
          <a:xfrm>
            <a:off x="5393272" y="4982762"/>
            <a:ext cx="1448546" cy="585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351C75"/>
              </a:solidFill>
            </a:endParaRPr>
          </a:p>
        </p:txBody>
      </p:sp>
      <p:sp>
        <p:nvSpPr>
          <p:cNvPr id="60" name="Google Shape;409;p46">
            <a:extLst>
              <a:ext uri="{FF2B5EF4-FFF2-40B4-BE49-F238E27FC236}">
                <a16:creationId xmlns:a16="http://schemas.microsoft.com/office/drawing/2014/main" id="{9EB7F275-4593-54D2-46BA-A9700340A4DE}"/>
              </a:ext>
            </a:extLst>
          </p:cNvPr>
          <p:cNvSpPr/>
          <p:nvPr/>
        </p:nvSpPr>
        <p:spPr>
          <a:xfrm>
            <a:off x="7227621" y="4986292"/>
            <a:ext cx="1448546" cy="585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351C75"/>
              </a:solidFill>
            </a:endParaRPr>
          </a:p>
        </p:txBody>
      </p:sp>
      <p:sp>
        <p:nvSpPr>
          <p:cNvPr id="72" name="Google Shape;375;p46">
            <a:extLst>
              <a:ext uri="{FF2B5EF4-FFF2-40B4-BE49-F238E27FC236}">
                <a16:creationId xmlns:a16="http://schemas.microsoft.com/office/drawing/2014/main" id="{9A20F699-53B3-B83C-412F-2E121BB7E514}"/>
              </a:ext>
            </a:extLst>
          </p:cNvPr>
          <p:cNvSpPr txBox="1"/>
          <p:nvPr/>
        </p:nvSpPr>
        <p:spPr>
          <a:xfrm>
            <a:off x="5514273" y="5905124"/>
            <a:ext cx="120654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Devs 2</a:t>
            </a:r>
            <a:endParaRPr dirty="0"/>
          </a:p>
        </p:txBody>
      </p:sp>
      <p:sp>
        <p:nvSpPr>
          <p:cNvPr id="73" name="Google Shape;375;p46">
            <a:extLst>
              <a:ext uri="{FF2B5EF4-FFF2-40B4-BE49-F238E27FC236}">
                <a16:creationId xmlns:a16="http://schemas.microsoft.com/office/drawing/2014/main" id="{918EB998-19B0-3DA6-DFF5-60FCBA18292D}"/>
              </a:ext>
            </a:extLst>
          </p:cNvPr>
          <p:cNvSpPr txBox="1"/>
          <p:nvPr/>
        </p:nvSpPr>
        <p:spPr>
          <a:xfrm>
            <a:off x="7347250" y="5920442"/>
            <a:ext cx="120654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Devs 3</a:t>
            </a:r>
            <a:endParaRPr dirty="0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AB38CB5D-F64B-84F3-540C-B2EF9B4C508B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7950522" y="5571292"/>
            <a:ext cx="1372" cy="34915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E922447E-2556-7D18-4441-874F80437CE7}"/>
              </a:ext>
            </a:extLst>
          </p:cNvPr>
          <p:cNvCxnSpPr>
            <a:stCxn id="72" idx="0"/>
            <a:endCxn id="59" idx="2"/>
          </p:cNvCxnSpPr>
          <p:nvPr/>
        </p:nvCxnSpPr>
        <p:spPr>
          <a:xfrm flipV="1">
            <a:off x="6117545" y="5567762"/>
            <a:ext cx="0" cy="33736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91458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B556A-7D3A-FB85-DDBD-2E45E11A9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98A0FC0-21FE-EE5E-5DDA-53B54985F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909" y="26321"/>
            <a:ext cx="1440000" cy="706713"/>
          </a:xfrm>
          <a:prstGeom prst="rect">
            <a:avLst/>
          </a:prstGeom>
        </p:spPr>
      </p:pic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33DD44EB-3D59-6D23-63D8-5C4E626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580" y="767609"/>
            <a:ext cx="1440000" cy="5007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D9CE37F-FF92-25E2-2218-45F59EB4E9CF}"/>
              </a:ext>
            </a:extLst>
          </p:cNvPr>
          <p:cNvSpPr txBox="1"/>
          <p:nvPr/>
        </p:nvSpPr>
        <p:spPr>
          <a:xfrm>
            <a:off x="542741" y="733034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>
                <a:solidFill>
                  <a:srgbClr val="C00000"/>
                </a:solidFill>
              </a:rPr>
              <a:t>Mission 1, 2 et 3</a:t>
            </a:r>
            <a:endParaRPr lang="fr-FR" b="1" u="sng" dirty="0">
              <a:solidFill>
                <a:srgbClr val="C00000"/>
              </a:solidFill>
            </a:endParaRPr>
          </a:p>
        </p:txBody>
      </p:sp>
      <p:sp>
        <p:nvSpPr>
          <p:cNvPr id="6" name="Google Shape;366;p46">
            <a:extLst>
              <a:ext uri="{FF2B5EF4-FFF2-40B4-BE49-F238E27FC236}">
                <a16:creationId xmlns:a16="http://schemas.microsoft.com/office/drawing/2014/main" id="{26DF62AD-F6E0-611B-D7AD-31A2CB45FA11}"/>
              </a:ext>
            </a:extLst>
          </p:cNvPr>
          <p:cNvSpPr/>
          <p:nvPr/>
        </p:nvSpPr>
        <p:spPr>
          <a:xfrm>
            <a:off x="3233400" y="2866690"/>
            <a:ext cx="5725200" cy="3620374"/>
          </a:xfrm>
          <a:prstGeom prst="roundRect">
            <a:avLst>
              <a:gd name="adj" fmla="val 6694"/>
            </a:avLst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rgbClr val="C00000"/>
              </a:solidFill>
            </a:endParaRPr>
          </a:p>
        </p:txBody>
      </p:sp>
      <p:sp>
        <p:nvSpPr>
          <p:cNvPr id="8" name="Google Shape;368;p46">
            <a:extLst>
              <a:ext uri="{FF2B5EF4-FFF2-40B4-BE49-F238E27FC236}">
                <a16:creationId xmlns:a16="http://schemas.microsoft.com/office/drawing/2014/main" id="{F81D0897-78B8-B0BC-13ED-66BC71BC18B2}"/>
              </a:ext>
            </a:extLst>
          </p:cNvPr>
          <p:cNvSpPr/>
          <p:nvPr/>
        </p:nvSpPr>
        <p:spPr>
          <a:xfrm>
            <a:off x="5396121" y="3402860"/>
            <a:ext cx="1445700" cy="117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API</a:t>
            </a:r>
            <a:endParaRPr sz="300" dirty="0"/>
          </a:p>
        </p:txBody>
      </p:sp>
      <p:pic>
        <p:nvPicPr>
          <p:cNvPr id="11" name="Google Shape;371;p46">
            <a:extLst>
              <a:ext uri="{FF2B5EF4-FFF2-40B4-BE49-F238E27FC236}">
                <a16:creationId xmlns:a16="http://schemas.microsoft.com/office/drawing/2014/main" id="{CD5CCF84-F978-700E-AA65-15E9C70950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9512" t="13257" r="7699" b="11925"/>
          <a:stretch/>
        </p:blipFill>
        <p:spPr>
          <a:xfrm>
            <a:off x="5633399" y="4046796"/>
            <a:ext cx="925201" cy="3016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382;p46">
            <a:extLst>
              <a:ext uri="{FF2B5EF4-FFF2-40B4-BE49-F238E27FC236}">
                <a16:creationId xmlns:a16="http://schemas.microsoft.com/office/drawing/2014/main" id="{3FE22014-17D5-55B3-1A76-094C80587DCB}"/>
              </a:ext>
            </a:extLst>
          </p:cNvPr>
          <p:cNvSpPr txBox="1"/>
          <p:nvPr/>
        </p:nvSpPr>
        <p:spPr>
          <a:xfrm>
            <a:off x="5396118" y="2930800"/>
            <a:ext cx="14457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Requêtes vers le modèle</a:t>
            </a:r>
            <a:endParaRPr sz="200"/>
          </a:p>
        </p:txBody>
      </p:sp>
      <p:pic>
        <p:nvPicPr>
          <p:cNvPr id="40" name="Google Shape;401;p46">
            <a:extLst>
              <a:ext uri="{FF2B5EF4-FFF2-40B4-BE49-F238E27FC236}">
                <a16:creationId xmlns:a16="http://schemas.microsoft.com/office/drawing/2014/main" id="{D139284E-CB42-2639-DBC1-EE5C1099AEB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6542" r="17126"/>
          <a:stretch/>
        </p:blipFill>
        <p:spPr>
          <a:xfrm>
            <a:off x="5875789" y="5049022"/>
            <a:ext cx="506762" cy="4184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11;p46">
            <a:extLst>
              <a:ext uri="{FF2B5EF4-FFF2-40B4-BE49-F238E27FC236}">
                <a16:creationId xmlns:a16="http://schemas.microsoft.com/office/drawing/2014/main" id="{6FE8EE20-BBFE-A8C8-199B-F66A6909395E}"/>
              </a:ext>
            </a:extLst>
          </p:cNvPr>
          <p:cNvCxnSpPr>
            <a:cxnSpLocks/>
            <a:stCxn id="8" idx="2"/>
            <a:endCxn id="59" idx="0"/>
          </p:cNvCxnSpPr>
          <p:nvPr/>
        </p:nvCxnSpPr>
        <p:spPr>
          <a:xfrm flipH="1">
            <a:off x="6117545" y="4579760"/>
            <a:ext cx="1426" cy="40300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59" name="Google Shape;409;p46">
            <a:extLst>
              <a:ext uri="{FF2B5EF4-FFF2-40B4-BE49-F238E27FC236}">
                <a16:creationId xmlns:a16="http://schemas.microsoft.com/office/drawing/2014/main" id="{D18369D0-7B67-6456-7622-62FDF5B4163C}"/>
              </a:ext>
            </a:extLst>
          </p:cNvPr>
          <p:cNvSpPr/>
          <p:nvPr/>
        </p:nvSpPr>
        <p:spPr>
          <a:xfrm>
            <a:off x="5393272" y="4982762"/>
            <a:ext cx="1448546" cy="585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rgbClr val="351C75"/>
              </a:solidFill>
            </a:endParaRPr>
          </a:p>
        </p:txBody>
      </p:sp>
      <p:sp>
        <p:nvSpPr>
          <p:cNvPr id="72" name="Google Shape;375;p46">
            <a:extLst>
              <a:ext uri="{FF2B5EF4-FFF2-40B4-BE49-F238E27FC236}">
                <a16:creationId xmlns:a16="http://schemas.microsoft.com/office/drawing/2014/main" id="{790FFA1F-9663-C5E7-9C90-8419DC3A8E09}"/>
              </a:ext>
            </a:extLst>
          </p:cNvPr>
          <p:cNvSpPr txBox="1"/>
          <p:nvPr/>
        </p:nvSpPr>
        <p:spPr>
          <a:xfrm>
            <a:off x="5514273" y="5905124"/>
            <a:ext cx="120654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Devs 2</a:t>
            </a:r>
            <a:endParaRPr dirty="0"/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5B6324A5-7084-86A1-5008-6EDA25256621}"/>
              </a:ext>
            </a:extLst>
          </p:cNvPr>
          <p:cNvCxnSpPr>
            <a:stCxn id="72" idx="0"/>
            <a:endCxn id="59" idx="2"/>
          </p:cNvCxnSpPr>
          <p:nvPr/>
        </p:nvCxnSpPr>
        <p:spPr>
          <a:xfrm flipV="1">
            <a:off x="6117545" y="5567762"/>
            <a:ext cx="0" cy="33736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64750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6209C-1202-6A89-3DA4-576D3E748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ADD98D0-2064-C47E-2F18-680ABD2E2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909" y="26321"/>
            <a:ext cx="1440000" cy="706713"/>
          </a:xfrm>
          <a:prstGeom prst="rect">
            <a:avLst/>
          </a:prstGeom>
        </p:spPr>
      </p:pic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D2DACA8E-F739-3B40-37FB-37BE46055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580" y="767609"/>
            <a:ext cx="1440000" cy="5007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C2D4E2B-E24F-A78D-6A5F-77B2F93FEF9E}"/>
              </a:ext>
            </a:extLst>
          </p:cNvPr>
          <p:cNvSpPr txBox="1"/>
          <p:nvPr/>
        </p:nvSpPr>
        <p:spPr>
          <a:xfrm>
            <a:off x="542741" y="733034"/>
            <a:ext cx="4473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>
                <a:solidFill>
                  <a:srgbClr val="C00000"/>
                </a:solidFill>
              </a:rPr>
              <a:t>Mission 1 Création d’une API</a:t>
            </a:r>
            <a:endParaRPr lang="fr-FR" b="1" u="sng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B23880-E59E-D246-0D77-679C3F92EBE6}"/>
              </a:ext>
            </a:extLst>
          </p:cNvPr>
          <p:cNvSpPr txBox="1"/>
          <p:nvPr/>
        </p:nvSpPr>
        <p:spPr>
          <a:xfrm>
            <a:off x="1043796" y="1443521"/>
            <a:ext cx="102309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entury Gothic" panose="020B0502020202020204" pitchFamily="34" charset="0"/>
              </a:rPr>
              <a:t>Les étapes à suivre pour réaliser la mission 1 sont les suivantes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dirty="0">
                <a:latin typeface="Century Gothic" panose="020B0502020202020204" pitchFamily="34" charset="0"/>
              </a:rPr>
              <a:t>Création d’un environnement virtuel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dirty="0">
                <a:latin typeface="Century Gothic" panose="020B0502020202020204" pitchFamily="34" charset="0"/>
              </a:rPr>
              <a:t>Exécuter le </a:t>
            </a:r>
            <a:r>
              <a:rPr lang="fr-FR" sz="1400" b="1" dirty="0">
                <a:latin typeface="Century Gothic" panose="020B0502020202020204" pitchFamily="34" charset="0"/>
              </a:rPr>
              <a:t>Notebook_1.ipynb </a:t>
            </a:r>
            <a:r>
              <a:rPr lang="fr-FR" sz="1400" dirty="0">
                <a:latin typeface="Century Gothic" panose="020B0502020202020204" pitchFamily="34" charset="0"/>
              </a:rPr>
              <a:t>qui se trouve dans le dossier </a:t>
            </a:r>
            <a:r>
              <a:rPr lang="fr-FR" sz="1400" b="1" dirty="0">
                <a:latin typeface="Century Gothic" panose="020B0502020202020204" pitchFamily="34" charset="0"/>
              </a:rPr>
              <a:t>Code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dirty="0">
                <a:latin typeface="Century Gothic" panose="020B0502020202020204" pitchFamily="34" charset="0"/>
              </a:rPr>
              <a:t>Compléter le scripte </a:t>
            </a:r>
            <a:r>
              <a:rPr lang="fr-FR" sz="1400" b="1" dirty="0">
                <a:latin typeface="Century Gothic" panose="020B0502020202020204" pitchFamily="34" charset="0"/>
              </a:rPr>
              <a:t>api.py </a:t>
            </a:r>
            <a:r>
              <a:rPr lang="fr-FR" sz="1400" dirty="0">
                <a:latin typeface="Century Gothic" panose="020B0502020202020204" pitchFamily="34" charset="0"/>
              </a:rPr>
              <a:t>qui se trouve dans le dossier </a:t>
            </a:r>
            <a:r>
              <a:rPr lang="fr-FR" sz="1400" b="1" dirty="0">
                <a:latin typeface="Century Gothic" panose="020B0502020202020204" pitchFamily="34" charset="0"/>
              </a:rPr>
              <a:t>Code</a:t>
            </a:r>
            <a:endParaRPr lang="fr-FR" sz="1400"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dirty="0">
                <a:latin typeface="Century Gothic" panose="020B0502020202020204" pitchFamily="34" charset="0"/>
              </a:rPr>
              <a:t>Compléter le </a:t>
            </a:r>
            <a:r>
              <a:rPr lang="fr-FR" sz="1400" b="1" dirty="0">
                <a:latin typeface="Century Gothic" panose="020B0502020202020204" pitchFamily="34" charset="0"/>
              </a:rPr>
              <a:t>Notebook_2.ipynb</a:t>
            </a:r>
            <a:r>
              <a:rPr lang="fr-FR" sz="1400" dirty="0">
                <a:latin typeface="Century Gothic" panose="020B0502020202020204" pitchFamily="34" charset="0"/>
              </a:rPr>
              <a:t> pour tester tous les points de terminaison de l’API en utilisant le </a:t>
            </a:r>
            <a:r>
              <a:rPr lang="fr-FR" sz="1400" b="1" dirty="0" err="1">
                <a:latin typeface="Century Gothic" panose="020B0502020202020204" pitchFamily="34" charset="0"/>
              </a:rPr>
              <a:t>requests</a:t>
            </a:r>
            <a:endParaRPr lang="fr-FR" sz="1100" b="1"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dirty="0">
                <a:latin typeface="Century Gothic" panose="020B0502020202020204" pitchFamily="34" charset="0"/>
              </a:rPr>
              <a:t>Créer les tags pour documenter votre api</a:t>
            </a:r>
          </a:p>
        </p:txBody>
      </p:sp>
    </p:spTree>
    <p:extLst>
      <p:ext uri="{BB962C8B-B14F-4D97-AF65-F5344CB8AC3E}">
        <p14:creationId xmlns:p14="http://schemas.microsoft.com/office/powerpoint/2010/main" val="296850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2124A-9096-93F2-2532-D864715BB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7E5A9E1-ACDA-0E27-5473-139F54DF6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909" y="26321"/>
            <a:ext cx="1440000" cy="706713"/>
          </a:xfrm>
          <a:prstGeom prst="rect">
            <a:avLst/>
          </a:prstGeom>
        </p:spPr>
      </p:pic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AC0524AF-4993-EDC9-930A-8C90E7BCC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580" y="767609"/>
            <a:ext cx="1440000" cy="5007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C544A83-371B-0963-645F-A9E221E39E48}"/>
              </a:ext>
            </a:extLst>
          </p:cNvPr>
          <p:cNvSpPr txBox="1"/>
          <p:nvPr/>
        </p:nvSpPr>
        <p:spPr>
          <a:xfrm>
            <a:off x="542741" y="733034"/>
            <a:ext cx="3572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>
                <a:solidFill>
                  <a:srgbClr val="C00000"/>
                </a:solidFill>
              </a:rPr>
              <a:t>Mission 2 Test Unitaire</a:t>
            </a:r>
            <a:endParaRPr lang="fr-FR" b="1" u="sng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CB7CD6-BBC0-8391-38B3-E97142999426}"/>
              </a:ext>
            </a:extLst>
          </p:cNvPr>
          <p:cNvSpPr txBox="1"/>
          <p:nvPr/>
        </p:nvSpPr>
        <p:spPr>
          <a:xfrm>
            <a:off x="1043796" y="1443521"/>
            <a:ext cx="102309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entury Gothic" panose="020B0502020202020204" pitchFamily="34" charset="0"/>
              </a:rPr>
              <a:t>Les étapes à suivre pour réaliser la mission 2 sont les suivantes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dirty="0">
                <a:latin typeface="Century Gothic" panose="020B0502020202020204" pitchFamily="34" charset="0"/>
              </a:rPr>
              <a:t>Installer l’extension Visual Studio Code Test Explorer UI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dirty="0">
                <a:latin typeface="Century Gothic" panose="020B0502020202020204" pitchFamily="34" charset="0"/>
              </a:rPr>
              <a:t>Compléter le fichier test.py afin de réaliser les tests unitaires pour tester 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dirty="0">
                <a:latin typeface="Century Gothic" panose="020B0502020202020204" pitchFamily="34" charset="0"/>
              </a:rPr>
              <a:t>La présence des fichiers indispensables pour le fonctionnement de l’API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dirty="0">
                <a:latin typeface="Century Gothic" panose="020B0502020202020204" pitchFamily="34" charset="0"/>
              </a:rPr>
              <a:t>Les librairies et leurs versions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dirty="0">
                <a:latin typeface="Century Gothic" panose="020B0502020202020204" pitchFamily="34" charset="0"/>
              </a:rPr>
              <a:t>Lancer les tests unitaires en local</a:t>
            </a:r>
          </a:p>
        </p:txBody>
      </p:sp>
    </p:spTree>
    <p:extLst>
      <p:ext uri="{BB962C8B-B14F-4D97-AF65-F5344CB8AC3E}">
        <p14:creationId xmlns:p14="http://schemas.microsoft.com/office/powerpoint/2010/main" val="125252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1CE26-A74A-F671-099F-16937FA7A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D24B5C5-0A9B-845D-A2A8-5119ACE30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909" y="26321"/>
            <a:ext cx="1440000" cy="706713"/>
          </a:xfrm>
          <a:prstGeom prst="rect">
            <a:avLst/>
          </a:prstGeom>
        </p:spPr>
      </p:pic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AEB3BB6F-420D-FE81-BAD1-05661A232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580" y="767609"/>
            <a:ext cx="1440000" cy="5007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04EABA6-9998-F15D-29AD-18703E79218F}"/>
              </a:ext>
            </a:extLst>
          </p:cNvPr>
          <p:cNvSpPr txBox="1"/>
          <p:nvPr/>
        </p:nvSpPr>
        <p:spPr>
          <a:xfrm>
            <a:off x="542741" y="733034"/>
            <a:ext cx="486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>
                <a:solidFill>
                  <a:srgbClr val="C00000"/>
                </a:solidFill>
              </a:rPr>
              <a:t>Mission 3 Intégration Continue</a:t>
            </a:r>
            <a:endParaRPr lang="fr-FR" b="1" u="sng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3B1009C-713B-A07B-6FC8-CB72CA23A7B3}"/>
              </a:ext>
            </a:extLst>
          </p:cNvPr>
          <p:cNvSpPr txBox="1"/>
          <p:nvPr/>
        </p:nvSpPr>
        <p:spPr>
          <a:xfrm>
            <a:off x="1043796" y="1443521"/>
            <a:ext cx="102309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entury Gothic" panose="020B0502020202020204" pitchFamily="34" charset="0"/>
              </a:rPr>
              <a:t>Les étapes à suivre pour réaliser la mission 3 sont les suivantes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dirty="0">
                <a:latin typeface="Century Gothic" panose="020B0502020202020204" pitchFamily="34" charset="0"/>
              </a:rPr>
              <a:t>Créer un fichier </a:t>
            </a:r>
            <a:r>
              <a:rPr lang="fr-FR" sz="1400" b="1" dirty="0">
                <a:latin typeface="Century Gothic" panose="020B0502020202020204" pitchFamily="34" charset="0"/>
              </a:rPr>
              <a:t>.</a:t>
            </a:r>
            <a:r>
              <a:rPr lang="fr-FR" sz="1400" b="1" dirty="0" err="1">
                <a:latin typeface="Century Gothic" panose="020B0502020202020204" pitchFamily="34" charset="0"/>
              </a:rPr>
              <a:t>gitignore</a:t>
            </a:r>
            <a:endParaRPr lang="fr-FR" sz="1400" b="1"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dirty="0">
                <a:latin typeface="Century Gothic" panose="020B0502020202020204" pitchFamily="34" charset="0"/>
              </a:rPr>
              <a:t>Créer le fichier </a:t>
            </a:r>
            <a:r>
              <a:rPr lang="fr-FR" sz="1400" b="1" dirty="0">
                <a:latin typeface="Century Gothic" panose="020B0502020202020204" pitchFamily="34" charset="0"/>
              </a:rPr>
              <a:t>.</a:t>
            </a:r>
            <a:r>
              <a:rPr lang="fr-FR" sz="1400" b="1" dirty="0" err="1">
                <a:latin typeface="Century Gothic" panose="020B0502020202020204" pitchFamily="34" charset="0"/>
              </a:rPr>
              <a:t>github</a:t>
            </a:r>
            <a:r>
              <a:rPr lang="fr-FR" sz="1400" b="1" dirty="0">
                <a:latin typeface="Century Gothic" panose="020B0502020202020204" pitchFamily="34" charset="0"/>
              </a:rPr>
              <a:t>/workflows/</a:t>
            </a:r>
            <a:r>
              <a:rPr lang="fr-FR" sz="1400" dirty="0">
                <a:latin typeface="Century Gothic" panose="020B0502020202020204" pitchFamily="34" charset="0"/>
              </a:rPr>
              <a:t> puis créer un fichier </a:t>
            </a:r>
            <a:r>
              <a:rPr lang="fr-FR" sz="1400" b="1" dirty="0" err="1">
                <a:latin typeface="Century Gothic" panose="020B0502020202020204" pitchFamily="34" charset="0"/>
              </a:rPr>
              <a:t>tests.yml</a:t>
            </a:r>
            <a:r>
              <a:rPr lang="fr-FR" sz="1400" dirty="0">
                <a:latin typeface="Century Gothic" panose="020B0502020202020204" pitchFamily="34" charset="0"/>
              </a:rPr>
              <a:t> pour le job sur </a:t>
            </a:r>
            <a:r>
              <a:rPr lang="fr-FR" sz="1400" dirty="0" err="1">
                <a:latin typeface="Century Gothic" panose="020B0502020202020204" pitchFamily="34" charset="0"/>
              </a:rPr>
              <a:t>Github</a:t>
            </a:r>
            <a:r>
              <a:rPr lang="fr-FR" sz="1400" dirty="0">
                <a:latin typeface="Century Gothic" panose="020B0502020202020204" pitchFamily="34" charset="0"/>
              </a:rPr>
              <a:t> Action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dirty="0">
                <a:latin typeface="Century Gothic" panose="020B0502020202020204" pitchFamily="34" charset="0"/>
              </a:rPr>
              <a:t>Créer un projet sur </a:t>
            </a:r>
            <a:r>
              <a:rPr lang="fr-FR" sz="1400" dirty="0" err="1">
                <a:latin typeface="Century Gothic" panose="020B0502020202020204" pitchFamily="34" charset="0"/>
              </a:rPr>
              <a:t>Github</a:t>
            </a:r>
            <a:endParaRPr lang="fr-FR" sz="1400" dirty="0">
              <a:latin typeface="Century Gothic" panose="020B050202020202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dirty="0">
                <a:latin typeface="Century Gothic" panose="020B0502020202020204" pitchFamily="34" charset="0"/>
              </a:rPr>
              <a:t>Pusher les fichiers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400" dirty="0">
                <a:latin typeface="Century Gothic" panose="020B0502020202020204" pitchFamily="34" charset="0"/>
              </a:rPr>
              <a:t>Vérifier les tests unitaires sur le serveur de </a:t>
            </a:r>
            <a:r>
              <a:rPr lang="fr-FR" sz="1400" dirty="0" err="1">
                <a:latin typeface="Century Gothic" panose="020B0502020202020204" pitchFamily="34" charset="0"/>
              </a:rPr>
              <a:t>github</a:t>
            </a:r>
            <a:endParaRPr lang="fr-FR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429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654872ACDBB4680E8D7C27CDBC664" ma:contentTypeVersion="12" ma:contentTypeDescription="Crée un document." ma:contentTypeScope="" ma:versionID="e4792ac0978296a323a2474a78549c00">
  <xsd:schema xmlns:xsd="http://www.w3.org/2001/XMLSchema" xmlns:xs="http://www.w3.org/2001/XMLSchema" xmlns:p="http://schemas.microsoft.com/office/2006/metadata/properties" xmlns:ns2="15dead19-5255-4e54-9c7e-fe56e316f5b4" xmlns:ns3="98afd20c-6105-4878-8e30-47d2cd4093f3" targetNamespace="http://schemas.microsoft.com/office/2006/metadata/properties" ma:root="true" ma:fieldsID="f5f740bafb5d9e444318093a01776fa1" ns2:_="" ns3:_="">
    <xsd:import namespace="15dead19-5255-4e54-9c7e-fe56e316f5b4"/>
    <xsd:import namespace="98afd20c-6105-4878-8e30-47d2cd4093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ead19-5255-4e54-9c7e-fe56e316f5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10bafe7f-9857-4f22-abd8-d347ad85f0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afd20c-6105-4878-8e30-47d2cd4093f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2ed33f89-5cb4-4a75-a8bf-7314fae8d790}" ma:internalName="TaxCatchAll" ma:showField="CatchAllData" ma:web="98afd20c-6105-4878-8e30-47d2cd4093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8afd20c-6105-4878-8e30-47d2cd4093f3" xsi:nil="true"/>
    <lcf76f155ced4ddcb4097134ff3c332f xmlns="15dead19-5255-4e54-9c7e-fe56e316f5b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067039D-A254-4189-A320-3FBB4B275C2D}"/>
</file>

<file path=customXml/itemProps2.xml><?xml version="1.0" encoding="utf-8"?>
<ds:datastoreItem xmlns:ds="http://schemas.openxmlformats.org/officeDocument/2006/customXml" ds:itemID="{EC38821E-B3DE-4EA6-9795-2CE300752EA5}"/>
</file>

<file path=customXml/itemProps3.xml><?xml version="1.0" encoding="utf-8"?>
<ds:datastoreItem xmlns:ds="http://schemas.openxmlformats.org/officeDocument/2006/customXml" ds:itemID="{BF4BCB99-76E6-4C4F-8546-90036A45C1D1}"/>
</file>

<file path=docProps/app.xml><?xml version="1.0" encoding="utf-8"?>
<Properties xmlns="http://schemas.openxmlformats.org/officeDocument/2006/extended-properties" xmlns:vt="http://schemas.openxmlformats.org/officeDocument/2006/docPropsVTypes">
  <TotalTime>20129</TotalTime>
  <Words>402</Words>
  <Application>Microsoft Office PowerPoint</Application>
  <PresentationFormat>Grand écran</PresentationFormat>
  <Paragraphs>55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Exo</vt:lpstr>
      <vt:lpstr>Franklin Gothic Heavy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Mohammed El Amine BECHAR</dc:creator>
  <cp:lastModifiedBy>Mohammed El Amine BECHAR</cp:lastModifiedBy>
  <cp:revision>46</cp:revision>
  <dcterms:created xsi:type="dcterms:W3CDTF">2022-02-01T10:54:13Z</dcterms:created>
  <dcterms:modified xsi:type="dcterms:W3CDTF">2024-02-18T22:23:06Z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0x0101006FA654872ACDBB4680E8D7C27CDBC664</vt:lpwstr>
  </property>
</Properties>
</file>