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467995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/>
    <p:restoredTop sz="96327"/>
  </p:normalViewPr>
  <p:slideViewPr>
    <p:cSldViewPr snapToGrid="0" snapToObjects="1">
      <p:cViewPr>
        <p:scale>
          <a:sx n="151" d="100"/>
          <a:sy n="151" d="100"/>
        </p:scale>
        <p:origin x="2992" y="2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647957"/>
            <a:ext cx="3977958" cy="137839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079510"/>
            <a:ext cx="3509963" cy="955896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38A-2754-BE40-B0DC-D2352E38E0E7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8DC-6AD5-C54A-BD1B-2F83CB317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7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38A-2754-BE40-B0DC-D2352E38E0E7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8DC-6AD5-C54A-BD1B-2F83CB317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30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10792"/>
            <a:ext cx="1009114" cy="33552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10792"/>
            <a:ext cx="2968843" cy="335526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38A-2754-BE40-B0DC-D2352E38E0E7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8DC-6AD5-C54A-BD1B-2F83CB317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2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38A-2754-BE40-B0DC-D2352E38E0E7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8DC-6AD5-C54A-BD1B-2F83CB317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81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987058"/>
            <a:ext cx="4036457" cy="164692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649566"/>
            <a:ext cx="4036457" cy="866080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38A-2754-BE40-B0DC-D2352E38E0E7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8DC-6AD5-C54A-BD1B-2F83CB317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73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053960"/>
            <a:ext cx="1988979" cy="251209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053960"/>
            <a:ext cx="1988979" cy="251209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38A-2754-BE40-B0DC-D2352E38E0E7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8DC-6AD5-C54A-BD1B-2F83CB317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10793"/>
            <a:ext cx="4036457" cy="765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970560"/>
            <a:ext cx="1979838" cy="47565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446217"/>
            <a:ext cx="1979838" cy="212716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970560"/>
            <a:ext cx="1989588" cy="47565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446217"/>
            <a:ext cx="1989588" cy="212716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38A-2754-BE40-B0DC-D2352E38E0E7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8DC-6AD5-C54A-BD1B-2F83CB317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73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38A-2754-BE40-B0DC-D2352E38E0E7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8DC-6AD5-C54A-BD1B-2F83CB317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10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38A-2754-BE40-B0DC-D2352E38E0E7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8DC-6AD5-C54A-BD1B-2F83CB317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36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63948"/>
            <a:ext cx="1509406" cy="923819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70056"/>
            <a:ext cx="2369225" cy="2813616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187768"/>
            <a:ext cx="1509406" cy="220048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38A-2754-BE40-B0DC-D2352E38E0E7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8DC-6AD5-C54A-BD1B-2F83CB317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7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63948"/>
            <a:ext cx="1509406" cy="923819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70056"/>
            <a:ext cx="2369225" cy="2813616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187768"/>
            <a:ext cx="1509406" cy="220048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38A-2754-BE40-B0DC-D2352E38E0E7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8DC-6AD5-C54A-BD1B-2F83CB317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3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10793"/>
            <a:ext cx="4036457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053960"/>
            <a:ext cx="4036457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669616"/>
            <a:ext cx="105298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638A-2754-BE40-B0DC-D2352E38E0E7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669616"/>
            <a:ext cx="1579483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669616"/>
            <a:ext cx="105298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98DC-6AD5-C54A-BD1B-2F83CB317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0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835318F-919A-1800-C3EB-D6CD9AF8EF96}"/>
              </a:ext>
            </a:extLst>
          </p:cNvPr>
          <p:cNvSpPr/>
          <p:nvPr/>
        </p:nvSpPr>
        <p:spPr>
          <a:xfrm>
            <a:off x="1325967" y="1209747"/>
            <a:ext cx="1147557" cy="10219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E47586-7C1A-BE6B-56EB-79709DFD57A1}"/>
              </a:ext>
            </a:extLst>
          </p:cNvPr>
          <p:cNvSpPr/>
          <p:nvPr/>
        </p:nvSpPr>
        <p:spPr>
          <a:xfrm>
            <a:off x="3415070" y="529790"/>
            <a:ext cx="822294" cy="463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913E49-514D-778A-9BAA-7E18D4230055}"/>
              </a:ext>
            </a:extLst>
          </p:cNvPr>
          <p:cNvSpPr/>
          <p:nvPr/>
        </p:nvSpPr>
        <p:spPr>
          <a:xfrm>
            <a:off x="2167146" y="544053"/>
            <a:ext cx="822294" cy="499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45E9F5-64DB-B565-1A4C-68259E6C6A85}"/>
              </a:ext>
            </a:extLst>
          </p:cNvPr>
          <p:cNvSpPr/>
          <p:nvPr/>
        </p:nvSpPr>
        <p:spPr>
          <a:xfrm>
            <a:off x="3460963" y="1892042"/>
            <a:ext cx="776403" cy="131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77D4F-C936-16F3-B9A3-834C53567530}"/>
              </a:ext>
            </a:extLst>
          </p:cNvPr>
          <p:cNvSpPr/>
          <p:nvPr/>
        </p:nvSpPr>
        <p:spPr>
          <a:xfrm>
            <a:off x="295815" y="544053"/>
            <a:ext cx="774243" cy="4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6B72A1F-22EE-5E7B-0DE7-D2FD99540C35}"/>
              </a:ext>
            </a:extLst>
          </p:cNvPr>
          <p:cNvGrpSpPr/>
          <p:nvPr/>
        </p:nvGrpSpPr>
        <p:grpSpPr>
          <a:xfrm>
            <a:off x="370922" y="-1959"/>
            <a:ext cx="623612" cy="697259"/>
            <a:chOff x="536164" y="3506075"/>
            <a:chExt cx="573679" cy="6414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623834-4557-50E8-02BD-CF4E858C1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25" y="3506075"/>
              <a:ext cx="359024" cy="35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C0898D3-F2F2-951E-FF6A-D47E3A5C844A}"/>
                </a:ext>
              </a:extLst>
            </p:cNvPr>
            <p:cNvSpPr txBox="1"/>
            <p:nvPr/>
          </p:nvSpPr>
          <p:spPr>
            <a:xfrm>
              <a:off x="536164" y="3816239"/>
              <a:ext cx="573679" cy="331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70" noProof="1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cal</a:t>
              </a:r>
            </a:p>
            <a:p>
              <a:pPr algn="ctr"/>
              <a:endParaRPr lang="fr-FR" sz="870" noProof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F0F0EBD-ED10-BA3D-040E-DEC241D30718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890184" y="183101"/>
            <a:ext cx="1491900" cy="10076"/>
          </a:xfrm>
          <a:prstGeom prst="straightConnector1">
            <a:avLst/>
          </a:prstGeom>
          <a:ln w="12700">
            <a:solidFill>
              <a:srgbClr val="9E0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A98D1E6-D815-111F-3B70-4522FE36B9B9}"/>
              </a:ext>
            </a:extLst>
          </p:cNvPr>
          <p:cNvGrpSpPr/>
          <p:nvPr/>
        </p:nvGrpSpPr>
        <p:grpSpPr>
          <a:xfrm>
            <a:off x="2117799" y="-12035"/>
            <a:ext cx="935016" cy="697259"/>
            <a:chOff x="411701" y="3506075"/>
            <a:chExt cx="860149" cy="641429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B357EC4-DA0B-BBAB-F4CD-0AEF49B21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25" y="3506075"/>
              <a:ext cx="359024" cy="35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AEE68F9-8BED-8B68-1BB1-C05583699A78}"/>
                </a:ext>
              </a:extLst>
            </p:cNvPr>
            <p:cNvSpPr txBox="1"/>
            <p:nvPr/>
          </p:nvSpPr>
          <p:spPr>
            <a:xfrm>
              <a:off x="411701" y="3816239"/>
              <a:ext cx="860149" cy="331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70" noProof="1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master_ies</a:t>
              </a:r>
            </a:p>
            <a:p>
              <a:pPr algn="ctr"/>
              <a:endParaRPr lang="fr-FR" sz="870" noProof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D3EE50D-B7AC-89C5-9541-6B617E653F6C}"/>
              </a:ext>
            </a:extLst>
          </p:cNvPr>
          <p:cNvGrpSpPr/>
          <p:nvPr/>
        </p:nvGrpSpPr>
        <p:grpSpPr>
          <a:xfrm>
            <a:off x="1148775" y="46216"/>
            <a:ext cx="929116" cy="443605"/>
            <a:chOff x="708422" y="305086"/>
            <a:chExt cx="854721" cy="408085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2C2D778-6AC4-A97A-C0EE-BED516ACD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56" y="305086"/>
              <a:ext cx="267129" cy="267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F03FB5A-C728-C49C-0197-D8A7432EFF92}"/>
                </a:ext>
              </a:extLst>
            </p:cNvPr>
            <p:cNvSpPr txBox="1"/>
            <p:nvPr/>
          </p:nvSpPr>
          <p:spPr>
            <a:xfrm>
              <a:off x="708422" y="535918"/>
              <a:ext cx="854721" cy="177253"/>
            </a:xfrm>
            <a:prstGeom prst="rect">
              <a:avLst/>
            </a:prstGeom>
            <a:noFill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fr-FR" sz="652" noProof="1"/>
                <a:t>start_ies.py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93EF8B6-303B-7C9B-2B02-68FF022E1F36}"/>
              </a:ext>
            </a:extLst>
          </p:cNvPr>
          <p:cNvGrpSpPr/>
          <p:nvPr/>
        </p:nvGrpSpPr>
        <p:grpSpPr>
          <a:xfrm>
            <a:off x="224497" y="600326"/>
            <a:ext cx="929116" cy="443605"/>
            <a:chOff x="708422" y="305086"/>
            <a:chExt cx="854721" cy="408085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D3E4EBE-1BED-1146-9C3E-637D1D675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56" y="305086"/>
              <a:ext cx="267129" cy="267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C14A98E-635B-AEFC-7434-150C078C863D}"/>
                </a:ext>
              </a:extLst>
            </p:cNvPr>
            <p:cNvSpPr txBox="1"/>
            <p:nvPr/>
          </p:nvSpPr>
          <p:spPr>
            <a:xfrm>
              <a:off x="708422" y="535918"/>
              <a:ext cx="854721" cy="17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fr-FR" sz="652" noProof="1"/>
                <a:t>ies_setup.py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0C3931C-4CA9-DEC8-E865-DBD65D05A348}"/>
              </a:ext>
            </a:extLst>
          </p:cNvPr>
          <p:cNvGrpSpPr/>
          <p:nvPr/>
        </p:nvGrpSpPr>
        <p:grpSpPr>
          <a:xfrm>
            <a:off x="3361298" y="-17154"/>
            <a:ext cx="935016" cy="697259"/>
            <a:chOff x="411701" y="3506075"/>
            <a:chExt cx="860149" cy="641429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AD964DF-DFAE-FD6F-2153-5FE2CED8A6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25" y="3506075"/>
              <a:ext cx="359024" cy="35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2CCA10C-8AFB-E808-711F-743DA75DBAF3}"/>
                </a:ext>
              </a:extLst>
            </p:cNvPr>
            <p:cNvSpPr txBox="1"/>
            <p:nvPr/>
          </p:nvSpPr>
          <p:spPr>
            <a:xfrm>
              <a:off x="411701" y="3816239"/>
              <a:ext cx="860149" cy="331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70" noProof="1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tpl_sim</a:t>
              </a:r>
            </a:p>
            <a:p>
              <a:pPr algn="ctr"/>
              <a:endParaRPr lang="fr-FR" sz="870" noProof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F5272CA-9720-4743-7518-BEA52CE905AE}"/>
              </a:ext>
            </a:extLst>
          </p:cNvPr>
          <p:cNvGrpSpPr/>
          <p:nvPr/>
        </p:nvGrpSpPr>
        <p:grpSpPr>
          <a:xfrm>
            <a:off x="3361298" y="1345097"/>
            <a:ext cx="935016" cy="697259"/>
            <a:chOff x="411701" y="3506075"/>
            <a:chExt cx="860149" cy="641429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935AB4C3-5EFC-18F6-C376-B122AD882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25" y="3506075"/>
              <a:ext cx="359024" cy="35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7DC69C2-C56B-8AD2-DD2B-BE83DC4B71D5}"/>
                </a:ext>
              </a:extLst>
            </p:cNvPr>
            <p:cNvSpPr txBox="1"/>
            <p:nvPr/>
          </p:nvSpPr>
          <p:spPr>
            <a:xfrm>
              <a:off x="411701" y="3816239"/>
              <a:ext cx="860149" cy="331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70" noProof="1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sims</a:t>
              </a:r>
            </a:p>
            <a:p>
              <a:pPr algn="ctr"/>
              <a:endParaRPr lang="fr-FR" sz="870" noProof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C6493E1-4A32-53E0-792A-B1A8DACAD6CF}"/>
              </a:ext>
            </a:extLst>
          </p:cNvPr>
          <p:cNvGrpSpPr/>
          <p:nvPr/>
        </p:nvGrpSpPr>
        <p:grpSpPr>
          <a:xfrm>
            <a:off x="3514598" y="1959580"/>
            <a:ext cx="623238" cy="584834"/>
            <a:chOff x="411701" y="3506075"/>
            <a:chExt cx="860149" cy="807146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513D321C-5B4E-7B20-2CCC-EE4FF1125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25" y="3506075"/>
              <a:ext cx="359024" cy="35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C69B2885-45E7-ECA0-C361-22CD60B25049}"/>
                </a:ext>
              </a:extLst>
            </p:cNvPr>
            <p:cNvSpPr txBox="1"/>
            <p:nvPr/>
          </p:nvSpPr>
          <p:spPr>
            <a:xfrm>
              <a:off x="411701" y="3816238"/>
              <a:ext cx="860149" cy="496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70" noProof="1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sim_01</a:t>
              </a:r>
            </a:p>
            <a:p>
              <a:pPr algn="ctr"/>
              <a:endParaRPr lang="fr-FR" sz="870" noProof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06B975DD-3C1C-BEAD-4FA3-6DF416EA0C9F}"/>
              </a:ext>
            </a:extLst>
          </p:cNvPr>
          <p:cNvGrpSpPr/>
          <p:nvPr/>
        </p:nvGrpSpPr>
        <p:grpSpPr>
          <a:xfrm>
            <a:off x="2113735" y="595264"/>
            <a:ext cx="929116" cy="443605"/>
            <a:chOff x="708422" y="305086"/>
            <a:chExt cx="854721" cy="408085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6354E9D0-94A5-4DD8-293E-CCD6172E8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56" y="305086"/>
              <a:ext cx="267129" cy="267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F9BF01D-3FA7-5E25-6F5E-08FCC34D9774}"/>
                </a:ext>
              </a:extLst>
            </p:cNvPr>
            <p:cNvSpPr txBox="1"/>
            <p:nvPr/>
          </p:nvSpPr>
          <p:spPr>
            <a:xfrm>
              <a:off x="708422" y="535918"/>
              <a:ext cx="854721" cy="17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fr-FR" sz="652" noProof="1"/>
                <a:t>pproc_ies.py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6E6D6783-A660-65DD-9645-AB2A381C5CE0}"/>
              </a:ext>
            </a:extLst>
          </p:cNvPr>
          <p:cNvGrpSpPr/>
          <p:nvPr/>
        </p:nvGrpSpPr>
        <p:grpSpPr>
          <a:xfrm>
            <a:off x="3354562" y="559730"/>
            <a:ext cx="929116" cy="443605"/>
            <a:chOff x="708422" y="305086"/>
            <a:chExt cx="854721" cy="408085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FF20B020-16B2-0FE3-4FCD-51C381213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56" y="305086"/>
              <a:ext cx="267129" cy="267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25C0DD90-E453-3BBA-1BB8-854767F67367}"/>
                </a:ext>
              </a:extLst>
            </p:cNvPr>
            <p:cNvSpPr txBox="1"/>
            <p:nvPr/>
          </p:nvSpPr>
          <p:spPr>
            <a:xfrm>
              <a:off x="708422" y="535918"/>
              <a:ext cx="854721" cy="17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fr-FR" sz="652" noProof="1"/>
                <a:t>sim_setup.py</a:t>
              </a:r>
            </a:p>
          </p:txBody>
        </p:sp>
      </p:grp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031C4F3-5B27-48C6-9FE3-3FD827629F5E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2772357" y="177984"/>
            <a:ext cx="853226" cy="5119"/>
          </a:xfrm>
          <a:prstGeom prst="straightConnector1">
            <a:avLst/>
          </a:prstGeom>
          <a:ln w="12700">
            <a:solidFill>
              <a:srgbClr val="9E0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>
            <a:extLst>
              <a:ext uri="{FF2B5EF4-FFF2-40B4-BE49-F238E27FC236}">
                <a16:creationId xmlns:a16="http://schemas.microsoft.com/office/drawing/2014/main" id="{A1AE69A4-374C-40AF-97CF-5BF4CD43668E}"/>
              </a:ext>
            </a:extLst>
          </p:cNvPr>
          <p:cNvCxnSpPr>
            <a:stCxn id="22" idx="3"/>
            <a:endCxn id="25" idx="3"/>
          </p:cNvCxnSpPr>
          <p:nvPr/>
        </p:nvCxnSpPr>
        <p:spPr>
          <a:xfrm>
            <a:off x="4015856" y="177982"/>
            <a:ext cx="12700" cy="1362250"/>
          </a:xfrm>
          <a:prstGeom prst="bentConnector3">
            <a:avLst>
              <a:gd name="adj1" fmla="val 2869717"/>
            </a:avLst>
          </a:prstGeom>
          <a:ln w="12700">
            <a:solidFill>
              <a:srgbClr val="9E0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5552807-3822-022B-5FF0-3B9CE3AFD66B}"/>
              </a:ext>
            </a:extLst>
          </p:cNvPr>
          <p:cNvGrpSpPr/>
          <p:nvPr/>
        </p:nvGrpSpPr>
        <p:grpSpPr>
          <a:xfrm>
            <a:off x="3532318" y="2614201"/>
            <a:ext cx="623238" cy="584834"/>
            <a:chOff x="411701" y="3506075"/>
            <a:chExt cx="860149" cy="807146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1482DF40-A849-233C-9C45-B714028DA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25" y="3506075"/>
              <a:ext cx="359024" cy="35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818BD98E-548C-0BDB-C021-D245A4C7CEC1}"/>
                </a:ext>
              </a:extLst>
            </p:cNvPr>
            <p:cNvSpPr txBox="1"/>
            <p:nvPr/>
          </p:nvSpPr>
          <p:spPr>
            <a:xfrm>
              <a:off x="411701" y="3816238"/>
              <a:ext cx="860149" cy="496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70" noProof="1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sim_N</a:t>
              </a:r>
            </a:p>
            <a:p>
              <a:pPr algn="ctr"/>
              <a:endParaRPr lang="fr-FR" sz="870" noProof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F2C75916-D38E-D301-CFC0-863B8710B66B}"/>
              </a:ext>
            </a:extLst>
          </p:cNvPr>
          <p:cNvSpPr txBox="1"/>
          <p:nvPr/>
        </p:nvSpPr>
        <p:spPr>
          <a:xfrm>
            <a:off x="3647438" y="2244870"/>
            <a:ext cx="332142" cy="347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noProof="1"/>
              <a:t>…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A0F59C7B-5806-3C03-756C-910B84DE0864}"/>
              </a:ext>
            </a:extLst>
          </p:cNvPr>
          <p:cNvGrpSpPr/>
          <p:nvPr/>
        </p:nvGrpSpPr>
        <p:grpSpPr>
          <a:xfrm>
            <a:off x="2524236" y="1396017"/>
            <a:ext cx="978412" cy="443605"/>
            <a:chOff x="708422" y="305086"/>
            <a:chExt cx="900070" cy="408085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6D4C7B7-3946-59F3-D79B-90FCB1D99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56" y="305086"/>
              <a:ext cx="267129" cy="267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56492DD6-D2D8-8C75-B55F-7BFF3F6F93E5}"/>
                </a:ext>
              </a:extLst>
            </p:cNvPr>
            <p:cNvSpPr txBox="1"/>
            <p:nvPr/>
          </p:nvSpPr>
          <p:spPr>
            <a:xfrm>
              <a:off x="708422" y="535918"/>
              <a:ext cx="900070" cy="17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fr-FR" sz="652" noProof="1"/>
                <a:t>clim_analysis.py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2134E368-3DE7-56E3-951F-D4E52E313675}"/>
              </a:ext>
            </a:extLst>
          </p:cNvPr>
          <p:cNvGrpSpPr/>
          <p:nvPr/>
        </p:nvGrpSpPr>
        <p:grpSpPr>
          <a:xfrm>
            <a:off x="2543126" y="2804778"/>
            <a:ext cx="978412" cy="443605"/>
            <a:chOff x="708422" y="305086"/>
            <a:chExt cx="900070" cy="408085"/>
          </a:xfrm>
        </p:grpSpPr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89E83FB4-8A52-8316-22C3-14F728955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56" y="305086"/>
              <a:ext cx="267129" cy="267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65D82239-A1B9-C912-2905-B713544C214A}"/>
                </a:ext>
              </a:extLst>
            </p:cNvPr>
            <p:cNvSpPr txBox="1"/>
            <p:nvPr/>
          </p:nvSpPr>
          <p:spPr>
            <a:xfrm>
              <a:off x="708422" y="535918"/>
              <a:ext cx="900070" cy="17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fr-FR" sz="652" noProof="1"/>
                <a:t>gen_optdirs.py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923DA69A-8F43-F5AE-4664-99D07AAF14E0}"/>
              </a:ext>
            </a:extLst>
          </p:cNvPr>
          <p:cNvGrpSpPr/>
          <p:nvPr/>
        </p:nvGrpSpPr>
        <p:grpSpPr>
          <a:xfrm>
            <a:off x="1361997" y="2520840"/>
            <a:ext cx="1144730" cy="697260"/>
            <a:chOff x="536164" y="3506075"/>
            <a:chExt cx="1053071" cy="641430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2377180F-C44B-C7D9-4398-60C8CF63E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88" y="3506075"/>
              <a:ext cx="359024" cy="35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AB27D7F6-B26E-EB7C-A0B4-BA22E348C9AC}"/>
                </a:ext>
              </a:extLst>
            </p:cNvPr>
            <p:cNvSpPr txBox="1"/>
            <p:nvPr/>
          </p:nvSpPr>
          <p:spPr>
            <a:xfrm>
              <a:off x="536164" y="3816239"/>
              <a:ext cx="1053071" cy="33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70" noProof="1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opt_Q90_2099_2</a:t>
              </a:r>
            </a:p>
            <a:p>
              <a:pPr algn="ctr"/>
              <a:endParaRPr lang="fr-FR" sz="870" noProof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6" name="ZoneTexte 65">
            <a:extLst>
              <a:ext uri="{FF2B5EF4-FFF2-40B4-BE49-F238E27FC236}">
                <a16:creationId xmlns:a16="http://schemas.microsoft.com/office/drawing/2014/main" id="{49346AFF-EFC1-87DD-A19F-1ADC6159BCED}"/>
              </a:ext>
            </a:extLst>
          </p:cNvPr>
          <p:cNvSpPr txBox="1"/>
          <p:nvPr/>
        </p:nvSpPr>
        <p:spPr>
          <a:xfrm>
            <a:off x="1738906" y="2160753"/>
            <a:ext cx="273562" cy="34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…</a:t>
            </a:r>
          </a:p>
        </p:txBody>
      </p: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35C3C2A3-59A9-4530-667B-779F47D5DD12}"/>
              </a:ext>
            </a:extLst>
          </p:cNvPr>
          <p:cNvGrpSpPr/>
          <p:nvPr/>
        </p:nvGrpSpPr>
        <p:grpSpPr>
          <a:xfrm>
            <a:off x="1354564" y="1211235"/>
            <a:ext cx="1144730" cy="697260"/>
            <a:chOff x="536164" y="3506075"/>
            <a:chExt cx="1053071" cy="641430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C2C3D793-2DE9-5143-E542-7F99F6F9D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88" y="3506075"/>
              <a:ext cx="359024" cy="35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34943478-25DD-B1A4-53C0-7C3F044074E9}"/>
                </a:ext>
              </a:extLst>
            </p:cNvPr>
            <p:cNvSpPr txBox="1"/>
            <p:nvPr/>
          </p:nvSpPr>
          <p:spPr>
            <a:xfrm>
              <a:off x="536164" y="3816239"/>
              <a:ext cx="1053071" cy="33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70" noProof="1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opt_Q10_2002_2</a:t>
              </a:r>
            </a:p>
            <a:p>
              <a:pPr algn="ctr"/>
              <a:endParaRPr lang="fr-FR" sz="870" noProof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882AF176-A87E-6284-7E27-E2B03752ED6C}"/>
              </a:ext>
            </a:extLst>
          </p:cNvPr>
          <p:cNvGrpSpPr/>
          <p:nvPr/>
        </p:nvGrpSpPr>
        <p:grpSpPr>
          <a:xfrm>
            <a:off x="2521992" y="2124040"/>
            <a:ext cx="978412" cy="452754"/>
            <a:chOff x="2120933" y="2144921"/>
            <a:chExt cx="978412" cy="452754"/>
          </a:xfrm>
        </p:grpSpPr>
        <p:pic>
          <p:nvPicPr>
            <p:cNvPr id="1028" name="Picture 4" descr="Csv, extention, file, type icon - Download on Iconfinder">
              <a:extLst>
                <a:ext uri="{FF2B5EF4-FFF2-40B4-BE49-F238E27FC236}">
                  <a16:creationId xmlns:a16="http://schemas.microsoft.com/office/drawing/2014/main" id="{A26A1FBD-B741-1FB8-79BA-05BCF2B76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949" y="2144921"/>
              <a:ext cx="290380" cy="290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F87DA566-E17B-5841-200C-17B2EEC0BFD1}"/>
                </a:ext>
              </a:extLst>
            </p:cNvPr>
            <p:cNvSpPr txBox="1"/>
            <p:nvPr/>
          </p:nvSpPr>
          <p:spPr>
            <a:xfrm>
              <a:off x="2120933" y="2404994"/>
              <a:ext cx="978412" cy="19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fr-FR" sz="652" noProof="1"/>
                <a:t>simyrs.csv</a:t>
              </a:r>
            </a:p>
          </p:txBody>
        </p:sp>
      </p:grp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B7BF4B1-C90B-2098-5589-2747544C09A9}"/>
              </a:ext>
            </a:extLst>
          </p:cNvPr>
          <p:cNvCxnSpPr>
            <a:cxnSpLocks/>
            <a:stCxn id="25" idx="1"/>
            <a:endCxn id="57" idx="3"/>
          </p:cNvCxnSpPr>
          <p:nvPr/>
        </p:nvCxnSpPr>
        <p:spPr>
          <a:xfrm flipH="1">
            <a:off x="3137180" y="1540234"/>
            <a:ext cx="488405" cy="973"/>
          </a:xfrm>
          <a:prstGeom prst="straightConnector1">
            <a:avLst/>
          </a:prstGeom>
          <a:ln w="12700">
            <a:solidFill>
              <a:srgbClr val="9E0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34CFB88D-8211-9EDB-1EE6-5B190E193C69}"/>
              </a:ext>
            </a:extLst>
          </p:cNvPr>
          <p:cNvCxnSpPr>
            <a:cxnSpLocks/>
            <a:stCxn id="58" idx="2"/>
            <a:endCxn id="1028" idx="0"/>
          </p:cNvCxnSpPr>
          <p:nvPr/>
        </p:nvCxnSpPr>
        <p:spPr>
          <a:xfrm flipH="1">
            <a:off x="3011198" y="1839620"/>
            <a:ext cx="2244" cy="284420"/>
          </a:xfrm>
          <a:prstGeom prst="straightConnector1">
            <a:avLst/>
          </a:prstGeom>
          <a:ln w="12700">
            <a:solidFill>
              <a:srgbClr val="9E0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44D93629-A0CF-869B-80D1-C7DF6B6D487F}"/>
              </a:ext>
            </a:extLst>
          </p:cNvPr>
          <p:cNvCxnSpPr>
            <a:cxnSpLocks/>
            <a:stCxn id="70" idx="2"/>
            <a:endCxn id="60" idx="0"/>
          </p:cNvCxnSpPr>
          <p:nvPr/>
        </p:nvCxnSpPr>
        <p:spPr>
          <a:xfrm flipH="1">
            <a:off x="3010878" y="2576794"/>
            <a:ext cx="320" cy="227982"/>
          </a:xfrm>
          <a:prstGeom prst="straightConnector1">
            <a:avLst/>
          </a:prstGeom>
          <a:ln w="12700">
            <a:solidFill>
              <a:srgbClr val="9E0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5F2AF292-41B4-39C8-FEEC-C0B46F5A7ABB}"/>
              </a:ext>
            </a:extLst>
          </p:cNvPr>
          <p:cNvGrpSpPr/>
          <p:nvPr/>
        </p:nvGrpSpPr>
        <p:grpSpPr>
          <a:xfrm>
            <a:off x="1432984" y="1761818"/>
            <a:ext cx="978412" cy="443605"/>
            <a:chOff x="708422" y="305086"/>
            <a:chExt cx="900070" cy="408085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7CB02F7B-BB02-8D2E-69EF-E1428199B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56" y="305086"/>
              <a:ext cx="267129" cy="267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7630E65C-9EF3-A99C-F835-08FA7824CD30}"/>
                </a:ext>
              </a:extLst>
            </p:cNvPr>
            <p:cNvSpPr txBox="1"/>
            <p:nvPr/>
          </p:nvSpPr>
          <p:spPr>
            <a:xfrm>
              <a:off x="708422" y="535918"/>
              <a:ext cx="900070" cy="17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fr-FR" sz="652" noProof="1"/>
                <a:t>mou_setup.py</a:t>
              </a:r>
            </a:p>
          </p:txBody>
        </p:sp>
      </p:grpSp>
      <p:cxnSp>
        <p:nvCxnSpPr>
          <p:cNvPr id="86" name="Connecteur en angle 85">
            <a:extLst>
              <a:ext uri="{FF2B5EF4-FFF2-40B4-BE49-F238E27FC236}">
                <a16:creationId xmlns:a16="http://schemas.microsoft.com/office/drawing/2014/main" id="{2673C4BE-3005-FDC1-8A0B-95EBD017CE7E}"/>
              </a:ext>
            </a:extLst>
          </p:cNvPr>
          <p:cNvCxnSpPr>
            <a:cxnSpLocks/>
            <a:stCxn id="60" idx="1"/>
            <a:endCxn id="90" idx="3"/>
          </p:cNvCxnSpPr>
          <p:nvPr/>
        </p:nvCxnSpPr>
        <p:spPr>
          <a:xfrm rot="10800000">
            <a:off x="2532602" y="2195607"/>
            <a:ext cx="333086" cy="754360"/>
          </a:xfrm>
          <a:prstGeom prst="bentConnector3">
            <a:avLst>
              <a:gd name="adj1" fmla="val 50000"/>
            </a:avLst>
          </a:prstGeom>
          <a:ln w="12700">
            <a:solidFill>
              <a:srgbClr val="9E0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F15F0D2-F57A-A272-D79F-7E5C9AB5077D}"/>
              </a:ext>
            </a:extLst>
          </p:cNvPr>
          <p:cNvSpPr/>
          <p:nvPr/>
        </p:nvSpPr>
        <p:spPr>
          <a:xfrm>
            <a:off x="1236606" y="1142831"/>
            <a:ext cx="1295996" cy="210555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F5307296-0B98-7FFC-27CF-2ECE6CAA5092}"/>
              </a:ext>
            </a:extLst>
          </p:cNvPr>
          <p:cNvGrpSpPr/>
          <p:nvPr/>
        </p:nvGrpSpPr>
        <p:grpSpPr>
          <a:xfrm>
            <a:off x="44809" y="1993584"/>
            <a:ext cx="1251101" cy="563377"/>
            <a:chOff x="391984" y="3506075"/>
            <a:chExt cx="1150925" cy="518267"/>
          </a:xfrm>
        </p:grpSpPr>
        <p:pic>
          <p:nvPicPr>
            <p:cNvPr id="110" name="Picture 2">
              <a:extLst>
                <a:ext uri="{FF2B5EF4-FFF2-40B4-BE49-F238E27FC236}">
                  <a16:creationId xmlns:a16="http://schemas.microsoft.com/office/drawing/2014/main" id="{4CB05605-37DF-3297-6292-D5294C740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35" y="3506075"/>
              <a:ext cx="359024" cy="35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F5F2DE9F-9A1A-A424-FBD3-B0F58C2CC408}"/>
                </a:ext>
              </a:extLst>
            </p:cNvPr>
            <p:cNvSpPr txBox="1"/>
            <p:nvPr/>
          </p:nvSpPr>
          <p:spPr>
            <a:xfrm>
              <a:off x="391984" y="3816239"/>
              <a:ext cx="1150925" cy="208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70" noProof="1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master_opt_(...)</a:t>
              </a:r>
            </a:p>
          </p:txBody>
        </p:sp>
      </p:grpSp>
      <p:cxnSp>
        <p:nvCxnSpPr>
          <p:cNvPr id="113" name="Connecteur en angle 112">
            <a:extLst>
              <a:ext uri="{FF2B5EF4-FFF2-40B4-BE49-F238E27FC236}">
                <a16:creationId xmlns:a16="http://schemas.microsoft.com/office/drawing/2014/main" id="{667CC116-1FD7-1053-C354-CC363266443F}"/>
              </a:ext>
            </a:extLst>
          </p:cNvPr>
          <p:cNvCxnSpPr>
            <a:cxnSpLocks/>
            <a:stCxn id="68" idx="1"/>
            <a:endCxn id="110" idx="0"/>
          </p:cNvCxnSpPr>
          <p:nvPr/>
        </p:nvCxnSpPr>
        <p:spPr>
          <a:xfrm rot="10800000" flipV="1">
            <a:off x="670359" y="1406372"/>
            <a:ext cx="1061434" cy="587211"/>
          </a:xfrm>
          <a:prstGeom prst="bentConnector2">
            <a:avLst/>
          </a:prstGeom>
          <a:ln w="12700">
            <a:solidFill>
              <a:srgbClr val="9E0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DE635A85-0808-9052-6AB9-B9E775793D36}"/>
              </a:ext>
            </a:extLst>
          </p:cNvPr>
          <p:cNvGrpSpPr/>
          <p:nvPr/>
        </p:nvGrpSpPr>
        <p:grpSpPr>
          <a:xfrm>
            <a:off x="228061" y="1291765"/>
            <a:ext cx="929116" cy="443605"/>
            <a:chOff x="708422" y="305086"/>
            <a:chExt cx="854721" cy="408085"/>
          </a:xfrm>
        </p:grpSpPr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4012730A-F3C5-613D-B606-63073962D2AB}"/>
                </a:ext>
              </a:extLst>
            </p:cNvPr>
            <p:cNvSpPr txBox="1"/>
            <p:nvPr/>
          </p:nvSpPr>
          <p:spPr>
            <a:xfrm>
              <a:off x="708422" y="535918"/>
              <a:ext cx="854721" cy="1772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fr-FR" sz="652" noProof="1"/>
                <a:t>start_mou.py</a:t>
              </a:r>
            </a:p>
          </p:txBody>
        </p:sp>
        <p:pic>
          <p:nvPicPr>
            <p:cNvPr id="107" name="Picture 2">
              <a:extLst>
                <a:ext uri="{FF2B5EF4-FFF2-40B4-BE49-F238E27FC236}">
                  <a16:creationId xmlns:a16="http://schemas.microsoft.com/office/drawing/2014/main" id="{FD6F4514-9D8A-B018-B018-DF64BDAE9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56" y="305086"/>
              <a:ext cx="267129" cy="267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C1A869A-027A-9A73-534F-273D7350E917}"/>
              </a:ext>
            </a:extLst>
          </p:cNvPr>
          <p:cNvGrpSpPr/>
          <p:nvPr/>
        </p:nvGrpSpPr>
        <p:grpSpPr>
          <a:xfrm>
            <a:off x="207825" y="2761678"/>
            <a:ext cx="929116" cy="443605"/>
            <a:chOff x="708422" y="305086"/>
            <a:chExt cx="854721" cy="408085"/>
          </a:xfrm>
        </p:grpSpPr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FFEF30B9-A02D-9657-3B02-DC675869ACBA}"/>
                </a:ext>
              </a:extLst>
            </p:cNvPr>
            <p:cNvSpPr txBox="1"/>
            <p:nvPr/>
          </p:nvSpPr>
          <p:spPr>
            <a:xfrm>
              <a:off x="708422" y="535918"/>
              <a:ext cx="854721" cy="17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fr-FR" sz="652" noProof="1"/>
                <a:t>pproc_mou.py</a:t>
              </a:r>
            </a:p>
          </p:txBody>
        </p:sp>
        <p:pic>
          <p:nvPicPr>
            <p:cNvPr id="120" name="Picture 2">
              <a:extLst>
                <a:ext uri="{FF2B5EF4-FFF2-40B4-BE49-F238E27FC236}">
                  <a16:creationId xmlns:a16="http://schemas.microsoft.com/office/drawing/2014/main" id="{3DA942CA-D67C-BDED-0A2F-257CB747E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56" y="305086"/>
              <a:ext cx="267129" cy="267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DD7DD6C7-8A7F-964B-CCD2-6B4E13F72301}"/>
              </a:ext>
            </a:extLst>
          </p:cNvPr>
          <p:cNvCxnSpPr>
            <a:cxnSpLocks/>
            <a:stCxn id="111" idx="2"/>
            <a:endCxn id="120" idx="0"/>
          </p:cNvCxnSpPr>
          <p:nvPr/>
        </p:nvCxnSpPr>
        <p:spPr>
          <a:xfrm>
            <a:off x="670359" y="2556961"/>
            <a:ext cx="5218" cy="204717"/>
          </a:xfrm>
          <a:prstGeom prst="straightConnector1">
            <a:avLst/>
          </a:prstGeom>
          <a:ln w="12700">
            <a:solidFill>
              <a:srgbClr val="9E0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ccolade ouvrante 126">
            <a:extLst>
              <a:ext uri="{FF2B5EF4-FFF2-40B4-BE49-F238E27FC236}">
                <a16:creationId xmlns:a16="http://schemas.microsoft.com/office/drawing/2014/main" id="{198A1368-60D2-5FEC-736A-E143604DD910}"/>
              </a:ext>
            </a:extLst>
          </p:cNvPr>
          <p:cNvSpPr/>
          <p:nvPr/>
        </p:nvSpPr>
        <p:spPr>
          <a:xfrm rot="16200000">
            <a:off x="3791255" y="3014310"/>
            <a:ext cx="115820" cy="776403"/>
          </a:xfrm>
          <a:prstGeom prst="leftBrace">
            <a:avLst>
              <a:gd name="adj1" fmla="val 357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957"/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3A4A23C5-7A54-11E0-E7F2-F92A75A89CB0}"/>
              </a:ext>
            </a:extLst>
          </p:cNvPr>
          <p:cNvSpPr txBox="1"/>
          <p:nvPr/>
        </p:nvSpPr>
        <p:spPr>
          <a:xfrm>
            <a:off x="3322194" y="3536905"/>
            <a:ext cx="10691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" i="1" noProof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 </a:t>
            </a:r>
            <a:r>
              <a:rPr lang="fr-FR" sz="800" noProof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climate models</a:t>
            </a:r>
          </a:p>
          <a:p>
            <a:pPr algn="ctr"/>
            <a:r>
              <a:rPr lang="fr-FR" sz="800" noProof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 GCM-RCM couples)</a:t>
            </a:r>
          </a:p>
        </p:txBody>
      </p:sp>
      <p:sp>
        <p:nvSpPr>
          <p:cNvPr id="1027" name="Accolade ouvrante 1026">
            <a:extLst>
              <a:ext uri="{FF2B5EF4-FFF2-40B4-BE49-F238E27FC236}">
                <a16:creationId xmlns:a16="http://schemas.microsoft.com/office/drawing/2014/main" id="{96910CCB-D571-BC79-902D-2065887FBF3C}"/>
              </a:ext>
            </a:extLst>
          </p:cNvPr>
          <p:cNvSpPr/>
          <p:nvPr/>
        </p:nvSpPr>
        <p:spPr>
          <a:xfrm rot="16200000">
            <a:off x="1823497" y="2808314"/>
            <a:ext cx="123557" cy="1297332"/>
          </a:xfrm>
          <a:prstGeom prst="leftBrace">
            <a:avLst>
              <a:gd name="adj1" fmla="val 357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957"/>
          </a:p>
        </p:txBody>
      </p:sp>
      <p:sp>
        <p:nvSpPr>
          <p:cNvPr id="1029" name="ZoneTexte 1028">
            <a:extLst>
              <a:ext uri="{FF2B5EF4-FFF2-40B4-BE49-F238E27FC236}">
                <a16:creationId xmlns:a16="http://schemas.microsoft.com/office/drawing/2014/main" id="{15050C2A-EFEB-46A3-1609-CB5F45888D2C}"/>
              </a:ext>
            </a:extLst>
          </p:cNvPr>
          <p:cNvSpPr txBox="1"/>
          <p:nvPr/>
        </p:nvSpPr>
        <p:spPr>
          <a:xfrm>
            <a:off x="1059823" y="3528300"/>
            <a:ext cx="1649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" i="1" noProof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representative annual settings for current/future Q10/Q50/Q90 conditions</a:t>
            </a:r>
            <a:endParaRPr lang="fr-FR" sz="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D208DA62-DC8F-9960-68C8-FE44AB5ADD04}"/>
              </a:ext>
            </a:extLst>
          </p:cNvPr>
          <p:cNvCxnSpPr>
            <a:cxnSpLocks/>
          </p:cNvCxnSpPr>
          <p:nvPr/>
        </p:nvCxnSpPr>
        <p:spPr>
          <a:xfrm>
            <a:off x="672383" y="3211676"/>
            <a:ext cx="0" cy="209352"/>
          </a:xfrm>
          <a:prstGeom prst="straightConnector1">
            <a:avLst/>
          </a:prstGeom>
          <a:ln w="12700">
            <a:solidFill>
              <a:srgbClr val="9E0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4" name="Groupe 1053">
            <a:extLst>
              <a:ext uri="{FF2B5EF4-FFF2-40B4-BE49-F238E27FC236}">
                <a16:creationId xmlns:a16="http://schemas.microsoft.com/office/drawing/2014/main" id="{7BFDA06E-3095-0790-CCF0-6C396FD4FE37}"/>
              </a:ext>
            </a:extLst>
          </p:cNvPr>
          <p:cNvGrpSpPr/>
          <p:nvPr/>
        </p:nvGrpSpPr>
        <p:grpSpPr>
          <a:xfrm>
            <a:off x="282453" y="3263974"/>
            <a:ext cx="872489" cy="706094"/>
            <a:chOff x="420298" y="3511891"/>
            <a:chExt cx="872489" cy="706094"/>
          </a:xfrm>
        </p:grpSpPr>
        <p:cxnSp>
          <p:nvCxnSpPr>
            <p:cNvPr id="1036" name="Connecteur droit avec flèche 1035">
              <a:extLst>
                <a:ext uri="{FF2B5EF4-FFF2-40B4-BE49-F238E27FC236}">
                  <a16:creationId xmlns:a16="http://schemas.microsoft.com/office/drawing/2014/main" id="{80115453-87EE-6CC6-767C-BC389483A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103" y="3700563"/>
              <a:ext cx="0" cy="40259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Connecteur droit avec flèche 1036">
              <a:extLst>
                <a:ext uri="{FF2B5EF4-FFF2-40B4-BE49-F238E27FC236}">
                  <a16:creationId xmlns:a16="http://schemas.microsoft.com/office/drawing/2014/main" id="{9CA53249-5C9A-6EF0-193B-36D06B9E295D}"/>
                </a:ext>
              </a:extLst>
            </p:cNvPr>
            <p:cNvCxnSpPr>
              <a:cxnSpLocks/>
            </p:cNvCxnSpPr>
            <p:nvPr/>
          </p:nvCxnSpPr>
          <p:spPr>
            <a:xfrm>
              <a:off x="551103" y="4103155"/>
              <a:ext cx="55697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C057B0A4-265B-6DA1-00C2-98B43E64DF23}"/>
                </a:ext>
              </a:extLst>
            </p:cNvPr>
            <p:cNvSpPr/>
            <p:nvPr/>
          </p:nvSpPr>
          <p:spPr>
            <a:xfrm>
              <a:off x="804820" y="37507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F0A03DD7-A7A3-67FC-18EC-27AFC0FA131E}"/>
                </a:ext>
              </a:extLst>
            </p:cNvPr>
            <p:cNvSpPr/>
            <p:nvPr/>
          </p:nvSpPr>
          <p:spPr>
            <a:xfrm>
              <a:off x="971501" y="373104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382A2838-538D-1C9B-E2D6-343296F4D2AA}"/>
                </a:ext>
              </a:extLst>
            </p:cNvPr>
            <p:cNvSpPr/>
            <p:nvPr/>
          </p:nvSpPr>
          <p:spPr>
            <a:xfrm>
              <a:off x="697938" y="3789113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941A0AA2-4A83-80B3-A9E9-DC613E046C17}"/>
                </a:ext>
              </a:extLst>
            </p:cNvPr>
            <p:cNvSpPr/>
            <p:nvPr/>
          </p:nvSpPr>
          <p:spPr>
            <a:xfrm>
              <a:off x="614128" y="40364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DDA61F3E-FAA0-348E-F001-D618F40D198F}"/>
                </a:ext>
              </a:extLst>
            </p:cNvPr>
            <p:cNvSpPr/>
            <p:nvPr/>
          </p:nvSpPr>
          <p:spPr>
            <a:xfrm>
              <a:off x="628088" y="39034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7" name="Forme libre 1046">
              <a:extLst>
                <a:ext uri="{FF2B5EF4-FFF2-40B4-BE49-F238E27FC236}">
                  <a16:creationId xmlns:a16="http://schemas.microsoft.com/office/drawing/2014/main" id="{E59DFDB0-7CC7-0DE4-3832-0482D5FE1897}"/>
                </a:ext>
              </a:extLst>
            </p:cNvPr>
            <p:cNvSpPr/>
            <p:nvPr/>
          </p:nvSpPr>
          <p:spPr>
            <a:xfrm>
              <a:off x="637710" y="3734184"/>
              <a:ext cx="409575" cy="336630"/>
            </a:xfrm>
            <a:custGeom>
              <a:avLst/>
              <a:gdLst>
                <a:gd name="connsiteX0" fmla="*/ 0 w 409575"/>
                <a:gd name="connsiteY0" fmla="*/ 450953 h 450953"/>
                <a:gd name="connsiteX1" fmla="*/ 76200 w 409575"/>
                <a:gd name="connsiteY1" fmla="*/ 120753 h 450953"/>
                <a:gd name="connsiteX2" fmla="*/ 409575 w 409575"/>
                <a:gd name="connsiteY2" fmla="*/ 103 h 45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5" h="450953">
                  <a:moveTo>
                    <a:pt x="0" y="450953"/>
                  </a:moveTo>
                  <a:cubicBezTo>
                    <a:pt x="3969" y="323424"/>
                    <a:pt x="7938" y="195895"/>
                    <a:pt x="76200" y="120753"/>
                  </a:cubicBezTo>
                  <a:cubicBezTo>
                    <a:pt x="144462" y="45611"/>
                    <a:pt x="349779" y="-2543"/>
                    <a:pt x="409575" y="103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8" name="ZoneTexte 1047">
              <a:extLst>
                <a:ext uri="{FF2B5EF4-FFF2-40B4-BE49-F238E27FC236}">
                  <a16:creationId xmlns:a16="http://schemas.microsoft.com/office/drawing/2014/main" id="{823BD5C6-D443-5DA8-F4CC-43325C7C6543}"/>
                </a:ext>
              </a:extLst>
            </p:cNvPr>
            <p:cNvSpPr txBox="1"/>
            <p:nvPr/>
          </p:nvSpPr>
          <p:spPr>
            <a:xfrm>
              <a:off x="420298" y="3511891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i="1" dirty="0"/>
                <a:t>Q</a:t>
              </a:r>
            </a:p>
          </p:txBody>
        </p:sp>
        <p:sp>
          <p:nvSpPr>
            <p:cNvPr id="1049" name="ZoneTexte 1048">
              <a:extLst>
                <a:ext uri="{FF2B5EF4-FFF2-40B4-BE49-F238E27FC236}">
                  <a16:creationId xmlns:a16="http://schemas.microsoft.com/office/drawing/2014/main" id="{399F2AA4-3D56-362D-0AD7-6F4C83865683}"/>
                </a:ext>
              </a:extLst>
            </p:cNvPr>
            <p:cNvSpPr txBox="1"/>
            <p:nvPr/>
          </p:nvSpPr>
          <p:spPr>
            <a:xfrm>
              <a:off x="1037589" y="3987153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i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783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4136</TotalTime>
  <Words>96</Words>
  <Application>Microsoft Macintosh PowerPoint</Application>
  <PresentationFormat>Personnalisé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Pryet</dc:creator>
  <cp:lastModifiedBy>Alexandre Pryet</cp:lastModifiedBy>
  <cp:revision>10</cp:revision>
  <dcterms:created xsi:type="dcterms:W3CDTF">2022-04-15T07:36:59Z</dcterms:created>
  <dcterms:modified xsi:type="dcterms:W3CDTF">2024-01-01T18:39:03Z</dcterms:modified>
</cp:coreProperties>
</file>