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62" r:id="rId6"/>
    <p:sldId id="265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51"/>
    <p:restoredTop sz="94680"/>
  </p:normalViewPr>
  <p:slideViewPr>
    <p:cSldViewPr snapToGrid="0" snapToObjects="1">
      <p:cViewPr varScale="1">
        <p:scale>
          <a:sx n="114" d="100"/>
          <a:sy n="114" d="100"/>
        </p:scale>
        <p:origin x="5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B9A9C6-B8E3-2A41-AF1C-B44611D7F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14300"/>
            <a:ext cx="5676900" cy="6743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5EF8-3F55-CC40-8877-5D48D7C06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48D3-80FB-6246-9942-F676252E6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3324"/>
            <a:ext cx="9144000" cy="64839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E2BC4-9C8D-384B-8201-214796D373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1440872" y="5378335"/>
            <a:ext cx="2872549" cy="10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8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04FCAC-D9D3-9E4F-B7F2-077EAFFC4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28744-A790-8648-9D59-4DCBBF5298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8032866" y="6148022"/>
            <a:ext cx="1784465" cy="6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9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43659CE-AB87-2E42-9B51-E4338EB773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6C763D1-54E7-1F4C-9A40-8033FD87C9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49963" y="1250950"/>
            <a:ext cx="5303837" cy="4819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951"/>
            <a:ext cx="5085945" cy="48191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28744-A790-8648-9D59-4DCBBF5298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8032866" y="6148022"/>
            <a:ext cx="1784465" cy="6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6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D1FE8A-B770-A54B-BB1F-BB647AC8A8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951"/>
            <a:ext cx="10515600" cy="42840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28744-A790-8648-9D59-4DCBBF5298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8032866" y="6148022"/>
            <a:ext cx="1784465" cy="62154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62243-C1CF-714B-A683-D890075FBD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5592763"/>
            <a:ext cx="6516688" cy="8366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439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9896-24B9-D543-BC49-89300DAB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7928237" cy="167548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84264-DB8D-274D-83EB-C183729E5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7048" y="2800199"/>
            <a:ext cx="7928237" cy="13535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37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3A049B-E848-0344-AD81-982DC96C73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14300"/>
            <a:ext cx="5676900" cy="6743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5EF8-3F55-CC40-8877-5D48D7C063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48D3-80FB-6246-9942-F676252E6F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7665"/>
            <a:ext cx="5139447" cy="1279903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Contact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E2BC4-9C8D-384B-8201-214796D373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1440872" y="5378335"/>
            <a:ext cx="2872549" cy="10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6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0656E-DA2F-C14C-BF10-2FC3587B4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492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3011-D639-B54B-9228-EB3085D04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4368-C769-8143-B102-F97927FA2E0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5E7B941-CE32-1D43-B287-BCB25BBF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43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F778-D684-4A32-AE35-BE976B32E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3D Printed </a:t>
            </a:r>
            <a:r>
              <a:rPr lang="en-US" dirty="0" err="1"/>
              <a:t>FlexMask</a:t>
            </a:r>
            <a:r>
              <a:rPr lang="en-US" dirty="0"/>
              <a:t> V1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80F57-7894-4336-B0FE-C9E678541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following presentation is a compilation of designs, notes, and instructions for printing and assembling a </a:t>
            </a:r>
            <a:r>
              <a:rPr lang="en-US" dirty="0" err="1"/>
              <a:t>FlexMask</a:t>
            </a:r>
            <a:endParaRPr lang="en-US" sz="25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1D21B7A-CAD5-42DA-9C31-AC3CA4D54E69}"/>
              </a:ext>
            </a:extLst>
          </p:cNvPr>
          <p:cNvSpPr txBox="1">
            <a:spLocks/>
          </p:cNvSpPr>
          <p:nvPr/>
        </p:nvSpPr>
        <p:spPr>
          <a:xfrm>
            <a:off x="1524000" y="3516285"/>
            <a:ext cx="6344873" cy="64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Andrew Przyjemski</a:t>
            </a:r>
          </a:p>
          <a:p>
            <a:pPr algn="ctr"/>
            <a:r>
              <a:rPr lang="en-US" sz="1400" dirty="0"/>
              <a:t>awp5357@psu.edu</a:t>
            </a:r>
          </a:p>
        </p:txBody>
      </p:sp>
    </p:spTree>
    <p:extLst>
      <p:ext uri="{BB962C8B-B14F-4D97-AF65-F5344CB8AC3E}">
        <p14:creationId xmlns:p14="http://schemas.microsoft.com/office/powerpoint/2010/main" val="223829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1C11-7C46-4C48-9134-46A0F60D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B9E44-C4AA-4AB9-ADEC-05C9701F9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27944F-C2DC-40EE-9F48-4C251E32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of Materials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9E6AE-304E-4CD1-BB96-8D2E31182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TPU95 flexible filament</a:t>
            </a:r>
          </a:p>
          <a:p>
            <a:r>
              <a:rPr lang="en-US" sz="2000" dirty="0"/>
              <a:t>540 mm of 1.5mm aluminum armature wire</a:t>
            </a:r>
          </a:p>
          <a:p>
            <a:r>
              <a:rPr lang="en-US" sz="2000" dirty="0"/>
              <a:t>Straps (examples listed below)</a:t>
            </a:r>
          </a:p>
          <a:p>
            <a:pPr lvl="1"/>
            <a:r>
              <a:rPr lang="en-US" sz="1800" dirty="0"/>
              <a:t>4mm ID x 6mm OD Silicone rubber tube</a:t>
            </a:r>
          </a:p>
          <a:p>
            <a:pPr lvl="1"/>
            <a:r>
              <a:rPr lang="en-US" sz="1800" dirty="0"/>
              <a:t>Non-latex resistance band</a:t>
            </a:r>
          </a:p>
          <a:p>
            <a:pPr lvl="1"/>
            <a:r>
              <a:rPr lang="en-US" sz="1800" dirty="0"/>
              <a:t>Other strap materials are feasible, but only the two above have been tested</a:t>
            </a:r>
          </a:p>
          <a:p>
            <a:pPr lvl="1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8A6B50-18F9-4239-8DF9-B048F0C72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538" y="626377"/>
            <a:ext cx="4205777" cy="396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7DDBF83-55C9-4C28-AA88-4D3153AB6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60271"/>
            <a:ext cx="2602793" cy="260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75DA687-4ABD-4181-A68C-2A95EAF5A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221" y="4061109"/>
            <a:ext cx="2602793" cy="260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93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638F-96EF-45CC-B783-B0A16EDD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Goods Sold (COGS)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E03FFA-4E12-4EF7-927A-CF6707518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096500"/>
              </p:ext>
            </p:extLst>
          </p:nvPr>
        </p:nvGraphicFramePr>
        <p:xfrm>
          <a:off x="838200" y="1250951"/>
          <a:ext cx="10797330" cy="1809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290">
                  <a:extLst>
                    <a:ext uri="{9D8B030D-6E8A-4147-A177-3AD203B41FA5}">
                      <a16:colId xmlns:a16="http://schemas.microsoft.com/office/drawing/2014/main" val="558377517"/>
                    </a:ext>
                  </a:extLst>
                </a:gridCol>
                <a:gridCol w="1415642">
                  <a:extLst>
                    <a:ext uri="{9D8B030D-6E8A-4147-A177-3AD203B41FA5}">
                      <a16:colId xmlns:a16="http://schemas.microsoft.com/office/drawing/2014/main" val="2479143008"/>
                    </a:ext>
                  </a:extLst>
                </a:gridCol>
                <a:gridCol w="2159466">
                  <a:extLst>
                    <a:ext uri="{9D8B030D-6E8A-4147-A177-3AD203B41FA5}">
                      <a16:colId xmlns:a16="http://schemas.microsoft.com/office/drawing/2014/main" val="3484400119"/>
                    </a:ext>
                  </a:extLst>
                </a:gridCol>
                <a:gridCol w="2159466">
                  <a:extLst>
                    <a:ext uri="{9D8B030D-6E8A-4147-A177-3AD203B41FA5}">
                      <a16:colId xmlns:a16="http://schemas.microsoft.com/office/drawing/2014/main" val="2695302103"/>
                    </a:ext>
                  </a:extLst>
                </a:gridCol>
                <a:gridCol w="2159466">
                  <a:extLst>
                    <a:ext uri="{9D8B030D-6E8A-4147-A177-3AD203B41FA5}">
                      <a16:colId xmlns:a16="http://schemas.microsoft.com/office/drawing/2014/main" val="3785200175"/>
                    </a:ext>
                  </a:extLst>
                </a:gridCol>
              </a:tblGrid>
              <a:tr h="350183">
                <a:tc>
                  <a:txBody>
                    <a:bodyPr/>
                    <a:lstStyle/>
                    <a:p>
                      <a:r>
                        <a:rPr lang="en-US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005646"/>
                  </a:ext>
                </a:extLst>
              </a:tr>
              <a:tr h="393522">
                <a:tc>
                  <a:txBody>
                    <a:bodyPr/>
                    <a:lstStyle/>
                    <a:p>
                      <a:r>
                        <a:rPr lang="en-US" sz="1200" dirty="0"/>
                        <a:t>1.5mm x 550mm Armature wire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Animation Toolkit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Armature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https://tinyurl.com/yx7r4c38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07484"/>
                  </a:ext>
                </a:extLst>
              </a:tr>
              <a:tr h="350183">
                <a:tc>
                  <a:txBody>
                    <a:bodyPr/>
                    <a:lstStyle/>
                    <a:p>
                      <a:r>
                        <a:rPr lang="en-US" sz="1200" dirty="0"/>
                        <a:t>Elastic cord 1/8” x 30”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https://tinyurl.com/tf4ujzb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835158"/>
                  </a:ext>
                </a:extLst>
              </a:tr>
              <a:tr h="350183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Polymaker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PolyFlex</a:t>
                      </a:r>
                      <a:r>
                        <a:rPr lang="en-US" sz="1200" dirty="0"/>
                        <a:t> 750 gram 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Polymaker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https://tinyurl.com/uvtl5es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975022"/>
                  </a:ext>
                </a:extLst>
              </a:tr>
              <a:tr h="35018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400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26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E573-2366-40D5-B58D-7AF3044E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Printing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61F54-B780-4F29-97E5-7DC596610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6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C13DF9-B4D3-48AE-800B-82B3444E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Settings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DC374-B3DA-4CB1-974F-82AC9200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055" y="1343229"/>
            <a:ext cx="5085945" cy="5049181"/>
          </a:xfrm>
        </p:spPr>
        <p:txBody>
          <a:bodyPr>
            <a:normAutofit/>
          </a:bodyPr>
          <a:lstStyle/>
          <a:p>
            <a:r>
              <a:rPr lang="en-US" sz="2000" dirty="0"/>
              <a:t>Material: </a:t>
            </a:r>
            <a:r>
              <a:rPr lang="en-US" sz="2000" dirty="0" err="1"/>
              <a:t>Polymaker</a:t>
            </a:r>
            <a:r>
              <a:rPr lang="en-US" sz="2000" dirty="0"/>
              <a:t> </a:t>
            </a:r>
            <a:r>
              <a:rPr lang="en-US" sz="2000" dirty="0" err="1"/>
              <a:t>PolyFlex</a:t>
            </a:r>
            <a:endParaRPr lang="en-US" sz="2000" dirty="0"/>
          </a:p>
          <a:p>
            <a:pPr lvl="1"/>
            <a:r>
              <a:rPr lang="en-US" sz="1600" dirty="0"/>
              <a:t>Extruder: 250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°C</a:t>
            </a:r>
          </a:p>
          <a:p>
            <a:pPr lvl="1"/>
            <a:r>
              <a:rPr lang="en-US" sz="1600" dirty="0"/>
              <a:t>Bed: 60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°C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Layers and perimeters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Layer height: 0.3mm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# Perimeters: 2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Solid layers: 3 top and bottom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Infill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Density: 25%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Pattern: Rectilinear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Speed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20mm/s for all speed settings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Print time: ≈3 hours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Material Used: 34 grams</a:t>
            </a:r>
            <a:endParaRPr lang="en-US" sz="2000" b="1" dirty="0"/>
          </a:p>
          <a:p>
            <a:pPr lvl="1"/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80BC54-907C-492F-9BA3-C8F47EA47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978" y="1251284"/>
            <a:ext cx="6287072" cy="32869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EF7907-1975-4478-9A63-A36D2FFC4BC8}"/>
              </a:ext>
            </a:extLst>
          </p:cNvPr>
          <p:cNvSpPr txBox="1"/>
          <p:nvPr/>
        </p:nvSpPr>
        <p:spPr>
          <a:xfrm>
            <a:off x="6825241" y="4649783"/>
            <a:ext cx="3758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Print Orientation</a:t>
            </a:r>
          </a:p>
        </p:txBody>
      </p:sp>
    </p:spTree>
    <p:extLst>
      <p:ext uri="{BB962C8B-B14F-4D97-AF65-F5344CB8AC3E}">
        <p14:creationId xmlns:p14="http://schemas.microsoft.com/office/powerpoint/2010/main" val="138708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0694A5B-7045-4D0C-8EC2-B5406131A3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CE0009-708A-460E-A860-D924E5BE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704E5-4A59-4FE6-9AAB-2E1727A8D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1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 Palette">
      <a:dk1>
        <a:srgbClr val="000000"/>
      </a:dk1>
      <a:lt1>
        <a:srgbClr val="FFFFFF"/>
      </a:lt1>
      <a:dk2>
        <a:srgbClr val="041E41"/>
      </a:dk2>
      <a:lt2>
        <a:srgbClr val="B8D6E6"/>
      </a:lt2>
      <a:accent1>
        <a:srgbClr val="009CDE"/>
      </a:accent1>
      <a:accent2>
        <a:srgbClr val="1E407C"/>
      </a:accent2>
      <a:accent3>
        <a:srgbClr val="A3AAAD"/>
      </a:accent3>
      <a:accent4>
        <a:srgbClr val="83B1D4"/>
      </a:accent4>
      <a:accent5>
        <a:srgbClr val="3EA39E"/>
      </a:accent5>
      <a:accent6>
        <a:srgbClr val="305470"/>
      </a:accent6>
      <a:hlink>
        <a:srgbClr val="64B8B6"/>
      </a:hlink>
      <a:folHlink>
        <a:srgbClr val="7D4C7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5971</TotalTime>
  <Words>209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Franklin Gothic Medium</vt:lpstr>
      <vt:lpstr>Office Theme</vt:lpstr>
      <vt:lpstr>3D Printed FlexMask V1</vt:lpstr>
      <vt:lpstr>Materials</vt:lpstr>
      <vt:lpstr>Bill of Materials</vt:lpstr>
      <vt:lpstr>Cost of Goods Sold (COGS)</vt:lpstr>
      <vt:lpstr>3D Printing</vt:lpstr>
      <vt:lpstr>Slicing Settings</vt:lpstr>
      <vt:lpstr>Assembly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Andrew Przyjemski</cp:lastModifiedBy>
  <cp:revision>22</cp:revision>
  <dcterms:created xsi:type="dcterms:W3CDTF">2018-03-19T17:38:41Z</dcterms:created>
  <dcterms:modified xsi:type="dcterms:W3CDTF">2020-04-01T17:08:33Z</dcterms:modified>
</cp:coreProperties>
</file>