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b13d69569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b13d69569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b1da83d7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b1da83d7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b1da83d74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b1da83d74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b1da83d74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b1da83d74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1da83d74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b1da83d74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b1da83d74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b1da83d74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197075" y="739000"/>
            <a:ext cx="83064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95959"/>
                </a:solidFill>
              </a:rPr>
              <a:t>Idea Brief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197075" y="798125"/>
            <a:ext cx="86022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95959"/>
                </a:solidFill>
              </a:rPr>
              <a:t>Tech Stack Used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226625" y="807975"/>
            <a:ext cx="8680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95959"/>
                </a:solidFill>
              </a:rPr>
              <a:t>Architecture Design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275900" y="857250"/>
            <a:ext cx="85332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What positive and unique solutions your idea have?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216775" y="788275"/>
            <a:ext cx="8227500" cy="5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95959"/>
                </a:solidFill>
              </a:rPr>
              <a:t>Summary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