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Raleway"/>
      <p:regular r:id="rId14"/>
      <p:bold r:id="rId15"/>
      <p:italic r:id="rId16"/>
      <p:boldItalic r:id="rId17"/>
    </p:embeddedFont>
    <p:embeddedFont>
      <p:font typeface="Roboto Medium"/>
      <p:regular r:id="rId18"/>
      <p:bold r:id="rId19"/>
      <p:italic r:id="rId20"/>
      <p:boldItalic r:id="rId21"/>
    </p:embeddedFont>
    <p:embeddedFont>
      <p:font typeface="Roboto"/>
      <p:regular r:id="rId22"/>
      <p:bold r:id="rId23"/>
      <p:italic r:id="rId24"/>
      <p:boldItalic r:id="rId25"/>
    </p:embeddedFont>
    <p:embeddedFont>
      <p:font typeface="Lato"/>
      <p:regular r:id="rId26"/>
      <p:bold r:id="rId27"/>
      <p:italic r:id="rId28"/>
      <p:boldItalic r:id="rId29"/>
    </p:embeddedFont>
    <p:embeddedFont>
      <p:font typeface="Roboto 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edium-italic.fntdata"/><Relationship Id="rId22" Type="http://schemas.openxmlformats.org/officeDocument/2006/relationships/font" Target="fonts/Roboto-regular.fntdata"/><Relationship Id="rId21" Type="http://schemas.openxmlformats.org/officeDocument/2006/relationships/font" Target="fonts/RobotoMedium-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Light-bold.fntdata"/><Relationship Id="rId30" Type="http://schemas.openxmlformats.org/officeDocument/2006/relationships/font" Target="fonts/RobotoLight-regular.fntdata"/><Relationship Id="rId11" Type="http://schemas.openxmlformats.org/officeDocument/2006/relationships/slide" Target="slides/slide7.xml"/><Relationship Id="rId33" Type="http://schemas.openxmlformats.org/officeDocument/2006/relationships/font" Target="fonts/RobotoLight-boldItalic.fntdata"/><Relationship Id="rId10" Type="http://schemas.openxmlformats.org/officeDocument/2006/relationships/slide" Target="slides/slide6.xml"/><Relationship Id="rId32" Type="http://schemas.openxmlformats.org/officeDocument/2006/relationships/font" Target="fonts/RobotoLight-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19" Type="http://schemas.openxmlformats.org/officeDocument/2006/relationships/font" Target="fonts/RobotoMedium-bold.fntdata"/><Relationship Id="rId18" Type="http://schemas.openxmlformats.org/officeDocument/2006/relationships/font" Target="fonts/Roboto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96d246a9b_2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96d246a9b_2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2a96d246a9b_2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96d246a9b_1_1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2a96d246a9b_1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96d246a9b_2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2a96d246a9b_2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96d246a9b_2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2a96d246a9b_2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96d246a9b_2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96d246a9b_2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2a96d246a9b_2_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3"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8" name="Google Shape;18;p2"/>
          <p:cNvSpPr txBox="1"/>
          <p:nvPr>
            <p:ph type="ctrTitle"/>
          </p:nvPr>
        </p:nvSpPr>
        <p:spPr>
          <a:xfrm>
            <a:off x="972600" y="1763267"/>
            <a:ext cx="10250700" cy="2219700"/>
          </a:xfrm>
          <a:prstGeom prst="rect">
            <a:avLst/>
          </a:prstGeom>
        </p:spPr>
        <p:txBody>
          <a:bodyPr anchorCtr="0" anchor="t" bIns="121900" lIns="121900" spcFirstLastPara="1" rIns="121900" wrap="square" tIns="12190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19" name="Google Shape;19;p2"/>
          <p:cNvSpPr txBox="1"/>
          <p:nvPr>
            <p:ph idx="1" type="subTitle"/>
          </p:nvPr>
        </p:nvSpPr>
        <p:spPr>
          <a:xfrm>
            <a:off x="972837" y="4230533"/>
            <a:ext cx="10250700" cy="7215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20" name="Google Shape;20;p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7"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1" name="Google Shape;81;p11"/>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p:nvPr>
            <p:ph idx="1" type="body"/>
          </p:nvPr>
        </p:nvSpPr>
        <p:spPr>
          <a:xfrm>
            <a:off x="972600" y="3030517"/>
            <a:ext cx="10251300" cy="21072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0"/>
              </a:spcBef>
              <a:spcAft>
                <a:spcPts val="0"/>
              </a:spcAft>
              <a:buClr>
                <a:schemeClr val="lt1"/>
              </a:buClr>
              <a:buSzPts val="1500"/>
              <a:buChar char="○"/>
              <a:defRPr>
                <a:solidFill>
                  <a:schemeClr val="lt1"/>
                </a:solidFill>
              </a:defRPr>
            </a:lvl2pPr>
            <a:lvl3pPr indent="-323850" lvl="2" marL="1371600">
              <a:spcBef>
                <a:spcPts val="0"/>
              </a:spcBef>
              <a:spcAft>
                <a:spcPts val="0"/>
              </a:spcAft>
              <a:buClr>
                <a:schemeClr val="lt1"/>
              </a:buClr>
              <a:buSzPts val="1500"/>
              <a:buChar char="■"/>
              <a:defRPr>
                <a:solidFill>
                  <a:schemeClr val="lt1"/>
                </a:solidFill>
              </a:defRPr>
            </a:lvl3pPr>
            <a:lvl4pPr indent="-323850" lvl="3" marL="1828800">
              <a:spcBef>
                <a:spcPts val="0"/>
              </a:spcBef>
              <a:spcAft>
                <a:spcPts val="0"/>
              </a:spcAft>
              <a:buClr>
                <a:schemeClr val="lt1"/>
              </a:buClr>
              <a:buSzPts val="1500"/>
              <a:buChar char="●"/>
              <a:defRPr>
                <a:solidFill>
                  <a:schemeClr val="lt1"/>
                </a:solidFill>
              </a:defRPr>
            </a:lvl4pPr>
            <a:lvl5pPr indent="-323850" lvl="4" marL="2286000">
              <a:spcBef>
                <a:spcPts val="0"/>
              </a:spcBef>
              <a:spcAft>
                <a:spcPts val="0"/>
              </a:spcAft>
              <a:buClr>
                <a:schemeClr val="lt1"/>
              </a:buClr>
              <a:buSzPts val="1500"/>
              <a:buChar char="○"/>
              <a:defRPr>
                <a:solidFill>
                  <a:schemeClr val="lt1"/>
                </a:solidFill>
              </a:defRPr>
            </a:lvl5pPr>
            <a:lvl6pPr indent="-323850" lvl="5" marL="2743200">
              <a:spcBef>
                <a:spcPts val="0"/>
              </a:spcBef>
              <a:spcAft>
                <a:spcPts val="0"/>
              </a:spcAft>
              <a:buClr>
                <a:schemeClr val="lt1"/>
              </a:buClr>
              <a:buSzPts val="1500"/>
              <a:buChar char="■"/>
              <a:defRPr>
                <a:solidFill>
                  <a:schemeClr val="lt1"/>
                </a:solidFill>
              </a:defRPr>
            </a:lvl6pPr>
            <a:lvl7pPr indent="-323850" lvl="6" marL="3200400">
              <a:spcBef>
                <a:spcPts val="0"/>
              </a:spcBef>
              <a:spcAft>
                <a:spcPts val="0"/>
              </a:spcAft>
              <a:buClr>
                <a:schemeClr val="lt1"/>
              </a:buClr>
              <a:buSzPts val="1500"/>
              <a:buChar char="●"/>
              <a:defRPr>
                <a:solidFill>
                  <a:schemeClr val="lt1"/>
                </a:solidFill>
              </a:defRPr>
            </a:lvl7pPr>
            <a:lvl8pPr indent="-323850" lvl="7" marL="3657600">
              <a:spcBef>
                <a:spcPts val="0"/>
              </a:spcBef>
              <a:spcAft>
                <a:spcPts val="0"/>
              </a:spcAft>
              <a:buClr>
                <a:schemeClr val="lt1"/>
              </a:buClr>
              <a:buSzPts val="1500"/>
              <a:buChar char="○"/>
              <a:defRPr>
                <a:solidFill>
                  <a:schemeClr val="lt1"/>
                </a:solidFill>
              </a:defRPr>
            </a:lvl8pPr>
            <a:lvl9pPr indent="-323850" lvl="8" marL="4114800">
              <a:spcBef>
                <a:spcPts val="0"/>
              </a:spcBef>
              <a:spcAft>
                <a:spcPts val="0"/>
              </a:spcAft>
              <a:buClr>
                <a:schemeClr val="lt1"/>
              </a:buClr>
              <a:buSzPts val="1500"/>
              <a:buChar char="■"/>
              <a:defRPr>
                <a:solidFill>
                  <a:schemeClr val="lt1"/>
                </a:solidFill>
              </a:defRPr>
            </a:lvl9pPr>
          </a:lstStyle>
          <a:p/>
        </p:txBody>
      </p:sp>
      <p:sp>
        <p:nvSpPr>
          <p:cNvPr id="83" name="Google Shape;83;p1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1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each">
  <p:cSld name="Title beach">
    <p:spTree>
      <p:nvGrpSpPr>
        <p:cNvPr id="86" name="Shape 86"/>
        <p:cNvGrpSpPr/>
        <p:nvPr/>
      </p:nvGrpSpPr>
      <p:grpSpPr>
        <a:xfrm>
          <a:off x="0" y="0"/>
          <a:ext cx="0" cy="0"/>
          <a:chOff x="0" y="0"/>
          <a:chExt cx="0" cy="0"/>
        </a:xfrm>
      </p:grpSpPr>
      <p:sp>
        <p:nvSpPr>
          <p:cNvPr id="87" name="Google Shape;87;p13"/>
          <p:cNvSpPr txBox="1"/>
          <p:nvPr>
            <p:ph type="ctrTitle"/>
          </p:nvPr>
        </p:nvSpPr>
        <p:spPr>
          <a:xfrm>
            <a:off x="1212852" y="1537494"/>
            <a:ext cx="4086300" cy="2387700"/>
          </a:xfrm>
          <a:prstGeom prst="rect">
            <a:avLst/>
          </a:prstGeom>
          <a:noFill/>
          <a:ln>
            <a:noFill/>
          </a:ln>
        </p:spPr>
        <p:txBody>
          <a:bodyPr anchorCtr="0" anchor="b" bIns="45700" lIns="0" spcFirstLastPara="1" rIns="91425" wrap="square" tIns="45700">
            <a:noAutofit/>
          </a:bodyPr>
          <a:lstStyle>
            <a:lvl1pPr lvl="0" marR="0" rtl="0" algn="l">
              <a:lnSpc>
                <a:spcPct val="100000"/>
              </a:lnSpc>
              <a:spcBef>
                <a:spcPts val="0"/>
              </a:spcBef>
              <a:spcAft>
                <a:spcPts val="0"/>
              </a:spcAft>
              <a:buClr>
                <a:srgbClr val="000005"/>
              </a:buClr>
              <a:buSzPts val="2700"/>
              <a:buFont typeface="Roboto Medium"/>
              <a:buNone/>
              <a:defRPr b="0" i="0" sz="2700" u="none" cap="none" strike="noStrike">
                <a:solidFill>
                  <a:srgbClr val="000005"/>
                </a:solidFill>
                <a:latin typeface="Roboto Medium"/>
                <a:ea typeface="Roboto Medium"/>
                <a:cs typeface="Roboto Medium"/>
                <a:sym typeface="Roboto Medium"/>
              </a:defRPr>
            </a:lvl1pPr>
            <a:lvl2pPr lvl="1" rtl="0">
              <a:spcBef>
                <a:spcPts val="0"/>
              </a:spcBef>
              <a:spcAft>
                <a:spcPts val="0"/>
              </a:spcAft>
              <a:buSzPts val="3700"/>
              <a:buNone/>
              <a:defRPr sz="1800"/>
            </a:lvl2pPr>
            <a:lvl3pPr lvl="2" rtl="0">
              <a:spcBef>
                <a:spcPts val="0"/>
              </a:spcBef>
              <a:spcAft>
                <a:spcPts val="0"/>
              </a:spcAft>
              <a:buSzPts val="3700"/>
              <a:buNone/>
              <a:defRPr sz="1800"/>
            </a:lvl3pPr>
            <a:lvl4pPr lvl="3" rtl="0">
              <a:spcBef>
                <a:spcPts val="0"/>
              </a:spcBef>
              <a:spcAft>
                <a:spcPts val="0"/>
              </a:spcAft>
              <a:buSzPts val="3700"/>
              <a:buNone/>
              <a:defRPr sz="1800"/>
            </a:lvl4pPr>
            <a:lvl5pPr lvl="4" rtl="0">
              <a:spcBef>
                <a:spcPts val="0"/>
              </a:spcBef>
              <a:spcAft>
                <a:spcPts val="0"/>
              </a:spcAft>
              <a:buSzPts val="3700"/>
              <a:buNone/>
              <a:defRPr sz="1800"/>
            </a:lvl5pPr>
            <a:lvl6pPr lvl="5" rtl="0">
              <a:spcBef>
                <a:spcPts val="0"/>
              </a:spcBef>
              <a:spcAft>
                <a:spcPts val="0"/>
              </a:spcAft>
              <a:buSzPts val="3700"/>
              <a:buNone/>
              <a:defRPr sz="1800"/>
            </a:lvl6pPr>
            <a:lvl7pPr lvl="6" rtl="0">
              <a:spcBef>
                <a:spcPts val="0"/>
              </a:spcBef>
              <a:spcAft>
                <a:spcPts val="0"/>
              </a:spcAft>
              <a:buSzPts val="3700"/>
              <a:buNone/>
              <a:defRPr sz="1800"/>
            </a:lvl7pPr>
            <a:lvl8pPr lvl="7" rtl="0">
              <a:spcBef>
                <a:spcPts val="0"/>
              </a:spcBef>
              <a:spcAft>
                <a:spcPts val="0"/>
              </a:spcAft>
              <a:buSzPts val="3700"/>
              <a:buNone/>
              <a:defRPr sz="1800"/>
            </a:lvl8pPr>
            <a:lvl9pPr lvl="8" rtl="0">
              <a:spcBef>
                <a:spcPts val="0"/>
              </a:spcBef>
              <a:spcAft>
                <a:spcPts val="0"/>
              </a:spcAft>
              <a:buSzPts val="3700"/>
              <a:buNone/>
              <a:defRPr sz="1800"/>
            </a:lvl9pPr>
          </a:lstStyle>
          <a:p/>
        </p:txBody>
      </p:sp>
      <p:sp>
        <p:nvSpPr>
          <p:cNvPr id="88" name="Google Shape;88;p13"/>
          <p:cNvSpPr txBox="1"/>
          <p:nvPr>
            <p:ph idx="1" type="subTitle"/>
          </p:nvPr>
        </p:nvSpPr>
        <p:spPr>
          <a:xfrm>
            <a:off x="1212851" y="4126706"/>
            <a:ext cx="4086300" cy="1236600"/>
          </a:xfrm>
          <a:prstGeom prst="rect">
            <a:avLst/>
          </a:prstGeom>
          <a:noFill/>
          <a:ln>
            <a:noFill/>
          </a:ln>
        </p:spPr>
        <p:txBody>
          <a:bodyPr anchorCtr="0" anchor="t" bIns="45700" lIns="0" spcFirstLastPara="1" rIns="91425" wrap="square" tIns="45700">
            <a:noAutofit/>
          </a:bodyPr>
          <a:lstStyle>
            <a:lvl1pPr lvl="0" marR="0" rtl="0" algn="l">
              <a:lnSpc>
                <a:spcPct val="100000"/>
              </a:lnSpc>
              <a:spcBef>
                <a:spcPts val="1000"/>
              </a:spcBef>
              <a:spcAft>
                <a:spcPts val="0"/>
              </a:spcAft>
              <a:buClr>
                <a:srgbClr val="000005"/>
              </a:buClr>
              <a:buSzPts val="1800"/>
              <a:buFont typeface="Arial"/>
              <a:buNone/>
              <a:defRPr b="0" i="0" sz="1800" u="none" cap="none" strike="noStrike">
                <a:solidFill>
                  <a:srgbClr val="000005"/>
                </a:solidFill>
                <a:latin typeface="Roboto Light"/>
                <a:ea typeface="Roboto Light"/>
                <a:cs typeface="Roboto Light"/>
                <a:sym typeface="Roboto Light"/>
              </a:defRPr>
            </a:lvl1pPr>
            <a:lvl2pPr lvl="1" marR="0" rtl="0" algn="ctr">
              <a:lnSpc>
                <a:spcPct val="90000"/>
              </a:lnSpc>
              <a:spcBef>
                <a:spcPts val="1600"/>
              </a:spcBef>
              <a:spcAft>
                <a:spcPts val="0"/>
              </a:spcAft>
              <a:buClr>
                <a:schemeClr val="dk1"/>
              </a:buClr>
              <a:buSzPts val="2000"/>
              <a:buFont typeface="Arial"/>
              <a:buNone/>
              <a:defRPr b="0" i="0" sz="2000" u="none" cap="none" strike="noStrike">
                <a:solidFill>
                  <a:schemeClr val="dk1"/>
                </a:solidFill>
                <a:latin typeface="Roboto"/>
                <a:ea typeface="Roboto"/>
                <a:cs typeface="Roboto"/>
                <a:sym typeface="Roboto"/>
              </a:defRPr>
            </a:lvl2pPr>
            <a:lvl3pPr lvl="2" marR="0" rtl="0" algn="ctr">
              <a:lnSpc>
                <a:spcPct val="90000"/>
              </a:lnSpc>
              <a:spcBef>
                <a:spcPts val="16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3pPr>
            <a:lvl4pPr lvl="3" marR="0" rtl="0" algn="ctr">
              <a:lnSpc>
                <a:spcPct val="90000"/>
              </a:lnSpc>
              <a:spcBef>
                <a:spcPts val="16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4pPr>
            <a:lvl5pPr lvl="4" marR="0" rtl="0" algn="ctr">
              <a:lnSpc>
                <a:spcPct val="90000"/>
              </a:lnSpc>
              <a:spcBef>
                <a:spcPts val="16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5pPr>
            <a:lvl6pPr lvl="5" marR="0" rtl="0" algn="ctr">
              <a:lnSpc>
                <a:spcPct val="90000"/>
              </a:lnSpc>
              <a:spcBef>
                <a:spcPts val="1600"/>
              </a:spcBef>
              <a:spcAft>
                <a:spcPts val="0"/>
              </a:spcAft>
              <a:buClr>
                <a:schemeClr val="dk1"/>
              </a:buClr>
              <a:buSzPts val="1600"/>
              <a:buFont typeface="Arial"/>
              <a:buNone/>
              <a:defRPr b="0" i="0" sz="1600" u="none" cap="none" strike="noStrike">
                <a:solidFill>
                  <a:schemeClr val="dk1"/>
                </a:solidFill>
                <a:latin typeface="Roboto Light"/>
                <a:ea typeface="Roboto Light"/>
                <a:cs typeface="Roboto Light"/>
                <a:sym typeface="Roboto Light"/>
              </a:defRPr>
            </a:lvl6pPr>
            <a:lvl7pPr lvl="6" marR="0" rtl="0" algn="ctr">
              <a:lnSpc>
                <a:spcPct val="90000"/>
              </a:lnSpc>
              <a:spcBef>
                <a:spcPts val="1600"/>
              </a:spcBef>
              <a:spcAft>
                <a:spcPts val="0"/>
              </a:spcAft>
              <a:buClr>
                <a:schemeClr val="dk1"/>
              </a:buClr>
              <a:buSzPts val="1600"/>
              <a:buFont typeface="Arial"/>
              <a:buNone/>
              <a:defRPr b="0" i="0" sz="1600" u="none" cap="none" strike="noStrike">
                <a:solidFill>
                  <a:schemeClr val="dk1"/>
                </a:solidFill>
                <a:latin typeface="Roboto Light"/>
                <a:ea typeface="Roboto Light"/>
                <a:cs typeface="Roboto Light"/>
                <a:sym typeface="Roboto Light"/>
              </a:defRPr>
            </a:lvl7pPr>
            <a:lvl8pPr lvl="7" marR="0" rtl="0" algn="ctr">
              <a:lnSpc>
                <a:spcPct val="90000"/>
              </a:lnSpc>
              <a:spcBef>
                <a:spcPts val="1600"/>
              </a:spcBef>
              <a:spcAft>
                <a:spcPts val="0"/>
              </a:spcAft>
              <a:buClr>
                <a:schemeClr val="dk1"/>
              </a:buClr>
              <a:buSzPts val="1600"/>
              <a:buFont typeface="Arial"/>
              <a:buNone/>
              <a:defRPr b="0" i="0" sz="1600" u="none" cap="none" strike="noStrike">
                <a:solidFill>
                  <a:schemeClr val="dk1"/>
                </a:solidFill>
                <a:latin typeface="Roboto Light"/>
                <a:ea typeface="Roboto Light"/>
                <a:cs typeface="Roboto Light"/>
                <a:sym typeface="Roboto Light"/>
              </a:defRPr>
            </a:lvl8pPr>
            <a:lvl9pPr lvl="8" marR="0" rtl="0" algn="ctr">
              <a:lnSpc>
                <a:spcPct val="90000"/>
              </a:lnSpc>
              <a:spcBef>
                <a:spcPts val="1600"/>
              </a:spcBef>
              <a:spcAft>
                <a:spcPts val="1600"/>
              </a:spcAft>
              <a:buClr>
                <a:schemeClr val="dk1"/>
              </a:buClr>
              <a:buSzPts val="1600"/>
              <a:buFont typeface="Arial"/>
              <a:buNone/>
              <a:defRPr b="0" i="0" sz="1600" u="none" cap="none" strike="noStrike">
                <a:solidFill>
                  <a:schemeClr val="dk1"/>
                </a:solidFill>
                <a:latin typeface="Roboto Light"/>
                <a:ea typeface="Roboto Light"/>
                <a:cs typeface="Roboto Light"/>
                <a:sym typeface="Roboto Light"/>
              </a:defRPr>
            </a:lvl9pPr>
          </a:lstStyle>
          <a:p/>
        </p:txBody>
      </p:sp>
      <p:sp>
        <p:nvSpPr>
          <p:cNvPr id="89" name="Google Shape;89;p13"/>
          <p:cNvSpPr/>
          <p:nvPr/>
        </p:nvSpPr>
        <p:spPr>
          <a:xfrm>
            <a:off x="169682" y="6202837"/>
            <a:ext cx="377100" cy="377100"/>
          </a:xfrm>
          <a:prstGeom prst="rect">
            <a:avLst/>
          </a:prstGeom>
          <a:solidFill>
            <a:srgbClr val="0000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90" name="Google Shape;90;p13"/>
          <p:cNvSpPr txBox="1"/>
          <p:nvPr>
            <p:ph idx="2" type="body"/>
          </p:nvPr>
        </p:nvSpPr>
        <p:spPr>
          <a:xfrm>
            <a:off x="1212851" y="650875"/>
            <a:ext cx="2128800" cy="2445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rgbClr val="000005"/>
              </a:buClr>
              <a:buSzPts val="1000"/>
              <a:buFont typeface="Arial"/>
              <a:buNone/>
              <a:defRPr b="0" i="0" sz="1000" u="none" cap="none" strike="noStrike">
                <a:solidFill>
                  <a:srgbClr val="000005"/>
                </a:solidFill>
                <a:latin typeface="Roboto Light"/>
                <a:ea typeface="Roboto Light"/>
                <a:cs typeface="Roboto Light"/>
                <a:sym typeface="Roboto Light"/>
              </a:defRPr>
            </a:lvl1pPr>
            <a:lvl2pPr indent="-381000" lvl="1" marL="914400" marR="0" rtl="0" algn="l">
              <a:lnSpc>
                <a:spcPct val="90000"/>
              </a:lnSpc>
              <a:spcBef>
                <a:spcPts val="16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indent="-355600" lvl="2" marL="1371600" marR="0" rtl="0" algn="l">
              <a:lnSpc>
                <a:spcPct val="90000"/>
              </a:lnSpc>
              <a:spcBef>
                <a:spcPts val="16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indent="-342900" lvl="3" marL="18288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indent="-342900" lvl="4" marL="22860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indent="-342900" lvl="6" marL="3200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indent="-342900" lvl="7" marL="36576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indent="-342900" lvl="8" marL="4114800" marR="0" rtl="0" algn="l">
              <a:lnSpc>
                <a:spcPct val="90000"/>
              </a:lnSpc>
              <a:spcBef>
                <a:spcPts val="1600"/>
              </a:spcBef>
              <a:spcAft>
                <a:spcPts val="160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91" name="Google Shape;91;p13"/>
          <p:cNvSpPr txBox="1"/>
          <p:nvPr>
            <p:ph idx="3" type="body"/>
          </p:nvPr>
        </p:nvSpPr>
        <p:spPr>
          <a:xfrm>
            <a:off x="1212851" y="458789"/>
            <a:ext cx="2128800" cy="2445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rgbClr val="000005"/>
              </a:buClr>
              <a:buSzPts val="1000"/>
              <a:buFont typeface="Arial"/>
              <a:buNone/>
              <a:defRPr b="0" i="0" sz="1000" u="none" cap="none" strike="noStrike">
                <a:solidFill>
                  <a:srgbClr val="000005"/>
                </a:solidFill>
                <a:latin typeface="Roboto Medium"/>
                <a:ea typeface="Roboto Medium"/>
                <a:cs typeface="Roboto Medium"/>
                <a:sym typeface="Roboto Medium"/>
              </a:defRPr>
            </a:lvl1pPr>
            <a:lvl2pPr indent="-381000" lvl="1" marL="914400" marR="0" rtl="0" algn="l">
              <a:lnSpc>
                <a:spcPct val="90000"/>
              </a:lnSpc>
              <a:spcBef>
                <a:spcPts val="16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indent="-355600" lvl="2" marL="1371600" marR="0" rtl="0" algn="l">
              <a:lnSpc>
                <a:spcPct val="90000"/>
              </a:lnSpc>
              <a:spcBef>
                <a:spcPts val="16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indent="-342900" lvl="3" marL="18288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indent="-342900" lvl="4" marL="22860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indent="-342900" lvl="6" marL="3200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indent="-342900" lvl="7" marL="36576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indent="-342900" lvl="8" marL="4114800" marR="0" rtl="0" algn="l">
              <a:lnSpc>
                <a:spcPct val="90000"/>
              </a:lnSpc>
              <a:spcBef>
                <a:spcPts val="1600"/>
              </a:spcBef>
              <a:spcAft>
                <a:spcPts val="160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92" name="Google Shape;92;p13"/>
          <p:cNvSpPr/>
          <p:nvPr/>
        </p:nvSpPr>
        <p:spPr>
          <a:xfrm>
            <a:off x="7580399" y="-1"/>
            <a:ext cx="4611600" cy="6858000"/>
          </a:xfrm>
          <a:prstGeom prst="rect">
            <a:avLst/>
          </a:prstGeom>
          <a:blipFill rotWithShape="1">
            <a:blip r:embed="rId2">
              <a:alphaModFix/>
            </a:blip>
            <a:stretch>
              <a:fillRect b="-9" l="0" r="0" t="-19"/>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00005"/>
              </a:solidFill>
              <a:latin typeface="Roboto Light"/>
              <a:ea typeface="Roboto Light"/>
              <a:cs typeface="Roboto Light"/>
              <a:sym typeface="Roboto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C, privacy &amp; ISO">
  <p:cSld name="CIC, privacy &amp; ISO">
    <p:spTree>
      <p:nvGrpSpPr>
        <p:cNvPr id="93" name="Shape 93"/>
        <p:cNvGrpSpPr/>
        <p:nvPr/>
      </p:nvGrpSpPr>
      <p:grpSpPr>
        <a:xfrm>
          <a:off x="0" y="0"/>
          <a:ext cx="0" cy="0"/>
          <a:chOff x="0" y="0"/>
          <a:chExt cx="0" cy="0"/>
        </a:xfrm>
      </p:grpSpPr>
      <p:sp>
        <p:nvSpPr>
          <p:cNvPr id="94" name="Google Shape;94;p14"/>
          <p:cNvSpPr/>
          <p:nvPr/>
        </p:nvSpPr>
        <p:spPr>
          <a:xfrm>
            <a:off x="740569" y="1777835"/>
            <a:ext cx="11451300" cy="50802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95" name="Google Shape;95;p14"/>
          <p:cNvSpPr/>
          <p:nvPr/>
        </p:nvSpPr>
        <p:spPr>
          <a:xfrm>
            <a:off x="9004300" y="-2"/>
            <a:ext cx="31878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96" name="Google Shape;96;p14"/>
          <p:cNvSpPr/>
          <p:nvPr/>
        </p:nvSpPr>
        <p:spPr>
          <a:xfrm>
            <a:off x="11677650" y="500063"/>
            <a:ext cx="1073100" cy="10731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97" name="Google Shape;97;p14"/>
          <p:cNvSpPr/>
          <p:nvPr/>
        </p:nvSpPr>
        <p:spPr>
          <a:xfrm>
            <a:off x="1206500" y="6209380"/>
            <a:ext cx="1422394" cy="360043"/>
          </a:xfrm>
          <a:custGeom>
            <a:rect b="b" l="l" r="r" t="t"/>
            <a:pathLst>
              <a:path extrusionOk="0" h="1944" w="7680">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sp>
        <p:nvSpPr>
          <p:cNvPr id="98" name="Google Shape;98;p14"/>
          <p:cNvSpPr txBox="1"/>
          <p:nvPr/>
        </p:nvSpPr>
        <p:spPr>
          <a:xfrm>
            <a:off x="1196974" y="400204"/>
            <a:ext cx="7446300" cy="824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5"/>
              </a:buClr>
              <a:buSzPts val="2400"/>
              <a:buFont typeface="Arial"/>
              <a:buNone/>
            </a:pPr>
            <a:r>
              <a:rPr b="0" i="0" lang="en-AU" sz="2400" u="none" cap="none" strike="noStrike">
                <a:solidFill>
                  <a:srgbClr val="000005"/>
                </a:solidFill>
                <a:latin typeface="Roboto"/>
                <a:ea typeface="Roboto"/>
                <a:cs typeface="Roboto"/>
                <a:sym typeface="Roboto"/>
              </a:rPr>
              <a:t>Our 17 year history assures best practice in privacy, security and the ethical use of data</a:t>
            </a:r>
            <a:endParaRPr/>
          </a:p>
        </p:txBody>
      </p:sp>
      <p:sp>
        <p:nvSpPr>
          <p:cNvPr id="99" name="Google Shape;99;p14"/>
          <p:cNvSpPr txBox="1"/>
          <p:nvPr/>
        </p:nvSpPr>
        <p:spPr>
          <a:xfrm>
            <a:off x="9407615" y="2417885"/>
            <a:ext cx="2338800" cy="21804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1800"/>
              <a:buFont typeface="Arial"/>
              <a:buNone/>
            </a:pPr>
            <a:r>
              <a:rPr b="0" i="0" lang="en-AU" sz="1800" u="none" cap="none" strike="noStrike">
                <a:solidFill>
                  <a:srgbClr val="FFFFFF"/>
                </a:solidFill>
                <a:latin typeface="Roboto Light"/>
                <a:ea typeface="Roboto Light"/>
                <a:cs typeface="Roboto Light"/>
                <a:sym typeface="Roboto Light"/>
              </a:rPr>
              <a:t>Quantium believes </a:t>
            </a:r>
            <a:br>
              <a:rPr b="0" i="0" lang="en-AU" sz="1800" u="none" cap="none" strike="noStrike">
                <a:solidFill>
                  <a:srgbClr val="FFFFFF"/>
                </a:solidFill>
                <a:latin typeface="Roboto Light"/>
                <a:ea typeface="Roboto Light"/>
                <a:cs typeface="Roboto Light"/>
                <a:sym typeface="Roboto Light"/>
              </a:rPr>
            </a:br>
            <a:r>
              <a:rPr b="0" i="0" lang="en-AU" sz="1800" u="none" cap="none" strike="noStrike">
                <a:solidFill>
                  <a:srgbClr val="FFFFFF"/>
                </a:solidFill>
                <a:latin typeface="Roboto Light"/>
                <a:ea typeface="Roboto Light"/>
                <a:cs typeface="Roboto Light"/>
                <a:sym typeface="Roboto Light"/>
              </a:rPr>
              <a:t>in using data for progress, with great care and responsibility. As such please respect the commercial in confidence nature </a:t>
            </a:r>
            <a:br>
              <a:rPr b="0" i="0" lang="en-AU" sz="1800" u="none" cap="none" strike="noStrike">
                <a:solidFill>
                  <a:srgbClr val="FFFFFF"/>
                </a:solidFill>
                <a:latin typeface="Roboto Light"/>
                <a:ea typeface="Roboto Light"/>
                <a:cs typeface="Roboto Light"/>
                <a:sym typeface="Roboto Light"/>
              </a:rPr>
            </a:br>
            <a:r>
              <a:rPr b="0" i="0" lang="en-AU" sz="1800" u="none" cap="none" strike="noStrike">
                <a:solidFill>
                  <a:srgbClr val="FFFFFF"/>
                </a:solidFill>
                <a:latin typeface="Roboto Light"/>
                <a:ea typeface="Roboto Light"/>
                <a:cs typeface="Roboto Light"/>
                <a:sym typeface="Roboto Light"/>
              </a:rPr>
              <a:t>of this document.</a:t>
            </a:r>
            <a:endParaRPr/>
          </a:p>
        </p:txBody>
      </p:sp>
      <p:sp>
        <p:nvSpPr>
          <p:cNvPr id="100" name="Google Shape;100;p14"/>
          <p:cNvSpPr txBox="1"/>
          <p:nvPr/>
        </p:nvSpPr>
        <p:spPr>
          <a:xfrm>
            <a:off x="9407615" y="500063"/>
            <a:ext cx="2207100" cy="1073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b="0" i="0" lang="en-AU" sz="2400" u="none" cap="none" strike="noStrike">
                <a:solidFill>
                  <a:srgbClr val="FFFFFF"/>
                </a:solidFill>
                <a:latin typeface="Roboto"/>
                <a:ea typeface="Roboto"/>
                <a:cs typeface="Roboto"/>
                <a:sym typeface="Roboto"/>
              </a:rPr>
              <a:t>We all have a responsibility</a:t>
            </a:r>
            <a:br>
              <a:rPr b="0" i="0" lang="en-AU" sz="2400" u="none" cap="none" strike="noStrike">
                <a:solidFill>
                  <a:srgbClr val="FFFFFF"/>
                </a:solidFill>
                <a:latin typeface="Roboto"/>
                <a:ea typeface="Roboto"/>
                <a:cs typeface="Roboto"/>
                <a:sym typeface="Roboto"/>
              </a:rPr>
            </a:br>
            <a:r>
              <a:rPr b="0" i="0" lang="en-AU" sz="2400" u="none" cap="none" strike="noStrike">
                <a:solidFill>
                  <a:srgbClr val="FFFFFF"/>
                </a:solidFill>
                <a:latin typeface="Roboto"/>
                <a:ea typeface="Roboto"/>
                <a:cs typeface="Roboto"/>
                <a:sym typeface="Roboto"/>
              </a:rPr>
              <a:t>to use data</a:t>
            </a:r>
            <a:br>
              <a:rPr b="0" i="0" lang="en-AU" sz="2400" u="none" cap="none" strike="noStrike">
                <a:solidFill>
                  <a:srgbClr val="FFFFFF"/>
                </a:solidFill>
                <a:latin typeface="Roboto"/>
                <a:ea typeface="Roboto"/>
                <a:cs typeface="Roboto"/>
                <a:sym typeface="Roboto"/>
              </a:rPr>
            </a:br>
            <a:r>
              <a:rPr b="0" i="0" lang="en-AU" sz="2400" u="none" cap="none" strike="noStrike">
                <a:solidFill>
                  <a:srgbClr val="FFFFFF"/>
                </a:solidFill>
                <a:latin typeface="Roboto"/>
                <a:ea typeface="Roboto"/>
                <a:cs typeface="Roboto"/>
                <a:sym typeface="Roboto"/>
              </a:rPr>
              <a:t>for good</a:t>
            </a:r>
            <a:endParaRPr/>
          </a:p>
        </p:txBody>
      </p:sp>
      <p:sp>
        <p:nvSpPr>
          <p:cNvPr id="101" name="Google Shape;101;p14"/>
          <p:cNvSpPr/>
          <p:nvPr/>
        </p:nvSpPr>
        <p:spPr>
          <a:xfrm>
            <a:off x="1196975" y="1972575"/>
            <a:ext cx="2311200" cy="307800"/>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000005"/>
              </a:buClr>
              <a:buSzPts val="1400"/>
              <a:buFont typeface="Roboto Medium"/>
              <a:buNone/>
            </a:pPr>
            <a:r>
              <a:rPr b="0" i="0" lang="en-AU" sz="1400" u="none" cap="none" strike="noStrike">
                <a:solidFill>
                  <a:srgbClr val="000005"/>
                </a:solidFill>
                <a:latin typeface="Roboto Medium"/>
                <a:ea typeface="Roboto Medium"/>
                <a:cs typeface="Roboto Medium"/>
                <a:sym typeface="Roboto Medium"/>
              </a:rPr>
              <a:t>Privacy</a:t>
            </a:r>
            <a:endParaRPr/>
          </a:p>
        </p:txBody>
      </p:sp>
      <p:sp>
        <p:nvSpPr>
          <p:cNvPr id="102" name="Google Shape;102;p14"/>
          <p:cNvSpPr/>
          <p:nvPr/>
        </p:nvSpPr>
        <p:spPr>
          <a:xfrm>
            <a:off x="1196974" y="2254637"/>
            <a:ext cx="2311200" cy="1938900"/>
          </a:xfrm>
          <a:prstGeom prst="rect">
            <a:avLst/>
          </a:prstGeom>
          <a:noFill/>
          <a:ln>
            <a:noFill/>
          </a:ln>
        </p:spPr>
        <p:txBody>
          <a:bodyPr anchorCtr="0" anchor="t" bIns="45700" lIns="0" spcFirstLastPara="1" rIns="0" wrap="square" tIns="45700">
            <a:noAutofit/>
          </a:bodyPr>
          <a:lstStyle/>
          <a:p>
            <a:pPr indent="-179997" lvl="0" marL="179997" marR="0" rtl="0" algn="l">
              <a:lnSpc>
                <a:spcPct val="100000"/>
              </a:lnSpc>
              <a:spcBef>
                <a:spcPts val="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We have built our business based on privacy by design principles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for the past 17 years</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Quantium has strict protocols</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around the receipt and storage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of personal information</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All information is de-identified using an irreversible tokenisation process with no ability to</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re-identify individuals.</a:t>
            </a:r>
            <a:endParaRPr/>
          </a:p>
        </p:txBody>
      </p:sp>
      <p:sp>
        <p:nvSpPr>
          <p:cNvPr id="103" name="Google Shape;103;p14"/>
          <p:cNvSpPr/>
          <p:nvPr/>
        </p:nvSpPr>
        <p:spPr>
          <a:xfrm>
            <a:off x="3957637" y="1972575"/>
            <a:ext cx="2311200" cy="307800"/>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000005"/>
              </a:buClr>
              <a:buSzPts val="1400"/>
              <a:buFont typeface="Roboto Medium"/>
              <a:buNone/>
            </a:pPr>
            <a:r>
              <a:rPr b="0" i="0" lang="en-AU" sz="1400" u="none" cap="none" strike="noStrike">
                <a:solidFill>
                  <a:srgbClr val="000005"/>
                </a:solidFill>
                <a:latin typeface="Roboto Medium"/>
                <a:ea typeface="Roboto Medium"/>
                <a:cs typeface="Roboto Medium"/>
                <a:sym typeface="Roboto Medium"/>
              </a:rPr>
              <a:t>Security</a:t>
            </a:r>
            <a:endParaRPr/>
          </a:p>
        </p:txBody>
      </p:sp>
      <p:sp>
        <p:nvSpPr>
          <p:cNvPr id="104" name="Google Shape;104;p14"/>
          <p:cNvSpPr/>
          <p:nvPr/>
        </p:nvSpPr>
        <p:spPr>
          <a:xfrm>
            <a:off x="3957637" y="2254637"/>
            <a:ext cx="2311200" cy="3524100"/>
          </a:xfrm>
          <a:prstGeom prst="rect">
            <a:avLst/>
          </a:prstGeom>
          <a:noFill/>
          <a:ln>
            <a:noFill/>
          </a:ln>
        </p:spPr>
        <p:txBody>
          <a:bodyPr anchorCtr="0" anchor="t" bIns="45700" lIns="0" spcFirstLastPara="1" rIns="91425" wrap="square" tIns="45700">
            <a:noAutofit/>
          </a:bodyPr>
          <a:lstStyle/>
          <a:p>
            <a:pPr indent="-179997" lvl="0" marL="179997" marR="0" rtl="0" algn="l">
              <a:lnSpc>
                <a:spcPct val="100000"/>
              </a:lnSpc>
              <a:spcBef>
                <a:spcPts val="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We are ISO27001 certified - internationally recognised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for our ability to uphold best practice standards across information security</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We use ‘bank grade’ security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to store and process our data</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Comply with 200+ security requirements from NAB, Woolworths and other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data partners</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All partner data is held in separate restricted environments</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All access to partner data is limited to essential staff only</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Security environment and processes regularly audited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by our data partners.</a:t>
            </a:r>
            <a:endParaRPr b="0" i="0" sz="1100" u="none" cap="none" strike="noStrike">
              <a:solidFill>
                <a:srgbClr val="000005"/>
              </a:solidFill>
              <a:latin typeface="Roboto Light"/>
              <a:ea typeface="Roboto Light"/>
              <a:cs typeface="Roboto Light"/>
              <a:sym typeface="Roboto Light"/>
            </a:endParaRPr>
          </a:p>
        </p:txBody>
      </p:sp>
      <p:sp>
        <p:nvSpPr>
          <p:cNvPr id="105" name="Google Shape;105;p14"/>
          <p:cNvSpPr/>
          <p:nvPr/>
        </p:nvSpPr>
        <p:spPr>
          <a:xfrm>
            <a:off x="6718300" y="1972575"/>
            <a:ext cx="2311200" cy="307800"/>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000005"/>
              </a:buClr>
              <a:buSzPts val="1400"/>
              <a:buFont typeface="Roboto Medium"/>
              <a:buNone/>
            </a:pPr>
            <a:r>
              <a:rPr b="0" i="0" lang="en-AU" sz="1400" u="none" cap="none" strike="noStrike">
                <a:solidFill>
                  <a:srgbClr val="000005"/>
                </a:solidFill>
                <a:latin typeface="Roboto Medium"/>
                <a:ea typeface="Roboto Medium"/>
                <a:cs typeface="Roboto Medium"/>
                <a:sym typeface="Roboto Medium"/>
              </a:rPr>
              <a:t>Ethical use of data</a:t>
            </a:r>
            <a:endParaRPr/>
          </a:p>
        </p:txBody>
      </p:sp>
      <p:sp>
        <p:nvSpPr>
          <p:cNvPr id="106" name="Google Shape;106;p14"/>
          <p:cNvSpPr/>
          <p:nvPr/>
        </p:nvSpPr>
        <p:spPr>
          <a:xfrm>
            <a:off x="6718300" y="2254637"/>
            <a:ext cx="2125800" cy="938700"/>
          </a:xfrm>
          <a:prstGeom prst="rect">
            <a:avLst/>
          </a:prstGeom>
          <a:noFill/>
          <a:ln>
            <a:noFill/>
          </a:ln>
        </p:spPr>
        <p:txBody>
          <a:bodyPr anchorCtr="0" anchor="t" bIns="45700" lIns="0" spcFirstLastPara="1" rIns="91425" wrap="square" tIns="45700">
            <a:noAutofit/>
          </a:bodyPr>
          <a:lstStyle/>
          <a:p>
            <a:pPr indent="0" lvl="0" marL="0" marR="0" rtl="0" algn="l">
              <a:lnSpc>
                <a:spcPct val="100000"/>
              </a:lnSpc>
              <a:spcBef>
                <a:spcPts val="0"/>
              </a:spcBef>
              <a:spcAft>
                <a:spcPts val="0"/>
              </a:spcAft>
              <a:buClr>
                <a:srgbClr val="000005"/>
              </a:buClr>
              <a:buSzPts val="1100"/>
              <a:buFont typeface="Roboto Light"/>
              <a:buNone/>
            </a:pPr>
            <a:r>
              <a:rPr b="0" i="0" lang="en-AU" sz="1100" u="none" cap="none" strike="noStrike">
                <a:solidFill>
                  <a:srgbClr val="000005"/>
                </a:solidFill>
                <a:latin typeface="Roboto Light"/>
                <a:ea typeface="Roboto Light"/>
                <a:cs typeface="Roboto Light"/>
                <a:sym typeface="Roboto Light"/>
              </a:rPr>
              <a:t>Applies to all facets of our work, from the initiatives we take on, the information we use and how our solutions impact individuals, organisations and society.</a:t>
            </a:r>
            <a:endParaRPr/>
          </a:p>
        </p:txBody>
      </p:sp>
      <p:grpSp>
        <p:nvGrpSpPr>
          <p:cNvPr id="107" name="Google Shape;107;p14"/>
          <p:cNvGrpSpPr/>
          <p:nvPr/>
        </p:nvGrpSpPr>
        <p:grpSpPr>
          <a:xfrm>
            <a:off x="3732882" y="1988025"/>
            <a:ext cx="2760663" cy="3790907"/>
            <a:chOff x="3732882" y="1987964"/>
            <a:chExt cx="2760663" cy="3850200"/>
          </a:xfrm>
        </p:grpSpPr>
        <p:cxnSp>
          <p:nvCxnSpPr>
            <p:cNvPr id="108" name="Google Shape;108;p14"/>
            <p:cNvCxnSpPr/>
            <p:nvPr/>
          </p:nvCxnSpPr>
          <p:spPr>
            <a:xfrm>
              <a:off x="3732882" y="1987964"/>
              <a:ext cx="0" cy="3850200"/>
            </a:xfrm>
            <a:prstGeom prst="straightConnector1">
              <a:avLst/>
            </a:prstGeom>
            <a:noFill/>
            <a:ln cap="flat" cmpd="sng" w="9525">
              <a:solidFill>
                <a:srgbClr val="BCB5AC"/>
              </a:solidFill>
              <a:prstDash val="solid"/>
              <a:miter lim="800000"/>
              <a:headEnd len="sm" w="sm" type="none"/>
              <a:tailEnd len="sm" w="sm" type="none"/>
            </a:ln>
          </p:spPr>
        </p:cxnSp>
        <p:cxnSp>
          <p:nvCxnSpPr>
            <p:cNvPr id="109" name="Google Shape;109;p14"/>
            <p:cNvCxnSpPr/>
            <p:nvPr/>
          </p:nvCxnSpPr>
          <p:spPr>
            <a:xfrm>
              <a:off x="6493545" y="1987964"/>
              <a:ext cx="0" cy="3850200"/>
            </a:xfrm>
            <a:prstGeom prst="straightConnector1">
              <a:avLst/>
            </a:prstGeom>
            <a:noFill/>
            <a:ln cap="flat" cmpd="sng" w="9525">
              <a:solidFill>
                <a:srgbClr val="BCB5AC"/>
              </a:solidFill>
              <a:prstDash val="solid"/>
              <a:miter lim="800000"/>
              <a:headEnd len="sm" w="sm" type="none"/>
              <a:tailEnd len="sm" w="sm"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ing blank">
  <p:cSld name="Heading blank">
    <p:spTree>
      <p:nvGrpSpPr>
        <p:cNvPr id="110" name="Shape 110"/>
        <p:cNvGrpSpPr/>
        <p:nvPr/>
      </p:nvGrpSpPr>
      <p:grpSpPr>
        <a:xfrm>
          <a:off x="0" y="0"/>
          <a:ext cx="0" cy="0"/>
          <a:chOff x="0" y="0"/>
          <a:chExt cx="0" cy="0"/>
        </a:xfrm>
      </p:grpSpPr>
      <p:sp>
        <p:nvSpPr>
          <p:cNvPr id="111" name="Google Shape;111;p15"/>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rmAutofit/>
          </a:bodyPr>
          <a:lstStyle>
            <a:lvl1pPr indent="-228600" lvl="0" marL="457200" marR="0" rtl="0" algn="l">
              <a:lnSpc>
                <a:spcPct val="100000"/>
              </a:lnSpc>
              <a:spcBef>
                <a:spcPts val="1000"/>
              </a:spcBef>
              <a:spcAft>
                <a:spcPts val="0"/>
              </a:spcAft>
              <a:buClr>
                <a:srgbClr val="000005"/>
              </a:buClr>
              <a:buSzPts val="2400"/>
              <a:buFont typeface="Arial"/>
              <a:buNone/>
              <a:defRPr b="0" i="0" sz="2400" u="none" cap="none" strike="noStrike">
                <a:solidFill>
                  <a:srgbClr val="000005"/>
                </a:solidFill>
                <a:latin typeface="Roboto"/>
                <a:ea typeface="Roboto"/>
                <a:cs typeface="Roboto"/>
                <a:sym typeface="Roboto"/>
              </a:defRPr>
            </a:lvl1pPr>
            <a:lvl2pPr indent="-228600" lvl="1" marL="914400" marR="0" rtl="0" algn="l">
              <a:lnSpc>
                <a:spcPct val="90000"/>
              </a:lnSpc>
              <a:spcBef>
                <a:spcPts val="16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2pPr>
            <a:lvl3pPr indent="-228600" lvl="2" marL="1371600" marR="0" rtl="0" algn="l">
              <a:lnSpc>
                <a:spcPct val="90000"/>
              </a:lnSpc>
              <a:spcBef>
                <a:spcPts val="16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3pPr>
            <a:lvl4pPr indent="-228600" lvl="3" marL="1828800" marR="0" rtl="0" algn="l">
              <a:lnSpc>
                <a:spcPct val="90000"/>
              </a:lnSpc>
              <a:spcBef>
                <a:spcPts val="16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4pPr>
            <a:lvl5pPr indent="-228600" lvl="4" marL="2286000" marR="0" rtl="0" algn="l">
              <a:lnSpc>
                <a:spcPct val="90000"/>
              </a:lnSpc>
              <a:spcBef>
                <a:spcPts val="16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5pPr>
            <a:lvl6pPr indent="-342900" lvl="5" marL="27432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indent="-342900" lvl="6" marL="3200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indent="-342900" lvl="7" marL="36576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indent="-342900" lvl="8" marL="4114800" marR="0" rtl="0" algn="l">
              <a:lnSpc>
                <a:spcPct val="90000"/>
              </a:lnSpc>
              <a:spcBef>
                <a:spcPts val="1600"/>
              </a:spcBef>
              <a:spcAft>
                <a:spcPts val="160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ivider (plain)">
  <p:cSld name="Agenda Divider (plain)">
    <p:spTree>
      <p:nvGrpSpPr>
        <p:cNvPr id="112" name="Shape 112"/>
        <p:cNvGrpSpPr/>
        <p:nvPr/>
      </p:nvGrpSpPr>
      <p:grpSpPr>
        <a:xfrm>
          <a:off x="0" y="0"/>
          <a:ext cx="0" cy="0"/>
          <a:chOff x="0" y="0"/>
          <a:chExt cx="0" cy="0"/>
        </a:xfrm>
      </p:grpSpPr>
      <p:sp>
        <p:nvSpPr>
          <p:cNvPr id="113" name="Google Shape;113;p16"/>
          <p:cNvSpPr/>
          <p:nvPr/>
        </p:nvSpPr>
        <p:spPr>
          <a:xfrm>
            <a:off x="740568" y="0"/>
            <a:ext cx="11451300" cy="24669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114" name="Google Shape;114;p16"/>
          <p:cNvSpPr txBox="1"/>
          <p:nvPr>
            <p:ph type="title"/>
          </p:nvPr>
        </p:nvSpPr>
        <p:spPr>
          <a:xfrm>
            <a:off x="1162050" y="400050"/>
            <a:ext cx="2305200" cy="9717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rgbClr val="000005"/>
              </a:buClr>
              <a:buSzPts val="8300"/>
              <a:buFont typeface="Roboto Light"/>
              <a:buNone/>
              <a:defRPr b="0" i="0" sz="8300" u="none" cap="none" strike="noStrike">
                <a:solidFill>
                  <a:srgbClr val="000005"/>
                </a:solidFill>
                <a:latin typeface="Roboto Light"/>
                <a:ea typeface="Roboto Light"/>
                <a:cs typeface="Roboto Light"/>
                <a:sym typeface="Roboto Light"/>
              </a:defRPr>
            </a:lvl1pPr>
            <a:lvl2pPr lvl="1" rtl="0">
              <a:spcBef>
                <a:spcPts val="0"/>
              </a:spcBef>
              <a:spcAft>
                <a:spcPts val="0"/>
              </a:spcAft>
              <a:buSzPts val="3700"/>
              <a:buNone/>
              <a:defRPr sz="1800"/>
            </a:lvl2pPr>
            <a:lvl3pPr lvl="2" rtl="0">
              <a:spcBef>
                <a:spcPts val="0"/>
              </a:spcBef>
              <a:spcAft>
                <a:spcPts val="0"/>
              </a:spcAft>
              <a:buSzPts val="3700"/>
              <a:buNone/>
              <a:defRPr sz="1800"/>
            </a:lvl3pPr>
            <a:lvl4pPr lvl="3" rtl="0">
              <a:spcBef>
                <a:spcPts val="0"/>
              </a:spcBef>
              <a:spcAft>
                <a:spcPts val="0"/>
              </a:spcAft>
              <a:buSzPts val="3700"/>
              <a:buNone/>
              <a:defRPr sz="1800"/>
            </a:lvl4pPr>
            <a:lvl5pPr lvl="4" rtl="0">
              <a:spcBef>
                <a:spcPts val="0"/>
              </a:spcBef>
              <a:spcAft>
                <a:spcPts val="0"/>
              </a:spcAft>
              <a:buSzPts val="3700"/>
              <a:buNone/>
              <a:defRPr sz="1800"/>
            </a:lvl5pPr>
            <a:lvl6pPr lvl="5" rtl="0">
              <a:spcBef>
                <a:spcPts val="0"/>
              </a:spcBef>
              <a:spcAft>
                <a:spcPts val="0"/>
              </a:spcAft>
              <a:buSzPts val="3700"/>
              <a:buNone/>
              <a:defRPr sz="1800"/>
            </a:lvl6pPr>
            <a:lvl7pPr lvl="6" rtl="0">
              <a:spcBef>
                <a:spcPts val="0"/>
              </a:spcBef>
              <a:spcAft>
                <a:spcPts val="0"/>
              </a:spcAft>
              <a:buSzPts val="3700"/>
              <a:buNone/>
              <a:defRPr sz="1800"/>
            </a:lvl7pPr>
            <a:lvl8pPr lvl="7" rtl="0">
              <a:spcBef>
                <a:spcPts val="0"/>
              </a:spcBef>
              <a:spcAft>
                <a:spcPts val="0"/>
              </a:spcAft>
              <a:buSzPts val="3700"/>
              <a:buNone/>
              <a:defRPr sz="1800"/>
            </a:lvl8pPr>
            <a:lvl9pPr lvl="8" rtl="0">
              <a:spcBef>
                <a:spcPts val="0"/>
              </a:spcBef>
              <a:spcAft>
                <a:spcPts val="0"/>
              </a:spcAft>
              <a:buSzPts val="3700"/>
              <a:buNone/>
              <a:defRPr sz="1800"/>
            </a:lvl9pPr>
          </a:lstStyle>
          <a:p/>
        </p:txBody>
      </p:sp>
      <p:sp>
        <p:nvSpPr>
          <p:cNvPr id="115" name="Google Shape;115;p16"/>
          <p:cNvSpPr txBox="1"/>
          <p:nvPr>
            <p:ph idx="1" type="body"/>
          </p:nvPr>
        </p:nvSpPr>
        <p:spPr>
          <a:xfrm>
            <a:off x="1201738" y="3122612"/>
            <a:ext cx="5516700" cy="2516100"/>
          </a:xfrm>
          <a:prstGeom prst="rect">
            <a:avLst/>
          </a:prstGeom>
          <a:noFill/>
          <a:ln>
            <a:noFill/>
          </a:ln>
        </p:spPr>
        <p:txBody>
          <a:bodyPr anchorCtr="0" anchor="t" bIns="45700" lIns="0" spcFirstLastPara="1" rIns="91425" wrap="square" tIns="0">
            <a:noAutofit/>
          </a:bodyPr>
          <a:lstStyle>
            <a:lvl1pPr indent="-228600" lvl="0" marL="457200" marR="0" rtl="0" algn="l">
              <a:lnSpc>
                <a:spcPct val="100000"/>
              </a:lnSpc>
              <a:spcBef>
                <a:spcPts val="1000"/>
              </a:spcBef>
              <a:spcAft>
                <a:spcPts val="0"/>
              </a:spcAft>
              <a:buClr>
                <a:srgbClr val="000005"/>
              </a:buClr>
              <a:buSzPts val="2400"/>
              <a:buFont typeface="Arial"/>
              <a:buNone/>
              <a:defRPr b="0" i="0" sz="2400" u="none" cap="none" strike="noStrike">
                <a:solidFill>
                  <a:srgbClr val="000005"/>
                </a:solidFill>
                <a:latin typeface="Roboto Medium"/>
                <a:ea typeface="Roboto Medium"/>
                <a:cs typeface="Roboto Medium"/>
                <a:sym typeface="Roboto Medium"/>
              </a:defRPr>
            </a:lvl1pPr>
            <a:lvl2pPr indent="-228600" lvl="1" marL="914400" marR="0" rtl="0" algn="l">
              <a:lnSpc>
                <a:spcPct val="90000"/>
              </a:lnSpc>
              <a:spcBef>
                <a:spcPts val="1600"/>
              </a:spcBef>
              <a:spcAft>
                <a:spcPts val="0"/>
              </a:spcAft>
              <a:buClr>
                <a:srgbClr val="888888"/>
              </a:buClr>
              <a:buSzPts val="2000"/>
              <a:buFont typeface="Arial"/>
              <a:buNone/>
              <a:defRPr b="0" i="0" sz="2000" u="none" cap="none" strike="noStrike">
                <a:solidFill>
                  <a:srgbClr val="888888"/>
                </a:solidFill>
                <a:latin typeface="Roboto"/>
                <a:ea typeface="Roboto"/>
                <a:cs typeface="Roboto"/>
                <a:sym typeface="Roboto"/>
              </a:defRPr>
            </a:lvl2pPr>
            <a:lvl3pPr indent="-228600" lvl="2" marL="1371600" marR="0" rtl="0" algn="l">
              <a:lnSpc>
                <a:spcPct val="90000"/>
              </a:lnSpc>
              <a:spcBef>
                <a:spcPts val="1600"/>
              </a:spcBef>
              <a:spcAft>
                <a:spcPts val="0"/>
              </a:spcAft>
              <a:buClr>
                <a:srgbClr val="888888"/>
              </a:buClr>
              <a:buSzPts val="1800"/>
              <a:buFont typeface="Arial"/>
              <a:buNone/>
              <a:defRPr b="0" i="0" sz="1800" u="none" cap="none" strike="noStrike">
                <a:solidFill>
                  <a:srgbClr val="888888"/>
                </a:solidFill>
                <a:latin typeface="Roboto"/>
                <a:ea typeface="Roboto"/>
                <a:cs typeface="Roboto"/>
                <a:sym typeface="Roboto"/>
              </a:defRPr>
            </a:lvl3pPr>
            <a:lvl4pPr indent="-228600" lvl="3" marL="1828800" marR="0" rtl="0" algn="l">
              <a:lnSpc>
                <a:spcPct val="90000"/>
              </a:lnSpc>
              <a:spcBef>
                <a:spcPts val="1600"/>
              </a:spcBef>
              <a:spcAft>
                <a:spcPts val="0"/>
              </a:spcAft>
              <a:buClr>
                <a:srgbClr val="888888"/>
              </a:buClr>
              <a:buSzPts val="1600"/>
              <a:buFont typeface="Arial"/>
              <a:buNone/>
              <a:defRPr b="0" i="0" sz="1600" u="none" cap="none" strike="noStrike">
                <a:solidFill>
                  <a:srgbClr val="888888"/>
                </a:solidFill>
                <a:latin typeface="Roboto"/>
                <a:ea typeface="Roboto"/>
                <a:cs typeface="Roboto"/>
                <a:sym typeface="Roboto"/>
              </a:defRPr>
            </a:lvl4pPr>
            <a:lvl5pPr indent="-228600" lvl="4" marL="2286000" marR="0" rtl="0" algn="l">
              <a:lnSpc>
                <a:spcPct val="90000"/>
              </a:lnSpc>
              <a:spcBef>
                <a:spcPts val="1600"/>
              </a:spcBef>
              <a:spcAft>
                <a:spcPts val="0"/>
              </a:spcAft>
              <a:buClr>
                <a:srgbClr val="888888"/>
              </a:buClr>
              <a:buSzPts val="1600"/>
              <a:buFont typeface="Arial"/>
              <a:buNone/>
              <a:defRPr b="0" i="0" sz="1600" u="none" cap="none" strike="noStrike">
                <a:solidFill>
                  <a:srgbClr val="888888"/>
                </a:solidFill>
                <a:latin typeface="Roboto"/>
                <a:ea typeface="Roboto"/>
                <a:cs typeface="Roboto"/>
                <a:sym typeface="Roboto"/>
              </a:defRPr>
            </a:lvl5pPr>
            <a:lvl6pPr indent="-228600" lvl="5" marL="2743200" marR="0" rtl="0" algn="l">
              <a:lnSpc>
                <a:spcPct val="90000"/>
              </a:lnSpc>
              <a:spcBef>
                <a:spcPts val="1600"/>
              </a:spcBef>
              <a:spcAft>
                <a:spcPts val="0"/>
              </a:spcAft>
              <a:buClr>
                <a:srgbClr val="888888"/>
              </a:buClr>
              <a:buSzPts val="1600"/>
              <a:buFont typeface="Arial"/>
              <a:buNone/>
              <a:defRPr b="0" i="0" sz="1600" u="none" cap="none" strike="noStrike">
                <a:solidFill>
                  <a:srgbClr val="888888"/>
                </a:solidFill>
                <a:latin typeface="Roboto Light"/>
                <a:ea typeface="Roboto Light"/>
                <a:cs typeface="Roboto Light"/>
                <a:sym typeface="Roboto Light"/>
              </a:defRPr>
            </a:lvl6pPr>
            <a:lvl7pPr indent="-228600" lvl="6" marL="3200400" marR="0" rtl="0" algn="l">
              <a:lnSpc>
                <a:spcPct val="90000"/>
              </a:lnSpc>
              <a:spcBef>
                <a:spcPts val="1600"/>
              </a:spcBef>
              <a:spcAft>
                <a:spcPts val="0"/>
              </a:spcAft>
              <a:buClr>
                <a:srgbClr val="888888"/>
              </a:buClr>
              <a:buSzPts val="1600"/>
              <a:buFont typeface="Arial"/>
              <a:buNone/>
              <a:defRPr b="0" i="0" sz="1600" u="none" cap="none" strike="noStrike">
                <a:solidFill>
                  <a:srgbClr val="888888"/>
                </a:solidFill>
                <a:latin typeface="Roboto Light"/>
                <a:ea typeface="Roboto Light"/>
                <a:cs typeface="Roboto Light"/>
                <a:sym typeface="Roboto Light"/>
              </a:defRPr>
            </a:lvl7pPr>
            <a:lvl8pPr indent="-228600" lvl="7" marL="3657600" marR="0" rtl="0" algn="l">
              <a:lnSpc>
                <a:spcPct val="90000"/>
              </a:lnSpc>
              <a:spcBef>
                <a:spcPts val="1600"/>
              </a:spcBef>
              <a:spcAft>
                <a:spcPts val="0"/>
              </a:spcAft>
              <a:buClr>
                <a:srgbClr val="888888"/>
              </a:buClr>
              <a:buSzPts val="1600"/>
              <a:buFont typeface="Arial"/>
              <a:buNone/>
              <a:defRPr b="0" i="0" sz="1600" u="none" cap="none" strike="noStrike">
                <a:solidFill>
                  <a:srgbClr val="888888"/>
                </a:solidFill>
                <a:latin typeface="Roboto Light"/>
                <a:ea typeface="Roboto Light"/>
                <a:cs typeface="Roboto Light"/>
                <a:sym typeface="Roboto Light"/>
              </a:defRPr>
            </a:lvl8pPr>
            <a:lvl9pPr indent="-228600" lvl="8" marL="4114800" marR="0" rtl="0" algn="l">
              <a:lnSpc>
                <a:spcPct val="90000"/>
              </a:lnSpc>
              <a:spcBef>
                <a:spcPts val="1600"/>
              </a:spcBef>
              <a:spcAft>
                <a:spcPts val="1600"/>
              </a:spcAft>
              <a:buClr>
                <a:srgbClr val="888888"/>
              </a:buClr>
              <a:buSzPts val="1600"/>
              <a:buFont typeface="Arial"/>
              <a:buNone/>
              <a:defRPr b="0" i="0" sz="1600" u="none" cap="none" strike="noStrike">
                <a:solidFill>
                  <a:srgbClr val="888888"/>
                </a:solidFill>
                <a:latin typeface="Roboto Light"/>
                <a:ea typeface="Roboto Light"/>
                <a:cs typeface="Roboto Light"/>
                <a:sym typeface="Roboto Light"/>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laimer">
  <p:cSld name="Disclaimer">
    <p:spTree>
      <p:nvGrpSpPr>
        <p:cNvPr id="116" name="Shape 116"/>
        <p:cNvGrpSpPr/>
        <p:nvPr/>
      </p:nvGrpSpPr>
      <p:grpSpPr>
        <a:xfrm>
          <a:off x="0" y="0"/>
          <a:ext cx="0" cy="0"/>
          <a:chOff x="0" y="0"/>
          <a:chExt cx="0" cy="0"/>
        </a:xfrm>
      </p:grpSpPr>
      <p:sp>
        <p:nvSpPr>
          <p:cNvPr id="117" name="Google Shape;117;p17"/>
          <p:cNvSpPr/>
          <p:nvPr/>
        </p:nvSpPr>
        <p:spPr>
          <a:xfrm>
            <a:off x="177800" y="6223000"/>
            <a:ext cx="336600" cy="300000"/>
          </a:xfrm>
          <a:prstGeom prst="rect">
            <a:avLst/>
          </a:prstGeom>
          <a:solidFill>
            <a:srgbClr val="0000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118" name="Google Shape;118;p17"/>
          <p:cNvSpPr/>
          <p:nvPr/>
        </p:nvSpPr>
        <p:spPr>
          <a:xfrm>
            <a:off x="3631660" y="4792494"/>
            <a:ext cx="8046000" cy="1730400"/>
          </a:xfrm>
          <a:prstGeom prst="rect">
            <a:avLst/>
          </a:prstGeom>
          <a:noFill/>
          <a:ln>
            <a:noFill/>
          </a:ln>
        </p:spPr>
        <p:txBody>
          <a:bodyPr anchorCtr="0" anchor="b" bIns="45700" lIns="0" spcFirstLastPara="1" rIns="91425" wrap="square" tIns="45700">
            <a:noAutofit/>
          </a:bodyPr>
          <a:lstStyle/>
          <a:p>
            <a:pPr indent="0" lvl="0" marL="0" marR="0" rtl="0" algn="just">
              <a:lnSpc>
                <a:spcPct val="100000"/>
              </a:lnSpc>
              <a:spcBef>
                <a:spcPts val="0"/>
              </a:spcBef>
              <a:spcAft>
                <a:spcPts val="0"/>
              </a:spcAft>
              <a:buNone/>
            </a:pPr>
            <a:r>
              <a:rPr b="0" lang="en-AU" sz="1000">
                <a:solidFill>
                  <a:srgbClr val="736D67"/>
                </a:solidFill>
                <a:latin typeface="Roboto Medium"/>
                <a:ea typeface="Roboto Medium"/>
                <a:cs typeface="Roboto Medium"/>
                <a:sym typeface="Roboto Medium"/>
              </a:rPr>
              <a:t>Disclaimer: </a:t>
            </a:r>
            <a:r>
              <a:rPr b="0" lang="en-AU" sz="1000">
                <a:solidFill>
                  <a:srgbClr val="736D67"/>
                </a:solidFill>
                <a:latin typeface="Roboto Light"/>
                <a:ea typeface="Roboto Light"/>
                <a:cs typeface="Roboto Light"/>
                <a:sym typeface="Roboto Light"/>
              </a:rPr>
              <a:t>This document comprises, and is the subject of intellectual property (including copyright) and confidentiality rights of one or multiple owners, including The Quantium Group Pty Limited and its affiliates (</a:t>
            </a:r>
            <a:r>
              <a:rPr b="0" lang="en-AU" sz="1000">
                <a:solidFill>
                  <a:srgbClr val="736D67"/>
                </a:solidFill>
                <a:latin typeface="Roboto Medium"/>
                <a:ea typeface="Roboto Medium"/>
                <a:cs typeface="Roboto Medium"/>
                <a:sym typeface="Roboto Medium"/>
              </a:rPr>
              <a:t>Quantium</a:t>
            </a:r>
            <a:r>
              <a:rPr b="0" lang="en-AU" sz="1000">
                <a:solidFill>
                  <a:srgbClr val="736D67"/>
                </a:solidFill>
                <a:latin typeface="Roboto Light"/>
                <a:ea typeface="Roboto Light"/>
                <a:cs typeface="Roboto Light"/>
                <a:sym typeface="Roboto Light"/>
              </a:rPr>
              <a:t>) and where applicable, its third-party data owners (</a:t>
            </a:r>
            <a:r>
              <a:rPr b="0" lang="en-AU" sz="1000">
                <a:solidFill>
                  <a:srgbClr val="736D67"/>
                </a:solidFill>
                <a:latin typeface="Roboto Medium"/>
                <a:ea typeface="Roboto Medium"/>
                <a:cs typeface="Roboto Medium"/>
                <a:sym typeface="Roboto Medium"/>
              </a:rPr>
              <a:t>Data Providers</a:t>
            </a:r>
            <a:r>
              <a:rPr b="0" lang="en-AU" sz="1000">
                <a:solidFill>
                  <a:srgbClr val="736D67"/>
                </a:solidFill>
                <a:latin typeface="Roboto Light"/>
                <a:ea typeface="Roboto Light"/>
                <a:cs typeface="Roboto Light"/>
                <a:sym typeface="Roboto Light"/>
              </a:rPr>
              <a:t>), together (</a:t>
            </a:r>
            <a:r>
              <a:rPr b="0" lang="en-AU" sz="1000">
                <a:solidFill>
                  <a:srgbClr val="736D67"/>
                </a:solidFill>
                <a:latin typeface="Roboto Medium"/>
                <a:ea typeface="Roboto Medium"/>
                <a:cs typeface="Roboto Medium"/>
                <a:sym typeface="Roboto Medium"/>
              </a:rPr>
              <a:t>IP Owners</a:t>
            </a:r>
            <a:r>
              <a:rPr b="0" lang="en-AU" sz="1000">
                <a:solidFill>
                  <a:srgbClr val="736D67"/>
                </a:solidFill>
                <a:latin typeface="Roboto Light"/>
                <a:ea typeface="Roboto Light"/>
                <a:cs typeface="Roboto Light"/>
                <a:sym typeface="Roboto Light"/>
              </a:rPr>
              <a:t>). The information contained in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may have been prepared using raw data owned by the Data Providers. The Data Providers have not been involved in the analysis of the raw data, the preparation of, or the information contained in the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The IP Owners do not make any representation (express or implied), nor give any guarantee or warranty in relation to the accuracy, completeness or appropriateness of the raw data, nor the analysis contained in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None of the IP Owners will have any liability for any use or disclosure by the recipient of any information contained in, or derived from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To the maximum extent permitted by law, the IP Owners expressly disclaim, take no responsibility for and have no liability for the preparation, contents, accuracy or completeness of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nor the analysis on which it is based.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b="0" sz="1000">
              <a:solidFill>
                <a:srgbClr val="736D67"/>
              </a:solidFill>
              <a:latin typeface="Roboto Light"/>
              <a:ea typeface="Roboto Light"/>
              <a:cs typeface="Roboto Light"/>
              <a:sym typeface="Roboto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5" name="Google Shape;25;p3"/>
          <p:cNvSpPr txBox="1"/>
          <p:nvPr>
            <p:ph type="title"/>
          </p:nvPr>
        </p:nvSpPr>
        <p:spPr>
          <a:xfrm>
            <a:off x="972600" y="1763267"/>
            <a:ext cx="10251300" cy="2024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6" name="Google Shape;26;p3"/>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2" name="Google Shape;32;p4"/>
          <p:cNvSpPr txBox="1"/>
          <p:nvPr>
            <p:ph type="title"/>
          </p:nvPr>
        </p:nvSpPr>
        <p:spPr>
          <a:xfrm>
            <a:off x="972600" y="1758200"/>
            <a:ext cx="102516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33" name="Google Shape;33;p4"/>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4" name="Google Shape;34;p4"/>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p5"/>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41" name="Google Shape;41;p5"/>
          <p:cNvSpPr txBox="1"/>
          <p:nvPr>
            <p:ph idx="1" type="body"/>
          </p:nvPr>
        </p:nvSpPr>
        <p:spPr>
          <a:xfrm>
            <a:off x="972434"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2" name="Google Shape;42;p5"/>
          <p:cNvSpPr txBox="1"/>
          <p:nvPr>
            <p:ph idx="2" type="body"/>
          </p:nvPr>
        </p:nvSpPr>
        <p:spPr>
          <a:xfrm>
            <a:off x="6191471"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3" name="Google Shape;43;p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9" name="Google Shape;49;p6"/>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50" name="Google Shape;50;p6"/>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6" name="Google Shape;56;p7"/>
          <p:cNvSpPr txBox="1"/>
          <p:nvPr>
            <p:ph type="title"/>
          </p:nvPr>
        </p:nvSpPr>
        <p:spPr>
          <a:xfrm>
            <a:off x="973333" y="1758200"/>
            <a:ext cx="4401300" cy="18420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57" name="Google Shape;57;p7"/>
          <p:cNvSpPr txBox="1"/>
          <p:nvPr>
            <p:ph idx="1" type="body"/>
          </p:nvPr>
        </p:nvSpPr>
        <p:spPr>
          <a:xfrm>
            <a:off x="961633" y="3708967"/>
            <a:ext cx="4401300" cy="2130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8" name="Google Shape;58;p7"/>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9"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3" name="Google Shape;63;p8"/>
          <p:cNvSpPr txBox="1"/>
          <p:nvPr>
            <p:ph type="title"/>
          </p:nvPr>
        </p:nvSpPr>
        <p:spPr>
          <a:xfrm>
            <a:off x="972600" y="1152400"/>
            <a:ext cx="9361500" cy="39801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4" name="Google Shape;64;p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0" name="Google Shape;70;p9"/>
          <p:cNvSpPr txBox="1"/>
          <p:nvPr>
            <p:ph type="title"/>
          </p:nvPr>
        </p:nvSpPr>
        <p:spPr>
          <a:xfrm>
            <a:off x="973333" y="1758200"/>
            <a:ext cx="4401300" cy="2249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71" name="Google Shape;71;p9"/>
          <p:cNvSpPr txBox="1"/>
          <p:nvPr>
            <p:ph idx="1" type="subTitle"/>
          </p:nvPr>
        </p:nvSpPr>
        <p:spPr>
          <a:xfrm>
            <a:off x="966600" y="4215367"/>
            <a:ext cx="4401300" cy="10119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72" name="Google Shape;72;p9"/>
          <p:cNvSpPr txBox="1"/>
          <p:nvPr>
            <p:ph idx="2" type="body"/>
          </p:nvPr>
        </p:nvSpPr>
        <p:spPr>
          <a:xfrm>
            <a:off x="6898967" y="1803500"/>
            <a:ext cx="4499100" cy="4034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73" name="Google Shape;73;p9"/>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10"/>
          <p:cNvSpPr txBox="1"/>
          <p:nvPr>
            <p:ph idx="1" type="body"/>
          </p:nvPr>
        </p:nvSpPr>
        <p:spPr>
          <a:xfrm>
            <a:off x="966600" y="5830068"/>
            <a:ext cx="102633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76" name="Google Shape;76;p10"/>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1pPr>
            <a:lvl2pPr lvl="1">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2pPr>
            <a:lvl3pPr lvl="2">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3pPr>
            <a:lvl4pPr lvl="3">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4pPr>
            <a:lvl5pPr lvl="4">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5pPr>
            <a:lvl6pPr lvl="5">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6pPr>
            <a:lvl7pPr lvl="6">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7pPr>
            <a:lvl8pPr lvl="7">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8pPr>
            <a:lvl9pPr lvl="8">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12" name="Google Shape;12;p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ctrTitle"/>
          </p:nvPr>
        </p:nvSpPr>
        <p:spPr>
          <a:xfrm>
            <a:off x="1212850" y="1537500"/>
            <a:ext cx="4827900" cy="2387700"/>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Clr>
                <a:srgbClr val="000005"/>
              </a:buClr>
              <a:buSzPts val="2700"/>
              <a:buFont typeface="Roboto Medium"/>
              <a:buNone/>
            </a:pPr>
            <a:r>
              <a:rPr lang="en-AU" sz="4400"/>
              <a:t>Insights through </a:t>
            </a:r>
            <a:r>
              <a:rPr lang="en-AU" sz="4400"/>
              <a:t>Transactional Data </a:t>
            </a:r>
            <a:endParaRPr sz="4400"/>
          </a:p>
        </p:txBody>
      </p:sp>
      <p:sp>
        <p:nvSpPr>
          <p:cNvPr id="124" name="Google Shape;124;p18"/>
          <p:cNvSpPr txBox="1"/>
          <p:nvPr>
            <p:ph idx="1" type="subTitle"/>
          </p:nvPr>
        </p:nvSpPr>
        <p:spPr>
          <a:xfrm>
            <a:off x="1212851" y="4126706"/>
            <a:ext cx="4086224" cy="1236662"/>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1000"/>
              </a:spcBef>
              <a:spcAft>
                <a:spcPts val="1600"/>
              </a:spcAft>
              <a:buClr>
                <a:srgbClr val="000005"/>
              </a:buClr>
              <a:buSzPts val="1800"/>
              <a:buNone/>
            </a:pPr>
            <a:r>
              <a:rPr lang="en-AU"/>
              <a:t>Analytics Case</a:t>
            </a:r>
            <a:endParaRPr/>
          </a:p>
        </p:txBody>
      </p:sp>
      <p:sp>
        <p:nvSpPr>
          <p:cNvPr id="125" name="Google Shape;125;p18"/>
          <p:cNvSpPr txBox="1"/>
          <p:nvPr>
            <p:ph idx="2" type="body"/>
          </p:nvPr>
        </p:nvSpPr>
        <p:spPr>
          <a:xfrm>
            <a:off x="1212851" y="650875"/>
            <a:ext cx="2128838" cy="244475"/>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1600"/>
              </a:spcAft>
              <a:buClr>
                <a:srgbClr val="000005"/>
              </a:buClr>
              <a:buSzPts val="1000"/>
              <a:buFont typeface="Arial"/>
              <a:buNone/>
            </a:pPr>
            <a:r>
              <a:rPr lang="en-AU"/>
              <a:t>22 December 2023</a:t>
            </a:r>
            <a:endParaRPr/>
          </a:p>
        </p:txBody>
      </p:sp>
      <p:pic>
        <p:nvPicPr>
          <p:cNvPr id="126" name="Google Shape;126;p18"/>
          <p:cNvPicPr preferRelativeResize="0"/>
          <p:nvPr/>
        </p:nvPicPr>
        <p:blipFill>
          <a:blip r:embed="rId3">
            <a:alphaModFix/>
          </a:blip>
          <a:stretch>
            <a:fillRect/>
          </a:stretch>
        </p:blipFill>
        <p:spPr>
          <a:xfrm>
            <a:off x="0" y="6176325"/>
            <a:ext cx="1438687" cy="4857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rmAutofit/>
          </a:bodyPr>
          <a:lstStyle/>
          <a:p>
            <a:pPr indent="0" lvl="0" marL="0" rtl="0" algn="l">
              <a:lnSpc>
                <a:spcPct val="100000"/>
              </a:lnSpc>
              <a:spcBef>
                <a:spcPts val="0"/>
              </a:spcBef>
              <a:spcAft>
                <a:spcPts val="1600"/>
              </a:spcAft>
              <a:buClr>
                <a:srgbClr val="000005"/>
              </a:buClr>
              <a:buSzPts val="2400"/>
              <a:buNone/>
            </a:pPr>
            <a:r>
              <a:rPr b="1" lang="en-AU"/>
              <a:t>Executive summary</a:t>
            </a:r>
            <a:endParaRPr b="1"/>
          </a:p>
        </p:txBody>
      </p:sp>
      <p:sp>
        <p:nvSpPr>
          <p:cNvPr id="132" name="Google Shape;132;p19"/>
          <p:cNvSpPr txBox="1"/>
          <p:nvPr/>
        </p:nvSpPr>
        <p:spPr>
          <a:xfrm>
            <a:off x="4095575" y="1967884"/>
            <a:ext cx="7581000" cy="4857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a:p>
        </p:txBody>
      </p:sp>
      <p:sp>
        <p:nvSpPr>
          <p:cNvPr id="133" name="Google Shape;133;p19"/>
          <p:cNvSpPr txBox="1"/>
          <p:nvPr/>
        </p:nvSpPr>
        <p:spPr>
          <a:xfrm>
            <a:off x="1196975" y="1277825"/>
            <a:ext cx="9979800" cy="5199300"/>
          </a:xfrm>
          <a:prstGeom prst="rect">
            <a:avLst/>
          </a:prstGeom>
          <a:noFill/>
          <a:ln>
            <a:noFill/>
          </a:ln>
        </p:spPr>
        <p:txBody>
          <a:bodyPr anchorCtr="0" anchor="t" bIns="0" lIns="0" spcFirstLastPara="1" rIns="0" wrap="square" tIns="0">
            <a:noAutofit/>
          </a:bodyPr>
          <a:lstStyle/>
          <a:p>
            <a:pPr indent="-368300" lvl="0" marL="457200" marR="0" rtl="0" algn="l">
              <a:spcBef>
                <a:spcPts val="0"/>
              </a:spcBef>
              <a:spcAft>
                <a:spcPts val="0"/>
              </a:spcAft>
              <a:buSzPts val="2200"/>
              <a:buAutoNum type="arabicPeriod"/>
            </a:pPr>
            <a:r>
              <a:rPr lang="en-AU" sz="2200">
                <a:latin typeface="Roboto"/>
                <a:ea typeface="Roboto"/>
                <a:cs typeface="Roboto"/>
                <a:sym typeface="Roboto"/>
              </a:rPr>
              <a:t>The Billing amount across the three months indicate </a:t>
            </a:r>
            <a:r>
              <a:rPr b="1" lang="en-AU" sz="2200">
                <a:latin typeface="Roboto"/>
                <a:ea typeface="Roboto"/>
                <a:cs typeface="Roboto"/>
                <a:sym typeface="Roboto"/>
              </a:rPr>
              <a:t>downward trend</a:t>
            </a:r>
            <a:endParaRPr b="1" sz="2200">
              <a:latin typeface="Roboto"/>
              <a:ea typeface="Roboto"/>
              <a:cs typeface="Roboto"/>
              <a:sym typeface="Roboto"/>
            </a:endParaRPr>
          </a:p>
          <a:p>
            <a:pPr indent="0" lvl="0" marL="0" marR="0" rtl="0" algn="l">
              <a:spcBef>
                <a:spcPts val="0"/>
              </a:spcBef>
              <a:spcAft>
                <a:spcPts val="0"/>
              </a:spcAft>
              <a:buNone/>
            </a:pPr>
            <a:r>
              <a:rPr lang="en-AU" sz="2200">
                <a:latin typeface="Roboto"/>
                <a:ea typeface="Roboto"/>
                <a:cs typeface="Roboto"/>
                <a:sym typeface="Roboto"/>
              </a:rPr>
              <a:t>	Key Influencing Factors:</a:t>
            </a:r>
            <a:endParaRPr sz="2200">
              <a:latin typeface="Roboto"/>
              <a:ea typeface="Roboto"/>
              <a:cs typeface="Roboto"/>
              <a:sym typeface="Roboto"/>
            </a:endParaRPr>
          </a:p>
          <a:p>
            <a:pPr indent="-368300" lvl="0" marL="914400" marR="0" rtl="0" algn="l">
              <a:spcBef>
                <a:spcPts val="0"/>
              </a:spcBef>
              <a:spcAft>
                <a:spcPts val="0"/>
              </a:spcAft>
              <a:buSzPts val="2200"/>
              <a:buFont typeface="Roboto"/>
              <a:buChar char="●"/>
            </a:pPr>
            <a:r>
              <a:rPr b="1" lang="en-AU" sz="2200">
                <a:latin typeface="Roboto"/>
                <a:ea typeface="Roboto"/>
                <a:cs typeface="Roboto"/>
                <a:sym typeface="Roboto"/>
              </a:rPr>
              <a:t>Decrease in monthly transaction count</a:t>
            </a:r>
            <a:endParaRPr b="1" sz="2200">
              <a:latin typeface="Roboto"/>
              <a:ea typeface="Roboto"/>
              <a:cs typeface="Roboto"/>
              <a:sym typeface="Roboto"/>
            </a:endParaRPr>
          </a:p>
          <a:p>
            <a:pPr indent="-368300" lvl="0" marL="914400" marR="0" rtl="0" algn="l">
              <a:spcBef>
                <a:spcPts val="0"/>
              </a:spcBef>
              <a:spcAft>
                <a:spcPts val="0"/>
              </a:spcAft>
              <a:buSzPts val="2200"/>
              <a:buFont typeface="Roboto"/>
              <a:buChar char="●"/>
            </a:pPr>
            <a:r>
              <a:rPr lang="en-AU" sz="2200">
                <a:latin typeface="Roboto"/>
                <a:ea typeface="Roboto"/>
                <a:cs typeface="Roboto"/>
                <a:sym typeface="Roboto"/>
              </a:rPr>
              <a:t>Consistent average </a:t>
            </a:r>
            <a:r>
              <a:rPr lang="en-AU" sz="2200">
                <a:latin typeface="Roboto"/>
                <a:ea typeface="Roboto"/>
                <a:cs typeface="Roboto"/>
                <a:sym typeface="Roboto"/>
              </a:rPr>
              <a:t>monthly</a:t>
            </a:r>
            <a:r>
              <a:rPr lang="en-AU" sz="2200">
                <a:latin typeface="Roboto"/>
                <a:ea typeface="Roboto"/>
                <a:cs typeface="Roboto"/>
                <a:sym typeface="Roboto"/>
              </a:rPr>
              <a:t> transaction values</a:t>
            </a:r>
            <a:endParaRPr sz="2200">
              <a:latin typeface="Roboto"/>
              <a:ea typeface="Roboto"/>
              <a:cs typeface="Roboto"/>
              <a:sym typeface="Roboto"/>
            </a:endParaRPr>
          </a:p>
          <a:p>
            <a:pPr indent="-368300" lvl="0" marL="914400" marR="0" rtl="0" algn="l">
              <a:spcBef>
                <a:spcPts val="0"/>
              </a:spcBef>
              <a:spcAft>
                <a:spcPts val="0"/>
              </a:spcAft>
              <a:buSzPts val="2200"/>
              <a:buFont typeface="Roboto"/>
              <a:buChar char="●"/>
            </a:pPr>
            <a:r>
              <a:rPr lang="en-AU" sz="2200">
                <a:latin typeface="Roboto"/>
                <a:ea typeface="Roboto"/>
                <a:cs typeface="Roboto"/>
                <a:sym typeface="Roboto"/>
              </a:rPr>
              <a:t>Product Differentiation: transaction volumes for tech products have significantly declined</a:t>
            </a:r>
            <a:endParaRPr sz="2200">
              <a:latin typeface="Roboto"/>
              <a:ea typeface="Roboto"/>
              <a:cs typeface="Roboto"/>
              <a:sym typeface="Roboto"/>
            </a:endParaRPr>
          </a:p>
          <a:p>
            <a:pPr indent="0" lvl="0" marL="0" marR="0" rtl="0" algn="l">
              <a:spcBef>
                <a:spcPts val="0"/>
              </a:spcBef>
              <a:spcAft>
                <a:spcPts val="0"/>
              </a:spcAft>
              <a:buNone/>
            </a:pPr>
            <a:r>
              <a:t/>
            </a:r>
            <a:endParaRPr sz="2200">
              <a:latin typeface="Roboto"/>
              <a:ea typeface="Roboto"/>
              <a:cs typeface="Roboto"/>
              <a:sym typeface="Roboto"/>
            </a:endParaRPr>
          </a:p>
          <a:p>
            <a:pPr indent="-368300" lvl="0" marL="457200" marR="0" rtl="0" algn="l">
              <a:spcBef>
                <a:spcPts val="0"/>
              </a:spcBef>
              <a:spcAft>
                <a:spcPts val="0"/>
              </a:spcAft>
              <a:buSzPts val="2200"/>
              <a:buAutoNum type="arabicPeriod"/>
            </a:pPr>
            <a:r>
              <a:rPr lang="en-AU" sz="2200">
                <a:latin typeface="Roboto"/>
                <a:ea typeface="Roboto"/>
                <a:cs typeface="Roboto"/>
                <a:sym typeface="Roboto"/>
              </a:rPr>
              <a:t>Top popular merchants: </a:t>
            </a:r>
            <a:r>
              <a:rPr b="1" lang="en-AU" sz="2200">
                <a:latin typeface="Roboto"/>
                <a:ea typeface="Roboto"/>
                <a:cs typeface="Roboto"/>
                <a:sym typeface="Roboto"/>
              </a:rPr>
              <a:t>Beauty Bliss &gt; Tech Touch &gt; Home Harmony</a:t>
            </a:r>
            <a:endParaRPr b="1" sz="2200">
              <a:latin typeface="Roboto"/>
              <a:ea typeface="Roboto"/>
              <a:cs typeface="Roboto"/>
              <a:sym typeface="Roboto"/>
            </a:endParaRPr>
          </a:p>
          <a:p>
            <a:pPr indent="0" lvl="0" marL="0" marR="0" rtl="0" algn="l">
              <a:spcBef>
                <a:spcPts val="0"/>
              </a:spcBef>
              <a:spcAft>
                <a:spcPts val="0"/>
              </a:spcAft>
              <a:buNone/>
            </a:pPr>
            <a:r>
              <a:t/>
            </a:r>
            <a:endParaRPr sz="2200">
              <a:latin typeface="Roboto"/>
              <a:ea typeface="Roboto"/>
              <a:cs typeface="Roboto"/>
              <a:sym typeface="Roboto"/>
            </a:endParaRPr>
          </a:p>
          <a:p>
            <a:pPr indent="-368300" lvl="0" marL="457200" rtl="0" algn="l">
              <a:spcBef>
                <a:spcPts val="0"/>
              </a:spcBef>
              <a:spcAft>
                <a:spcPts val="0"/>
              </a:spcAft>
              <a:buSzPts val="2200"/>
              <a:buAutoNum type="arabicPeriod"/>
            </a:pPr>
            <a:r>
              <a:rPr lang="en-AU" sz="2200">
                <a:latin typeface="Roboto"/>
                <a:ea typeface="Roboto"/>
                <a:cs typeface="Roboto"/>
                <a:sym typeface="Roboto"/>
              </a:rPr>
              <a:t>The daily billing trend fluctuates between </a:t>
            </a:r>
            <a:r>
              <a:rPr b="1" lang="en-AU" sz="2200">
                <a:latin typeface="Roboto"/>
                <a:ea typeface="Roboto"/>
                <a:cs typeface="Roboto"/>
                <a:sym typeface="Roboto"/>
              </a:rPr>
              <a:t>700 million and 740 million,</a:t>
            </a:r>
            <a:r>
              <a:rPr lang="en-AU" sz="2200">
                <a:latin typeface="Roboto"/>
                <a:ea typeface="Roboto"/>
                <a:cs typeface="Roboto"/>
                <a:sym typeface="Roboto"/>
              </a:rPr>
              <a:t> reaching its highest point in January and hitting a minimum in March.</a:t>
            </a:r>
            <a:endParaRPr sz="2200">
              <a:latin typeface="Roboto"/>
              <a:ea typeface="Roboto"/>
              <a:cs typeface="Roboto"/>
              <a:sym typeface="Roboto"/>
            </a:endParaRPr>
          </a:p>
          <a:p>
            <a:pPr indent="0" lvl="0" marL="0" rtl="0" algn="l">
              <a:spcBef>
                <a:spcPts val="0"/>
              </a:spcBef>
              <a:spcAft>
                <a:spcPts val="0"/>
              </a:spcAft>
              <a:buNone/>
            </a:pPr>
            <a:r>
              <a:t/>
            </a:r>
            <a:endParaRPr sz="2200">
              <a:latin typeface="Roboto"/>
              <a:ea typeface="Roboto"/>
              <a:cs typeface="Roboto"/>
              <a:sym typeface="Roboto"/>
            </a:endParaRPr>
          </a:p>
          <a:p>
            <a:pPr indent="-368300" lvl="0" marL="457200" rtl="0" algn="l">
              <a:spcBef>
                <a:spcPts val="0"/>
              </a:spcBef>
              <a:spcAft>
                <a:spcPts val="0"/>
              </a:spcAft>
              <a:buSzPts val="2200"/>
              <a:buAutoNum type="arabicPeriod"/>
            </a:pPr>
            <a:r>
              <a:rPr lang="en-AU" sz="2200">
                <a:latin typeface="Roboto"/>
                <a:ea typeface="Roboto"/>
                <a:cs typeface="Roboto"/>
                <a:sym typeface="Roboto"/>
              </a:rPr>
              <a:t>Transaction Funnel Analysis: </a:t>
            </a:r>
            <a:r>
              <a:rPr b="1" lang="en-AU" sz="2200">
                <a:latin typeface="Roboto"/>
                <a:ea typeface="Roboto"/>
                <a:cs typeface="Roboto"/>
                <a:sym typeface="Roboto"/>
              </a:rPr>
              <a:t>Failed transactions account for 50.01%</a:t>
            </a:r>
            <a:r>
              <a:rPr lang="en-AU" sz="2200">
                <a:latin typeface="Roboto"/>
                <a:ea typeface="Roboto"/>
                <a:cs typeface="Roboto"/>
                <a:sym typeface="Roboto"/>
              </a:rPr>
              <a:t> of the total, while missing information and successful transactions contribute 33.23% and 16.77%, respectively</a:t>
            </a:r>
            <a:endParaRPr sz="3000">
              <a:latin typeface="Roboto"/>
              <a:ea typeface="Roboto"/>
              <a:cs typeface="Roboto"/>
              <a:sym typeface="Roboto"/>
            </a:endParaRPr>
          </a:p>
        </p:txBody>
      </p:sp>
      <p:pic>
        <p:nvPicPr>
          <p:cNvPr id="134" name="Google Shape;134;p19"/>
          <p:cNvPicPr preferRelativeResize="0"/>
          <p:nvPr/>
        </p:nvPicPr>
        <p:blipFill>
          <a:blip r:embed="rId3">
            <a:alphaModFix/>
          </a:blip>
          <a:stretch>
            <a:fillRect/>
          </a:stretch>
        </p:blipFill>
        <p:spPr>
          <a:xfrm>
            <a:off x="0" y="6176325"/>
            <a:ext cx="1438687" cy="4857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0"/>
          <p:cNvPicPr preferRelativeResize="0"/>
          <p:nvPr/>
        </p:nvPicPr>
        <p:blipFill>
          <a:blip r:embed="rId3">
            <a:alphaModFix/>
          </a:blip>
          <a:stretch>
            <a:fillRect/>
          </a:stretch>
        </p:blipFill>
        <p:spPr>
          <a:xfrm>
            <a:off x="654550" y="211100"/>
            <a:ext cx="10455975" cy="6646900"/>
          </a:xfrm>
          <a:prstGeom prst="rect">
            <a:avLst/>
          </a:prstGeom>
          <a:noFill/>
          <a:ln>
            <a:noFill/>
          </a:ln>
        </p:spPr>
      </p:pic>
      <p:pic>
        <p:nvPicPr>
          <p:cNvPr id="141" name="Google Shape;141;p20"/>
          <p:cNvPicPr preferRelativeResize="0"/>
          <p:nvPr/>
        </p:nvPicPr>
        <p:blipFill>
          <a:blip r:embed="rId4">
            <a:alphaModFix/>
          </a:blip>
          <a:stretch>
            <a:fillRect/>
          </a:stretch>
        </p:blipFill>
        <p:spPr>
          <a:xfrm>
            <a:off x="0" y="6176325"/>
            <a:ext cx="1438687" cy="485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1"/>
          <p:cNvPicPr preferRelativeResize="0"/>
          <p:nvPr/>
        </p:nvPicPr>
        <p:blipFill>
          <a:blip r:embed="rId3">
            <a:alphaModFix/>
          </a:blip>
          <a:stretch>
            <a:fillRect/>
          </a:stretch>
        </p:blipFill>
        <p:spPr>
          <a:xfrm>
            <a:off x="1022864" y="360325"/>
            <a:ext cx="10146276" cy="5897274"/>
          </a:xfrm>
          <a:prstGeom prst="rect">
            <a:avLst/>
          </a:prstGeom>
          <a:noFill/>
          <a:ln>
            <a:noFill/>
          </a:ln>
        </p:spPr>
      </p:pic>
      <p:pic>
        <p:nvPicPr>
          <p:cNvPr id="147" name="Google Shape;147;p21"/>
          <p:cNvPicPr preferRelativeResize="0"/>
          <p:nvPr/>
        </p:nvPicPr>
        <p:blipFill>
          <a:blip r:embed="rId4">
            <a:alphaModFix/>
          </a:blip>
          <a:stretch>
            <a:fillRect/>
          </a:stretch>
        </p:blipFill>
        <p:spPr>
          <a:xfrm>
            <a:off x="0" y="6176325"/>
            <a:ext cx="1438687" cy="4857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2"/>
          <p:cNvPicPr preferRelativeResize="0"/>
          <p:nvPr/>
        </p:nvPicPr>
        <p:blipFill>
          <a:blip r:embed="rId3">
            <a:alphaModFix/>
          </a:blip>
          <a:stretch>
            <a:fillRect/>
          </a:stretch>
        </p:blipFill>
        <p:spPr>
          <a:xfrm>
            <a:off x="117800" y="-12"/>
            <a:ext cx="12192000" cy="6524764"/>
          </a:xfrm>
          <a:prstGeom prst="rect">
            <a:avLst/>
          </a:prstGeom>
          <a:noFill/>
          <a:ln>
            <a:noFill/>
          </a:ln>
        </p:spPr>
      </p:pic>
      <p:sp>
        <p:nvSpPr>
          <p:cNvPr id="153" name="Google Shape;153;p2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AU"/>
              <a:t>‹#›</a:t>
            </a:fld>
            <a:endParaRPr/>
          </a:p>
        </p:txBody>
      </p:sp>
      <p:pic>
        <p:nvPicPr>
          <p:cNvPr id="154" name="Google Shape;154;p22"/>
          <p:cNvPicPr preferRelativeResize="0"/>
          <p:nvPr/>
        </p:nvPicPr>
        <p:blipFill>
          <a:blip r:embed="rId4">
            <a:alphaModFix/>
          </a:blip>
          <a:stretch>
            <a:fillRect/>
          </a:stretch>
        </p:blipFill>
        <p:spPr>
          <a:xfrm>
            <a:off x="0" y="6176325"/>
            <a:ext cx="1438687" cy="485700"/>
          </a:xfrm>
          <a:prstGeom prst="rect">
            <a:avLst/>
          </a:prstGeom>
          <a:noFill/>
          <a:ln>
            <a:noFill/>
          </a:ln>
        </p:spPr>
      </p:pic>
      <p:cxnSp>
        <p:nvCxnSpPr>
          <p:cNvPr id="155" name="Google Shape;155;p22"/>
          <p:cNvCxnSpPr/>
          <p:nvPr/>
        </p:nvCxnSpPr>
        <p:spPr>
          <a:xfrm flipH="1">
            <a:off x="4009525" y="835400"/>
            <a:ext cx="494700" cy="494700"/>
          </a:xfrm>
          <a:prstGeom prst="straightConnector1">
            <a:avLst/>
          </a:prstGeom>
          <a:noFill/>
          <a:ln cap="flat" cmpd="sng" w="9525">
            <a:solidFill>
              <a:schemeClr val="dk2"/>
            </a:solidFill>
            <a:prstDash val="solid"/>
            <a:round/>
            <a:headEnd len="med" w="med" type="none"/>
            <a:tailEnd len="med" w="med" type="triangle"/>
          </a:ln>
        </p:spPr>
      </p:cxnSp>
      <p:sp>
        <p:nvSpPr>
          <p:cNvPr id="156" name="Google Shape;156;p22"/>
          <p:cNvSpPr txBox="1"/>
          <p:nvPr/>
        </p:nvSpPr>
        <p:spPr>
          <a:xfrm>
            <a:off x="4650750" y="432425"/>
            <a:ext cx="7585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sz="1700">
                <a:solidFill>
                  <a:schemeClr val="accent1"/>
                </a:solidFill>
                <a:latin typeface="Lato"/>
                <a:ea typeface="Lato"/>
                <a:cs typeface="Lato"/>
                <a:sym typeface="Lato"/>
              </a:rPr>
              <a:t>peak</a:t>
            </a:r>
            <a:endParaRPr sz="1700">
              <a:solidFill>
                <a:schemeClr val="accent1"/>
              </a:solidFill>
              <a:latin typeface="Lato"/>
              <a:ea typeface="Lato"/>
              <a:cs typeface="Lato"/>
              <a:sym typeface="La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3"/>
          <p:cNvPicPr preferRelativeResize="0"/>
          <p:nvPr/>
        </p:nvPicPr>
        <p:blipFill>
          <a:blip r:embed="rId3">
            <a:alphaModFix/>
          </a:blip>
          <a:stretch>
            <a:fillRect/>
          </a:stretch>
        </p:blipFill>
        <p:spPr>
          <a:xfrm>
            <a:off x="580127" y="484725"/>
            <a:ext cx="10732550" cy="6109124"/>
          </a:xfrm>
          <a:prstGeom prst="rect">
            <a:avLst/>
          </a:prstGeom>
          <a:noFill/>
          <a:ln>
            <a:noFill/>
          </a:ln>
        </p:spPr>
      </p:pic>
      <p:pic>
        <p:nvPicPr>
          <p:cNvPr id="162" name="Google Shape;162;p23"/>
          <p:cNvPicPr preferRelativeResize="0"/>
          <p:nvPr/>
        </p:nvPicPr>
        <p:blipFill>
          <a:blip r:embed="rId4">
            <a:alphaModFix/>
          </a:blip>
          <a:stretch>
            <a:fillRect/>
          </a:stretch>
        </p:blipFill>
        <p:spPr>
          <a:xfrm>
            <a:off x="0" y="6176325"/>
            <a:ext cx="1438687" cy="4857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4"/>
          <p:cNvPicPr preferRelativeResize="0"/>
          <p:nvPr/>
        </p:nvPicPr>
        <p:blipFill>
          <a:blip r:embed="rId3">
            <a:alphaModFix/>
          </a:blip>
          <a:stretch>
            <a:fillRect/>
          </a:stretch>
        </p:blipFill>
        <p:spPr>
          <a:xfrm>
            <a:off x="580102" y="553102"/>
            <a:ext cx="10747674" cy="5751800"/>
          </a:xfrm>
          <a:prstGeom prst="rect">
            <a:avLst/>
          </a:prstGeom>
          <a:noFill/>
          <a:ln>
            <a:noFill/>
          </a:ln>
        </p:spPr>
      </p:pic>
      <p:pic>
        <p:nvPicPr>
          <p:cNvPr id="168" name="Google Shape;168;p24"/>
          <p:cNvPicPr preferRelativeResize="0"/>
          <p:nvPr/>
        </p:nvPicPr>
        <p:blipFill>
          <a:blip r:embed="rId4">
            <a:alphaModFix/>
          </a:blip>
          <a:stretch>
            <a:fillRect/>
          </a:stretch>
        </p:blipFill>
        <p:spPr>
          <a:xfrm>
            <a:off x="0" y="6176325"/>
            <a:ext cx="1438687" cy="4857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5"/>
          <p:cNvPicPr preferRelativeResize="0"/>
          <p:nvPr/>
        </p:nvPicPr>
        <p:blipFill>
          <a:blip r:embed="rId3">
            <a:alphaModFix/>
          </a:blip>
          <a:stretch>
            <a:fillRect/>
          </a:stretch>
        </p:blipFill>
        <p:spPr>
          <a:xfrm>
            <a:off x="976675" y="-48662"/>
            <a:ext cx="10432975" cy="6955325"/>
          </a:xfrm>
          <a:prstGeom prst="rect">
            <a:avLst/>
          </a:prstGeom>
          <a:noFill/>
          <a:ln>
            <a:noFill/>
          </a:ln>
        </p:spPr>
      </p:pic>
      <p:pic>
        <p:nvPicPr>
          <p:cNvPr id="174" name="Google Shape;174;p25"/>
          <p:cNvPicPr preferRelativeResize="0"/>
          <p:nvPr/>
        </p:nvPicPr>
        <p:blipFill>
          <a:blip r:embed="rId4">
            <a:alphaModFix/>
          </a:blip>
          <a:stretch>
            <a:fillRect/>
          </a:stretch>
        </p:blipFill>
        <p:spPr>
          <a:xfrm>
            <a:off x="0" y="6176325"/>
            <a:ext cx="1438687" cy="485700"/>
          </a:xfrm>
          <a:prstGeom prst="rect">
            <a:avLst/>
          </a:prstGeom>
          <a:noFill/>
          <a:ln>
            <a:noFill/>
          </a:ln>
        </p:spPr>
      </p:pic>
      <p:sp>
        <p:nvSpPr>
          <p:cNvPr id="175" name="Google Shape;175;p25"/>
          <p:cNvSpPr/>
          <p:nvPr/>
        </p:nvSpPr>
        <p:spPr>
          <a:xfrm>
            <a:off x="9256925" y="3411175"/>
            <a:ext cx="1562100" cy="1054200"/>
          </a:xfrm>
          <a:prstGeom prst="ellipse">
            <a:avLst/>
          </a:prstGeom>
          <a:noFill/>
          <a:ln cap="flat" cmpd="sng" w="38100">
            <a:solidFill>
              <a:srgbClr val="DD29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 name="Google Shape;176;p25"/>
          <p:cNvSpPr/>
          <p:nvPr/>
        </p:nvSpPr>
        <p:spPr>
          <a:xfrm>
            <a:off x="1827425" y="858475"/>
            <a:ext cx="1562100" cy="1054200"/>
          </a:xfrm>
          <a:prstGeom prst="ellipse">
            <a:avLst/>
          </a:prstGeom>
          <a:noFill/>
          <a:ln cap="flat" cmpd="sng" w="38100">
            <a:solidFill>
              <a:srgbClr val="DD29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 name="Google Shape;177;p25"/>
          <p:cNvSpPr txBox="1"/>
          <p:nvPr/>
        </p:nvSpPr>
        <p:spPr>
          <a:xfrm>
            <a:off x="3453025" y="858475"/>
            <a:ext cx="30606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AU" sz="1700">
                <a:solidFill>
                  <a:schemeClr val="accent1"/>
                </a:solidFill>
                <a:latin typeface="Lato"/>
                <a:ea typeface="Lato"/>
                <a:cs typeface="Lato"/>
                <a:sym typeface="Lato"/>
              </a:rPr>
              <a:t>Age group under 18?</a:t>
            </a:r>
            <a:endParaRPr sz="1700">
              <a:solidFill>
                <a:schemeClr val="accent1"/>
              </a:solidFill>
              <a:latin typeface="Lato"/>
              <a:ea typeface="Lato"/>
              <a:cs typeface="Lato"/>
              <a:sym typeface="Lato"/>
            </a:endParaRPr>
          </a:p>
        </p:txBody>
      </p:sp>
      <p:sp>
        <p:nvSpPr>
          <p:cNvPr id="178" name="Google Shape;178;p25"/>
          <p:cNvSpPr txBox="1"/>
          <p:nvPr/>
        </p:nvSpPr>
        <p:spPr>
          <a:xfrm>
            <a:off x="7772475" y="486300"/>
            <a:ext cx="4205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sz="1700">
                <a:solidFill>
                  <a:schemeClr val="accent1"/>
                </a:solidFill>
                <a:latin typeface="Lato"/>
                <a:ea typeface="Lato"/>
                <a:cs typeface="Lato"/>
                <a:sym typeface="Lato"/>
              </a:rPr>
              <a:t>Three distinctive segments</a:t>
            </a:r>
            <a:endParaRPr sz="1700">
              <a:solidFill>
                <a:schemeClr val="accent1"/>
              </a:solidFill>
              <a:latin typeface="Lato"/>
              <a:ea typeface="Lato"/>
              <a:cs typeface="Lato"/>
              <a:sym typeface="Lato"/>
            </a:endParaRPr>
          </a:p>
        </p:txBody>
      </p:sp>
      <p:cxnSp>
        <p:nvCxnSpPr>
          <p:cNvPr id="179" name="Google Shape;179;p25"/>
          <p:cNvCxnSpPr>
            <a:stCxn id="178" idx="1"/>
          </p:cNvCxnSpPr>
          <p:nvPr/>
        </p:nvCxnSpPr>
        <p:spPr>
          <a:xfrm flipH="1">
            <a:off x="3423375" y="709500"/>
            <a:ext cx="4349100" cy="12249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25"/>
          <p:cNvCxnSpPr/>
          <p:nvPr/>
        </p:nvCxnSpPr>
        <p:spPr>
          <a:xfrm flipH="1">
            <a:off x="6592325" y="871925"/>
            <a:ext cx="1850100" cy="1300500"/>
          </a:xfrm>
          <a:prstGeom prst="straightConnector1">
            <a:avLst/>
          </a:prstGeom>
          <a:noFill/>
          <a:ln cap="flat" cmpd="sng" w="9525">
            <a:solidFill>
              <a:schemeClr val="dk2"/>
            </a:solidFill>
            <a:prstDash val="solid"/>
            <a:round/>
            <a:headEnd len="med" w="med" type="none"/>
            <a:tailEnd len="med" w="med" type="triangle"/>
          </a:ln>
        </p:spPr>
      </p:cxnSp>
      <p:cxnSp>
        <p:nvCxnSpPr>
          <p:cNvPr id="181" name="Google Shape;181;p25"/>
          <p:cNvCxnSpPr/>
          <p:nvPr/>
        </p:nvCxnSpPr>
        <p:spPr>
          <a:xfrm>
            <a:off x="8772150" y="945175"/>
            <a:ext cx="1080600" cy="2088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idx="1" type="body"/>
          </p:nvPr>
        </p:nvSpPr>
        <p:spPr>
          <a:xfrm>
            <a:off x="1196975" y="453371"/>
            <a:ext cx="10479600" cy="824400"/>
          </a:xfrm>
          <a:prstGeom prst="rect">
            <a:avLst/>
          </a:prstGeom>
        </p:spPr>
        <p:txBody>
          <a:bodyPr anchorCtr="0" anchor="t" bIns="45700" lIns="0" spcFirstLastPara="1" rIns="91425" wrap="square" tIns="0">
            <a:normAutofit/>
          </a:bodyPr>
          <a:lstStyle/>
          <a:p>
            <a:pPr indent="0" lvl="0" marL="0" rtl="0" algn="l">
              <a:spcBef>
                <a:spcPts val="1000"/>
              </a:spcBef>
              <a:spcAft>
                <a:spcPts val="1600"/>
              </a:spcAft>
              <a:buNone/>
            </a:pPr>
            <a:r>
              <a:rPr b="1" lang="en-AU"/>
              <a:t>Recommendations</a:t>
            </a:r>
            <a:r>
              <a:rPr lang="en-AU"/>
              <a:t>:</a:t>
            </a:r>
            <a:endParaRPr/>
          </a:p>
        </p:txBody>
      </p:sp>
      <p:sp>
        <p:nvSpPr>
          <p:cNvPr id="188" name="Google Shape;188;p26"/>
          <p:cNvSpPr txBox="1"/>
          <p:nvPr/>
        </p:nvSpPr>
        <p:spPr>
          <a:xfrm>
            <a:off x="1106100" y="1570900"/>
            <a:ext cx="9979800" cy="5199300"/>
          </a:xfrm>
          <a:prstGeom prst="rect">
            <a:avLst/>
          </a:prstGeom>
          <a:noFill/>
          <a:ln>
            <a:noFill/>
          </a:ln>
        </p:spPr>
        <p:txBody>
          <a:bodyPr anchorCtr="0" anchor="t" bIns="0" lIns="0" spcFirstLastPara="1" rIns="0" wrap="square" tIns="0">
            <a:noAutofit/>
          </a:bodyPr>
          <a:lstStyle/>
          <a:p>
            <a:pPr indent="-374650" lvl="0" marL="457200" rtl="0" algn="l">
              <a:spcBef>
                <a:spcPts val="0"/>
              </a:spcBef>
              <a:spcAft>
                <a:spcPts val="0"/>
              </a:spcAft>
              <a:buSzPts val="2300"/>
              <a:buAutoNum type="arabicPeriod"/>
            </a:pPr>
            <a:r>
              <a:rPr lang="en-AU" sz="2300"/>
              <a:t>To increase monthly transaction counts: focus on targeted marketing campaigns, improving user engagement, expanding product offerings etc. </a:t>
            </a:r>
            <a:endParaRPr sz="2300"/>
          </a:p>
          <a:p>
            <a:pPr indent="0" lvl="0" marL="0" rtl="0" algn="l">
              <a:spcBef>
                <a:spcPts val="0"/>
              </a:spcBef>
              <a:spcAft>
                <a:spcPts val="0"/>
              </a:spcAft>
              <a:buNone/>
            </a:pPr>
            <a:r>
              <a:t/>
            </a:r>
            <a:endParaRPr sz="2300"/>
          </a:p>
          <a:p>
            <a:pPr indent="-374650" lvl="0" marL="457200" rtl="0" algn="l">
              <a:spcBef>
                <a:spcPts val="0"/>
              </a:spcBef>
              <a:spcAft>
                <a:spcPts val="0"/>
              </a:spcAft>
              <a:buSzPts val="2300"/>
              <a:buAutoNum type="arabicPeriod"/>
            </a:pPr>
            <a:r>
              <a:rPr lang="en-AU" sz="2300"/>
              <a:t>To analyze failed transactions (&gt; 50%), categorize and investigate failure reasons, perform root cause analysis, map error codes, seek customer feedback and monitor transaction flow</a:t>
            </a:r>
            <a:endParaRPr sz="2300"/>
          </a:p>
          <a:p>
            <a:pPr indent="0" lvl="0" marL="0" rtl="0" algn="l">
              <a:spcBef>
                <a:spcPts val="0"/>
              </a:spcBef>
              <a:spcAft>
                <a:spcPts val="0"/>
              </a:spcAft>
              <a:buNone/>
            </a:pPr>
            <a:r>
              <a:t/>
            </a:r>
            <a:endParaRPr sz="2300"/>
          </a:p>
          <a:p>
            <a:pPr indent="-374650" lvl="0" marL="457200" rtl="0" algn="l">
              <a:spcBef>
                <a:spcPts val="0"/>
              </a:spcBef>
              <a:spcAft>
                <a:spcPts val="0"/>
              </a:spcAft>
              <a:buSzPts val="2300"/>
              <a:buAutoNum type="arabicPeriod"/>
            </a:pPr>
            <a:r>
              <a:rPr lang="en-AU" sz="2300"/>
              <a:t>Combine and present services with low transaction counts and average billing amounts as bundled offerings to boost overall revenue.</a:t>
            </a:r>
            <a:endParaRPr sz="3100"/>
          </a:p>
        </p:txBody>
      </p:sp>
      <p:pic>
        <p:nvPicPr>
          <p:cNvPr id="189" name="Google Shape;189;p26"/>
          <p:cNvPicPr preferRelativeResize="0"/>
          <p:nvPr/>
        </p:nvPicPr>
        <p:blipFill>
          <a:blip r:embed="rId3">
            <a:alphaModFix/>
          </a:blip>
          <a:stretch>
            <a:fillRect/>
          </a:stretch>
        </p:blipFill>
        <p:spPr>
          <a:xfrm>
            <a:off x="0" y="6176325"/>
            <a:ext cx="1438687" cy="485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