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1" r:id="rId3"/>
    <p:sldId id="262" r:id="rId4"/>
    <p:sldId id="259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709A-9901-41C0-898B-87352AD8893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90AF-614D-42F3-B906-1473B1588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61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AB060-575C-4A6D-8F66-1C1119D065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FA941-230D-4F91-BB3D-A97FF6CDA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0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FA941-230D-4F91-BB3D-A97FF6CDA548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FA941-230D-4F91-BB3D-A97FF6CDA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79A7-B355-4C21-B248-B22C10DF836E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7196-7C85-419C-B30E-5256AAA5110C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55B8-E703-4131-976B-26F42FEF162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E133-0A98-4DC7-84B5-D8DACDE17020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8986-30D0-4D73-BF31-1DA23A2436F9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B83-6255-4E14-B44D-1F55FCCEFC55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ABFB-9D0A-4714-A0AD-B9106EC4D7A4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C08-3664-4317-A9D3-39B804E7404C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AB13-49F1-499F-BFA0-1C88DA43A4E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E30-55E1-431C-9768-54AFD9F1350C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A597-AFC2-4E5A-AB82-97325E25C862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860-821A-4F01-AC7E-57FBC1D6584D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2B9-477E-43E6-A61B-99445A251639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E02C-EB48-4F11-B1EA-A5C5431FF16A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51C-4BF2-4770-AE6C-A0E26EC655BC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94A-76E3-4C0C-8FA5-DCF8FE675BD0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3841-D3E1-4726-89BF-DEA2AFE191E9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6023" y="2026023"/>
            <a:ext cx="831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Principle of  modeling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09765" y="3272119"/>
            <a:ext cx="45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by-</a:t>
            </a:r>
            <a:r>
              <a:rPr lang="en-US" dirty="0" err="1" smtClean="0"/>
              <a:t>Apsara</a:t>
            </a:r>
            <a:r>
              <a:rPr lang="en-US" dirty="0" smtClean="0"/>
              <a:t> </a:t>
            </a:r>
            <a:r>
              <a:rPr lang="en-US" dirty="0" err="1" smtClean="0"/>
              <a:t>Bishwokarma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2537" y="1686743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Nunito"/>
              </a:rPr>
              <a:t>Modelling</a:t>
            </a:r>
          </a:p>
          <a:p>
            <a:endParaRPr lang="en-US" sz="3600" b="1" dirty="0" smtClean="0">
              <a:solidFill>
                <a:srgbClr val="000000"/>
              </a:solidFill>
              <a:latin typeface="Nunit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Nunito"/>
              </a:rPr>
              <a:t> It </a:t>
            </a:r>
            <a:r>
              <a:rPr lang="en-US" sz="2000" dirty="0">
                <a:solidFill>
                  <a:srgbClr val="000000"/>
                </a:solidFill>
                <a:latin typeface="Nunito"/>
              </a:rPr>
              <a:t> is the process of representing a model which includes its construction and working. </a:t>
            </a:r>
            <a:endParaRPr lang="en-US" sz="2000" dirty="0" smtClean="0">
              <a:solidFill>
                <a:srgbClr val="000000"/>
              </a:solidFill>
              <a:latin typeface="Nunito"/>
            </a:endParaRPr>
          </a:p>
          <a:p>
            <a:endParaRPr lang="en-US" sz="2000" dirty="0" smtClean="0">
              <a:solidFill>
                <a:srgbClr val="000000"/>
              </a:solidFill>
              <a:latin typeface="Nunito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modelling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creating a model which represents a system including their properties.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an act of building a model.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979124" y="2847433"/>
            <a:ext cx="286871" cy="206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072" y="3785413"/>
            <a:ext cx="310923" cy="262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24" y="4768164"/>
            <a:ext cx="310923" cy="2621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9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1529" y="1326777"/>
            <a:ext cx="941294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Principle Used in Modeling </a:t>
            </a:r>
          </a:p>
          <a:p>
            <a:endParaRPr lang="en-US" sz="3600" b="1" dirty="0" smtClean="0"/>
          </a:p>
          <a:p>
            <a:r>
              <a:rPr lang="en-US" sz="2800" dirty="0" smtClean="0"/>
              <a:t>         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1.Block-building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2.Relevance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3.Accuracy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4.Aggregation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7650" y="2067486"/>
            <a:ext cx="78105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Block-building</a:t>
            </a:r>
          </a:p>
          <a:p>
            <a:endParaRPr lang="en-US" sz="3200" b="1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description of the system should be organized in a series of blocks.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blocks describes a part of the system that depends upon a few , preferably one  ,input variables and results in a few output variables.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as a whole can then be described in terms of the interconnections between the blocks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26" y="3730976"/>
            <a:ext cx="310923" cy="262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27" y="4523474"/>
            <a:ext cx="310923" cy="262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25" y="3072576"/>
            <a:ext cx="310923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5050" y="2387600"/>
            <a:ext cx="70675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Relevance</a:t>
            </a:r>
          </a:p>
          <a:p>
            <a:endParaRPr lang="en-US" sz="2800" b="1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should only include those aspects of the system that are relevant to the study objectives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While irrelevant information in the model may not do any harm ,it should be excluded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Because it increases the complexity of the model and causes more in solving the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25" y="3355899"/>
            <a:ext cx="310923" cy="262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25" y="4053574"/>
            <a:ext cx="310923" cy="262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26" y="4860024"/>
            <a:ext cx="310923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0200" y="2495550"/>
            <a:ext cx="7512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Accuracy</a:t>
            </a:r>
          </a:p>
          <a:p>
            <a:endParaRPr lang="en-US" sz="2400" b="1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accuracy of the information gathered for the model should be            considered.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77" y="3278874"/>
            <a:ext cx="310923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6550" y="2501900"/>
            <a:ext cx="5676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Aggregation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further factor to be considered is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extent to which the number of individual entities can be grouped together into larger entities.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83050" y="3022600"/>
            <a:ext cx="43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THANK  YOU !!!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45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186</Words>
  <Application>Microsoft Office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Nunito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2022-11-29T14:56:05Z</dcterms:created>
  <dcterms:modified xsi:type="dcterms:W3CDTF">2022-12-05T02:54:05Z</dcterms:modified>
</cp:coreProperties>
</file>