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57" autoAdjust="0"/>
  </p:normalViewPr>
  <p:slideViewPr>
    <p:cSldViewPr snapToGrid="0">
      <p:cViewPr varScale="1">
        <p:scale>
          <a:sx n="80" d="100"/>
          <a:sy n="80" d="100"/>
        </p:scale>
        <p:origin x="60" y="11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04531328"/>
        <c:axId val="-604529696"/>
      </c:lineChart>
      <c:catAx>
        <c:axId val="-60453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4529696"/>
        <c:crosses val="autoZero"/>
        <c:auto val="1"/>
        <c:lblAlgn val="ctr"/>
        <c:lblOffset val="100"/>
        <c:noMultiLvlLbl val="0"/>
      </c:catAx>
      <c:valAx>
        <c:axId val="-604529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453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17A-4A6D-82C6-F825EAA2775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-266249552"/>
        <c:axId val="-266255536"/>
      </c:barChart>
      <c:catAx>
        <c:axId val="-26624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6255536"/>
        <c:crosses val="autoZero"/>
        <c:auto val="1"/>
        <c:lblAlgn val="ctr"/>
        <c:lblOffset val="100"/>
        <c:noMultiLvlLbl val="0"/>
      </c:catAx>
      <c:valAx>
        <c:axId val="-26625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6624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1/23/2023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xmlns="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xmlns="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xmlns="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xmlns="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xmlns="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xmlns="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xmlns="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xmlns="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xmlns="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xmlns="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xmlns="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xmlns="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xmlns="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xmlns="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B17638D-56AE-48AD-96C8-EE46229C7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xmlns="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xmlns="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xmlns="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xmlns="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xmlns="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xmlns="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xmlns="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xmlns="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xmlns="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xmlns="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xmlns="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B51536B-93ED-432A-BBEA-AF185E223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xmlns="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fermentum a magna ut eleifend. Integer convallis suscipit ante eu varius.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Morbi a purus dolor. Suspendisse sit amet ipsum finibus justo viverra blandit.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fermentum a magna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Integer convallis </a:t>
            </a:r>
            <a:r>
              <a:rPr lang="en-US" dirty="0" err="1"/>
              <a:t>suscipit</a:t>
            </a:r>
            <a:r>
              <a:rPr lang="en-US" dirty="0"/>
              <a:t>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Morbi a </a:t>
            </a:r>
            <a:r>
              <a:rPr lang="en-US" dirty="0" err="1"/>
              <a:t>purus</a:t>
            </a:r>
            <a:r>
              <a:rPr lang="en-US" dirty="0"/>
              <a:t> dolor. </a:t>
            </a:r>
            <a:r>
              <a:rPr lang="en-US" dirty="0" err="1"/>
              <a:t>Suspendisse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ipsum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xmlns="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xmlns="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xmlns="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xmlns="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xmlns="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xmlns="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xmlns="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xmlns="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xmlns="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xmlns="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xmlns="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xmlns="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xmlns="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xmlns="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xmlns="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xmlns="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xmlns="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xmlns="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xmlns="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416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Office Theme</vt:lpstr>
      <vt:lpstr>Presentation Cover Title</vt:lpstr>
      <vt:lpstr>Presentation Cover Title 1</vt:lpstr>
      <vt:lpstr>Summary</vt:lpstr>
      <vt:lpstr>Hypothesis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2023-01-23T16:39:01Z</dcterms:created>
  <dcterms:modified xsi:type="dcterms:W3CDTF">2023-01-23T16:40:26Z</dcterms:modified>
</cp:coreProperties>
</file>