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media/image28.jpg" ContentType="image/png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61" r:id="rId3"/>
    <p:sldId id="263" r:id="rId4"/>
    <p:sldId id="274" r:id="rId5"/>
    <p:sldId id="264" r:id="rId6"/>
    <p:sldId id="279" r:id="rId7"/>
    <p:sldId id="267" r:id="rId8"/>
    <p:sldId id="280" r:id="rId9"/>
    <p:sldId id="259" r:id="rId10"/>
    <p:sldId id="265" r:id="rId11"/>
    <p:sldId id="271" r:id="rId12"/>
    <p:sldId id="266" r:id="rId13"/>
    <p:sldId id="281" r:id="rId14"/>
    <p:sldId id="268" r:id="rId15"/>
    <p:sldId id="260" r:id="rId16"/>
    <p:sldId id="278" r:id="rId17"/>
    <p:sldId id="272" r:id="rId18"/>
    <p:sldId id="277" r:id="rId19"/>
    <p:sldId id="262" r:id="rId20"/>
    <p:sldId id="282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C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3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jp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fif"/><Relationship Id="rId1" Type="http://schemas.openxmlformats.org/officeDocument/2006/relationships/image" Target="../media/image2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C3BC86-2EF3-4AC7-95DA-266066B15386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D06C03-806B-4932-896A-F6F62CCF222A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bg1"/>
              </a:solidFill>
            </a:rPr>
            <a:t>Unused medicine</a:t>
          </a:r>
          <a:endParaRPr lang="en-US" sz="2400" b="1" dirty="0">
            <a:solidFill>
              <a:schemeClr val="bg1"/>
            </a:solidFill>
          </a:endParaRPr>
        </a:p>
      </dgm:t>
    </dgm:pt>
    <dgm:pt modelId="{585FA3F5-36CF-4F25-A2A0-D5A263919DB1}" type="parTrans" cxnId="{F0ED19AC-B5FC-4DF6-B6A7-80130C3ECAFE}">
      <dgm:prSet/>
      <dgm:spPr/>
      <dgm:t>
        <a:bodyPr/>
        <a:lstStyle/>
        <a:p>
          <a:endParaRPr lang="en-US"/>
        </a:p>
      </dgm:t>
    </dgm:pt>
    <dgm:pt modelId="{43DE2A8B-E418-4883-A002-D7A7EE2B617D}" type="sibTrans" cxnId="{F0ED19AC-B5FC-4DF6-B6A7-80130C3ECAFE}">
      <dgm:prSet/>
      <dgm:spPr/>
      <dgm:t>
        <a:bodyPr/>
        <a:lstStyle/>
        <a:p>
          <a:endParaRPr lang="en-US"/>
        </a:p>
      </dgm:t>
    </dgm:pt>
    <dgm:pt modelId="{2DBE80B1-F675-488C-AA33-E347AEBF342E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Donate online </a:t>
          </a:r>
          <a:endParaRPr lang="en-US" b="1" dirty="0">
            <a:solidFill>
              <a:schemeClr val="bg1"/>
            </a:solidFill>
          </a:endParaRPr>
        </a:p>
      </dgm:t>
    </dgm:pt>
    <dgm:pt modelId="{830E6659-BB9B-442B-826C-602D809C0862}" type="parTrans" cxnId="{00243443-A3FF-484E-A74D-9ED9B887BB94}">
      <dgm:prSet/>
      <dgm:spPr/>
      <dgm:t>
        <a:bodyPr/>
        <a:lstStyle/>
        <a:p>
          <a:endParaRPr lang="en-US"/>
        </a:p>
      </dgm:t>
    </dgm:pt>
    <dgm:pt modelId="{9B703605-2840-4D26-9BFF-7D34680383B4}" type="sibTrans" cxnId="{00243443-A3FF-484E-A74D-9ED9B887BB94}">
      <dgm:prSet/>
      <dgm:spPr/>
      <dgm:t>
        <a:bodyPr/>
        <a:lstStyle/>
        <a:p>
          <a:endParaRPr lang="en-US"/>
        </a:p>
      </dgm:t>
    </dgm:pt>
    <dgm:pt modelId="{CB40D42F-9853-4304-A77E-4D950B2D294D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Reuse of medicine</a:t>
          </a:r>
          <a:endParaRPr lang="en-US" b="1" dirty="0">
            <a:solidFill>
              <a:schemeClr val="bg1"/>
            </a:solidFill>
          </a:endParaRPr>
        </a:p>
      </dgm:t>
    </dgm:pt>
    <dgm:pt modelId="{2DEB0B52-EF16-400A-A35A-143D81D49339}" type="parTrans" cxnId="{876AE627-A487-4292-96A7-432FE7F17185}">
      <dgm:prSet/>
      <dgm:spPr/>
      <dgm:t>
        <a:bodyPr/>
        <a:lstStyle/>
        <a:p>
          <a:endParaRPr lang="en-US"/>
        </a:p>
      </dgm:t>
    </dgm:pt>
    <dgm:pt modelId="{450E96C1-A861-4B90-BDF8-AA0A7CB03335}" type="sibTrans" cxnId="{876AE627-A487-4292-96A7-432FE7F17185}">
      <dgm:prSet/>
      <dgm:spPr/>
      <dgm:t>
        <a:bodyPr/>
        <a:lstStyle/>
        <a:p>
          <a:endParaRPr lang="en-US"/>
        </a:p>
      </dgm:t>
    </dgm:pt>
    <dgm:pt modelId="{0329D9C8-BED7-40CD-9734-D2D4F4232319}" type="pres">
      <dgm:prSet presAssocID="{97C3BC86-2EF3-4AC7-95DA-266066B1538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59825EC-7A1F-495D-8381-0F2CDDCEBCEA}" type="pres">
      <dgm:prSet presAssocID="{56D06C03-806B-4932-896A-F6F62CCF222A}" presName="Accent1" presStyleCnt="0"/>
      <dgm:spPr/>
    </dgm:pt>
    <dgm:pt modelId="{4A847378-6C20-4072-9C9A-B0DE04404F17}" type="pres">
      <dgm:prSet presAssocID="{56D06C03-806B-4932-896A-F6F62CCF222A}" presName="Accent" presStyleLbl="node1" presStyleIdx="0" presStyleCnt="3"/>
      <dgm:spPr/>
    </dgm:pt>
    <dgm:pt modelId="{B57B911F-6F2F-4102-926D-E0A694D29844}" type="pres">
      <dgm:prSet presAssocID="{56D06C03-806B-4932-896A-F6F62CCF222A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E7373D-355D-47E5-90A5-7443F72876F3}" type="pres">
      <dgm:prSet presAssocID="{2DBE80B1-F675-488C-AA33-E347AEBF342E}" presName="Accent2" presStyleCnt="0"/>
      <dgm:spPr/>
    </dgm:pt>
    <dgm:pt modelId="{CD131CD9-EBF5-42F1-A946-8B43EFD2F347}" type="pres">
      <dgm:prSet presAssocID="{2DBE80B1-F675-488C-AA33-E347AEBF342E}" presName="Accent" presStyleLbl="node1" presStyleIdx="1" presStyleCnt="3"/>
      <dgm:spPr/>
    </dgm:pt>
    <dgm:pt modelId="{79948020-0B7F-4A63-B516-67EFC87A20B4}" type="pres">
      <dgm:prSet presAssocID="{2DBE80B1-F675-488C-AA33-E347AEBF342E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80234E-05AD-4012-90C1-206532ED5E3B}" type="pres">
      <dgm:prSet presAssocID="{CB40D42F-9853-4304-A77E-4D950B2D294D}" presName="Accent3" presStyleCnt="0"/>
      <dgm:spPr/>
    </dgm:pt>
    <dgm:pt modelId="{85B9E7B0-18EB-4DD8-93CB-D3C6897B0E0A}" type="pres">
      <dgm:prSet presAssocID="{CB40D42F-9853-4304-A77E-4D950B2D294D}" presName="Accent" presStyleLbl="node1" presStyleIdx="2" presStyleCnt="3"/>
      <dgm:spPr/>
    </dgm:pt>
    <dgm:pt modelId="{CEBCA5A9-25C2-4CE0-B170-73B4956D9E2F}" type="pres">
      <dgm:prSet presAssocID="{CB40D42F-9853-4304-A77E-4D950B2D294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6AE627-A487-4292-96A7-432FE7F17185}" srcId="{97C3BC86-2EF3-4AC7-95DA-266066B15386}" destId="{CB40D42F-9853-4304-A77E-4D950B2D294D}" srcOrd="2" destOrd="0" parTransId="{2DEB0B52-EF16-400A-A35A-143D81D49339}" sibTransId="{450E96C1-A861-4B90-BDF8-AA0A7CB03335}"/>
    <dgm:cxn modelId="{C00CFCC9-063D-4FF9-B97F-16C3E8EC3474}" type="presOf" srcId="{2DBE80B1-F675-488C-AA33-E347AEBF342E}" destId="{79948020-0B7F-4A63-B516-67EFC87A20B4}" srcOrd="0" destOrd="0" presId="urn:microsoft.com/office/officeart/2009/layout/CircleArrowProcess"/>
    <dgm:cxn modelId="{40F4147A-F83A-41DC-AA12-538E573544F9}" type="presOf" srcId="{CB40D42F-9853-4304-A77E-4D950B2D294D}" destId="{CEBCA5A9-25C2-4CE0-B170-73B4956D9E2F}" srcOrd="0" destOrd="0" presId="urn:microsoft.com/office/officeart/2009/layout/CircleArrowProcess"/>
    <dgm:cxn modelId="{00243443-A3FF-484E-A74D-9ED9B887BB94}" srcId="{97C3BC86-2EF3-4AC7-95DA-266066B15386}" destId="{2DBE80B1-F675-488C-AA33-E347AEBF342E}" srcOrd="1" destOrd="0" parTransId="{830E6659-BB9B-442B-826C-602D809C0862}" sibTransId="{9B703605-2840-4D26-9BFF-7D34680383B4}"/>
    <dgm:cxn modelId="{624A6ECB-746C-4AD2-9432-1313657C2FB9}" type="presOf" srcId="{97C3BC86-2EF3-4AC7-95DA-266066B15386}" destId="{0329D9C8-BED7-40CD-9734-D2D4F4232319}" srcOrd="0" destOrd="0" presId="urn:microsoft.com/office/officeart/2009/layout/CircleArrowProcess"/>
    <dgm:cxn modelId="{90B2B1ED-7965-48F0-8662-D52821A245C7}" type="presOf" srcId="{56D06C03-806B-4932-896A-F6F62CCF222A}" destId="{B57B911F-6F2F-4102-926D-E0A694D29844}" srcOrd="0" destOrd="0" presId="urn:microsoft.com/office/officeart/2009/layout/CircleArrowProcess"/>
    <dgm:cxn modelId="{F0ED19AC-B5FC-4DF6-B6A7-80130C3ECAFE}" srcId="{97C3BC86-2EF3-4AC7-95DA-266066B15386}" destId="{56D06C03-806B-4932-896A-F6F62CCF222A}" srcOrd="0" destOrd="0" parTransId="{585FA3F5-36CF-4F25-A2A0-D5A263919DB1}" sibTransId="{43DE2A8B-E418-4883-A002-D7A7EE2B617D}"/>
    <dgm:cxn modelId="{0D482F0F-0F0D-472B-9117-B464021CCF96}" type="presParOf" srcId="{0329D9C8-BED7-40CD-9734-D2D4F4232319}" destId="{559825EC-7A1F-495D-8381-0F2CDDCEBCEA}" srcOrd="0" destOrd="0" presId="urn:microsoft.com/office/officeart/2009/layout/CircleArrowProcess"/>
    <dgm:cxn modelId="{DA7A3A0D-D83B-4AD6-A910-8F26E4A1F804}" type="presParOf" srcId="{559825EC-7A1F-495D-8381-0F2CDDCEBCEA}" destId="{4A847378-6C20-4072-9C9A-B0DE04404F17}" srcOrd="0" destOrd="0" presId="urn:microsoft.com/office/officeart/2009/layout/CircleArrowProcess"/>
    <dgm:cxn modelId="{29536652-A46D-493F-A723-9C76718DED23}" type="presParOf" srcId="{0329D9C8-BED7-40CD-9734-D2D4F4232319}" destId="{B57B911F-6F2F-4102-926D-E0A694D29844}" srcOrd="1" destOrd="0" presId="urn:microsoft.com/office/officeart/2009/layout/CircleArrowProcess"/>
    <dgm:cxn modelId="{4DA09AFF-23D9-45D0-88E6-032FF1F2FD8D}" type="presParOf" srcId="{0329D9C8-BED7-40CD-9734-D2D4F4232319}" destId="{62E7373D-355D-47E5-90A5-7443F72876F3}" srcOrd="2" destOrd="0" presId="urn:microsoft.com/office/officeart/2009/layout/CircleArrowProcess"/>
    <dgm:cxn modelId="{CD32A0FF-CBD6-4DD9-A9B3-C60FC11FC07B}" type="presParOf" srcId="{62E7373D-355D-47E5-90A5-7443F72876F3}" destId="{CD131CD9-EBF5-42F1-A946-8B43EFD2F347}" srcOrd="0" destOrd="0" presId="urn:microsoft.com/office/officeart/2009/layout/CircleArrowProcess"/>
    <dgm:cxn modelId="{AB1BFC8B-DC68-444C-9A60-75A067D72DC9}" type="presParOf" srcId="{0329D9C8-BED7-40CD-9734-D2D4F4232319}" destId="{79948020-0B7F-4A63-B516-67EFC87A20B4}" srcOrd="3" destOrd="0" presId="urn:microsoft.com/office/officeart/2009/layout/CircleArrowProcess"/>
    <dgm:cxn modelId="{3A621643-7491-4D38-9C7A-DA87E9B5F744}" type="presParOf" srcId="{0329D9C8-BED7-40CD-9734-D2D4F4232319}" destId="{D280234E-05AD-4012-90C1-206532ED5E3B}" srcOrd="4" destOrd="0" presId="urn:microsoft.com/office/officeart/2009/layout/CircleArrowProcess"/>
    <dgm:cxn modelId="{6F08A24C-176E-4FAE-9319-F0E640472C51}" type="presParOf" srcId="{D280234E-05AD-4012-90C1-206532ED5E3B}" destId="{85B9E7B0-18EB-4DD8-93CB-D3C6897B0E0A}" srcOrd="0" destOrd="0" presId="urn:microsoft.com/office/officeart/2009/layout/CircleArrowProcess"/>
    <dgm:cxn modelId="{D33B53E4-B110-49DE-880A-616AAB7B1AE9}" type="presParOf" srcId="{0329D9C8-BED7-40CD-9734-D2D4F4232319}" destId="{CEBCA5A9-25C2-4CE0-B170-73B4956D9E2F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D99824-1A84-40A1-AD4D-49B5889EC939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831AD-8EF4-4A88-A561-5A17FE5E1B6D}">
      <dgm:prSet phldrT="[Text]" custT="1"/>
      <dgm:spPr/>
      <dgm:t>
        <a:bodyPr/>
        <a:lstStyle/>
        <a:p>
          <a:r>
            <a:rPr lang="en-US" sz="3200" b="1" dirty="0" smtClean="0">
              <a:solidFill>
                <a:schemeClr val="bg1"/>
              </a:solidFill>
            </a:rPr>
            <a:t>Social service</a:t>
          </a:r>
          <a:endParaRPr lang="en-US" sz="3200" b="1" dirty="0">
            <a:solidFill>
              <a:schemeClr val="bg1"/>
            </a:solidFill>
          </a:endParaRPr>
        </a:p>
      </dgm:t>
    </dgm:pt>
    <dgm:pt modelId="{9918EC47-9126-4F59-B8F5-342C9F75119F}" type="parTrans" cxnId="{6313E616-8D81-4468-BA26-0CFFFBA7F4B6}">
      <dgm:prSet/>
      <dgm:spPr/>
      <dgm:t>
        <a:bodyPr/>
        <a:lstStyle/>
        <a:p>
          <a:endParaRPr lang="en-US"/>
        </a:p>
      </dgm:t>
    </dgm:pt>
    <dgm:pt modelId="{E3323ABE-AEC9-4BCE-9006-DF803BF61D0C}" type="sibTrans" cxnId="{6313E616-8D81-4468-BA26-0CFFFBA7F4B6}">
      <dgm:prSet/>
      <dgm:spPr/>
      <dgm:t>
        <a:bodyPr/>
        <a:lstStyle/>
        <a:p>
          <a:endParaRPr lang="en-US"/>
        </a:p>
      </dgm:t>
    </dgm:pt>
    <dgm:pt modelId="{3DAB1F05-2C66-42FE-8543-495357A4B146}" type="pres">
      <dgm:prSet presAssocID="{06D99824-1A84-40A1-AD4D-49B5889EC939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06EF72A1-E85F-464A-A9FC-5BDE14470D9F}" type="pres">
      <dgm:prSet presAssocID="{FB4831AD-8EF4-4A88-A561-5A17FE5E1B6D}" presName="composite" presStyleCnt="0">
        <dgm:presLayoutVars>
          <dgm:chMax/>
          <dgm:chPref/>
        </dgm:presLayoutVars>
      </dgm:prSet>
      <dgm:spPr/>
    </dgm:pt>
    <dgm:pt modelId="{C4F161FB-0094-4CB6-9926-1CE0AC869480}" type="pres">
      <dgm:prSet presAssocID="{FB4831AD-8EF4-4A88-A561-5A17FE5E1B6D}" presName="Image" presStyleLbl="bgImgPlace1" presStyleIdx="0" presStyleCnt="1" custLinFactNeighborX="-4684" custLinFactNeighborY="488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AFE0F657-4263-427B-A649-E99296D3645A}" type="pres">
      <dgm:prSet presAssocID="{FB4831AD-8EF4-4A88-A561-5A17FE5E1B6D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C3004-B687-4050-AF7C-4060D74D3561}" type="pres">
      <dgm:prSet presAssocID="{FB4831AD-8EF4-4A88-A561-5A17FE5E1B6D}" presName="tlFrame" presStyleLbl="node1" presStyleIdx="0" presStyleCnt="4"/>
      <dgm:spPr/>
    </dgm:pt>
    <dgm:pt modelId="{D71A0057-A1C8-454A-96D9-762326BF58B4}" type="pres">
      <dgm:prSet presAssocID="{FB4831AD-8EF4-4A88-A561-5A17FE5E1B6D}" presName="trFrame" presStyleLbl="node1" presStyleIdx="1" presStyleCnt="4"/>
      <dgm:spPr/>
    </dgm:pt>
    <dgm:pt modelId="{FFB94392-2376-47A3-934A-3B99852F36BD}" type="pres">
      <dgm:prSet presAssocID="{FB4831AD-8EF4-4A88-A561-5A17FE5E1B6D}" presName="blFrame" presStyleLbl="node1" presStyleIdx="2" presStyleCnt="4"/>
      <dgm:spPr/>
    </dgm:pt>
    <dgm:pt modelId="{3E84D938-2084-43D8-A344-B2E02B7CB61C}" type="pres">
      <dgm:prSet presAssocID="{FB4831AD-8EF4-4A88-A561-5A17FE5E1B6D}" presName="brFrame" presStyleLbl="node1" presStyleIdx="3" presStyleCnt="4"/>
      <dgm:spPr/>
    </dgm:pt>
  </dgm:ptLst>
  <dgm:cxnLst>
    <dgm:cxn modelId="{BBB35FDF-9E62-493D-9D6E-15388F65DAD6}" type="presOf" srcId="{FB4831AD-8EF4-4A88-A561-5A17FE5E1B6D}" destId="{AFE0F657-4263-427B-A649-E99296D3645A}" srcOrd="0" destOrd="0" presId="urn:microsoft.com/office/officeart/2009/3/layout/FramedTextPicture"/>
    <dgm:cxn modelId="{6313E616-8D81-4468-BA26-0CFFFBA7F4B6}" srcId="{06D99824-1A84-40A1-AD4D-49B5889EC939}" destId="{FB4831AD-8EF4-4A88-A561-5A17FE5E1B6D}" srcOrd="0" destOrd="0" parTransId="{9918EC47-9126-4F59-B8F5-342C9F75119F}" sibTransId="{E3323ABE-AEC9-4BCE-9006-DF803BF61D0C}"/>
    <dgm:cxn modelId="{9956E93E-A3CE-4383-9AD8-C6AA10B2E87A}" type="presOf" srcId="{06D99824-1A84-40A1-AD4D-49B5889EC939}" destId="{3DAB1F05-2C66-42FE-8543-495357A4B146}" srcOrd="0" destOrd="0" presId="urn:microsoft.com/office/officeart/2009/3/layout/FramedTextPicture"/>
    <dgm:cxn modelId="{1351794F-D6E7-44A1-9352-C51C3B465565}" type="presParOf" srcId="{3DAB1F05-2C66-42FE-8543-495357A4B146}" destId="{06EF72A1-E85F-464A-A9FC-5BDE14470D9F}" srcOrd="0" destOrd="0" presId="urn:microsoft.com/office/officeart/2009/3/layout/FramedTextPicture"/>
    <dgm:cxn modelId="{7BEB1A78-2A1B-46DA-BFA8-FB851F56EA71}" type="presParOf" srcId="{06EF72A1-E85F-464A-A9FC-5BDE14470D9F}" destId="{C4F161FB-0094-4CB6-9926-1CE0AC869480}" srcOrd="0" destOrd="0" presId="urn:microsoft.com/office/officeart/2009/3/layout/FramedTextPicture"/>
    <dgm:cxn modelId="{BB3CB216-4136-4C52-A378-6E8D5ACBEE34}" type="presParOf" srcId="{06EF72A1-E85F-464A-A9FC-5BDE14470D9F}" destId="{AFE0F657-4263-427B-A649-E99296D3645A}" srcOrd="1" destOrd="0" presId="urn:microsoft.com/office/officeart/2009/3/layout/FramedTextPicture"/>
    <dgm:cxn modelId="{E2119530-8276-4374-B96E-F7CCD68124D4}" type="presParOf" srcId="{06EF72A1-E85F-464A-A9FC-5BDE14470D9F}" destId="{47BC3004-B687-4050-AF7C-4060D74D3561}" srcOrd="2" destOrd="0" presId="urn:microsoft.com/office/officeart/2009/3/layout/FramedTextPicture"/>
    <dgm:cxn modelId="{24AD54F1-2E31-4B73-8B9E-E1DD9AEFD962}" type="presParOf" srcId="{06EF72A1-E85F-464A-A9FC-5BDE14470D9F}" destId="{D71A0057-A1C8-454A-96D9-762326BF58B4}" srcOrd="3" destOrd="0" presId="urn:microsoft.com/office/officeart/2009/3/layout/FramedTextPicture"/>
    <dgm:cxn modelId="{35CD4559-786A-442D-B9C1-F05019B53930}" type="presParOf" srcId="{06EF72A1-E85F-464A-A9FC-5BDE14470D9F}" destId="{FFB94392-2376-47A3-934A-3B99852F36BD}" srcOrd="4" destOrd="0" presId="urn:microsoft.com/office/officeart/2009/3/layout/FramedTextPicture"/>
    <dgm:cxn modelId="{286363EA-3FED-4836-9D33-C4FA0891E137}" type="presParOf" srcId="{06EF72A1-E85F-464A-A9FC-5BDE14470D9F}" destId="{3E84D938-2084-43D8-A344-B2E02B7CB61C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BE82CF-9A80-4C4A-90CF-B334258C5134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ED272-65CE-4D40-964A-8468EF1BCAAD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FROM WASTE TO LIFE</a:t>
          </a:r>
          <a:endParaRPr lang="en-US" b="1" dirty="0">
            <a:solidFill>
              <a:schemeClr val="bg1"/>
            </a:solidFill>
          </a:endParaRPr>
        </a:p>
      </dgm:t>
    </dgm:pt>
    <dgm:pt modelId="{6A0CCA2A-21C9-40AF-A5D4-ABD28421460E}" type="parTrans" cxnId="{B52588C3-9CED-4B72-A7AC-3B0D3710D2C2}">
      <dgm:prSet/>
      <dgm:spPr/>
      <dgm:t>
        <a:bodyPr/>
        <a:lstStyle/>
        <a:p>
          <a:endParaRPr lang="en-US"/>
        </a:p>
      </dgm:t>
    </dgm:pt>
    <dgm:pt modelId="{41082D5D-4C1B-4E27-B94B-75766C97146A}" type="sibTrans" cxnId="{B52588C3-9CED-4B72-A7AC-3B0D3710D2C2}">
      <dgm:prSet/>
      <dgm:spPr/>
      <dgm:t>
        <a:bodyPr/>
        <a:lstStyle/>
        <a:p>
          <a:endParaRPr lang="en-US"/>
        </a:p>
      </dgm:t>
    </dgm:pt>
    <dgm:pt modelId="{1CD2351C-87A2-4DC7-B67A-A1354AA7E249}" type="pres">
      <dgm:prSet presAssocID="{99BE82CF-9A80-4C4A-90CF-B334258C513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81EC37A-25FD-460F-B1E0-2EB979DCDAC4}" type="pres">
      <dgm:prSet presAssocID="{FFCED272-65CE-4D40-964A-8468EF1BCAAD}" presName="composite" presStyleCnt="0">
        <dgm:presLayoutVars>
          <dgm:chMax/>
          <dgm:chPref/>
        </dgm:presLayoutVars>
      </dgm:prSet>
      <dgm:spPr/>
    </dgm:pt>
    <dgm:pt modelId="{5F54D443-2262-4328-8EE3-2376CD8D8AFB}" type="pres">
      <dgm:prSet presAssocID="{FFCED272-65CE-4D40-964A-8468EF1BCAAD}" presName="Image" presStyleLbl="b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26E7CDC-62E4-4650-82D3-69AB2F775F33}" type="pres">
      <dgm:prSet presAssocID="{FFCED272-65CE-4D40-964A-8468EF1BCAAD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700282-F786-46E4-8058-31BD638A00AE}" type="pres">
      <dgm:prSet presAssocID="{FFCED272-65CE-4D40-964A-8468EF1BCAAD}" presName="tlFrame" presStyleLbl="node1" presStyleIdx="0" presStyleCnt="4"/>
      <dgm:spPr/>
    </dgm:pt>
    <dgm:pt modelId="{6C2F9F9F-544D-4B74-A36D-A959B9C26709}" type="pres">
      <dgm:prSet presAssocID="{FFCED272-65CE-4D40-964A-8468EF1BCAAD}" presName="trFrame" presStyleLbl="node1" presStyleIdx="1" presStyleCnt="4"/>
      <dgm:spPr/>
    </dgm:pt>
    <dgm:pt modelId="{EB964387-DAE3-4AD7-B30A-249209C9EE54}" type="pres">
      <dgm:prSet presAssocID="{FFCED272-65CE-4D40-964A-8468EF1BCAAD}" presName="blFrame" presStyleLbl="node1" presStyleIdx="2" presStyleCnt="4"/>
      <dgm:spPr/>
    </dgm:pt>
    <dgm:pt modelId="{8231553E-FEDB-468B-AD81-DDD555DC87C5}" type="pres">
      <dgm:prSet presAssocID="{FFCED272-65CE-4D40-964A-8468EF1BCAAD}" presName="brFrame" presStyleLbl="node1" presStyleIdx="3" presStyleCnt="4"/>
      <dgm:spPr/>
    </dgm:pt>
  </dgm:ptLst>
  <dgm:cxnLst>
    <dgm:cxn modelId="{B52588C3-9CED-4B72-A7AC-3B0D3710D2C2}" srcId="{99BE82CF-9A80-4C4A-90CF-B334258C5134}" destId="{FFCED272-65CE-4D40-964A-8468EF1BCAAD}" srcOrd="0" destOrd="0" parTransId="{6A0CCA2A-21C9-40AF-A5D4-ABD28421460E}" sibTransId="{41082D5D-4C1B-4E27-B94B-75766C97146A}"/>
    <dgm:cxn modelId="{78373948-66CC-4BEA-A7E0-BAF11CE20844}" type="presOf" srcId="{FFCED272-65CE-4D40-964A-8468EF1BCAAD}" destId="{826E7CDC-62E4-4650-82D3-69AB2F775F33}" srcOrd="0" destOrd="0" presId="urn:microsoft.com/office/officeart/2009/3/layout/FramedTextPicture"/>
    <dgm:cxn modelId="{F74BCC7B-0CCA-4456-A528-B9FEEE56C233}" type="presOf" srcId="{99BE82CF-9A80-4C4A-90CF-B334258C5134}" destId="{1CD2351C-87A2-4DC7-B67A-A1354AA7E249}" srcOrd="0" destOrd="0" presId="urn:microsoft.com/office/officeart/2009/3/layout/FramedTextPicture"/>
    <dgm:cxn modelId="{3A6A1C0E-F16B-455C-8EDC-A652E35DC68F}" type="presParOf" srcId="{1CD2351C-87A2-4DC7-B67A-A1354AA7E249}" destId="{881EC37A-25FD-460F-B1E0-2EB979DCDAC4}" srcOrd="0" destOrd="0" presId="urn:microsoft.com/office/officeart/2009/3/layout/FramedTextPicture"/>
    <dgm:cxn modelId="{7D55AB33-70C6-4662-AB2F-AA4AD8AF59EC}" type="presParOf" srcId="{881EC37A-25FD-460F-B1E0-2EB979DCDAC4}" destId="{5F54D443-2262-4328-8EE3-2376CD8D8AFB}" srcOrd="0" destOrd="0" presId="urn:microsoft.com/office/officeart/2009/3/layout/FramedTextPicture"/>
    <dgm:cxn modelId="{3492BFBB-A421-4D5F-AC58-9CF8776B0F1E}" type="presParOf" srcId="{881EC37A-25FD-460F-B1E0-2EB979DCDAC4}" destId="{826E7CDC-62E4-4650-82D3-69AB2F775F33}" srcOrd="1" destOrd="0" presId="urn:microsoft.com/office/officeart/2009/3/layout/FramedTextPicture"/>
    <dgm:cxn modelId="{236AE712-FC6A-4106-8360-189451BB4270}" type="presParOf" srcId="{881EC37A-25FD-460F-B1E0-2EB979DCDAC4}" destId="{E2700282-F786-46E4-8058-31BD638A00AE}" srcOrd="2" destOrd="0" presId="urn:microsoft.com/office/officeart/2009/3/layout/FramedTextPicture"/>
    <dgm:cxn modelId="{1C7D7461-22DF-4FD0-BF43-01E1E6490A5F}" type="presParOf" srcId="{881EC37A-25FD-460F-B1E0-2EB979DCDAC4}" destId="{6C2F9F9F-544D-4B74-A36D-A959B9C26709}" srcOrd="3" destOrd="0" presId="urn:microsoft.com/office/officeart/2009/3/layout/FramedTextPicture"/>
    <dgm:cxn modelId="{49298218-0A72-4C9A-A7D6-FA998994D781}" type="presParOf" srcId="{881EC37A-25FD-460F-B1E0-2EB979DCDAC4}" destId="{EB964387-DAE3-4AD7-B30A-249209C9EE54}" srcOrd="4" destOrd="0" presId="urn:microsoft.com/office/officeart/2009/3/layout/FramedTextPicture"/>
    <dgm:cxn modelId="{3E7DE36C-6FF2-4CF5-A79A-8772EDB8EEC6}" type="presParOf" srcId="{881EC37A-25FD-460F-B1E0-2EB979DCDAC4}" destId="{8231553E-FEDB-468B-AD81-DDD555DC87C5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A7C092-6898-4265-ADEF-B059FECC8ABC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96FE53-CB40-41D6-A250-EAFB01FDAEFA}">
      <dgm:prSet phldrT="[Text]"/>
      <dgm:spPr/>
      <dgm:t>
        <a:bodyPr/>
        <a:lstStyle/>
        <a:p>
          <a:r>
            <a:rPr lang="en-US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This system will contribute to reduce the cost for national health services by making the proper use of unused medicines donation system.</a:t>
          </a:r>
          <a:endParaRPr lang="en-US" dirty="0"/>
        </a:p>
      </dgm:t>
    </dgm:pt>
    <dgm:pt modelId="{4B8FF7AF-2B73-4E84-AF47-209AFF0CBEE6}" type="parTrans" cxnId="{9D7C0679-07EE-4270-8336-2C474FD33E7A}">
      <dgm:prSet/>
      <dgm:spPr/>
      <dgm:t>
        <a:bodyPr/>
        <a:lstStyle/>
        <a:p>
          <a:endParaRPr lang="en-US"/>
        </a:p>
      </dgm:t>
    </dgm:pt>
    <dgm:pt modelId="{74589F1D-D138-4995-B5BC-20333EC52ACE}" type="sibTrans" cxnId="{9D7C0679-07EE-4270-8336-2C474FD33E7A}">
      <dgm:prSet/>
      <dgm:spPr/>
      <dgm:t>
        <a:bodyPr/>
        <a:lstStyle/>
        <a:p>
          <a:endParaRPr lang="en-US"/>
        </a:p>
      </dgm:t>
    </dgm:pt>
    <dgm:pt modelId="{7207E9A4-45F7-405E-9864-F4E29D1FF157}" type="pres">
      <dgm:prSet presAssocID="{BDA7C092-6898-4265-ADEF-B059FECC8ABC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9AF206EC-37D5-4480-8C74-41C665638B90}" type="pres">
      <dgm:prSet presAssocID="{B196FE53-CB40-41D6-A250-EAFB01FDAEFA}" presName="composite" presStyleCnt="0">
        <dgm:presLayoutVars>
          <dgm:chMax/>
          <dgm:chPref/>
        </dgm:presLayoutVars>
      </dgm:prSet>
      <dgm:spPr/>
    </dgm:pt>
    <dgm:pt modelId="{00B74BD5-A6CF-477E-8B3E-A10B7B561D53}" type="pres">
      <dgm:prSet presAssocID="{B196FE53-CB40-41D6-A250-EAFB01FDAEFA}" presName="Image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A9B5256-DAC4-4414-B0D7-2AF04E438BB4}" type="pres">
      <dgm:prSet presAssocID="{B196FE53-CB40-41D6-A250-EAFB01FDAEFA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BB429-410B-481B-A95C-C0F67A609B6A}" type="pres">
      <dgm:prSet presAssocID="{B196FE53-CB40-41D6-A250-EAFB01FDAEFA}" presName="tlFrame" presStyleLbl="node1" presStyleIdx="0" presStyleCnt="4"/>
      <dgm:spPr/>
    </dgm:pt>
    <dgm:pt modelId="{B60E62C3-AF26-43C5-B690-CB31EA8CCE5F}" type="pres">
      <dgm:prSet presAssocID="{B196FE53-CB40-41D6-A250-EAFB01FDAEFA}" presName="trFrame" presStyleLbl="node1" presStyleIdx="1" presStyleCnt="4"/>
      <dgm:spPr/>
    </dgm:pt>
    <dgm:pt modelId="{2D013D88-748F-487A-A0A6-2C482D28FC24}" type="pres">
      <dgm:prSet presAssocID="{B196FE53-CB40-41D6-A250-EAFB01FDAEFA}" presName="blFrame" presStyleLbl="node1" presStyleIdx="2" presStyleCnt="4"/>
      <dgm:spPr/>
    </dgm:pt>
    <dgm:pt modelId="{6BF794A4-4E11-4FFB-86F8-51AF6D814D61}" type="pres">
      <dgm:prSet presAssocID="{B196FE53-CB40-41D6-A250-EAFB01FDAEFA}" presName="brFrame" presStyleLbl="node1" presStyleIdx="3" presStyleCnt="4"/>
      <dgm:spPr/>
    </dgm:pt>
  </dgm:ptLst>
  <dgm:cxnLst>
    <dgm:cxn modelId="{9D7C0679-07EE-4270-8336-2C474FD33E7A}" srcId="{BDA7C092-6898-4265-ADEF-B059FECC8ABC}" destId="{B196FE53-CB40-41D6-A250-EAFB01FDAEFA}" srcOrd="0" destOrd="0" parTransId="{4B8FF7AF-2B73-4E84-AF47-209AFF0CBEE6}" sibTransId="{74589F1D-D138-4995-B5BC-20333EC52ACE}"/>
    <dgm:cxn modelId="{64421A27-2B48-40CE-BBF3-A06AEE09193E}" type="presOf" srcId="{B196FE53-CB40-41D6-A250-EAFB01FDAEFA}" destId="{EA9B5256-DAC4-4414-B0D7-2AF04E438BB4}" srcOrd="0" destOrd="0" presId="urn:microsoft.com/office/officeart/2009/3/layout/FramedTextPicture"/>
    <dgm:cxn modelId="{BDE39A53-A501-4306-AAD5-7E4D7D0EA888}" type="presOf" srcId="{BDA7C092-6898-4265-ADEF-B059FECC8ABC}" destId="{7207E9A4-45F7-405E-9864-F4E29D1FF157}" srcOrd="0" destOrd="0" presId="urn:microsoft.com/office/officeart/2009/3/layout/FramedTextPicture"/>
    <dgm:cxn modelId="{31961255-FCCB-43A8-B956-184B4D777872}" type="presParOf" srcId="{7207E9A4-45F7-405E-9864-F4E29D1FF157}" destId="{9AF206EC-37D5-4480-8C74-41C665638B90}" srcOrd="0" destOrd="0" presId="urn:microsoft.com/office/officeart/2009/3/layout/FramedTextPicture"/>
    <dgm:cxn modelId="{07DA9198-1F7A-4B7E-8BD2-79D226AC98B9}" type="presParOf" srcId="{9AF206EC-37D5-4480-8C74-41C665638B90}" destId="{00B74BD5-A6CF-477E-8B3E-A10B7B561D53}" srcOrd="0" destOrd="0" presId="urn:microsoft.com/office/officeart/2009/3/layout/FramedTextPicture"/>
    <dgm:cxn modelId="{106A7F20-C3F0-4E82-AF98-9D573E18142C}" type="presParOf" srcId="{9AF206EC-37D5-4480-8C74-41C665638B90}" destId="{EA9B5256-DAC4-4414-B0D7-2AF04E438BB4}" srcOrd="1" destOrd="0" presId="urn:microsoft.com/office/officeart/2009/3/layout/FramedTextPicture"/>
    <dgm:cxn modelId="{C79F36CB-E187-4553-9A66-29F7740D3495}" type="presParOf" srcId="{9AF206EC-37D5-4480-8C74-41C665638B90}" destId="{E3FBB429-410B-481B-A95C-C0F67A609B6A}" srcOrd="2" destOrd="0" presId="urn:microsoft.com/office/officeart/2009/3/layout/FramedTextPicture"/>
    <dgm:cxn modelId="{F24F0649-8F52-46D1-B623-858A2441A875}" type="presParOf" srcId="{9AF206EC-37D5-4480-8C74-41C665638B90}" destId="{B60E62C3-AF26-43C5-B690-CB31EA8CCE5F}" srcOrd="3" destOrd="0" presId="urn:microsoft.com/office/officeart/2009/3/layout/FramedTextPicture"/>
    <dgm:cxn modelId="{F7A0565F-F6E0-4324-B82F-02E2DEEA1EA7}" type="presParOf" srcId="{9AF206EC-37D5-4480-8C74-41C665638B90}" destId="{2D013D88-748F-487A-A0A6-2C482D28FC24}" srcOrd="4" destOrd="0" presId="urn:microsoft.com/office/officeart/2009/3/layout/FramedTextPicture"/>
    <dgm:cxn modelId="{66B4E324-6839-4DBC-BE3B-7B5CD180D979}" type="presParOf" srcId="{9AF206EC-37D5-4480-8C74-41C665638B90}" destId="{6BF794A4-4E11-4FFB-86F8-51AF6D814D61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212F6C-5640-46DC-BEB4-413CAE44ADED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7FE002-A0BA-409F-B3E5-014E84BD2EC9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Manages the System</a:t>
          </a:r>
          <a:endParaRPr lang="en-US" b="1" dirty="0">
            <a:solidFill>
              <a:schemeClr val="bg1"/>
            </a:solidFill>
          </a:endParaRPr>
        </a:p>
      </dgm:t>
    </dgm:pt>
    <dgm:pt modelId="{9F4B3720-14AC-4578-98D3-16A5027FD476}" type="parTrans" cxnId="{1DB0D0C8-37E0-4BF0-957A-3B2F8441FF57}">
      <dgm:prSet/>
      <dgm:spPr/>
      <dgm:t>
        <a:bodyPr/>
        <a:lstStyle/>
        <a:p>
          <a:endParaRPr lang="en-US"/>
        </a:p>
      </dgm:t>
    </dgm:pt>
    <dgm:pt modelId="{45B6EFFA-520B-4B2A-BDC9-EF912D7C0473}" type="sibTrans" cxnId="{1DB0D0C8-37E0-4BF0-957A-3B2F8441FF57}">
      <dgm:prSet/>
      <dgm:spPr/>
      <dgm:t>
        <a:bodyPr/>
        <a:lstStyle/>
        <a:p>
          <a:endParaRPr lang="en-US"/>
        </a:p>
      </dgm:t>
    </dgm:pt>
    <dgm:pt modelId="{DCDFA370-BC5C-4423-8636-2BBE7886D552}">
      <dgm:prSet phldrT="[Text]" custT="1"/>
      <dgm:spPr/>
      <dgm:t>
        <a:bodyPr/>
        <a:lstStyle/>
        <a:p>
          <a:r>
            <a:rPr lang="en-US" sz="2800" b="1" dirty="0" smtClean="0"/>
            <a:t>ADMIN</a:t>
          </a:r>
          <a:endParaRPr lang="en-US" sz="2800" b="1" dirty="0"/>
        </a:p>
      </dgm:t>
    </dgm:pt>
    <dgm:pt modelId="{E433273D-34F1-4DF2-85BE-BFD903A66BFE}" type="parTrans" cxnId="{73BB4862-CFE6-45E8-AACD-D6FDAA87FACF}">
      <dgm:prSet/>
      <dgm:spPr/>
      <dgm:t>
        <a:bodyPr/>
        <a:lstStyle/>
        <a:p>
          <a:endParaRPr lang="en-US"/>
        </a:p>
      </dgm:t>
    </dgm:pt>
    <dgm:pt modelId="{8E204504-6D35-4292-95F1-82700BD95C36}" type="sibTrans" cxnId="{73BB4862-CFE6-45E8-AACD-D6FDAA87FACF}">
      <dgm:prSet/>
      <dgm:spPr/>
      <dgm:t>
        <a:bodyPr/>
        <a:lstStyle/>
        <a:p>
          <a:endParaRPr lang="en-US"/>
        </a:p>
      </dgm:t>
    </dgm:pt>
    <dgm:pt modelId="{F4ECAF0B-6C48-4EA3-804D-6F0C38FE8730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Delivers to the needy people</a:t>
          </a:r>
          <a:endParaRPr lang="en-US" b="1" dirty="0">
            <a:solidFill>
              <a:schemeClr val="bg1"/>
            </a:solidFill>
          </a:endParaRPr>
        </a:p>
      </dgm:t>
    </dgm:pt>
    <dgm:pt modelId="{C33027D0-ADCB-4B45-9193-41B5CB086933}" type="parTrans" cxnId="{93ACECCA-8EE9-4A7D-BA1C-3D1AAB88CD60}">
      <dgm:prSet/>
      <dgm:spPr/>
      <dgm:t>
        <a:bodyPr/>
        <a:lstStyle/>
        <a:p>
          <a:endParaRPr lang="en-US"/>
        </a:p>
      </dgm:t>
    </dgm:pt>
    <dgm:pt modelId="{F7E895CE-5B23-421D-B9E6-426CA623E182}" type="sibTrans" cxnId="{93ACECCA-8EE9-4A7D-BA1C-3D1AAB88CD60}">
      <dgm:prSet/>
      <dgm:spPr/>
      <dgm:t>
        <a:bodyPr/>
        <a:lstStyle/>
        <a:p>
          <a:endParaRPr lang="en-US"/>
        </a:p>
      </dgm:t>
    </dgm:pt>
    <dgm:pt modelId="{1B1B515D-ECA2-4C33-A0C5-1377F15A6F39}">
      <dgm:prSet phldrT="[Text]"/>
      <dgm:spPr/>
      <dgm:t>
        <a:bodyPr/>
        <a:lstStyle/>
        <a:p>
          <a:r>
            <a:rPr lang="en-US" b="1" dirty="0" smtClean="0"/>
            <a:t>NGOS</a:t>
          </a:r>
          <a:endParaRPr lang="en-US" b="1" dirty="0"/>
        </a:p>
      </dgm:t>
    </dgm:pt>
    <dgm:pt modelId="{6D2313E4-1651-491B-B3B2-21FDD0889795}" type="parTrans" cxnId="{C2CED830-AF4E-467D-8EE9-AA33F7DB4025}">
      <dgm:prSet/>
      <dgm:spPr/>
      <dgm:t>
        <a:bodyPr/>
        <a:lstStyle/>
        <a:p>
          <a:endParaRPr lang="en-US"/>
        </a:p>
      </dgm:t>
    </dgm:pt>
    <dgm:pt modelId="{BE9538A0-DBB7-44EC-9644-D95CDE9F7393}" type="sibTrans" cxnId="{C2CED830-AF4E-467D-8EE9-AA33F7DB4025}">
      <dgm:prSet/>
      <dgm:spPr/>
      <dgm:t>
        <a:bodyPr/>
        <a:lstStyle/>
        <a:p>
          <a:endParaRPr lang="en-US"/>
        </a:p>
      </dgm:t>
    </dgm:pt>
    <dgm:pt modelId="{D59A9878-19AB-4E54-AA97-FCDFF8086822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Requests medicines</a:t>
          </a:r>
          <a:endParaRPr lang="en-US" b="1" dirty="0">
            <a:solidFill>
              <a:schemeClr val="bg1"/>
            </a:solidFill>
          </a:endParaRPr>
        </a:p>
      </dgm:t>
    </dgm:pt>
    <dgm:pt modelId="{A3D56CA5-A434-476D-BDE9-0FCDD18B4BCD}" type="parTrans" cxnId="{587C86EF-DAF3-42E2-8C39-FD7B392522B9}">
      <dgm:prSet/>
      <dgm:spPr/>
      <dgm:t>
        <a:bodyPr/>
        <a:lstStyle/>
        <a:p>
          <a:endParaRPr lang="en-US"/>
        </a:p>
      </dgm:t>
    </dgm:pt>
    <dgm:pt modelId="{99868FBC-7B0F-4C34-A42D-8C63B2B5D600}" type="sibTrans" cxnId="{587C86EF-DAF3-42E2-8C39-FD7B392522B9}">
      <dgm:prSet/>
      <dgm:spPr/>
      <dgm:t>
        <a:bodyPr/>
        <a:lstStyle/>
        <a:p>
          <a:endParaRPr lang="en-US"/>
        </a:p>
      </dgm:t>
    </dgm:pt>
    <dgm:pt modelId="{8D51B741-08E4-41BC-BA02-E128CC902293}">
      <dgm:prSet phldrT="[Text]"/>
      <dgm:spPr/>
      <dgm:t>
        <a:bodyPr/>
        <a:lstStyle/>
        <a:p>
          <a:r>
            <a:rPr lang="en-US" b="1" dirty="0" smtClean="0"/>
            <a:t>Needy people</a:t>
          </a:r>
          <a:endParaRPr lang="en-US" b="1" dirty="0"/>
        </a:p>
      </dgm:t>
    </dgm:pt>
    <dgm:pt modelId="{A2F818C5-7FAB-400C-8D30-BDEC81A475DE}" type="parTrans" cxnId="{0E068920-D2A3-4228-B002-AE6DB1CA4229}">
      <dgm:prSet/>
      <dgm:spPr/>
      <dgm:t>
        <a:bodyPr/>
        <a:lstStyle/>
        <a:p>
          <a:endParaRPr lang="en-US"/>
        </a:p>
      </dgm:t>
    </dgm:pt>
    <dgm:pt modelId="{3550FC1D-25F7-4D65-B106-1BC944B56502}" type="sibTrans" cxnId="{0E068920-D2A3-4228-B002-AE6DB1CA4229}">
      <dgm:prSet/>
      <dgm:spPr/>
      <dgm:t>
        <a:bodyPr/>
        <a:lstStyle/>
        <a:p>
          <a:endParaRPr lang="en-US"/>
        </a:p>
      </dgm:t>
    </dgm:pt>
    <dgm:pt modelId="{5155F675-CED5-4783-9C43-1E86DE00E6CC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Donates medicine</a:t>
          </a:r>
          <a:endParaRPr lang="en-US" b="1" dirty="0">
            <a:solidFill>
              <a:schemeClr val="bg1"/>
            </a:solidFill>
          </a:endParaRPr>
        </a:p>
      </dgm:t>
    </dgm:pt>
    <dgm:pt modelId="{360510C3-6207-4BE3-830E-EC8156B7968F}" type="parTrans" cxnId="{FEC8D2FE-0EE8-4A2B-9F61-CDA75B76680F}">
      <dgm:prSet/>
      <dgm:spPr/>
      <dgm:t>
        <a:bodyPr/>
        <a:lstStyle/>
        <a:p>
          <a:endParaRPr lang="en-US"/>
        </a:p>
      </dgm:t>
    </dgm:pt>
    <dgm:pt modelId="{D7FDB89A-79D5-4AC9-A1E5-DA035E2FF14E}" type="sibTrans" cxnId="{FEC8D2FE-0EE8-4A2B-9F61-CDA75B76680F}">
      <dgm:prSet/>
      <dgm:spPr/>
      <dgm:t>
        <a:bodyPr/>
        <a:lstStyle/>
        <a:p>
          <a:endParaRPr lang="en-US"/>
        </a:p>
      </dgm:t>
    </dgm:pt>
    <dgm:pt modelId="{43B60CBF-2130-4152-A646-1A61E226A739}">
      <dgm:prSet phldrT="[Text]"/>
      <dgm:spPr/>
      <dgm:t>
        <a:bodyPr/>
        <a:lstStyle/>
        <a:p>
          <a:r>
            <a:rPr lang="en-US" b="1" dirty="0" smtClean="0"/>
            <a:t>DONAR</a:t>
          </a:r>
          <a:endParaRPr lang="en-US" b="1" dirty="0"/>
        </a:p>
      </dgm:t>
    </dgm:pt>
    <dgm:pt modelId="{DE064D0F-0812-4C16-9BA9-7DB3998ABF1B}" type="parTrans" cxnId="{BC44EA34-D682-4F4E-B1D2-14DAB3AA5623}">
      <dgm:prSet/>
      <dgm:spPr/>
      <dgm:t>
        <a:bodyPr/>
        <a:lstStyle/>
        <a:p>
          <a:endParaRPr lang="en-US"/>
        </a:p>
      </dgm:t>
    </dgm:pt>
    <dgm:pt modelId="{8C0A97DA-73E7-44DB-9ACD-1871F5B2575E}" type="sibTrans" cxnId="{BC44EA34-D682-4F4E-B1D2-14DAB3AA5623}">
      <dgm:prSet/>
      <dgm:spPr/>
      <dgm:t>
        <a:bodyPr/>
        <a:lstStyle/>
        <a:p>
          <a:endParaRPr lang="en-US"/>
        </a:p>
      </dgm:t>
    </dgm:pt>
    <dgm:pt modelId="{CBBA70AC-302F-424F-BFA8-1D4D94B4E119}">
      <dgm:prSet phldrT="[Text]" custT="1"/>
      <dgm:spPr/>
      <dgm:t>
        <a:bodyPr/>
        <a:lstStyle/>
        <a:p>
          <a:endParaRPr lang="en-US" sz="2800" b="1" dirty="0"/>
        </a:p>
      </dgm:t>
    </dgm:pt>
    <dgm:pt modelId="{A33A0106-2095-49D7-924F-00EE46B7F8AE}" type="parTrans" cxnId="{D5471618-8EE6-4FC0-B44F-A59C226AB22C}">
      <dgm:prSet/>
      <dgm:spPr/>
      <dgm:t>
        <a:bodyPr/>
        <a:lstStyle/>
        <a:p>
          <a:endParaRPr lang="en-US"/>
        </a:p>
      </dgm:t>
    </dgm:pt>
    <dgm:pt modelId="{C4D3366F-B5A1-4C6F-9FB4-3090774EE454}" type="sibTrans" cxnId="{D5471618-8EE6-4FC0-B44F-A59C226AB22C}">
      <dgm:prSet/>
      <dgm:spPr/>
      <dgm:t>
        <a:bodyPr/>
        <a:lstStyle/>
        <a:p>
          <a:endParaRPr lang="en-US"/>
        </a:p>
      </dgm:t>
    </dgm:pt>
    <dgm:pt modelId="{D9F7166C-FAF9-46D8-B4F1-B2CCA186335E}">
      <dgm:prSet phldrT="[Text]"/>
      <dgm:spPr/>
      <dgm:t>
        <a:bodyPr/>
        <a:lstStyle/>
        <a:p>
          <a:endParaRPr lang="en-US" b="1" dirty="0"/>
        </a:p>
      </dgm:t>
    </dgm:pt>
    <dgm:pt modelId="{22AA605F-C5F0-4F02-BACA-36D99C89E5F8}" type="parTrans" cxnId="{89B7FB44-F414-469A-8DE8-44A37DE69DE7}">
      <dgm:prSet/>
      <dgm:spPr/>
      <dgm:t>
        <a:bodyPr/>
        <a:lstStyle/>
        <a:p>
          <a:endParaRPr lang="en-US"/>
        </a:p>
      </dgm:t>
    </dgm:pt>
    <dgm:pt modelId="{4D2D68C6-B2D6-471A-8610-33D9CEF68580}" type="sibTrans" cxnId="{89B7FB44-F414-469A-8DE8-44A37DE69DE7}">
      <dgm:prSet/>
      <dgm:spPr/>
      <dgm:t>
        <a:bodyPr/>
        <a:lstStyle/>
        <a:p>
          <a:endParaRPr lang="en-US"/>
        </a:p>
      </dgm:t>
    </dgm:pt>
    <dgm:pt modelId="{3DB2DBC3-0FB4-486A-AEA1-6A784906CD2D}" type="pres">
      <dgm:prSet presAssocID="{1C212F6C-5640-46DC-BEB4-413CAE44ADE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9E9079-CE51-4DB1-ACCD-2CBD20F3C9DC}" type="pres">
      <dgm:prSet presAssocID="{1C212F6C-5640-46DC-BEB4-413CAE44ADED}" presName="children" presStyleCnt="0"/>
      <dgm:spPr/>
    </dgm:pt>
    <dgm:pt modelId="{8B811104-BD65-4CA7-BE3C-CF40E8A0EAE5}" type="pres">
      <dgm:prSet presAssocID="{1C212F6C-5640-46DC-BEB4-413CAE44ADED}" presName="child1group" presStyleCnt="0"/>
      <dgm:spPr/>
    </dgm:pt>
    <dgm:pt modelId="{DB63E7F4-E951-45C5-B399-E6DB7B30B46C}" type="pres">
      <dgm:prSet presAssocID="{1C212F6C-5640-46DC-BEB4-413CAE44ADED}" presName="child1" presStyleLbl="bgAcc1" presStyleIdx="0" presStyleCnt="4" custLinFactNeighborX="4999" custLinFactNeighborY="15434"/>
      <dgm:spPr/>
      <dgm:t>
        <a:bodyPr/>
        <a:lstStyle/>
        <a:p>
          <a:endParaRPr lang="en-US"/>
        </a:p>
      </dgm:t>
    </dgm:pt>
    <dgm:pt modelId="{AD2B1EA7-0566-4D5F-82C8-A76795997B7B}" type="pres">
      <dgm:prSet presAssocID="{1C212F6C-5640-46DC-BEB4-413CAE44ADE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23FF5-4F12-4309-8521-CC4811D803A2}" type="pres">
      <dgm:prSet presAssocID="{1C212F6C-5640-46DC-BEB4-413CAE44ADED}" presName="child2group" presStyleCnt="0"/>
      <dgm:spPr/>
    </dgm:pt>
    <dgm:pt modelId="{B8B3AFDE-8EB1-427A-A91F-12D2CD75D513}" type="pres">
      <dgm:prSet presAssocID="{1C212F6C-5640-46DC-BEB4-413CAE44ADED}" presName="child2" presStyleLbl="bgAcc1" presStyleIdx="1" presStyleCnt="4"/>
      <dgm:spPr/>
      <dgm:t>
        <a:bodyPr/>
        <a:lstStyle/>
        <a:p>
          <a:endParaRPr lang="en-US"/>
        </a:p>
      </dgm:t>
    </dgm:pt>
    <dgm:pt modelId="{CC854A1B-DE70-49D8-8398-834E32C3B261}" type="pres">
      <dgm:prSet presAssocID="{1C212F6C-5640-46DC-BEB4-413CAE44ADE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3229A-9AD3-45D1-B14C-11E863E0B0EC}" type="pres">
      <dgm:prSet presAssocID="{1C212F6C-5640-46DC-BEB4-413CAE44ADED}" presName="child3group" presStyleCnt="0"/>
      <dgm:spPr/>
    </dgm:pt>
    <dgm:pt modelId="{C32D7EB4-8E2A-41BA-A9BC-C7225EE06846}" type="pres">
      <dgm:prSet presAssocID="{1C212F6C-5640-46DC-BEB4-413CAE44ADED}" presName="child3" presStyleLbl="bgAcc1" presStyleIdx="2" presStyleCnt="4"/>
      <dgm:spPr/>
      <dgm:t>
        <a:bodyPr/>
        <a:lstStyle/>
        <a:p>
          <a:endParaRPr lang="en-US"/>
        </a:p>
      </dgm:t>
    </dgm:pt>
    <dgm:pt modelId="{EBD1D7EB-FED2-466C-8334-0B8B6CEA39BC}" type="pres">
      <dgm:prSet presAssocID="{1C212F6C-5640-46DC-BEB4-413CAE44ADE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C9907-97F8-4B39-A852-D626301B1265}" type="pres">
      <dgm:prSet presAssocID="{1C212F6C-5640-46DC-BEB4-413CAE44ADED}" presName="child4group" presStyleCnt="0"/>
      <dgm:spPr/>
    </dgm:pt>
    <dgm:pt modelId="{08BCF59B-5191-45CE-9738-CEF604AD7170}" type="pres">
      <dgm:prSet presAssocID="{1C212F6C-5640-46DC-BEB4-413CAE44ADED}" presName="child4" presStyleLbl="bgAcc1" presStyleIdx="3" presStyleCnt="4"/>
      <dgm:spPr/>
      <dgm:t>
        <a:bodyPr/>
        <a:lstStyle/>
        <a:p>
          <a:endParaRPr lang="en-US"/>
        </a:p>
      </dgm:t>
    </dgm:pt>
    <dgm:pt modelId="{E6B50CD1-AD8D-4BAB-BF61-93B6BAAAEE62}" type="pres">
      <dgm:prSet presAssocID="{1C212F6C-5640-46DC-BEB4-413CAE44ADE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152AC-F9DE-4FEB-AE20-80B638E6009F}" type="pres">
      <dgm:prSet presAssocID="{1C212F6C-5640-46DC-BEB4-413CAE44ADED}" presName="childPlaceholder" presStyleCnt="0"/>
      <dgm:spPr/>
    </dgm:pt>
    <dgm:pt modelId="{E350DF0A-861F-4586-8DC8-1F1D7636DDF9}" type="pres">
      <dgm:prSet presAssocID="{1C212F6C-5640-46DC-BEB4-413CAE44ADED}" presName="circle" presStyleCnt="0"/>
      <dgm:spPr/>
    </dgm:pt>
    <dgm:pt modelId="{5837C788-AD67-4C4E-AD9F-262C4B14BEF7}" type="pres">
      <dgm:prSet presAssocID="{1C212F6C-5640-46DC-BEB4-413CAE44ADED}" presName="quadrant1" presStyleLbl="node1" presStyleIdx="0" presStyleCnt="4" custLinFactNeighborX="2851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9EB5A-9926-4F1A-9C38-E621FC42790C}" type="pres">
      <dgm:prSet presAssocID="{1C212F6C-5640-46DC-BEB4-413CAE44ADE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7861E-95A8-4AC2-A3A3-D78EF9B682CE}" type="pres">
      <dgm:prSet presAssocID="{1C212F6C-5640-46DC-BEB4-413CAE44ADE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0A205A-C695-4080-B9F5-F47C8ED6698F}" type="pres">
      <dgm:prSet presAssocID="{1C212F6C-5640-46DC-BEB4-413CAE44ADE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5655D-0E0B-4AF8-A1C6-53A12F0F5076}" type="pres">
      <dgm:prSet presAssocID="{1C212F6C-5640-46DC-BEB4-413CAE44ADED}" presName="quadrantPlaceholder" presStyleCnt="0"/>
      <dgm:spPr/>
    </dgm:pt>
    <dgm:pt modelId="{CDB29566-1507-4F1A-A0BF-A1A1B4D73B5F}" type="pres">
      <dgm:prSet presAssocID="{1C212F6C-5640-46DC-BEB4-413CAE44ADED}" presName="center1" presStyleLbl="fgShp" presStyleIdx="0" presStyleCnt="2"/>
      <dgm:spPr/>
    </dgm:pt>
    <dgm:pt modelId="{E6E4E67A-3E88-4714-BDF6-017E2B7238DD}" type="pres">
      <dgm:prSet presAssocID="{1C212F6C-5640-46DC-BEB4-413CAE44ADED}" presName="center2" presStyleLbl="fgShp" presStyleIdx="1" presStyleCnt="2"/>
      <dgm:spPr/>
    </dgm:pt>
  </dgm:ptLst>
  <dgm:cxnLst>
    <dgm:cxn modelId="{2997047C-1F89-4D64-822C-6B99D72B7782}" type="presOf" srcId="{5155F675-CED5-4783-9C43-1E86DE00E6CC}" destId="{D00A205A-C695-4080-B9F5-F47C8ED6698F}" srcOrd="0" destOrd="0" presId="urn:microsoft.com/office/officeart/2005/8/layout/cycle4"/>
    <dgm:cxn modelId="{34C34F69-CC41-49ED-A589-0FEE12D18010}" type="presOf" srcId="{857FE002-A0BA-409F-B3E5-014E84BD2EC9}" destId="{5837C788-AD67-4C4E-AD9F-262C4B14BEF7}" srcOrd="0" destOrd="0" presId="urn:microsoft.com/office/officeart/2005/8/layout/cycle4"/>
    <dgm:cxn modelId="{5C4FAE54-DE75-4771-B37E-63A7A9889AD9}" type="presOf" srcId="{D9F7166C-FAF9-46D8-B4F1-B2CCA186335E}" destId="{B8B3AFDE-8EB1-427A-A91F-12D2CD75D513}" srcOrd="0" destOrd="0" presId="urn:microsoft.com/office/officeart/2005/8/layout/cycle4"/>
    <dgm:cxn modelId="{E9F34F73-6813-4607-A682-E8FFAA5C31F1}" type="presOf" srcId="{F4ECAF0B-6C48-4EA3-804D-6F0C38FE8730}" destId="{EBF9EB5A-9926-4F1A-9C38-E621FC42790C}" srcOrd="0" destOrd="0" presId="urn:microsoft.com/office/officeart/2005/8/layout/cycle4"/>
    <dgm:cxn modelId="{0E068920-D2A3-4228-B002-AE6DB1CA4229}" srcId="{D59A9878-19AB-4E54-AA97-FCDFF8086822}" destId="{8D51B741-08E4-41BC-BA02-E128CC902293}" srcOrd="0" destOrd="0" parTransId="{A2F818C5-7FAB-400C-8D30-BDEC81A475DE}" sibTransId="{3550FC1D-25F7-4D65-B106-1BC944B56502}"/>
    <dgm:cxn modelId="{93ACECCA-8EE9-4A7D-BA1C-3D1AAB88CD60}" srcId="{1C212F6C-5640-46DC-BEB4-413CAE44ADED}" destId="{F4ECAF0B-6C48-4EA3-804D-6F0C38FE8730}" srcOrd="1" destOrd="0" parTransId="{C33027D0-ADCB-4B45-9193-41B5CB086933}" sibTransId="{F7E895CE-5B23-421D-B9E6-426CA623E182}"/>
    <dgm:cxn modelId="{D4630EA3-EED0-40C0-B202-005CF2A04948}" type="presOf" srcId="{1B1B515D-ECA2-4C33-A0C5-1377F15A6F39}" destId="{CC854A1B-DE70-49D8-8398-834E32C3B261}" srcOrd="1" destOrd="1" presId="urn:microsoft.com/office/officeart/2005/8/layout/cycle4"/>
    <dgm:cxn modelId="{5AFAAADE-B374-4C5F-9D9A-7EE170E5EB76}" type="presOf" srcId="{43B60CBF-2130-4152-A646-1A61E226A739}" destId="{E6B50CD1-AD8D-4BAB-BF61-93B6BAAAEE62}" srcOrd="1" destOrd="0" presId="urn:microsoft.com/office/officeart/2005/8/layout/cycle4"/>
    <dgm:cxn modelId="{74323320-D848-46BA-A0CD-9DAEB5102B42}" type="presOf" srcId="{1C212F6C-5640-46DC-BEB4-413CAE44ADED}" destId="{3DB2DBC3-0FB4-486A-AEA1-6A784906CD2D}" srcOrd="0" destOrd="0" presId="urn:microsoft.com/office/officeart/2005/8/layout/cycle4"/>
    <dgm:cxn modelId="{D0C6FF25-9D14-4D69-AAEB-FF59791787F0}" type="presOf" srcId="{8D51B741-08E4-41BC-BA02-E128CC902293}" destId="{C32D7EB4-8E2A-41BA-A9BC-C7225EE06846}" srcOrd="0" destOrd="0" presId="urn:microsoft.com/office/officeart/2005/8/layout/cycle4"/>
    <dgm:cxn modelId="{1F6628AA-696F-403B-9A08-03270362D9D2}" type="presOf" srcId="{CBBA70AC-302F-424F-BFA8-1D4D94B4E119}" destId="{AD2B1EA7-0566-4D5F-82C8-A76795997B7B}" srcOrd="1" destOrd="0" presId="urn:microsoft.com/office/officeart/2005/8/layout/cycle4"/>
    <dgm:cxn modelId="{DD8CB480-00C5-4A9F-81F5-864E4116C41B}" type="presOf" srcId="{8D51B741-08E4-41BC-BA02-E128CC902293}" destId="{EBD1D7EB-FED2-466C-8334-0B8B6CEA39BC}" srcOrd="1" destOrd="0" presId="urn:microsoft.com/office/officeart/2005/8/layout/cycle4"/>
    <dgm:cxn modelId="{D619A140-F3C1-4BE0-9701-6AF4227CE7D6}" type="presOf" srcId="{1B1B515D-ECA2-4C33-A0C5-1377F15A6F39}" destId="{B8B3AFDE-8EB1-427A-A91F-12D2CD75D513}" srcOrd="0" destOrd="1" presId="urn:microsoft.com/office/officeart/2005/8/layout/cycle4"/>
    <dgm:cxn modelId="{22CFB0A1-4D55-45D5-AE0C-5F62D83D64AC}" type="presOf" srcId="{CBBA70AC-302F-424F-BFA8-1D4D94B4E119}" destId="{DB63E7F4-E951-45C5-B399-E6DB7B30B46C}" srcOrd="0" destOrd="0" presId="urn:microsoft.com/office/officeart/2005/8/layout/cycle4"/>
    <dgm:cxn modelId="{71DEC0AE-008F-4DF7-87DF-EE4EB45F51C5}" type="presOf" srcId="{D59A9878-19AB-4E54-AA97-FCDFF8086822}" destId="{AF77861E-95A8-4AC2-A3A3-D78EF9B682CE}" srcOrd="0" destOrd="0" presId="urn:microsoft.com/office/officeart/2005/8/layout/cycle4"/>
    <dgm:cxn modelId="{EA4D3476-3296-471C-BC49-839A702275D4}" type="presOf" srcId="{43B60CBF-2130-4152-A646-1A61E226A739}" destId="{08BCF59B-5191-45CE-9738-CEF604AD7170}" srcOrd="0" destOrd="0" presId="urn:microsoft.com/office/officeart/2005/8/layout/cycle4"/>
    <dgm:cxn modelId="{89B7FB44-F414-469A-8DE8-44A37DE69DE7}" srcId="{F4ECAF0B-6C48-4EA3-804D-6F0C38FE8730}" destId="{D9F7166C-FAF9-46D8-B4F1-B2CCA186335E}" srcOrd="0" destOrd="0" parTransId="{22AA605F-C5F0-4F02-BACA-36D99C89E5F8}" sibTransId="{4D2D68C6-B2D6-471A-8610-33D9CEF68580}"/>
    <dgm:cxn modelId="{C602EDA1-886A-438E-88BF-BFA999D4F887}" type="presOf" srcId="{D9F7166C-FAF9-46D8-B4F1-B2CCA186335E}" destId="{CC854A1B-DE70-49D8-8398-834E32C3B261}" srcOrd="1" destOrd="0" presId="urn:microsoft.com/office/officeart/2005/8/layout/cycle4"/>
    <dgm:cxn modelId="{587C86EF-DAF3-42E2-8C39-FD7B392522B9}" srcId="{1C212F6C-5640-46DC-BEB4-413CAE44ADED}" destId="{D59A9878-19AB-4E54-AA97-FCDFF8086822}" srcOrd="2" destOrd="0" parTransId="{A3D56CA5-A434-476D-BDE9-0FCDD18B4BCD}" sibTransId="{99868FBC-7B0F-4C34-A42D-8C63B2B5D600}"/>
    <dgm:cxn modelId="{D5471618-8EE6-4FC0-B44F-A59C226AB22C}" srcId="{857FE002-A0BA-409F-B3E5-014E84BD2EC9}" destId="{CBBA70AC-302F-424F-BFA8-1D4D94B4E119}" srcOrd="0" destOrd="0" parTransId="{A33A0106-2095-49D7-924F-00EE46B7F8AE}" sibTransId="{C4D3366F-B5A1-4C6F-9FB4-3090774EE454}"/>
    <dgm:cxn modelId="{C2CED830-AF4E-467D-8EE9-AA33F7DB4025}" srcId="{F4ECAF0B-6C48-4EA3-804D-6F0C38FE8730}" destId="{1B1B515D-ECA2-4C33-A0C5-1377F15A6F39}" srcOrd="1" destOrd="0" parTransId="{6D2313E4-1651-491B-B3B2-21FDD0889795}" sibTransId="{BE9538A0-DBB7-44EC-9644-D95CDE9F7393}"/>
    <dgm:cxn modelId="{FEC8D2FE-0EE8-4A2B-9F61-CDA75B76680F}" srcId="{1C212F6C-5640-46DC-BEB4-413CAE44ADED}" destId="{5155F675-CED5-4783-9C43-1E86DE00E6CC}" srcOrd="3" destOrd="0" parTransId="{360510C3-6207-4BE3-830E-EC8156B7968F}" sibTransId="{D7FDB89A-79D5-4AC9-A1E5-DA035E2FF14E}"/>
    <dgm:cxn modelId="{21AA2A99-C760-434E-8EBC-9C9FCDFD9726}" type="presOf" srcId="{DCDFA370-BC5C-4423-8636-2BBE7886D552}" destId="{AD2B1EA7-0566-4D5F-82C8-A76795997B7B}" srcOrd="1" destOrd="1" presId="urn:microsoft.com/office/officeart/2005/8/layout/cycle4"/>
    <dgm:cxn modelId="{58F6A18F-B563-4ABB-9BD4-B568A80449AA}" type="presOf" srcId="{DCDFA370-BC5C-4423-8636-2BBE7886D552}" destId="{DB63E7F4-E951-45C5-B399-E6DB7B30B46C}" srcOrd="0" destOrd="1" presId="urn:microsoft.com/office/officeart/2005/8/layout/cycle4"/>
    <dgm:cxn modelId="{73BB4862-CFE6-45E8-AACD-D6FDAA87FACF}" srcId="{857FE002-A0BA-409F-B3E5-014E84BD2EC9}" destId="{DCDFA370-BC5C-4423-8636-2BBE7886D552}" srcOrd="1" destOrd="0" parTransId="{E433273D-34F1-4DF2-85BE-BFD903A66BFE}" sibTransId="{8E204504-6D35-4292-95F1-82700BD95C36}"/>
    <dgm:cxn modelId="{BC44EA34-D682-4F4E-B1D2-14DAB3AA5623}" srcId="{5155F675-CED5-4783-9C43-1E86DE00E6CC}" destId="{43B60CBF-2130-4152-A646-1A61E226A739}" srcOrd="0" destOrd="0" parTransId="{DE064D0F-0812-4C16-9BA9-7DB3998ABF1B}" sibTransId="{8C0A97DA-73E7-44DB-9ACD-1871F5B2575E}"/>
    <dgm:cxn modelId="{1DB0D0C8-37E0-4BF0-957A-3B2F8441FF57}" srcId="{1C212F6C-5640-46DC-BEB4-413CAE44ADED}" destId="{857FE002-A0BA-409F-B3E5-014E84BD2EC9}" srcOrd="0" destOrd="0" parTransId="{9F4B3720-14AC-4578-98D3-16A5027FD476}" sibTransId="{45B6EFFA-520B-4B2A-BDC9-EF912D7C0473}"/>
    <dgm:cxn modelId="{6368D102-D096-4C08-A700-73E66D30EAB3}" type="presParOf" srcId="{3DB2DBC3-0FB4-486A-AEA1-6A784906CD2D}" destId="{809E9079-CE51-4DB1-ACCD-2CBD20F3C9DC}" srcOrd="0" destOrd="0" presId="urn:microsoft.com/office/officeart/2005/8/layout/cycle4"/>
    <dgm:cxn modelId="{C40703FD-5DD6-4A00-8B3E-2F6C2B4A8ABB}" type="presParOf" srcId="{809E9079-CE51-4DB1-ACCD-2CBD20F3C9DC}" destId="{8B811104-BD65-4CA7-BE3C-CF40E8A0EAE5}" srcOrd="0" destOrd="0" presId="urn:microsoft.com/office/officeart/2005/8/layout/cycle4"/>
    <dgm:cxn modelId="{9D3B35DB-7223-4B23-BEED-805155F65255}" type="presParOf" srcId="{8B811104-BD65-4CA7-BE3C-CF40E8A0EAE5}" destId="{DB63E7F4-E951-45C5-B399-E6DB7B30B46C}" srcOrd="0" destOrd="0" presId="urn:microsoft.com/office/officeart/2005/8/layout/cycle4"/>
    <dgm:cxn modelId="{B4BB0259-3416-47F0-A3C5-B7467BD38853}" type="presParOf" srcId="{8B811104-BD65-4CA7-BE3C-CF40E8A0EAE5}" destId="{AD2B1EA7-0566-4D5F-82C8-A76795997B7B}" srcOrd="1" destOrd="0" presId="urn:microsoft.com/office/officeart/2005/8/layout/cycle4"/>
    <dgm:cxn modelId="{93BFA772-B06F-468F-AF8E-69A21DBE9B5F}" type="presParOf" srcId="{809E9079-CE51-4DB1-ACCD-2CBD20F3C9DC}" destId="{C2E23FF5-4F12-4309-8521-CC4811D803A2}" srcOrd="1" destOrd="0" presId="urn:microsoft.com/office/officeart/2005/8/layout/cycle4"/>
    <dgm:cxn modelId="{39940E5A-D089-4ED1-8036-EC2717236260}" type="presParOf" srcId="{C2E23FF5-4F12-4309-8521-CC4811D803A2}" destId="{B8B3AFDE-8EB1-427A-A91F-12D2CD75D513}" srcOrd="0" destOrd="0" presId="urn:microsoft.com/office/officeart/2005/8/layout/cycle4"/>
    <dgm:cxn modelId="{81E220C0-4D0B-4E29-B62E-DDB0025C96DD}" type="presParOf" srcId="{C2E23FF5-4F12-4309-8521-CC4811D803A2}" destId="{CC854A1B-DE70-49D8-8398-834E32C3B261}" srcOrd="1" destOrd="0" presId="urn:microsoft.com/office/officeart/2005/8/layout/cycle4"/>
    <dgm:cxn modelId="{0F8B6B09-993F-41AE-9DE3-5175C74177D3}" type="presParOf" srcId="{809E9079-CE51-4DB1-ACCD-2CBD20F3C9DC}" destId="{8013229A-9AD3-45D1-B14C-11E863E0B0EC}" srcOrd="2" destOrd="0" presId="urn:microsoft.com/office/officeart/2005/8/layout/cycle4"/>
    <dgm:cxn modelId="{D8C3C1B4-F47C-411E-A2CC-B695CB6BC0D8}" type="presParOf" srcId="{8013229A-9AD3-45D1-B14C-11E863E0B0EC}" destId="{C32D7EB4-8E2A-41BA-A9BC-C7225EE06846}" srcOrd="0" destOrd="0" presId="urn:microsoft.com/office/officeart/2005/8/layout/cycle4"/>
    <dgm:cxn modelId="{C3C75D20-1F4E-4D8D-8E1F-62A80B376CD5}" type="presParOf" srcId="{8013229A-9AD3-45D1-B14C-11E863E0B0EC}" destId="{EBD1D7EB-FED2-466C-8334-0B8B6CEA39BC}" srcOrd="1" destOrd="0" presId="urn:microsoft.com/office/officeart/2005/8/layout/cycle4"/>
    <dgm:cxn modelId="{9E1E53FF-4F79-405F-BF86-AC2733B475B7}" type="presParOf" srcId="{809E9079-CE51-4DB1-ACCD-2CBD20F3C9DC}" destId="{F54C9907-97F8-4B39-A852-D626301B1265}" srcOrd="3" destOrd="0" presId="urn:microsoft.com/office/officeart/2005/8/layout/cycle4"/>
    <dgm:cxn modelId="{A3AAFF9B-BE5D-4446-91FC-00BB0D119DB4}" type="presParOf" srcId="{F54C9907-97F8-4B39-A852-D626301B1265}" destId="{08BCF59B-5191-45CE-9738-CEF604AD7170}" srcOrd="0" destOrd="0" presId="urn:microsoft.com/office/officeart/2005/8/layout/cycle4"/>
    <dgm:cxn modelId="{23256F9C-BA9A-4E4E-AD65-5F8E3E49EAEF}" type="presParOf" srcId="{F54C9907-97F8-4B39-A852-D626301B1265}" destId="{E6B50CD1-AD8D-4BAB-BF61-93B6BAAAEE62}" srcOrd="1" destOrd="0" presId="urn:microsoft.com/office/officeart/2005/8/layout/cycle4"/>
    <dgm:cxn modelId="{2D3E9717-EEF5-499A-B78E-4745F7AC31BD}" type="presParOf" srcId="{809E9079-CE51-4DB1-ACCD-2CBD20F3C9DC}" destId="{73A152AC-F9DE-4FEB-AE20-80B638E6009F}" srcOrd="4" destOrd="0" presId="urn:microsoft.com/office/officeart/2005/8/layout/cycle4"/>
    <dgm:cxn modelId="{8135FE0C-2812-4B6F-9A77-9F7FEA922E46}" type="presParOf" srcId="{3DB2DBC3-0FB4-486A-AEA1-6A784906CD2D}" destId="{E350DF0A-861F-4586-8DC8-1F1D7636DDF9}" srcOrd="1" destOrd="0" presId="urn:microsoft.com/office/officeart/2005/8/layout/cycle4"/>
    <dgm:cxn modelId="{64B3D2F5-77E4-4053-B0B7-589B27096422}" type="presParOf" srcId="{E350DF0A-861F-4586-8DC8-1F1D7636DDF9}" destId="{5837C788-AD67-4C4E-AD9F-262C4B14BEF7}" srcOrd="0" destOrd="0" presId="urn:microsoft.com/office/officeart/2005/8/layout/cycle4"/>
    <dgm:cxn modelId="{3AFF4C93-28BC-4BEC-86BF-1D57967FAD0F}" type="presParOf" srcId="{E350DF0A-861F-4586-8DC8-1F1D7636DDF9}" destId="{EBF9EB5A-9926-4F1A-9C38-E621FC42790C}" srcOrd="1" destOrd="0" presId="urn:microsoft.com/office/officeart/2005/8/layout/cycle4"/>
    <dgm:cxn modelId="{15F4BE7E-DD5B-422F-8524-F90885758ECD}" type="presParOf" srcId="{E350DF0A-861F-4586-8DC8-1F1D7636DDF9}" destId="{AF77861E-95A8-4AC2-A3A3-D78EF9B682CE}" srcOrd="2" destOrd="0" presId="urn:microsoft.com/office/officeart/2005/8/layout/cycle4"/>
    <dgm:cxn modelId="{A2852D87-CC5C-407C-8365-3AA9D9C3D3A0}" type="presParOf" srcId="{E350DF0A-861F-4586-8DC8-1F1D7636DDF9}" destId="{D00A205A-C695-4080-B9F5-F47C8ED6698F}" srcOrd="3" destOrd="0" presId="urn:microsoft.com/office/officeart/2005/8/layout/cycle4"/>
    <dgm:cxn modelId="{D4258761-9391-4F9D-8336-E164231901FC}" type="presParOf" srcId="{E350DF0A-861F-4586-8DC8-1F1D7636DDF9}" destId="{6185655D-0E0B-4AF8-A1C6-53A12F0F5076}" srcOrd="4" destOrd="0" presId="urn:microsoft.com/office/officeart/2005/8/layout/cycle4"/>
    <dgm:cxn modelId="{F5FEB765-F99D-4117-84AD-A1030E3BA15E}" type="presParOf" srcId="{3DB2DBC3-0FB4-486A-AEA1-6A784906CD2D}" destId="{CDB29566-1507-4F1A-A0BF-A1A1B4D73B5F}" srcOrd="2" destOrd="0" presId="urn:microsoft.com/office/officeart/2005/8/layout/cycle4"/>
    <dgm:cxn modelId="{4B0E5FA4-D267-432B-B045-F6F0F661D536}" type="presParOf" srcId="{3DB2DBC3-0FB4-486A-AEA1-6A784906CD2D}" destId="{E6E4E67A-3E88-4714-BDF6-017E2B7238D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EDFC1E-3430-4B95-B204-8EAEFEF878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75EE6A-E8DD-4B3B-AB77-D32E965BB554}">
      <dgm:prSet/>
      <dgm:spPr>
        <a:noFill/>
      </dgm:spPr>
      <dgm:t>
        <a:bodyPr/>
        <a:lstStyle/>
        <a:p>
          <a:pPr rtl="0"/>
          <a:r>
            <a:rPr lang="en-US" b="1" dirty="0" smtClean="0"/>
            <a:t>  DOANTE </a:t>
          </a:r>
          <a:endParaRPr lang="en-US" dirty="0"/>
        </a:p>
      </dgm:t>
    </dgm:pt>
    <dgm:pt modelId="{B4651C2B-02FB-4E09-8331-4FDA47C6D902}" type="parTrans" cxnId="{47F6F8F1-0857-407D-8D85-7033DE93772B}">
      <dgm:prSet/>
      <dgm:spPr/>
      <dgm:t>
        <a:bodyPr/>
        <a:lstStyle/>
        <a:p>
          <a:endParaRPr lang="en-US"/>
        </a:p>
      </dgm:t>
    </dgm:pt>
    <dgm:pt modelId="{58C87009-5722-4BAC-9541-F5DFFE9EBAE4}" type="sibTrans" cxnId="{47F6F8F1-0857-407D-8D85-7033DE93772B}">
      <dgm:prSet/>
      <dgm:spPr/>
      <dgm:t>
        <a:bodyPr/>
        <a:lstStyle/>
        <a:p>
          <a:endParaRPr lang="en-US"/>
        </a:p>
      </dgm:t>
    </dgm:pt>
    <dgm:pt modelId="{64C4058F-38CC-45C8-8045-679CEC751D94}" type="pres">
      <dgm:prSet presAssocID="{01EDFC1E-3430-4B95-B204-8EAEFEF878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2116C5-B995-42C1-9A0A-AEA1E2EAB6B0}" type="pres">
      <dgm:prSet presAssocID="{4D75EE6A-E8DD-4B3B-AB77-D32E965BB55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971E3A-EDF3-46B5-AB19-A16FED35B76A}" type="presOf" srcId="{01EDFC1E-3430-4B95-B204-8EAEFEF8780D}" destId="{64C4058F-38CC-45C8-8045-679CEC751D94}" srcOrd="0" destOrd="0" presId="urn:microsoft.com/office/officeart/2005/8/layout/vList2"/>
    <dgm:cxn modelId="{47F6F8F1-0857-407D-8D85-7033DE93772B}" srcId="{01EDFC1E-3430-4B95-B204-8EAEFEF8780D}" destId="{4D75EE6A-E8DD-4B3B-AB77-D32E965BB554}" srcOrd="0" destOrd="0" parTransId="{B4651C2B-02FB-4E09-8331-4FDA47C6D902}" sibTransId="{58C87009-5722-4BAC-9541-F5DFFE9EBAE4}"/>
    <dgm:cxn modelId="{7064851E-9361-4F54-9C4C-1101037C1797}" type="presOf" srcId="{4D75EE6A-E8DD-4B3B-AB77-D32E965BB554}" destId="{122116C5-B995-42C1-9A0A-AEA1E2EAB6B0}" srcOrd="0" destOrd="0" presId="urn:microsoft.com/office/officeart/2005/8/layout/vList2"/>
    <dgm:cxn modelId="{22AFA10C-A210-4BA9-B698-255EE8B7E1A3}" type="presParOf" srcId="{64C4058F-38CC-45C8-8045-679CEC751D94}" destId="{122116C5-B995-42C1-9A0A-AEA1E2EAB6B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AFC16D-5D42-49E7-A59D-003D196367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10DE5A-0C67-4EB2-A3CF-41AD3104BE34}">
      <dgm:prSet/>
      <dgm:spPr>
        <a:noFill/>
      </dgm:spPr>
      <dgm:t>
        <a:bodyPr/>
        <a:lstStyle/>
        <a:p>
          <a:pPr rtl="0"/>
          <a:r>
            <a:rPr lang="en-US" b="1" dirty="0" smtClean="0"/>
            <a:t> REQUEST</a:t>
          </a:r>
          <a:endParaRPr lang="en-US" dirty="0"/>
        </a:p>
      </dgm:t>
    </dgm:pt>
    <dgm:pt modelId="{87F2CAFA-2F88-491C-AAC2-824B7F2FEF8C}" type="parTrans" cxnId="{2E11490D-23AD-424F-B34E-5F4330907EA5}">
      <dgm:prSet/>
      <dgm:spPr/>
      <dgm:t>
        <a:bodyPr/>
        <a:lstStyle/>
        <a:p>
          <a:endParaRPr lang="en-US"/>
        </a:p>
      </dgm:t>
    </dgm:pt>
    <dgm:pt modelId="{E76A6727-83F0-4212-812A-4BC3EF004780}" type="sibTrans" cxnId="{2E11490D-23AD-424F-B34E-5F4330907EA5}">
      <dgm:prSet/>
      <dgm:spPr/>
      <dgm:t>
        <a:bodyPr/>
        <a:lstStyle/>
        <a:p>
          <a:endParaRPr lang="en-US"/>
        </a:p>
      </dgm:t>
    </dgm:pt>
    <dgm:pt modelId="{554B0E09-805B-4A38-8811-2A9EB884145F}" type="pres">
      <dgm:prSet presAssocID="{6DAFC16D-5D42-49E7-A59D-003D196367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337632-A81C-4E7C-B2C2-9B2B62A24093}" type="pres">
      <dgm:prSet presAssocID="{2C10DE5A-0C67-4EB2-A3CF-41AD3104BE3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11490D-23AD-424F-B34E-5F4330907EA5}" srcId="{6DAFC16D-5D42-49E7-A59D-003D196367C3}" destId="{2C10DE5A-0C67-4EB2-A3CF-41AD3104BE34}" srcOrd="0" destOrd="0" parTransId="{87F2CAFA-2F88-491C-AAC2-824B7F2FEF8C}" sibTransId="{E76A6727-83F0-4212-812A-4BC3EF004780}"/>
    <dgm:cxn modelId="{36EBBB25-49F2-48A4-9449-8BABE0700135}" type="presOf" srcId="{6DAFC16D-5D42-49E7-A59D-003D196367C3}" destId="{554B0E09-805B-4A38-8811-2A9EB884145F}" srcOrd="0" destOrd="0" presId="urn:microsoft.com/office/officeart/2005/8/layout/vList2"/>
    <dgm:cxn modelId="{7D81005F-30AC-4FC7-B656-BC9462BB5F7A}" type="presOf" srcId="{2C10DE5A-0C67-4EB2-A3CF-41AD3104BE34}" destId="{B2337632-A81C-4E7C-B2C2-9B2B62A24093}" srcOrd="0" destOrd="0" presId="urn:microsoft.com/office/officeart/2005/8/layout/vList2"/>
    <dgm:cxn modelId="{AA341B27-D160-464B-9BA1-68E075CFBDC8}" type="presParOf" srcId="{554B0E09-805B-4A38-8811-2A9EB884145F}" destId="{B2337632-A81C-4E7C-B2C2-9B2B62A240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4DAD8D-D568-4D1C-8430-B7F86476B484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B80A7-D423-4729-AC10-E06D4FA4D86E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ONLINE BLOOD BANK </a:t>
          </a:r>
          <a:endParaRPr lang="en-US" dirty="0"/>
        </a:p>
      </dgm:t>
    </dgm:pt>
    <dgm:pt modelId="{D952DB60-543F-42EA-9DF3-5ABC9A5DCC6E}" type="parTrans" cxnId="{39AD2C63-6B96-4972-8D1C-24B254DC6CA3}">
      <dgm:prSet/>
      <dgm:spPr/>
      <dgm:t>
        <a:bodyPr/>
        <a:lstStyle/>
        <a:p>
          <a:endParaRPr lang="en-US"/>
        </a:p>
      </dgm:t>
    </dgm:pt>
    <dgm:pt modelId="{E67AEE21-E3D0-442E-B9ED-88E5DCD7A4D0}" type="sibTrans" cxnId="{39AD2C63-6B96-4972-8D1C-24B254DC6CA3}">
      <dgm:prSet/>
      <dgm:spPr/>
      <dgm:t>
        <a:bodyPr/>
        <a:lstStyle/>
        <a:p>
          <a:endParaRPr lang="en-US"/>
        </a:p>
      </dgm:t>
    </dgm:pt>
    <dgm:pt modelId="{23A7064F-D7E5-4CA4-AF90-7675F97E67EB}">
      <dgm:prSet/>
      <dgm:spPr/>
      <dgm:t>
        <a:bodyPr/>
        <a:lstStyle/>
        <a:p>
          <a:r>
            <a:rPr lang="en-US" b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ONLINE DOCTOR APPOINTMENT</a:t>
          </a:r>
          <a:br>
            <a:rPr lang="en-US" b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endParaRPr lang="en-US" b="1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877D6F-64B9-4AE0-B906-62C68CB680E4}" type="parTrans" cxnId="{6A97B91A-9E08-4B04-9503-94466B272AB8}">
      <dgm:prSet/>
      <dgm:spPr/>
      <dgm:t>
        <a:bodyPr/>
        <a:lstStyle/>
        <a:p>
          <a:endParaRPr lang="en-US"/>
        </a:p>
      </dgm:t>
    </dgm:pt>
    <dgm:pt modelId="{0511E47D-F438-4B85-BBD2-F6AF109DD798}" type="sibTrans" cxnId="{6A97B91A-9E08-4B04-9503-94466B272AB8}">
      <dgm:prSet/>
      <dgm:spPr/>
      <dgm:t>
        <a:bodyPr/>
        <a:lstStyle/>
        <a:p>
          <a:endParaRPr lang="en-US"/>
        </a:p>
      </dgm:t>
    </dgm:pt>
    <dgm:pt modelId="{FD372A33-7A99-4A00-9E55-63B4595E201C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ONLINE ORGAN DONATION MANAGEMENT</a:t>
          </a:r>
          <a:endParaRPr lang="en-US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146931-63CF-4C25-A7B6-8D75D63363E3}" type="parTrans" cxnId="{F0A6E4CA-7844-46F1-97D1-FC99BC089ADA}">
      <dgm:prSet/>
      <dgm:spPr/>
      <dgm:t>
        <a:bodyPr/>
        <a:lstStyle/>
        <a:p>
          <a:endParaRPr lang="en-US"/>
        </a:p>
      </dgm:t>
    </dgm:pt>
    <dgm:pt modelId="{00A986DA-7B83-4701-A20B-A6C2AD6B6E6D}" type="sibTrans" cxnId="{F0A6E4CA-7844-46F1-97D1-FC99BC089ADA}">
      <dgm:prSet/>
      <dgm:spPr/>
      <dgm:t>
        <a:bodyPr/>
        <a:lstStyle/>
        <a:p>
          <a:endParaRPr lang="en-US"/>
        </a:p>
      </dgm:t>
    </dgm:pt>
    <dgm:pt modelId="{321236A3-39BD-4DB1-808B-DC096C43D600}" type="pres">
      <dgm:prSet presAssocID="{3D4DAD8D-D568-4D1C-8430-B7F86476B48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C051CA-8F79-4EA4-93C4-CFE99BC728C9}" type="pres">
      <dgm:prSet presAssocID="{B2DB80A7-D423-4729-AC10-E06D4FA4D86E}" presName="composite" presStyleCnt="0"/>
      <dgm:spPr/>
    </dgm:pt>
    <dgm:pt modelId="{8038A625-A548-486E-82DB-CD2D72E0BC4B}" type="pres">
      <dgm:prSet presAssocID="{B2DB80A7-D423-4729-AC10-E06D4FA4D86E}" presName="rect1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5F276769-4424-412D-A0C4-035EC0D83651}" type="pres">
      <dgm:prSet presAssocID="{B2DB80A7-D423-4729-AC10-E06D4FA4D86E}" presName="wedgeRectCallout1" presStyleLbl="node1" presStyleIdx="0" presStyleCnt="3" custLinFactNeighborY="-7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DDDBC4-CF78-44E8-88F9-31E9722AA850}" type="pres">
      <dgm:prSet presAssocID="{E67AEE21-E3D0-442E-B9ED-88E5DCD7A4D0}" presName="sibTrans" presStyleCnt="0"/>
      <dgm:spPr/>
    </dgm:pt>
    <dgm:pt modelId="{F269D72F-E2E5-416C-AC90-52BDBD771FF6}" type="pres">
      <dgm:prSet presAssocID="{23A7064F-D7E5-4CA4-AF90-7675F97E67EB}" presName="composite" presStyleCnt="0"/>
      <dgm:spPr/>
    </dgm:pt>
    <dgm:pt modelId="{AFFBC7C0-DC58-4304-A3DE-F41C2139AFF7}" type="pres">
      <dgm:prSet presAssocID="{23A7064F-D7E5-4CA4-AF90-7675F97E67EB}" presName="rect1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84943991-FF30-469E-A628-E80A56B1A506}" type="pres">
      <dgm:prSet presAssocID="{23A7064F-D7E5-4CA4-AF90-7675F97E67EB}" presName="wedgeRectCallout1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BBA571-4A36-4BDF-94B4-3E1ACB0C7931}" type="pres">
      <dgm:prSet presAssocID="{0511E47D-F438-4B85-BBD2-F6AF109DD798}" presName="sibTrans" presStyleCnt="0"/>
      <dgm:spPr/>
    </dgm:pt>
    <dgm:pt modelId="{1062C73F-7FC1-43EA-9DAD-D948C501F682}" type="pres">
      <dgm:prSet presAssocID="{FD372A33-7A99-4A00-9E55-63B4595E201C}" presName="composite" presStyleCnt="0"/>
      <dgm:spPr/>
    </dgm:pt>
    <dgm:pt modelId="{5AD314CA-EEE4-4726-8E0E-A3B763331E75}" type="pres">
      <dgm:prSet presAssocID="{FD372A33-7A99-4A00-9E55-63B4595E201C}" presName="rect1" presStyleLbl="b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</dgm:pt>
    <dgm:pt modelId="{04A55387-2D39-41EA-968E-CD0619502351}" type="pres">
      <dgm:prSet presAssocID="{FD372A33-7A99-4A00-9E55-63B4595E201C}" presName="wedgeRectCallout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80F4A0-3164-4DEC-AD85-07217E71C200}" type="presOf" srcId="{23A7064F-D7E5-4CA4-AF90-7675F97E67EB}" destId="{84943991-FF30-469E-A628-E80A56B1A506}" srcOrd="0" destOrd="0" presId="urn:microsoft.com/office/officeart/2008/layout/BendingPictureCaptionList"/>
    <dgm:cxn modelId="{97F89B3A-0EE5-4734-9881-B9EA9040DA7A}" type="presOf" srcId="{B2DB80A7-D423-4729-AC10-E06D4FA4D86E}" destId="{5F276769-4424-412D-A0C4-035EC0D83651}" srcOrd="0" destOrd="0" presId="urn:microsoft.com/office/officeart/2008/layout/BendingPictureCaptionList"/>
    <dgm:cxn modelId="{D72EB119-D0F4-489B-84DB-8492A64CBD5C}" type="presOf" srcId="{3D4DAD8D-D568-4D1C-8430-B7F86476B484}" destId="{321236A3-39BD-4DB1-808B-DC096C43D600}" srcOrd="0" destOrd="0" presId="urn:microsoft.com/office/officeart/2008/layout/BendingPictureCaptionList"/>
    <dgm:cxn modelId="{39AD2C63-6B96-4972-8D1C-24B254DC6CA3}" srcId="{3D4DAD8D-D568-4D1C-8430-B7F86476B484}" destId="{B2DB80A7-D423-4729-AC10-E06D4FA4D86E}" srcOrd="0" destOrd="0" parTransId="{D952DB60-543F-42EA-9DF3-5ABC9A5DCC6E}" sibTransId="{E67AEE21-E3D0-442E-B9ED-88E5DCD7A4D0}"/>
    <dgm:cxn modelId="{F0A6E4CA-7844-46F1-97D1-FC99BC089ADA}" srcId="{3D4DAD8D-D568-4D1C-8430-B7F86476B484}" destId="{FD372A33-7A99-4A00-9E55-63B4595E201C}" srcOrd="2" destOrd="0" parTransId="{4F146931-63CF-4C25-A7B6-8D75D63363E3}" sibTransId="{00A986DA-7B83-4701-A20B-A6C2AD6B6E6D}"/>
    <dgm:cxn modelId="{6A97B91A-9E08-4B04-9503-94466B272AB8}" srcId="{3D4DAD8D-D568-4D1C-8430-B7F86476B484}" destId="{23A7064F-D7E5-4CA4-AF90-7675F97E67EB}" srcOrd="1" destOrd="0" parTransId="{DE877D6F-64B9-4AE0-B906-62C68CB680E4}" sibTransId="{0511E47D-F438-4B85-BBD2-F6AF109DD798}"/>
    <dgm:cxn modelId="{D86BB9F2-20A0-4B2F-A65E-8B15EC70BA44}" type="presOf" srcId="{FD372A33-7A99-4A00-9E55-63B4595E201C}" destId="{04A55387-2D39-41EA-968E-CD0619502351}" srcOrd="0" destOrd="0" presId="urn:microsoft.com/office/officeart/2008/layout/BendingPictureCaptionList"/>
    <dgm:cxn modelId="{AEA04C01-B247-4CAE-A18D-789A3B9AB3E1}" type="presParOf" srcId="{321236A3-39BD-4DB1-808B-DC096C43D600}" destId="{74C051CA-8F79-4EA4-93C4-CFE99BC728C9}" srcOrd="0" destOrd="0" presId="urn:microsoft.com/office/officeart/2008/layout/BendingPictureCaptionList"/>
    <dgm:cxn modelId="{0AD31349-5025-400C-B57E-53A79D68D652}" type="presParOf" srcId="{74C051CA-8F79-4EA4-93C4-CFE99BC728C9}" destId="{8038A625-A548-486E-82DB-CD2D72E0BC4B}" srcOrd="0" destOrd="0" presId="urn:microsoft.com/office/officeart/2008/layout/BendingPictureCaptionList"/>
    <dgm:cxn modelId="{AA137E88-02B5-45F3-939C-22C61F935071}" type="presParOf" srcId="{74C051CA-8F79-4EA4-93C4-CFE99BC728C9}" destId="{5F276769-4424-412D-A0C4-035EC0D83651}" srcOrd="1" destOrd="0" presId="urn:microsoft.com/office/officeart/2008/layout/BendingPictureCaptionList"/>
    <dgm:cxn modelId="{500ECA46-7EF9-4125-975D-80F7903F01E6}" type="presParOf" srcId="{321236A3-39BD-4DB1-808B-DC096C43D600}" destId="{A4DDDBC4-CF78-44E8-88F9-31E9722AA850}" srcOrd="1" destOrd="0" presId="urn:microsoft.com/office/officeart/2008/layout/BendingPictureCaptionList"/>
    <dgm:cxn modelId="{023D6C52-A091-48E9-965B-1C47EFE61142}" type="presParOf" srcId="{321236A3-39BD-4DB1-808B-DC096C43D600}" destId="{F269D72F-E2E5-416C-AC90-52BDBD771FF6}" srcOrd="2" destOrd="0" presId="urn:microsoft.com/office/officeart/2008/layout/BendingPictureCaptionList"/>
    <dgm:cxn modelId="{934A39B0-DB25-4872-B8EF-C0A66E668358}" type="presParOf" srcId="{F269D72F-E2E5-416C-AC90-52BDBD771FF6}" destId="{AFFBC7C0-DC58-4304-A3DE-F41C2139AFF7}" srcOrd="0" destOrd="0" presId="urn:microsoft.com/office/officeart/2008/layout/BendingPictureCaptionList"/>
    <dgm:cxn modelId="{7AC75318-F327-4D7E-8131-8CBEDC261CE5}" type="presParOf" srcId="{F269D72F-E2E5-416C-AC90-52BDBD771FF6}" destId="{84943991-FF30-469E-A628-E80A56B1A506}" srcOrd="1" destOrd="0" presId="urn:microsoft.com/office/officeart/2008/layout/BendingPictureCaptionList"/>
    <dgm:cxn modelId="{D8749BE9-3138-4B91-AC48-BE58D15B97CA}" type="presParOf" srcId="{321236A3-39BD-4DB1-808B-DC096C43D600}" destId="{A0BBA571-4A36-4BDF-94B4-3E1ACB0C7931}" srcOrd="3" destOrd="0" presId="urn:microsoft.com/office/officeart/2008/layout/BendingPictureCaptionList"/>
    <dgm:cxn modelId="{8BA95285-364B-4320-AF46-AAE8C3CB4949}" type="presParOf" srcId="{321236A3-39BD-4DB1-808B-DC096C43D600}" destId="{1062C73F-7FC1-43EA-9DAD-D948C501F682}" srcOrd="4" destOrd="0" presId="urn:microsoft.com/office/officeart/2008/layout/BendingPictureCaptionList"/>
    <dgm:cxn modelId="{ED1F1AB4-7841-4BF9-A6E1-CF6447A1F912}" type="presParOf" srcId="{1062C73F-7FC1-43EA-9DAD-D948C501F682}" destId="{5AD314CA-EEE4-4726-8E0E-A3B763331E75}" srcOrd="0" destOrd="0" presId="urn:microsoft.com/office/officeart/2008/layout/BendingPictureCaptionList"/>
    <dgm:cxn modelId="{CCA42423-867D-4918-8BED-A9D3D95A7A2F}" type="presParOf" srcId="{1062C73F-7FC1-43EA-9DAD-D948C501F682}" destId="{04A55387-2D39-41EA-968E-CD061950235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Unused medicine Donation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4B9A-7A75-4BE6-A53D-7FE3D1EFADC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UNUSED MEDICINE DONATION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4E299-4753-486B-AF45-5CE9B199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7841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DF2D-E3E1-4F34-B682-F025E1B31ACC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1EFE5-7CCE-45DD-9A51-A669DCAFF5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4203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EFE5-7CCE-45DD-9A51-A669DCAFF57D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2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51EFE5-7CCE-45DD-9A51-A669DCAFF57D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19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51EFE5-7CCE-45DD-9A51-A669DCAFF57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55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EFE5-7CCE-45DD-9A51-A669DCAFF57D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1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0783-263E-48A4-9B76-00DF3271A874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5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90BA-7FF5-4740-9A4D-5058965CB09B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5970-7AC3-4C9A-B4A4-B405E233EA52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BAA-5C8A-490E-B07F-5E536F587254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07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98B2-5F43-43CB-A639-8ED9F9159C77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4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FA0E-6B6E-40AB-98B9-DCE99F4538F9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5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D4DB-56C7-4535-9B4E-5CD3AA45A55A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7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A207-D108-4245-B7AC-B5763262F47F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0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61B9-01D2-49C5-AEE5-97973114C469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0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3E8B-FCB4-40E4-8983-53A14C9C13F6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4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6E6D-C1A6-4F6D-A8A6-3EC349E96D90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0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CD78-53CE-4CEB-931A-472699493622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9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E2B9-6247-4E76-AE41-C448931506C0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4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B770-F8DD-4693-9212-BA12FB0C8825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4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212B-3950-4A90-A18F-3F49F945B164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4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6B77-438F-4294-A860-C5E661A6C42B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F8BD-2FC0-432E-9C49-D9B8120B7CB2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3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5000"/>
                <a:lumOff val="45000"/>
              </a:schemeClr>
            </a:gs>
            <a:gs pos="74000">
              <a:schemeClr val="accent4">
                <a:lumMod val="60000"/>
                <a:lumOff val="4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3F0120-0B9F-447B-BA03-3D14C7FE17EC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Unused medicine Donation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FCD7-F04B-4096-9DC0-3454ABFCA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02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766" y="2689411"/>
            <a:ext cx="8190893" cy="753035"/>
          </a:xfr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4800" b="1" u="sng" dirty="0" smtClean="0">
                <a:solidFill>
                  <a:schemeClr val="bg2">
                    <a:lumMod val="50000"/>
                  </a:schemeClr>
                </a:solidFill>
              </a:rPr>
              <a:t>Unused Medicine Donation</a:t>
            </a:r>
            <a:r>
              <a:rPr lang="en-US" b="1" u="sng" dirty="0" smtClean="0">
                <a:solidFill>
                  <a:schemeClr val="bg1"/>
                </a:solidFill>
              </a:rPr>
              <a:t/>
            </a:r>
            <a:br>
              <a:rPr lang="en-US" b="1" u="sng" dirty="0" smtClean="0">
                <a:solidFill>
                  <a:schemeClr val="bg1"/>
                </a:solidFill>
              </a:rPr>
            </a:br>
            <a:r>
              <a:rPr lang="en-US" b="1" u="sng" dirty="0" smtClean="0">
                <a:solidFill>
                  <a:schemeClr val="bg1"/>
                </a:solidFill>
              </a:rPr>
              <a:t/>
            </a:r>
            <a:br>
              <a:rPr lang="en-US" b="1" u="sng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                                          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                                      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                                        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93138" y="3599974"/>
            <a:ext cx="3015673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2800" b="1" dirty="0" err="1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Sandip</a:t>
            </a:r>
            <a:r>
              <a:rPr lang="en-US" sz="2800" b="1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Nepali,191724</a:t>
            </a:r>
          </a:p>
          <a:p>
            <a:r>
              <a:rPr lang="en-US" sz="2300" b="1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 </a:t>
            </a:r>
            <a:r>
              <a:rPr lang="en-US" sz="2800" b="1" dirty="0" err="1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Apsara</a:t>
            </a:r>
            <a:r>
              <a:rPr lang="en-US" sz="2800" b="1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B.k.,</a:t>
            </a:r>
            <a:r>
              <a:rPr lang="en-US" sz="2800" b="1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191704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Rudra.N.Pandey,191720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</a:br>
            <a:r>
              <a:rPr lang="en-US" sz="2300" b="1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                        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3" y="273051"/>
            <a:ext cx="614619" cy="51044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387" y="5970494"/>
            <a:ext cx="838199" cy="617675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9661" y="242495"/>
            <a:ext cx="3859795" cy="304801"/>
          </a:xfrm>
        </p:spPr>
        <p:txBody>
          <a:bodyPr/>
          <a:lstStyle/>
          <a:p>
            <a:r>
              <a:rPr lang="en-US" sz="1800" smtClean="0"/>
              <a:t>Unused medicine Donation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458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3469" y="1281953"/>
            <a:ext cx="72090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Wastage </a:t>
            </a:r>
            <a:r>
              <a:rPr lang="en-US" sz="3200" b="1" dirty="0">
                <a:solidFill>
                  <a:schemeClr val="bg1"/>
                </a:solidFill>
              </a:rPr>
              <a:t>of medicine gets </a:t>
            </a:r>
            <a:r>
              <a:rPr lang="en-US" sz="3200" b="1" dirty="0" smtClean="0">
                <a:solidFill>
                  <a:schemeClr val="bg1"/>
                </a:solidFill>
              </a:rPr>
              <a:t>reduced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/>
            </a:r>
            <a:br>
              <a:rPr lang="en-US" sz="3200" b="1" dirty="0">
                <a:solidFill>
                  <a:schemeClr val="bg1"/>
                </a:solidFill>
              </a:rPr>
            </a:b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901571056"/>
              </p:ext>
            </p:extLst>
          </p:nvPr>
        </p:nvGraphicFramePr>
        <p:xfrm>
          <a:off x="2680447" y="2066783"/>
          <a:ext cx="7082118" cy="3616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953175" y="5701447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50773" y="144967"/>
            <a:ext cx="4976300" cy="608478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226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25410541"/>
              </p:ext>
            </p:extLst>
          </p:nvPr>
        </p:nvGraphicFramePr>
        <p:xfrm>
          <a:off x="1972638" y="852755"/>
          <a:ext cx="8322068" cy="4931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926281" y="5674552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35291" y="44604"/>
            <a:ext cx="5221626" cy="597327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401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0855" y="1232216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giving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makes it much easier for donors to make regular donations</a:t>
            </a:r>
            <a:r>
              <a:rPr lang="en-US" sz="2000" dirty="0" smtClean="0">
                <a:solidFill>
                  <a:srgbClr val="BDC1C6"/>
                </a:solidFill>
                <a:latin typeface="arial" panose="020B0604020202020204" pitchFamily="34" charset="0"/>
              </a:rPr>
              <a:t>.</a:t>
            </a:r>
          </a:p>
          <a:p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can be used by multiple people at a time. People can donate at any time</a:t>
            </a:r>
            <a:r>
              <a:rPr lang="en-US" sz="2000" dirty="0"/>
              <a:t>. </a:t>
            </a:r>
          </a:p>
          <a:p>
            <a:endParaRPr lang="en-US" sz="2000" dirty="0"/>
          </a:p>
        </p:txBody>
      </p:sp>
      <p:sp>
        <p:nvSpPr>
          <p:cNvPr id="6" name="Right Arrow 5"/>
          <p:cNvSpPr/>
          <p:nvPr/>
        </p:nvSpPr>
        <p:spPr>
          <a:xfrm>
            <a:off x="2464995" y="1370715"/>
            <a:ext cx="675769" cy="438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60594" y="3217375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.</a:t>
            </a:r>
            <a:r>
              <a:rPr lang="en-US" sz="2000" dirty="0"/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81281" y="3435677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donation builds automation into the process to save you time &amp; 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more manual entry into spreadsheets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95" y="2480873"/>
            <a:ext cx="701101" cy="4938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95" y="3711948"/>
            <a:ext cx="701101" cy="49381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935246" y="5809023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35603" y="267630"/>
            <a:ext cx="4994358" cy="418908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977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793010" y="237054"/>
            <a:ext cx="3859795" cy="304801"/>
          </a:xfrm>
        </p:spPr>
        <p:txBody>
          <a:bodyPr/>
          <a:lstStyle/>
          <a:p>
            <a:r>
              <a:rPr lang="en-US" sz="2000" dirty="0" smtClean="0"/>
              <a:t>Unused medicine Donation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09682" y="5871776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38991" y="1603917"/>
            <a:ext cx="8075517" cy="4939552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2368213" y="749720"/>
            <a:ext cx="3714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METHODOLOGY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81" y="1913179"/>
            <a:ext cx="1792379" cy="15972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72871" y="1739153"/>
            <a:ext cx="528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458" y="2190571"/>
            <a:ext cx="1188823" cy="10425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04357" y="2434954"/>
            <a:ext cx="53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Algerian" panose="04020705040A02060702" pitchFamily="82" charset="0"/>
              </a:rPr>
              <a:t>3</a:t>
            </a:r>
            <a:endParaRPr lang="en-US" sz="3600" b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091" y="2169804"/>
            <a:ext cx="5188146" cy="117663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61457" y="5751306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2715" y="245328"/>
            <a:ext cx="4965148" cy="532392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481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6837" y="1513409"/>
            <a:ext cx="892129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There must be a log in for the User, Social Organization,  admin.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+mj-lt"/>
              </a:rPr>
              <a:t>Users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can register themselves on this system by submitting their necessary details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.</a:t>
            </a:r>
          </a:p>
          <a:p>
            <a:endParaRPr lang="en-US" b="1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+mj-lt"/>
              </a:rPr>
              <a:t>   Once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registered the users can donate the medicines 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   by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  providing   accurate   medicine   details   to  Social 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organizations</a:t>
            </a:r>
          </a:p>
          <a:p>
            <a:endParaRPr lang="en-US" b="1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endParaRPr lang="en-US" b="1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User </a:t>
            </a:r>
            <a:r>
              <a:rPr lang="en-US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can visit site  and can request </a:t>
            </a:r>
            <a:r>
              <a:rPr lang="en-US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medicine </a:t>
            </a:r>
            <a:r>
              <a:rPr lang="en-US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also can donate medicine with detail information</a:t>
            </a:r>
          </a:p>
          <a:p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061457" y="5761581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479479" y="1767156"/>
            <a:ext cx="421241" cy="328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988" y="4048617"/>
            <a:ext cx="445047" cy="384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989" y="3236958"/>
            <a:ext cx="445047" cy="38408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79479" y="427824"/>
            <a:ext cx="5255081" cy="396606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73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110822" y="5737524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577996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48246" y="200722"/>
            <a:ext cx="4875939" cy="430059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511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069716" y="5889706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lh3.googleusercontent.com/NFniIJi5Onhes7PCI4q1oEtOJ_coHJIcmdSH_1jAnQiGMdZZu8uJTunoIQYKwBBB7B5dwKrhBj_PZK2CBy8NIQtPr4DNNXIuM7b3bqqtMw62oGrTA3laO5F0qPODDduGCFaXwG_8gTHte2-6VxGY7FM8LTgwLsG6Wos1DhMtEgaLruH5yJk_PypWKsU-5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6" y="347967"/>
            <a:ext cx="5080942" cy="219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BTgZMxCgAWHOSEAPcoobK4pMXeMAl4ClGGb99DKU09UTYxLbdKInbqVyOH2UWAP-wxnrMMWyJOyu-Qa4lsfufdWsP1vI5hRe0HUihCOblwiPIqhwFJ0xQOu90g4PcSNLsUlfxR8cEsGtspLTGir0yDmPitkkg6jhvoOFs14eQ0X8INAOmsSfFT3HpRFZ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86" y="1922120"/>
            <a:ext cx="5578289" cy="246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4246260"/>
              </p:ext>
            </p:extLst>
          </p:nvPr>
        </p:nvGraphicFramePr>
        <p:xfrm>
          <a:off x="2074126" y="5058859"/>
          <a:ext cx="2359941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37139480"/>
              </p:ext>
            </p:extLst>
          </p:nvPr>
        </p:nvGraphicFramePr>
        <p:xfrm>
          <a:off x="7130214" y="5058859"/>
          <a:ext cx="2050561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432" y="347967"/>
            <a:ext cx="4987451" cy="544131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100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25"/>
          <a:stretch/>
        </p:blipFill>
        <p:spPr>
          <a:xfrm>
            <a:off x="1812360" y="2545976"/>
            <a:ext cx="3962400" cy="2321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578" y="2545976"/>
            <a:ext cx="3629217" cy="240254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908352" y="5674553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620" y="1294544"/>
            <a:ext cx="8597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APPROVAL OF ONLY UNEXPIRED MEDICINES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9983" y="100362"/>
            <a:ext cx="4909393" cy="524294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557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76681" y="1015226"/>
            <a:ext cx="5074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WHAT NEXT ?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6401" y="4156205"/>
            <a:ext cx="5477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8196482"/>
              </p:ext>
            </p:extLst>
          </p:nvPr>
        </p:nvGraphicFramePr>
        <p:xfrm>
          <a:off x="1664412" y="1808253"/>
          <a:ext cx="9174823" cy="4633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006964" y="5907635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6783" y="144967"/>
            <a:ext cx="5111939" cy="586176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357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6412" y="893958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Table of contents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040971" y="2639499"/>
            <a:ext cx="1773948" cy="1579001"/>
          </a:xfrm>
          <a:prstGeom prst="ellipse">
            <a:avLst/>
          </a:prstGeom>
          <a:solidFill>
            <a:srgbClr val="8ACAF3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60735" y="2900443"/>
            <a:ext cx="1167312" cy="102550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1</a:t>
            </a:r>
            <a:endParaRPr lang="en-US" sz="4400" b="1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345" y="2655072"/>
            <a:ext cx="1754380" cy="15634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575" y="2907746"/>
            <a:ext cx="1188823" cy="10425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560" y="2639499"/>
            <a:ext cx="1721152" cy="15360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3725" y="2907746"/>
            <a:ext cx="1188823" cy="10425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42329" y="3110753"/>
            <a:ext cx="545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Algerian" panose="04020705040A02060702" pitchFamily="82" charset="0"/>
              </a:rPr>
              <a:t>2</a:t>
            </a:r>
            <a:endParaRPr lang="en-US" sz="3600" b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54471" y="3110753"/>
            <a:ext cx="53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Algerian" panose="04020705040A02060702" pitchFamily="82" charset="0"/>
              </a:rPr>
              <a:t>3</a:t>
            </a:r>
            <a:endParaRPr lang="en-US" sz="3600" b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0585" y="4479443"/>
            <a:ext cx="3129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ABOUT</a:t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2400" b="1" dirty="0" smtClean="0">
                <a:solidFill>
                  <a:srgbClr val="002060"/>
                </a:solidFill>
              </a:rPr>
              <a:t>MEDICINE  DONATION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5874" y="4357351"/>
            <a:ext cx="21972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Why online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Donation system?</a:t>
            </a:r>
            <a:endParaRPr lang="en-US" sz="2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46705" y="4479443"/>
            <a:ext cx="25461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How it Works?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35246" y="5853846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0735" y="-185380"/>
            <a:ext cx="4413637" cy="886170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453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95010" y="454159"/>
            <a:ext cx="5280126" cy="410923"/>
          </a:xfrm>
        </p:spPr>
        <p:txBody>
          <a:bodyPr/>
          <a:lstStyle/>
          <a:p>
            <a:r>
              <a:rPr lang="en-US" sz="2400" dirty="0" smtClean="0"/>
              <a:t>           Unused medicine Donation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33871" y="5809023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10158"/>
              </p:ext>
            </p:extLst>
          </p:nvPr>
        </p:nvGraphicFramePr>
        <p:xfrm>
          <a:off x="1963270" y="2976283"/>
          <a:ext cx="8292353" cy="2635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512"/>
                <a:gridCol w="3999841"/>
              </a:tblGrid>
              <a:tr h="860611">
                <a:tc>
                  <a:txBody>
                    <a:bodyPr/>
                    <a:lstStyle/>
                    <a:p>
                      <a:endParaRPr lang="en-US" sz="18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SANDIP NEPALI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BACKEND/DESIGN(FIGMA)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60611"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RUDRA R.PANDEY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</a:p>
                    <a:p>
                      <a:r>
                        <a:rPr lang="en-US" b="1" dirty="0" smtClean="0"/>
                        <a:t>   FONTEND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86061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APSARA BK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DOCUMENTATION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14165" y="1447800"/>
            <a:ext cx="4573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WORK DISTRIBUTION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6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73465" y="2967335"/>
            <a:ext cx="4245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Bottom">
              <a:avLst/>
            </a:prstTxWarp>
            <a:spAutoFit/>
          </a:bodyPr>
          <a:lstStyle/>
          <a:p>
            <a:pPr algn="ctr"/>
            <a:r>
              <a:rPr lang="en-US" sz="5400" dirty="0" smtClean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THANK YOU!</a:t>
            </a:r>
            <a:endParaRPr lang="en-US" sz="5400" dirty="0">
              <a:ln w="95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97999" y="5835918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73465" y="446050"/>
            <a:ext cx="5087812" cy="396606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861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81" y="1913179"/>
            <a:ext cx="1792379" cy="15972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458" y="2189130"/>
            <a:ext cx="1188823" cy="11888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72871" y="1739153"/>
            <a:ext cx="528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67517" y="2563577"/>
            <a:ext cx="65890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ABOUT </a:t>
            </a:r>
          </a:p>
          <a:p>
            <a:r>
              <a:rPr lang="en-US" sz="40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MEDICINE DONATION</a:t>
            </a:r>
            <a:endParaRPr lang="en-US" sz="40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5599" y="5826952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78458" y="623641"/>
            <a:ext cx="5024508" cy="524935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275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239297"/>
              </p:ext>
            </p:extLst>
          </p:nvPr>
        </p:nvGraphicFramePr>
        <p:xfrm>
          <a:off x="4655929" y="2103505"/>
          <a:ext cx="6857489" cy="392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489"/>
              </a:tblGrid>
              <a:tr h="3926076">
                <a:tc>
                  <a:txBody>
                    <a:bodyPr/>
                    <a:lstStyle/>
                    <a:p>
                      <a:endParaRPr lang="en-US" sz="1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36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Unused</a:t>
                      </a:r>
                      <a:r>
                        <a:rPr lang="en-US" sz="36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Medicine                 Donation System</a:t>
                      </a:r>
                    </a:p>
                    <a:p>
                      <a:r>
                        <a:rPr lang="en-US" sz="3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prepare a portal for the collection of 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unused medicines that can be further utilized by people.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Cloud Callout 4"/>
          <p:cNvSpPr/>
          <p:nvPr/>
        </p:nvSpPr>
        <p:spPr>
          <a:xfrm>
            <a:off x="1936985" y="688361"/>
            <a:ext cx="1867545" cy="1371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Medicine Donation System?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84562" y="503695"/>
            <a:ext cx="20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67" y="2059961"/>
            <a:ext cx="2523963" cy="370668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33857" y="5988318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14831" y="503695"/>
            <a:ext cx="4530252" cy="304801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06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32418798"/>
              </p:ext>
            </p:extLst>
          </p:nvPr>
        </p:nvGraphicFramePr>
        <p:xfrm>
          <a:off x="157213" y="295835"/>
          <a:ext cx="8967694" cy="6075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042" y="737206"/>
            <a:ext cx="2082446" cy="13874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78" y="2778523"/>
            <a:ext cx="1924829" cy="1479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004" y="4912122"/>
            <a:ext cx="2000903" cy="12888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908352" y="5746270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90852" y="-361926"/>
            <a:ext cx="5107499" cy="1099132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729058" y="5862811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1530" y="1515035"/>
            <a:ext cx="5865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PROBLEM OF STATEMENTS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41175" y="4475530"/>
            <a:ext cx="6741459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register themselves on this system by submitting their necessary details. Once registered the users can donate the medicines by providing accurate medicine details to Social organization</a:t>
            </a:r>
            <a:endParaRPr lang="en-US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57083" y="4704314"/>
            <a:ext cx="313764" cy="19041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41" y="2625751"/>
            <a:ext cx="341406" cy="2438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41" y="3840536"/>
            <a:ext cx="341406" cy="2438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13965" y="2531633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people can’t afford medicine that increases the death rate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Medicine Donation system proposed here aims at providing an online platform for donating medicines or unused medicines to needy people. </a:t>
            </a:r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0847" y="3203366"/>
            <a:ext cx="7586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Unexpired medicines  that can be reused are wasted due to less awareness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among people about  online medicine donation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974519" y="289933"/>
            <a:ext cx="5678827" cy="556336"/>
          </a:xfrm>
        </p:spPr>
        <p:txBody>
          <a:bodyPr/>
          <a:lstStyle/>
          <a:p>
            <a:r>
              <a:rPr lang="en-US" sz="2400" dirty="0" smtClean="0"/>
              <a:t>Unused medicine Donation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65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81" y="1913179"/>
            <a:ext cx="1792379" cy="15972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72871" y="1739153"/>
            <a:ext cx="528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458" y="2190571"/>
            <a:ext cx="1188823" cy="1042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335" y="2226515"/>
            <a:ext cx="835224" cy="9632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80625" y="2450584"/>
            <a:ext cx="34435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Why </a:t>
            </a:r>
            <a:r>
              <a:rPr lang="en-US" sz="3200" b="1" smtClean="0">
                <a:solidFill>
                  <a:srgbClr val="002060"/>
                </a:solidFill>
              </a:rPr>
              <a:t>Online Medicine Donation  </a:t>
            </a:r>
            <a:r>
              <a:rPr lang="en-US" sz="3200" b="1" dirty="0" smtClean="0">
                <a:solidFill>
                  <a:srgbClr val="002060"/>
                </a:solidFill>
              </a:rPr>
              <a:t>System?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35246" y="5665588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62887" y="456683"/>
            <a:ext cx="4761277" cy="478188"/>
          </a:xfrm>
        </p:spPr>
        <p:txBody>
          <a:bodyPr/>
          <a:lstStyle/>
          <a:p>
            <a:r>
              <a:rPr lang="en-US" sz="2400" dirty="0" smtClean="0"/>
              <a:t>    Unused medicine Donation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379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0918" y="735981"/>
            <a:ext cx="3990754" cy="479836"/>
          </a:xfrm>
        </p:spPr>
        <p:txBody>
          <a:bodyPr/>
          <a:lstStyle/>
          <a:p>
            <a:r>
              <a:rPr lang="en-US" sz="2000" dirty="0" smtClean="0"/>
              <a:t>Unused medicine Donation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65496" y="5648314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1530" y="1707776"/>
            <a:ext cx="4751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Objectives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4612" y="2715977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To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and development of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, which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be very effective and will bear great contribution to get the health services for these needy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and poor people, 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Wastage of medicine gets reduce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Besides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, with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help of web-based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, social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can be directly connected to the outer sources</a:t>
            </a:r>
          </a:p>
        </p:txBody>
      </p:sp>
    </p:spTree>
    <p:extLst>
      <p:ext uri="{BB962C8B-B14F-4D97-AF65-F5344CB8AC3E}">
        <p14:creationId xmlns:p14="http://schemas.microsoft.com/office/powerpoint/2010/main" val="10007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50210" y="1481055"/>
            <a:ext cx="6661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  Medicine help for poor  people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17112759"/>
              </p:ext>
            </p:extLst>
          </p:nvPr>
        </p:nvGraphicFramePr>
        <p:xfrm>
          <a:off x="3869764" y="2429106"/>
          <a:ext cx="5659717" cy="3460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702164" y="5719376"/>
            <a:ext cx="838199" cy="767687"/>
          </a:xfrm>
        </p:spPr>
        <p:txBody>
          <a:bodyPr/>
          <a:lstStyle/>
          <a:p>
            <a:fld id="{C4F0FCD7-F04B-4096-9DC0-3454ABFCAEF2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54712" y="379142"/>
            <a:ext cx="5486400" cy="635619"/>
          </a:xfrm>
        </p:spPr>
        <p:txBody>
          <a:bodyPr/>
          <a:lstStyle/>
          <a:p>
            <a:r>
              <a:rPr lang="en-US" sz="2800" dirty="0" smtClean="0"/>
              <a:t>Unused medicine Donation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949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1076</TotalTime>
  <Words>451</Words>
  <Application>Microsoft Office PowerPoint</Application>
  <PresentationFormat>Widescreen</PresentationFormat>
  <Paragraphs>141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Agency FB</vt:lpstr>
      <vt:lpstr>Algerian</vt:lpstr>
      <vt:lpstr>Arial</vt:lpstr>
      <vt:lpstr>Arial</vt:lpstr>
      <vt:lpstr>Arial Black</vt:lpstr>
      <vt:lpstr>Arial Rounded MT Bold</vt:lpstr>
      <vt:lpstr>Calibri</vt:lpstr>
      <vt:lpstr>Century Gothic</vt:lpstr>
      <vt:lpstr>Times New Roman</vt:lpstr>
      <vt:lpstr>Wingdings 3</vt:lpstr>
      <vt:lpstr>Ion</vt:lpstr>
      <vt:lpstr>Unused Medicine Donation                                                                                                     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Unused Medicine Donation</dc:title>
  <dc:creator>Microsoft account</dc:creator>
  <cp:lastModifiedBy>Microsoft account</cp:lastModifiedBy>
  <cp:revision>77</cp:revision>
  <dcterms:created xsi:type="dcterms:W3CDTF">2022-11-06T11:02:59Z</dcterms:created>
  <dcterms:modified xsi:type="dcterms:W3CDTF">2022-11-22T12:18:38Z</dcterms:modified>
</cp:coreProperties>
</file>