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0" r:id="rId3"/>
    <p:sldId id="303" r:id="rId4"/>
    <p:sldId id="314" r:id="rId5"/>
    <p:sldId id="309" r:id="rId6"/>
    <p:sldId id="304" r:id="rId7"/>
    <p:sldId id="315" r:id="rId8"/>
    <p:sldId id="311" r:id="rId9"/>
    <p:sldId id="305" r:id="rId10"/>
    <p:sldId id="312" r:id="rId11"/>
    <p:sldId id="306" r:id="rId12"/>
    <p:sldId id="313" r:id="rId13"/>
    <p:sldId id="307" r:id="rId14"/>
    <p:sldId id="308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E80"/>
    <a:srgbClr val="135675"/>
    <a:srgbClr val="0D3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35B7E-DA25-6444-AA44-2214DADBFB86}" v="38" dt="2024-10-19T11:44:40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78761" autoAdjust="0"/>
  </p:normalViewPr>
  <p:slideViewPr>
    <p:cSldViewPr snapToGrid="0">
      <p:cViewPr>
        <p:scale>
          <a:sx n="50" d="100"/>
          <a:sy n="50" d="100"/>
        </p:scale>
        <p:origin x="235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22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Borg" userId="afe7ebbc0d130116" providerId="LiveId" clId="{98435B7E-DA25-6444-AA44-2214DADBFB86}"/>
    <pc:docChg chg="undo custSel addSld delSld modSld sldOrd">
      <pc:chgData name="Monica Borg" userId="afe7ebbc0d130116" providerId="LiveId" clId="{98435B7E-DA25-6444-AA44-2214DADBFB86}" dt="2024-10-19T11:45:26.676" v="387" actId="13926"/>
      <pc:docMkLst>
        <pc:docMk/>
      </pc:docMkLst>
      <pc:sldChg chg="addSp delSp modSp mod">
        <pc:chgData name="Monica Borg" userId="afe7ebbc0d130116" providerId="LiveId" clId="{98435B7E-DA25-6444-AA44-2214DADBFB86}" dt="2024-10-19T11:31:18.190" v="236"/>
        <pc:sldMkLst>
          <pc:docMk/>
          <pc:sldMk cId="3616864556" sldId="274"/>
        </pc:sldMkLst>
        <pc:spChg chg="add mod">
          <ac:chgData name="Monica Borg" userId="afe7ebbc0d130116" providerId="LiveId" clId="{98435B7E-DA25-6444-AA44-2214DADBFB86}" dt="2024-10-19T11:31:14.822" v="234"/>
          <ac:spMkLst>
            <pc:docMk/>
            <pc:sldMk cId="3616864556" sldId="274"/>
            <ac:spMk id="4" creationId="{A8C01917-537F-4775-B3B7-BF577F4B0CE6}"/>
          </ac:spMkLst>
        </pc:spChg>
        <pc:spChg chg="add mod">
          <ac:chgData name="Monica Borg" userId="afe7ebbc0d130116" providerId="LiveId" clId="{98435B7E-DA25-6444-AA44-2214DADBFB86}" dt="2024-10-19T11:31:18.190" v="236"/>
          <ac:spMkLst>
            <pc:docMk/>
            <pc:sldMk cId="3616864556" sldId="274"/>
            <ac:spMk id="5" creationId="{31C8FC0A-BF62-EDD8-834B-DBF542CC9C37}"/>
          </ac:spMkLst>
        </pc:spChg>
        <pc:spChg chg="del">
          <ac:chgData name="Monica Borg" userId="afe7ebbc0d130116" providerId="LiveId" clId="{98435B7E-DA25-6444-AA44-2214DADBFB86}" dt="2024-10-19T11:31:17.857" v="235" actId="478"/>
          <ac:spMkLst>
            <pc:docMk/>
            <pc:sldMk cId="3616864556" sldId="274"/>
            <ac:spMk id="6" creationId="{50C091FB-4316-E244-304B-AE9F22C7914E}"/>
          </ac:spMkLst>
        </pc:spChg>
      </pc:sldChg>
      <pc:sldChg chg="addSp delSp modSp mod">
        <pc:chgData name="Monica Borg" userId="afe7ebbc0d130116" providerId="LiveId" clId="{98435B7E-DA25-6444-AA44-2214DADBFB86}" dt="2024-10-19T11:32:05.607" v="254" actId="1036"/>
        <pc:sldMkLst>
          <pc:docMk/>
          <pc:sldMk cId="670418403" sldId="285"/>
        </pc:sldMkLst>
        <pc:spChg chg="mod">
          <ac:chgData name="Monica Borg" userId="afe7ebbc0d130116" providerId="LiveId" clId="{98435B7E-DA25-6444-AA44-2214DADBFB86}" dt="2024-10-19T11:31:58.150" v="249" actId="27636"/>
          <ac:spMkLst>
            <pc:docMk/>
            <pc:sldMk cId="670418403" sldId="285"/>
            <ac:spMk id="3" creationId="{F48A9269-8C0E-FCB7-5A17-0972212508CB}"/>
          </ac:spMkLst>
        </pc:spChg>
        <pc:spChg chg="del">
          <ac:chgData name="Monica Borg" userId="afe7ebbc0d130116" providerId="LiveId" clId="{98435B7E-DA25-6444-AA44-2214DADBFB86}" dt="2024-10-19T11:32:01.488" v="250" actId="478"/>
          <ac:spMkLst>
            <pc:docMk/>
            <pc:sldMk cId="670418403" sldId="285"/>
            <ac:spMk id="4" creationId="{EEC44554-EF43-0EB4-DFCA-B7E42DB911CA}"/>
          </ac:spMkLst>
        </pc:spChg>
        <pc:spChg chg="add mod">
          <ac:chgData name="Monica Borg" userId="afe7ebbc0d130116" providerId="LiveId" clId="{98435B7E-DA25-6444-AA44-2214DADBFB86}" dt="2024-10-19T11:32:05.607" v="254" actId="1036"/>
          <ac:spMkLst>
            <pc:docMk/>
            <pc:sldMk cId="670418403" sldId="285"/>
            <ac:spMk id="5" creationId="{447A7C52-828B-DD25-73A8-9D4F9D72FEAB}"/>
          </ac:spMkLst>
        </pc:spChg>
      </pc:sldChg>
      <pc:sldChg chg="addSp delSp modSp mod setBg">
        <pc:chgData name="Monica Borg" userId="afe7ebbc0d130116" providerId="LiveId" clId="{98435B7E-DA25-6444-AA44-2214DADBFB86}" dt="2024-10-19T11:45:26.676" v="387" actId="13926"/>
        <pc:sldMkLst>
          <pc:docMk/>
          <pc:sldMk cId="3993550570" sldId="290"/>
        </pc:sldMkLst>
        <pc:spChg chg="del mod">
          <ac:chgData name="Monica Borg" userId="afe7ebbc0d130116" providerId="LiveId" clId="{98435B7E-DA25-6444-AA44-2214DADBFB86}" dt="2024-10-19T11:24:21.997" v="173" actId="478"/>
          <ac:spMkLst>
            <pc:docMk/>
            <pc:sldMk cId="3993550570" sldId="290"/>
            <ac:spMk id="2" creationId="{4104786D-4605-BAE1-5F7B-214FDBF4854B}"/>
          </ac:spMkLst>
        </pc:spChg>
        <pc:spChg chg="del mod">
          <ac:chgData name="Monica Borg" userId="afe7ebbc0d130116" providerId="LiveId" clId="{98435B7E-DA25-6444-AA44-2214DADBFB86}" dt="2024-10-19T11:26:20.249" v="207" actId="478"/>
          <ac:spMkLst>
            <pc:docMk/>
            <pc:sldMk cId="3993550570" sldId="290"/>
            <ac:spMk id="3" creationId="{DCBAFC07-BB51-4F41-FBCB-56F8164BCB90}"/>
          </ac:spMkLst>
        </pc:spChg>
        <pc:spChg chg="mod">
          <ac:chgData name="Monica Borg" userId="afe7ebbc0d130116" providerId="LiveId" clId="{98435B7E-DA25-6444-AA44-2214DADBFB86}" dt="2024-10-19T11:31:12.599" v="233" actId="1035"/>
          <ac:spMkLst>
            <pc:docMk/>
            <pc:sldMk cId="3993550570" sldId="290"/>
            <ac:spMk id="4" creationId="{63DF92A6-7ACA-39CA-B31B-58733012645F}"/>
          </ac:spMkLst>
        </pc:spChg>
        <pc:spChg chg="add mod">
          <ac:chgData name="Monica Borg" userId="afe7ebbc0d130116" providerId="LiveId" clId="{98435B7E-DA25-6444-AA44-2214DADBFB86}" dt="2024-10-19T11:24:19.243" v="172" actId="20577"/>
          <ac:spMkLst>
            <pc:docMk/>
            <pc:sldMk cId="3993550570" sldId="290"/>
            <ac:spMk id="5" creationId="{0A47E4A8-50B8-D0CA-115B-6C6F5C1ED2BB}"/>
          </ac:spMkLst>
        </pc:spChg>
        <pc:spChg chg="add">
          <ac:chgData name="Monica Borg" userId="afe7ebbc0d130116" providerId="LiveId" clId="{98435B7E-DA25-6444-AA44-2214DADBFB86}" dt="2024-10-19T11:23:49.791" v="158" actId="26606"/>
          <ac:spMkLst>
            <pc:docMk/>
            <pc:sldMk cId="3993550570" sldId="290"/>
            <ac:spMk id="6" creationId="{979E27D9-03C7-44E2-9FF8-15D0C8506AF7}"/>
          </ac:spMkLst>
        </pc:spChg>
        <pc:spChg chg="add">
          <ac:chgData name="Monica Borg" userId="afe7ebbc0d130116" providerId="LiveId" clId="{98435B7E-DA25-6444-AA44-2214DADBFB86}" dt="2024-10-19T11:23:49.791" v="158" actId="26606"/>
          <ac:spMkLst>
            <pc:docMk/>
            <pc:sldMk cId="3993550570" sldId="290"/>
            <ac:spMk id="7" creationId="{EEBF1590-3B36-48EE-A89D-3B6F3CB256AB}"/>
          </ac:spMkLst>
        </pc:spChg>
        <pc:spChg chg="add">
          <ac:chgData name="Monica Borg" userId="afe7ebbc0d130116" providerId="LiveId" clId="{98435B7E-DA25-6444-AA44-2214DADBFB86}" dt="2024-10-19T11:23:49.791" v="158" actId="26606"/>
          <ac:spMkLst>
            <pc:docMk/>
            <pc:sldMk cId="3993550570" sldId="290"/>
            <ac:spMk id="8" creationId="{AC8F6C8C-AB5A-4548-942D-E3FD40ACBC49}"/>
          </ac:spMkLst>
        </pc:spChg>
        <pc:spChg chg="add del">
          <ac:chgData name="Monica Borg" userId="afe7ebbc0d130116" providerId="LiveId" clId="{98435B7E-DA25-6444-AA44-2214DADBFB86}" dt="2024-10-19T11:23:33.123" v="157" actId="26606"/>
          <ac:spMkLst>
            <pc:docMk/>
            <pc:sldMk cId="3993550570" sldId="290"/>
            <ac:spMk id="9" creationId="{1B15ED52-F352-441B-82BF-E0EA34836D08}"/>
          </ac:spMkLst>
        </pc:spChg>
        <pc:spChg chg="add del">
          <ac:chgData name="Monica Borg" userId="afe7ebbc0d130116" providerId="LiveId" clId="{98435B7E-DA25-6444-AA44-2214DADBFB86}" dt="2024-10-19T11:23:33.123" v="157" actId="26606"/>
          <ac:spMkLst>
            <pc:docMk/>
            <pc:sldMk cId="3993550570" sldId="290"/>
            <ac:spMk id="11" creationId="{3B2E3793-BFE6-45A2-9B7B-E18844431C99}"/>
          </ac:spMkLst>
        </pc:spChg>
        <pc:spChg chg="add del mod">
          <ac:chgData name="Monica Borg" userId="afe7ebbc0d130116" providerId="LiveId" clId="{98435B7E-DA25-6444-AA44-2214DADBFB86}" dt="2024-10-19T11:24:25.467" v="174" actId="478"/>
          <ac:spMkLst>
            <pc:docMk/>
            <pc:sldMk cId="3993550570" sldId="290"/>
            <ac:spMk id="12" creationId="{5050108D-785C-842D-0E35-BEF6FF19CD6F}"/>
          </ac:spMkLst>
        </pc:spChg>
        <pc:spChg chg="add del">
          <ac:chgData name="Monica Borg" userId="afe7ebbc0d130116" providerId="LiveId" clId="{98435B7E-DA25-6444-AA44-2214DADBFB86}" dt="2024-10-19T11:23:33.123" v="157" actId="26606"/>
          <ac:spMkLst>
            <pc:docMk/>
            <pc:sldMk cId="3993550570" sldId="290"/>
            <ac:spMk id="13" creationId="{BC4C4868-CB8F-4AF9-9CDB-8108F2C19B67}"/>
          </ac:spMkLst>
        </pc:spChg>
        <pc:spChg chg="add del mod">
          <ac:chgData name="Monica Borg" userId="afe7ebbc0d130116" providerId="LiveId" clId="{98435B7E-DA25-6444-AA44-2214DADBFB86}" dt="2024-10-19T11:26:18.275" v="206" actId="478"/>
          <ac:spMkLst>
            <pc:docMk/>
            <pc:sldMk cId="3993550570" sldId="290"/>
            <ac:spMk id="14" creationId="{A7E1DFEB-EC37-19F0-6D1B-A12DBEB2A2B3}"/>
          </ac:spMkLst>
        </pc:spChg>
        <pc:spChg chg="add del">
          <ac:chgData name="Monica Borg" userId="afe7ebbc0d130116" providerId="LiveId" clId="{98435B7E-DA25-6444-AA44-2214DADBFB86}" dt="2024-10-19T11:23:33.123" v="157" actId="26606"/>
          <ac:spMkLst>
            <pc:docMk/>
            <pc:sldMk cId="3993550570" sldId="290"/>
            <ac:spMk id="15" creationId="{375E0459-6403-40CD-989D-56A4407CA12E}"/>
          </ac:spMkLst>
        </pc:spChg>
        <pc:spChg chg="add del">
          <ac:chgData name="Monica Borg" userId="afe7ebbc0d130116" providerId="LiveId" clId="{98435B7E-DA25-6444-AA44-2214DADBFB86}" dt="2024-10-19T11:23:33.123" v="157" actId="26606"/>
          <ac:spMkLst>
            <pc:docMk/>
            <pc:sldMk cId="3993550570" sldId="290"/>
            <ac:spMk id="17" creationId="{53E5B1A8-3AC9-4BD1-9BBC-78CA94F2D1BA}"/>
          </ac:spMkLst>
        </pc:spChg>
        <pc:spChg chg="add del mod">
          <ac:chgData name="Monica Borg" userId="afe7ebbc0d130116" providerId="LiveId" clId="{98435B7E-DA25-6444-AA44-2214DADBFB86}" dt="2024-10-19T11:26:32.948" v="210" actId="478"/>
          <ac:spMkLst>
            <pc:docMk/>
            <pc:sldMk cId="3993550570" sldId="290"/>
            <ac:spMk id="18" creationId="{A7FB0D43-3053-B9B7-D8C4-74EFCEE65EE8}"/>
          </ac:spMkLst>
        </pc:spChg>
        <pc:spChg chg="add del mod">
          <ac:chgData name="Monica Borg" userId="afe7ebbc0d130116" providerId="LiveId" clId="{98435B7E-DA25-6444-AA44-2214DADBFB86}" dt="2024-10-19T11:45:26.676" v="387" actId="13926"/>
          <ac:spMkLst>
            <pc:docMk/>
            <pc:sldMk cId="3993550570" sldId="290"/>
            <ac:spMk id="19" creationId="{E59708DD-073D-2E6C-A0E2-6D4AA36CD26B}"/>
          </ac:spMkLst>
        </pc:spChg>
        <pc:graphicFrameChg chg="add del modGraphic">
          <ac:chgData name="Monica Borg" userId="afe7ebbc0d130116" providerId="LiveId" clId="{98435B7E-DA25-6444-AA44-2214DADBFB86}" dt="2024-10-19T11:39:24.830" v="283" actId="1032"/>
          <ac:graphicFrameMkLst>
            <pc:docMk/>
            <pc:sldMk cId="3993550570" sldId="290"/>
            <ac:graphicFrameMk id="20" creationId="{32A50924-AC07-A121-4EE7-29D41B19EE0C}"/>
          </ac:graphicFrameMkLst>
        </pc:graphicFrameChg>
        <pc:graphicFrameChg chg="add mod">
          <ac:chgData name="Monica Borg" userId="afe7ebbc0d130116" providerId="LiveId" clId="{98435B7E-DA25-6444-AA44-2214DADBFB86}" dt="2024-10-19T11:39:41.791" v="284" actId="12084"/>
          <ac:graphicFrameMkLst>
            <pc:docMk/>
            <pc:sldMk cId="3993550570" sldId="290"/>
            <ac:graphicFrameMk id="21" creationId="{84033B44-0774-2031-B20C-8E11EE3EAA05}"/>
          </ac:graphicFrameMkLst>
        </pc:graphicFrameChg>
        <pc:graphicFrameChg chg="add mod">
          <ac:chgData name="Monica Borg" userId="afe7ebbc0d130116" providerId="LiveId" clId="{98435B7E-DA25-6444-AA44-2214DADBFB86}" dt="2024-10-19T11:39:50.249" v="286" actId="12084"/>
          <ac:graphicFrameMkLst>
            <pc:docMk/>
            <pc:sldMk cId="3993550570" sldId="290"/>
            <ac:graphicFrameMk id="22" creationId="{9877DB73-2773-3E39-593E-BD0CD6678965}"/>
          </ac:graphicFrameMkLst>
        </pc:graphicFrameChg>
      </pc:sldChg>
      <pc:sldChg chg="addSp delSp modSp mod">
        <pc:chgData name="Monica Borg" userId="afe7ebbc0d130116" providerId="LiveId" clId="{98435B7E-DA25-6444-AA44-2214DADBFB86}" dt="2024-10-19T11:31:30.929" v="242"/>
        <pc:sldMkLst>
          <pc:docMk/>
          <pc:sldMk cId="3548007076" sldId="293"/>
        </pc:sldMkLst>
        <pc:spChg chg="add mod">
          <ac:chgData name="Monica Borg" userId="afe7ebbc0d130116" providerId="LiveId" clId="{98435B7E-DA25-6444-AA44-2214DADBFB86}" dt="2024-10-19T11:31:29.412" v="241" actId="1035"/>
          <ac:spMkLst>
            <pc:docMk/>
            <pc:sldMk cId="3548007076" sldId="293"/>
            <ac:spMk id="4" creationId="{849D4BA1-2317-CFE1-2FC8-5EB3EF92A8AB}"/>
          </ac:spMkLst>
        </pc:spChg>
        <pc:spChg chg="add mod">
          <ac:chgData name="Monica Borg" userId="afe7ebbc0d130116" providerId="LiveId" clId="{98435B7E-DA25-6444-AA44-2214DADBFB86}" dt="2024-10-19T11:31:30.929" v="242"/>
          <ac:spMkLst>
            <pc:docMk/>
            <pc:sldMk cId="3548007076" sldId="293"/>
            <ac:spMk id="5" creationId="{2949FD10-275F-2FF2-5AB3-0CCCAC35B4E9}"/>
          </ac:spMkLst>
        </pc:spChg>
        <pc:spChg chg="del">
          <ac:chgData name="Monica Borg" userId="afe7ebbc0d130116" providerId="LiveId" clId="{98435B7E-DA25-6444-AA44-2214DADBFB86}" dt="2024-10-19T11:31:24.227" v="237" actId="478"/>
          <ac:spMkLst>
            <pc:docMk/>
            <pc:sldMk cId="3548007076" sldId="293"/>
            <ac:spMk id="6" creationId="{50C091FB-4316-E244-304B-AE9F22C7914E}"/>
          </ac:spMkLst>
        </pc:spChg>
      </pc:sldChg>
      <pc:sldChg chg="addSp delSp modSp del mod">
        <pc:chgData name="Monica Borg" userId="afe7ebbc0d130116" providerId="LiveId" clId="{98435B7E-DA25-6444-AA44-2214DADBFB86}" dt="2024-10-19T11:44:08.911" v="379" actId="2696"/>
        <pc:sldMkLst>
          <pc:docMk/>
          <pc:sldMk cId="2330812222" sldId="296"/>
        </pc:sldMkLst>
        <pc:spChg chg="del mod">
          <ac:chgData name="Monica Borg" userId="afe7ebbc0d130116" providerId="LiveId" clId="{98435B7E-DA25-6444-AA44-2214DADBFB86}" dt="2024-10-19T10:56:37.141" v="18" actId="478"/>
          <ac:spMkLst>
            <pc:docMk/>
            <pc:sldMk cId="2330812222" sldId="296"/>
            <ac:spMk id="3" creationId="{DCBAFC07-BB51-4F41-FBCB-56F8164BCB90}"/>
          </ac:spMkLst>
        </pc:spChg>
        <pc:spChg chg="del">
          <ac:chgData name="Monica Borg" userId="afe7ebbc0d130116" providerId="LiveId" clId="{98435B7E-DA25-6444-AA44-2214DADBFB86}" dt="2024-10-19T11:32:16.964" v="258" actId="478"/>
          <ac:spMkLst>
            <pc:docMk/>
            <pc:sldMk cId="2330812222" sldId="296"/>
            <ac:spMk id="4" creationId="{63DF92A6-7ACA-39CA-B31B-58733012645F}"/>
          </ac:spMkLst>
        </pc:spChg>
        <pc:spChg chg="add del mod">
          <ac:chgData name="Monica Borg" userId="afe7ebbc0d130116" providerId="LiveId" clId="{98435B7E-DA25-6444-AA44-2214DADBFB86}" dt="2024-10-19T10:57:32.960" v="33" actId="478"/>
          <ac:spMkLst>
            <pc:docMk/>
            <pc:sldMk cId="2330812222" sldId="296"/>
            <ac:spMk id="6" creationId="{51E84999-E687-C3BA-F859-CA89D96ED1C8}"/>
          </ac:spMkLst>
        </pc:spChg>
        <pc:spChg chg="add mod">
          <ac:chgData name="Monica Borg" userId="afe7ebbc0d130116" providerId="LiveId" clId="{98435B7E-DA25-6444-AA44-2214DADBFB86}" dt="2024-10-19T10:57:14.325" v="27" actId="14100"/>
          <ac:spMkLst>
            <pc:docMk/>
            <pc:sldMk cId="2330812222" sldId="296"/>
            <ac:spMk id="8" creationId="{5378717D-B7D7-CBFF-555F-9F573ED24EFA}"/>
          </ac:spMkLst>
        </pc:spChg>
        <pc:spChg chg="add mod">
          <ac:chgData name="Monica Borg" userId="afe7ebbc0d130116" providerId="LiveId" clId="{98435B7E-DA25-6444-AA44-2214DADBFB86}" dt="2024-10-19T10:57:19.580" v="29"/>
          <ac:spMkLst>
            <pc:docMk/>
            <pc:sldMk cId="2330812222" sldId="296"/>
            <ac:spMk id="9" creationId="{30DD6D03-9AFF-E990-BF2B-29F834B27332}"/>
          </ac:spMkLst>
        </pc:spChg>
        <pc:spChg chg="add mod">
          <ac:chgData name="Monica Borg" userId="afe7ebbc0d130116" providerId="LiveId" clId="{98435B7E-DA25-6444-AA44-2214DADBFB86}" dt="2024-10-19T11:33:05.433" v="268" actId="1035"/>
          <ac:spMkLst>
            <pc:docMk/>
            <pc:sldMk cId="2330812222" sldId="296"/>
            <ac:spMk id="10" creationId="{C7291FFC-5A96-23AD-53CD-3B99A5D21925}"/>
          </ac:spMkLst>
        </pc:spChg>
        <pc:spChg chg="add mod">
          <ac:chgData name="Monica Borg" userId="afe7ebbc0d130116" providerId="LiveId" clId="{98435B7E-DA25-6444-AA44-2214DADBFB86}" dt="2024-10-19T11:33:08.094" v="270" actId="207"/>
          <ac:spMkLst>
            <pc:docMk/>
            <pc:sldMk cId="2330812222" sldId="296"/>
            <ac:spMk id="11" creationId="{84EC4CDE-DCB5-7687-9577-26E6E2132FB6}"/>
          </ac:spMkLst>
        </pc:spChg>
        <pc:graphicFrameChg chg="add mod modGraphic">
          <ac:chgData name="Monica Borg" userId="afe7ebbc0d130116" providerId="LiveId" clId="{98435B7E-DA25-6444-AA44-2214DADBFB86}" dt="2024-10-19T11:43:14.506" v="349" actId="14100"/>
          <ac:graphicFrameMkLst>
            <pc:docMk/>
            <pc:sldMk cId="2330812222" sldId="296"/>
            <ac:graphicFrameMk id="7" creationId="{A4B58E61-0EFD-06FE-D55D-ACC4DF1FA854}"/>
          </ac:graphicFrameMkLst>
        </pc:graphicFrameChg>
      </pc:sldChg>
      <pc:sldChg chg="addSp modSp mod setBg">
        <pc:chgData name="Monica Borg" userId="afe7ebbc0d130116" providerId="LiveId" clId="{98435B7E-DA25-6444-AA44-2214DADBFB86}" dt="2024-10-19T11:41:20.810" v="294" actId="207"/>
        <pc:sldMkLst>
          <pc:docMk/>
          <pc:sldMk cId="3042561361" sldId="297"/>
        </pc:sldMkLst>
        <pc:spChg chg="mod">
          <ac:chgData name="Monica Borg" userId="afe7ebbc0d130116" providerId="LiveId" clId="{98435B7E-DA25-6444-AA44-2214DADBFB86}" dt="2024-10-19T11:27:14.099" v="213" actId="403"/>
          <ac:spMkLst>
            <pc:docMk/>
            <pc:sldMk cId="3042561361" sldId="297"/>
            <ac:spMk id="2" creationId="{4104786D-4605-BAE1-5F7B-214FDBF4854B}"/>
          </ac:spMkLst>
        </pc:spChg>
        <pc:spChg chg="mod">
          <ac:chgData name="Monica Borg" userId="afe7ebbc0d130116" providerId="LiveId" clId="{98435B7E-DA25-6444-AA44-2214DADBFB86}" dt="2024-10-19T11:41:20.810" v="294" actId="207"/>
          <ac:spMkLst>
            <pc:docMk/>
            <pc:sldMk cId="3042561361" sldId="297"/>
            <ac:spMk id="3" creationId="{DCBAFC07-BB51-4F41-FBCB-56F8164BCB90}"/>
          </ac:spMkLst>
        </pc:spChg>
        <pc:spChg chg="mod">
          <ac:chgData name="Monica Borg" userId="afe7ebbc0d130116" providerId="LiveId" clId="{98435B7E-DA25-6444-AA44-2214DADBFB86}" dt="2024-10-19T11:27:06.569" v="212" actId="26606"/>
          <ac:spMkLst>
            <pc:docMk/>
            <pc:sldMk cId="3042561361" sldId="297"/>
            <ac:spMk id="4" creationId="{63DF92A6-7ACA-39CA-B31B-58733012645F}"/>
          </ac:spMkLst>
        </pc:spChg>
        <pc:spChg chg="add">
          <ac:chgData name="Monica Borg" userId="afe7ebbc0d130116" providerId="LiveId" clId="{98435B7E-DA25-6444-AA44-2214DADBFB86}" dt="2024-10-19T11:27:06.569" v="212" actId="26606"/>
          <ac:spMkLst>
            <pc:docMk/>
            <pc:sldMk cId="3042561361" sldId="297"/>
            <ac:spMk id="9" creationId="{979E27D9-03C7-44E2-9FF8-15D0C8506AF7}"/>
          </ac:spMkLst>
        </pc:spChg>
        <pc:spChg chg="add">
          <ac:chgData name="Monica Borg" userId="afe7ebbc0d130116" providerId="LiveId" clId="{98435B7E-DA25-6444-AA44-2214DADBFB86}" dt="2024-10-19T11:27:06.569" v="212" actId="26606"/>
          <ac:spMkLst>
            <pc:docMk/>
            <pc:sldMk cId="3042561361" sldId="297"/>
            <ac:spMk id="11" creationId="{EEBF1590-3B36-48EE-A89D-3B6F3CB256AB}"/>
          </ac:spMkLst>
        </pc:spChg>
        <pc:spChg chg="add">
          <ac:chgData name="Monica Borg" userId="afe7ebbc0d130116" providerId="LiveId" clId="{98435B7E-DA25-6444-AA44-2214DADBFB86}" dt="2024-10-19T11:27:06.569" v="212" actId="26606"/>
          <ac:spMkLst>
            <pc:docMk/>
            <pc:sldMk cId="3042561361" sldId="297"/>
            <ac:spMk id="13" creationId="{AC8F6C8C-AB5A-4548-942D-E3FD40ACBC49}"/>
          </ac:spMkLst>
        </pc:spChg>
      </pc:sldChg>
      <pc:sldChg chg="addSp delSp modSp del mod">
        <pc:chgData name="Monica Borg" userId="afe7ebbc0d130116" providerId="LiveId" clId="{98435B7E-DA25-6444-AA44-2214DADBFB86}" dt="2024-10-19T11:44:48.698" v="385" actId="2696"/>
        <pc:sldMkLst>
          <pc:docMk/>
          <pc:sldMk cId="1758657324" sldId="298"/>
        </pc:sldMkLst>
        <pc:spChg chg="mod">
          <ac:chgData name="Monica Borg" userId="afe7ebbc0d130116" providerId="LiveId" clId="{98435B7E-DA25-6444-AA44-2214DADBFB86}" dt="2024-10-19T10:59:01.500" v="40" actId="14100"/>
          <ac:spMkLst>
            <pc:docMk/>
            <pc:sldMk cId="1758657324" sldId="298"/>
            <ac:spMk id="3" creationId="{B37B4CD8-CAD2-0241-1D94-4DDC95E83A51}"/>
          </ac:spMkLst>
        </pc:spChg>
        <pc:spChg chg="del">
          <ac:chgData name="Monica Borg" userId="afe7ebbc0d130116" providerId="LiveId" clId="{98435B7E-DA25-6444-AA44-2214DADBFB86}" dt="2024-10-19T11:32:12.453" v="255" actId="478"/>
          <ac:spMkLst>
            <pc:docMk/>
            <pc:sldMk cId="1758657324" sldId="298"/>
            <ac:spMk id="4" creationId="{CAFED719-D392-3EAA-9BB0-6A7AE4AE1E13}"/>
          </ac:spMkLst>
        </pc:spChg>
        <pc:spChg chg="add mod">
          <ac:chgData name="Monica Borg" userId="afe7ebbc0d130116" providerId="LiveId" clId="{98435B7E-DA25-6444-AA44-2214DADBFB86}" dt="2024-10-19T10:58:54.027" v="39" actId="14100"/>
          <ac:spMkLst>
            <pc:docMk/>
            <pc:sldMk cId="1758657324" sldId="298"/>
            <ac:spMk id="5" creationId="{D2176EE4-169B-E4B8-2795-DB19D7942963}"/>
          </ac:spMkLst>
        </pc:spChg>
        <pc:spChg chg="add mod">
          <ac:chgData name="Monica Borg" userId="afe7ebbc0d130116" providerId="LiveId" clId="{98435B7E-DA25-6444-AA44-2214DADBFB86}" dt="2024-10-19T11:32:14.622" v="257" actId="207"/>
          <ac:spMkLst>
            <pc:docMk/>
            <pc:sldMk cId="1758657324" sldId="298"/>
            <ac:spMk id="6" creationId="{EB04CE50-F523-07FA-CF07-D182AE7C3A4D}"/>
          </ac:spMkLst>
        </pc:spChg>
      </pc:sldChg>
      <pc:sldChg chg="addSp delSp modSp mod">
        <pc:chgData name="Monica Borg" userId="afe7ebbc0d130116" providerId="LiveId" clId="{98435B7E-DA25-6444-AA44-2214DADBFB86}" dt="2024-10-19T11:31:39.235" v="244"/>
        <pc:sldMkLst>
          <pc:docMk/>
          <pc:sldMk cId="1908215307" sldId="299"/>
        </pc:sldMkLst>
        <pc:spChg chg="add mod">
          <ac:chgData name="Monica Borg" userId="afe7ebbc0d130116" providerId="LiveId" clId="{98435B7E-DA25-6444-AA44-2214DADBFB86}" dt="2024-10-19T11:31:39.235" v="244"/>
          <ac:spMkLst>
            <pc:docMk/>
            <pc:sldMk cId="1908215307" sldId="299"/>
            <ac:spMk id="4" creationId="{4C4177A7-09E5-1C81-B819-371C2E1A4499}"/>
          </ac:spMkLst>
        </pc:spChg>
        <pc:spChg chg="del">
          <ac:chgData name="Monica Borg" userId="afe7ebbc0d130116" providerId="LiveId" clId="{98435B7E-DA25-6444-AA44-2214DADBFB86}" dt="2024-10-19T11:31:38.962" v="243" actId="478"/>
          <ac:spMkLst>
            <pc:docMk/>
            <pc:sldMk cId="1908215307" sldId="299"/>
            <ac:spMk id="6" creationId="{50C091FB-4316-E244-304B-AE9F22C7914E}"/>
          </ac:spMkLst>
        </pc:spChg>
      </pc:sldChg>
      <pc:sldChg chg="addSp delSp modSp mod setBg">
        <pc:chgData name="Monica Borg" userId="afe7ebbc0d130116" providerId="LiveId" clId="{98435B7E-DA25-6444-AA44-2214DADBFB86}" dt="2024-10-19T11:30:51.679" v="232" actId="403"/>
        <pc:sldMkLst>
          <pc:docMk/>
          <pc:sldMk cId="136922650" sldId="300"/>
        </pc:sldMkLst>
        <pc:spChg chg="mod">
          <ac:chgData name="Monica Borg" userId="afe7ebbc0d130116" providerId="LiveId" clId="{98435B7E-DA25-6444-AA44-2214DADBFB86}" dt="2024-10-19T11:30:51.679" v="232" actId="403"/>
          <ac:spMkLst>
            <pc:docMk/>
            <pc:sldMk cId="136922650" sldId="300"/>
            <ac:spMk id="2" creationId="{B7463F8B-E53C-EDCD-C9F2-1ADC76AE7C13}"/>
          </ac:spMkLst>
        </pc:spChg>
        <pc:spChg chg="del mod">
          <ac:chgData name="Monica Borg" userId="afe7ebbc0d130116" providerId="LiveId" clId="{98435B7E-DA25-6444-AA44-2214DADBFB86}" dt="2024-10-19T11:09:09.573" v="140" actId="26606"/>
          <ac:spMkLst>
            <pc:docMk/>
            <pc:sldMk cId="136922650" sldId="300"/>
            <ac:spMk id="3" creationId="{54F8DCD9-587D-7E61-CB68-4CC41F921BB7}"/>
          </ac:spMkLst>
        </pc:spChg>
        <pc:spChg chg="mod">
          <ac:chgData name="Monica Borg" userId="afe7ebbc0d130116" providerId="LiveId" clId="{98435B7E-DA25-6444-AA44-2214DADBFB86}" dt="2024-10-19T11:30:30.234" v="225" actId="26606"/>
          <ac:spMkLst>
            <pc:docMk/>
            <pc:sldMk cId="136922650" sldId="300"/>
            <ac:spMk id="4" creationId="{56C7B62B-4ABF-E2E2-3833-AE4557AA31CD}"/>
          </ac:spMkLst>
        </pc:spChg>
        <pc:spChg chg="add del mod">
          <ac:chgData name="Monica Borg" userId="afe7ebbc0d130116" providerId="LiveId" clId="{98435B7E-DA25-6444-AA44-2214DADBFB86}" dt="2024-10-19T11:30:44.500" v="230" actId="478"/>
          <ac:spMkLst>
            <pc:docMk/>
            <pc:sldMk cId="136922650" sldId="300"/>
            <ac:spMk id="7" creationId="{C4A9E401-ACDE-8854-56F2-19E1FC37B62D}"/>
          </ac:spMkLst>
        </pc:spChg>
        <pc:spChg chg="add">
          <ac:chgData name="Monica Borg" userId="afe7ebbc0d130116" providerId="LiveId" clId="{98435B7E-DA25-6444-AA44-2214DADBFB86}" dt="2024-10-19T11:30:30.234" v="225" actId="26606"/>
          <ac:spMkLst>
            <pc:docMk/>
            <pc:sldMk cId="136922650" sldId="300"/>
            <ac:spMk id="11" creationId="{BACC6370-2D7E-4714-9D71-7542949D7D5D}"/>
          </ac:spMkLst>
        </pc:spChg>
        <pc:spChg chg="add">
          <ac:chgData name="Monica Borg" userId="afe7ebbc0d130116" providerId="LiveId" clId="{98435B7E-DA25-6444-AA44-2214DADBFB86}" dt="2024-10-19T11:30:30.234" v="225" actId="26606"/>
          <ac:spMkLst>
            <pc:docMk/>
            <pc:sldMk cId="136922650" sldId="300"/>
            <ac:spMk id="13" creationId="{B444D337-4D9F-40A8-BA84-C0BFA7A8AD66}"/>
          </ac:spMkLst>
        </pc:spChg>
        <pc:spChg chg="add">
          <ac:chgData name="Monica Borg" userId="afe7ebbc0d130116" providerId="LiveId" clId="{98435B7E-DA25-6444-AA44-2214DADBFB86}" dt="2024-10-19T11:30:30.234" v="225" actId="26606"/>
          <ac:spMkLst>
            <pc:docMk/>
            <pc:sldMk cId="136922650" sldId="300"/>
            <ac:spMk id="15" creationId="{70478D1D-B50E-41C8-8A55-36A53D449402}"/>
          </ac:spMkLst>
        </pc:spChg>
        <pc:graphicFrameChg chg="add del mod ord modGraphic">
          <ac:chgData name="Monica Borg" userId="afe7ebbc0d130116" providerId="LiveId" clId="{98435B7E-DA25-6444-AA44-2214DADBFB86}" dt="2024-10-19T11:30:32.163" v="226" actId="478"/>
          <ac:graphicFrameMkLst>
            <pc:docMk/>
            <pc:sldMk cId="136922650" sldId="300"/>
            <ac:graphicFrameMk id="6" creationId="{19BAB94C-58EE-E805-DB6E-2F0255FE6B1E}"/>
          </ac:graphicFrameMkLst>
        </pc:graphicFrameChg>
        <pc:graphicFrameChg chg="add mod">
          <ac:chgData name="Monica Borg" userId="afe7ebbc0d130116" providerId="LiveId" clId="{98435B7E-DA25-6444-AA44-2214DADBFB86}" dt="2024-10-19T11:30:37.232" v="229" actId="1076"/>
          <ac:graphicFrameMkLst>
            <pc:docMk/>
            <pc:sldMk cId="136922650" sldId="300"/>
            <ac:graphicFrameMk id="8" creationId="{AAF366A2-E95C-CE7A-D16C-BD5CDC694986}"/>
          </ac:graphicFrameMkLst>
        </pc:graphicFrameChg>
      </pc:sldChg>
      <pc:sldChg chg="addSp delSp modSp add del mod setBg delDesignElem">
        <pc:chgData name="Monica Borg" userId="afe7ebbc0d130116" providerId="LiveId" clId="{98435B7E-DA25-6444-AA44-2214DADBFB86}" dt="2024-10-19T11:43:43.639" v="361"/>
        <pc:sldMkLst>
          <pc:docMk/>
          <pc:sldMk cId="3312394477" sldId="301"/>
        </pc:sldMkLst>
        <pc:spChg chg="mod">
          <ac:chgData name="Monica Borg" userId="afe7ebbc0d130116" providerId="LiveId" clId="{98435B7E-DA25-6444-AA44-2214DADBFB86}" dt="2024-10-19T11:43:41.017" v="360" actId="20577"/>
          <ac:spMkLst>
            <pc:docMk/>
            <pc:sldMk cId="3312394477" sldId="301"/>
            <ac:spMk id="5" creationId="{72DE14EE-3753-3CA0-D572-8E27840697A9}"/>
          </ac:spMkLst>
        </pc:spChg>
        <pc:spChg chg="add del">
          <ac:chgData name="Monica Borg" userId="afe7ebbc0d130116" providerId="LiveId" clId="{98435B7E-DA25-6444-AA44-2214DADBFB86}" dt="2024-10-19T11:43:43.639" v="361"/>
          <ac:spMkLst>
            <pc:docMk/>
            <pc:sldMk cId="3312394477" sldId="301"/>
            <ac:spMk id="6" creationId="{1D6CA3C9-6A7F-193C-50E9-C348EC407576}"/>
          </ac:spMkLst>
        </pc:spChg>
        <pc:spChg chg="add del">
          <ac:chgData name="Monica Borg" userId="afe7ebbc0d130116" providerId="LiveId" clId="{98435B7E-DA25-6444-AA44-2214DADBFB86}" dt="2024-10-19T11:43:43.639" v="361"/>
          <ac:spMkLst>
            <pc:docMk/>
            <pc:sldMk cId="3312394477" sldId="301"/>
            <ac:spMk id="7" creationId="{C758788E-7C6E-2042-2B1E-773806BBB26A}"/>
          </ac:spMkLst>
        </pc:spChg>
        <pc:spChg chg="add del">
          <ac:chgData name="Monica Borg" userId="afe7ebbc0d130116" providerId="LiveId" clId="{98435B7E-DA25-6444-AA44-2214DADBFB86}" dt="2024-10-19T11:43:43.639" v="361"/>
          <ac:spMkLst>
            <pc:docMk/>
            <pc:sldMk cId="3312394477" sldId="301"/>
            <ac:spMk id="8" creationId="{B194988E-34D8-1D19-6BC1-63A8590A4828}"/>
          </ac:spMkLst>
        </pc:spChg>
      </pc:sldChg>
      <pc:sldChg chg="addSp delSp modSp add mod ord">
        <pc:chgData name="Monica Borg" userId="afe7ebbc0d130116" providerId="LiveId" clId="{98435B7E-DA25-6444-AA44-2214DADBFB86}" dt="2024-10-19T11:44:14.074" v="380" actId="1076"/>
        <pc:sldMkLst>
          <pc:docMk/>
          <pc:sldMk cId="3589198450" sldId="301"/>
        </pc:sldMkLst>
        <pc:spChg chg="add mod">
          <ac:chgData name="Monica Borg" userId="afe7ebbc0d130116" providerId="LiveId" clId="{98435B7E-DA25-6444-AA44-2214DADBFB86}" dt="2024-10-19T11:44:14.074" v="380" actId="1076"/>
          <ac:spMkLst>
            <pc:docMk/>
            <pc:sldMk cId="3589198450" sldId="301"/>
            <ac:spMk id="3" creationId="{F67DEC02-886F-FF76-E12C-4D335DF443AF}"/>
          </ac:spMkLst>
        </pc:spChg>
        <pc:spChg chg="mod">
          <ac:chgData name="Monica Borg" userId="afe7ebbc0d130116" providerId="LiveId" clId="{98435B7E-DA25-6444-AA44-2214DADBFB86}" dt="2024-10-19T11:43:54.445" v="376" actId="20577"/>
          <ac:spMkLst>
            <pc:docMk/>
            <pc:sldMk cId="3589198450" sldId="301"/>
            <ac:spMk id="5" creationId="{0598882B-A0DE-C955-43DA-C43A623B1CC5}"/>
          </ac:spMkLst>
        </pc:spChg>
        <pc:spChg chg="add mod">
          <ac:chgData name="Monica Borg" userId="afe7ebbc0d130116" providerId="LiveId" clId="{98435B7E-DA25-6444-AA44-2214DADBFB86}" dt="2024-10-19T11:44:14.074" v="380" actId="1076"/>
          <ac:spMkLst>
            <pc:docMk/>
            <pc:sldMk cId="3589198450" sldId="301"/>
            <ac:spMk id="9" creationId="{94062397-D0F6-A551-07CC-3313A3F6AE26}"/>
          </ac:spMkLst>
        </pc:spChg>
        <pc:spChg chg="del">
          <ac:chgData name="Monica Borg" userId="afe7ebbc0d130116" providerId="LiveId" clId="{98435B7E-DA25-6444-AA44-2214DADBFB86}" dt="2024-10-19T11:43:56.414" v="377" actId="478"/>
          <ac:spMkLst>
            <pc:docMk/>
            <pc:sldMk cId="3589198450" sldId="301"/>
            <ac:spMk id="19" creationId="{17DE06C8-05D6-EF56-8026-9602BB4784EB}"/>
          </ac:spMkLst>
        </pc:spChg>
        <pc:graphicFrameChg chg="add mod">
          <ac:chgData name="Monica Borg" userId="afe7ebbc0d130116" providerId="LiveId" clId="{98435B7E-DA25-6444-AA44-2214DADBFB86}" dt="2024-10-19T11:44:14.074" v="380" actId="1076"/>
          <ac:graphicFrameMkLst>
            <pc:docMk/>
            <pc:sldMk cId="3589198450" sldId="301"/>
            <ac:graphicFrameMk id="2" creationId="{044B9158-563A-3CB2-36C6-FAE001507476}"/>
          </ac:graphicFrameMkLst>
        </pc:graphicFrameChg>
      </pc:sldChg>
      <pc:sldChg chg="addSp delSp modSp add mod">
        <pc:chgData name="Monica Borg" userId="afe7ebbc0d130116" providerId="LiveId" clId="{98435B7E-DA25-6444-AA44-2214DADBFB86}" dt="2024-10-19T11:44:40.008" v="384"/>
        <pc:sldMkLst>
          <pc:docMk/>
          <pc:sldMk cId="1071536111" sldId="302"/>
        </pc:sldMkLst>
        <pc:spChg chg="del">
          <ac:chgData name="Monica Borg" userId="afe7ebbc0d130116" providerId="LiveId" clId="{98435B7E-DA25-6444-AA44-2214DADBFB86}" dt="2024-10-19T11:44:39.550" v="383" actId="478"/>
          <ac:spMkLst>
            <pc:docMk/>
            <pc:sldMk cId="1071536111" sldId="302"/>
            <ac:spMk id="3" creationId="{4E090557-B0D9-DC01-6726-24C34997838D}"/>
          </ac:spMkLst>
        </pc:spChg>
        <pc:spChg chg="del">
          <ac:chgData name="Monica Borg" userId="afe7ebbc0d130116" providerId="LiveId" clId="{98435B7E-DA25-6444-AA44-2214DADBFB86}" dt="2024-10-19T11:44:35.778" v="382" actId="478"/>
          <ac:spMkLst>
            <pc:docMk/>
            <pc:sldMk cId="1071536111" sldId="302"/>
            <ac:spMk id="5" creationId="{4DFB4853-DFF2-90B7-30B6-54644119B472}"/>
          </ac:spMkLst>
        </pc:spChg>
        <pc:spChg chg="del">
          <ac:chgData name="Monica Borg" userId="afe7ebbc0d130116" providerId="LiveId" clId="{98435B7E-DA25-6444-AA44-2214DADBFB86}" dt="2024-10-19T11:44:39.550" v="383" actId="478"/>
          <ac:spMkLst>
            <pc:docMk/>
            <pc:sldMk cId="1071536111" sldId="302"/>
            <ac:spMk id="9" creationId="{369827F3-A0F7-EE4A-E22C-DB77D6D088AA}"/>
          </ac:spMkLst>
        </pc:spChg>
        <pc:spChg chg="add mod">
          <ac:chgData name="Monica Borg" userId="afe7ebbc0d130116" providerId="LiveId" clId="{98435B7E-DA25-6444-AA44-2214DADBFB86}" dt="2024-10-19T11:44:40.008" v="384"/>
          <ac:spMkLst>
            <pc:docMk/>
            <pc:sldMk cId="1071536111" sldId="302"/>
            <ac:spMk id="10" creationId="{3D71CC95-DB1A-FB64-4B74-500F1ED0100D}"/>
          </ac:spMkLst>
        </pc:spChg>
        <pc:spChg chg="add mod">
          <ac:chgData name="Monica Borg" userId="afe7ebbc0d130116" providerId="LiveId" clId="{98435B7E-DA25-6444-AA44-2214DADBFB86}" dt="2024-10-19T11:44:40.008" v="384"/>
          <ac:spMkLst>
            <pc:docMk/>
            <pc:sldMk cId="1071536111" sldId="302"/>
            <ac:spMk id="11" creationId="{E5FAF28E-1877-19CE-FAC1-5E3E73EECA59}"/>
          </ac:spMkLst>
        </pc:spChg>
        <pc:spChg chg="add mod">
          <ac:chgData name="Monica Borg" userId="afe7ebbc0d130116" providerId="LiveId" clId="{98435B7E-DA25-6444-AA44-2214DADBFB86}" dt="2024-10-19T11:44:40.008" v="384"/>
          <ac:spMkLst>
            <pc:docMk/>
            <pc:sldMk cId="1071536111" sldId="302"/>
            <ac:spMk id="12" creationId="{2499C882-11B0-43D4-DAB6-BEA84F09A368}"/>
          </ac:spMkLst>
        </pc:spChg>
        <pc:graphicFrameChg chg="del">
          <ac:chgData name="Monica Borg" userId="afe7ebbc0d130116" providerId="LiveId" clId="{98435B7E-DA25-6444-AA44-2214DADBFB86}" dt="2024-10-19T11:44:39.550" v="383" actId="478"/>
          <ac:graphicFrameMkLst>
            <pc:docMk/>
            <pc:sldMk cId="1071536111" sldId="302"/>
            <ac:graphicFrameMk id="2" creationId="{6AAB1326-9826-4167-9316-801C8D675FC2}"/>
          </ac:graphicFrameMkLst>
        </pc:graphicFrameChg>
      </pc:sldChg>
    </pc:docChg>
  </pc:docChgLst>
  <pc:docChgLst>
    <pc:chgData name="Monica Borg" userId="afe7ebbc0d130116" providerId="LiveId" clId="{0C03A482-E6AF-9149-9718-3A4E51D9764D}"/>
    <pc:docChg chg="custSel modSld">
      <pc:chgData name="Monica Borg" userId="afe7ebbc0d130116" providerId="LiveId" clId="{0C03A482-E6AF-9149-9718-3A4E51D9764D}" dt="2024-08-15T03:39:42.164" v="80" actId="20577"/>
      <pc:docMkLst>
        <pc:docMk/>
      </pc:docMkLst>
      <pc:sldChg chg="modSp mod">
        <pc:chgData name="Monica Borg" userId="afe7ebbc0d130116" providerId="LiveId" clId="{0C03A482-E6AF-9149-9718-3A4E51D9764D}" dt="2024-08-15T03:39:42.164" v="80" actId="20577"/>
        <pc:sldMkLst>
          <pc:docMk/>
          <pc:sldMk cId="3856356524" sldId="256"/>
        </pc:sldMkLst>
        <pc:spChg chg="mod">
          <ac:chgData name="Monica Borg" userId="afe7ebbc0d130116" providerId="LiveId" clId="{0C03A482-E6AF-9149-9718-3A4E51D9764D}" dt="2024-08-15T03:39:42.164" v="80" actId="20577"/>
          <ac:spMkLst>
            <pc:docMk/>
            <pc:sldMk cId="3856356524" sldId="256"/>
            <ac:spMk id="2" creationId="{7ECF4EC8-EE10-269B-6327-73144D5BD8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2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2CF8-363B-CF49-A366-71BF95D780B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9140A-74C8-5847-9AB4-9FB664227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Welcome message and introduction of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9140A-74C8-5847-9AB4-9FB6642275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7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1379-97B2-CDA3-5313-7EA8D9DD2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72184-AA98-CDE6-7D0F-FEBFF6D8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F2F-866C-D031-2FF7-0A52BF57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AU" i="1" dirty="0"/>
              <a:t>Cybersecurity of Machine 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21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EF16-89BE-1CF7-874B-2C1D3A25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0699B-5E63-544A-97FF-ADC2CE2D9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86C1-8B03-3A16-07E9-DE695388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B84E24-9097-DB47-B1E9-0C3FEAE9C211}" type="datetime1">
              <a:rPr lang="en-AU" smtClean="0"/>
              <a:t>28/04/2025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5D337-3E21-F4F2-BCCC-B1090588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DE9E-0FEF-0DC1-2F4A-4B2F913F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406" y="6409358"/>
            <a:ext cx="2743200" cy="365125"/>
          </a:xfrm>
          <a:prstGeom prst="rect">
            <a:avLst/>
          </a:prstGeom>
        </p:spPr>
        <p:txBody>
          <a:bodyPr/>
          <a:lstStyle/>
          <a:p>
            <a:fld id="{6BB829C7-A331-4BFF-BBDF-FB7856D490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8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F4D6C-83E1-4014-78EA-6BC784493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0D03-B91A-C975-1824-9D330EEE4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AD1A-4D2E-5BCD-0B83-EA184ACE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4CB6E-7ECE-D64B-8F76-640B193D0A8C}" type="datetime1">
              <a:rPr lang="en-AU" smtClean="0"/>
              <a:t>28/04/2025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128E-7CE8-9226-1E3E-8CD02B74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2928-5CDB-0DBD-79A3-DE67EDFC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406" y="6409358"/>
            <a:ext cx="2743200" cy="365125"/>
          </a:xfrm>
          <a:prstGeom prst="rect">
            <a:avLst/>
          </a:prstGeom>
        </p:spPr>
        <p:txBody>
          <a:bodyPr/>
          <a:lstStyle/>
          <a:p>
            <a:fld id="{6BB829C7-A331-4BFF-BBDF-FB7856D490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82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7F52-F3F2-228A-34CA-E7B641CF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567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1762-939F-1744-C0E2-14C9EA0B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13A8-759C-3157-1C60-94BBA9D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306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BB829C7-A331-4BFF-BBDF-FB7856D49085}" type="slidenum">
              <a:rPr lang="en-AU" smtClean="0"/>
              <a:t>‹#›</a:t>
            </a:fld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2F6174-8684-CEE3-3753-55D4B2D0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lang="en-AU" i="1" dirty="0"/>
              <a:t>Cybersecurity of Machine 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879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138-79D7-88BD-2AA4-6A645804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4C55-C521-224B-F1FD-58D3F20C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C73503-CE5C-D694-BBD0-16755DFB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i="1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Cybersecurity of Machine Learning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D8772-9C49-4B7A-69E5-42E2B13E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406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BB829C7-A331-4BFF-BBDF-FB7856D4908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050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9FE9-9638-296F-4F31-CA5B60F4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7562-94D1-3668-F5B3-3C6536A4F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7A014-5877-AF54-93B1-E90388EB8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0E817-9C4E-71A2-F4C5-E786FC13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9AB5D4-7B11-0A4B-A84C-AF315D25BBC8}" type="datetime1">
              <a:rPr lang="en-AU" smtClean="0"/>
              <a:t>28/04/2025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02BB-9FDF-8992-5B8C-54A85652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9EC18-EE0B-9390-0A70-3A18D071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406" y="6409358"/>
            <a:ext cx="2743200" cy="365125"/>
          </a:xfrm>
          <a:prstGeom prst="rect">
            <a:avLst/>
          </a:prstGeom>
        </p:spPr>
        <p:txBody>
          <a:bodyPr/>
          <a:lstStyle/>
          <a:p>
            <a:fld id="{6BB829C7-A331-4BFF-BBDF-FB7856D490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4A49-DCF2-92FC-79D0-FB1EF4E5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57E24-3C48-30E1-1173-ED3DEB7F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 i="0">
                <a:solidFill>
                  <a:schemeClr val="accent1"/>
                </a:solidFill>
                <a:latin typeface="Aptos Narrow" panose="020B0004020202020204" pitchFamily="34" charset="0"/>
                <a:cs typeface="Aptos Serif" panose="0202060407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7AD9C-B5C0-B1FA-3259-ADC849B8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F16FF-D5F2-15F4-A6CA-ABB95DDF1D6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 i="0">
                <a:solidFill>
                  <a:schemeClr val="accent1"/>
                </a:solidFill>
                <a:latin typeface="Aptos Narrow" panose="020B0004020202020204" pitchFamily="34" charset="0"/>
                <a:cs typeface="Aptos Serif" panose="0202060407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2FCFC-5786-CFBB-04F2-5CD5A4906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ACE83-8028-C642-6552-966E61D4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8AD097-6A12-AB40-B78B-0A3D658B9301}" type="datetime1">
              <a:rPr lang="en-AU" smtClean="0"/>
              <a:t>28/04/2025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FE2B0-DE79-C77A-5602-8F072A9D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A7147-876D-6973-0DBB-34D4BD57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406" y="6409358"/>
            <a:ext cx="2743200" cy="365125"/>
          </a:xfrm>
          <a:prstGeom prst="rect">
            <a:avLst/>
          </a:prstGeom>
        </p:spPr>
        <p:txBody>
          <a:bodyPr/>
          <a:lstStyle/>
          <a:p>
            <a:fld id="{6BB829C7-A331-4BFF-BBDF-FB7856D490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82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DCF0-31B3-39BD-F901-04F988D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F28CB-8867-8FCD-24A1-8CE723DE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CC91AD-CCB8-8346-ACEA-6ADFE2BC2DB6}" type="datetime1">
              <a:rPr lang="en-AU" smtClean="0"/>
              <a:t>28/04/2025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0DBAF-8CDD-2306-24BC-3EAF2306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D0CD0-8B33-3D6D-C699-964C6A8F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406" y="6409358"/>
            <a:ext cx="2743200" cy="365125"/>
          </a:xfrm>
          <a:prstGeom prst="rect">
            <a:avLst/>
          </a:prstGeom>
        </p:spPr>
        <p:txBody>
          <a:bodyPr/>
          <a:lstStyle/>
          <a:p>
            <a:fld id="{6BB829C7-A331-4BFF-BBDF-FB7856D490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51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558B9-1AF2-B693-BF7D-465A859F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C71F7-39C5-F448-B0D6-8DFDB5DBC5D5}" type="datetime1">
              <a:rPr lang="en-AU" smtClean="0"/>
              <a:t>28/04/2025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B4512-AA2E-DA65-1777-41522349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34193-157D-D2E2-DA20-CA8C88A8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406" y="6409358"/>
            <a:ext cx="2743200" cy="365125"/>
          </a:xfrm>
          <a:prstGeom prst="rect">
            <a:avLst/>
          </a:prstGeom>
        </p:spPr>
        <p:txBody>
          <a:bodyPr/>
          <a:lstStyle/>
          <a:p>
            <a:fld id="{6BB829C7-A331-4BFF-BBDF-FB7856D490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60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DDD1-0DFA-0198-EEFB-30BD3AC3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3E20-A43E-522F-DCDD-CA5DCB2E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47ACA-09F4-B8D6-32F5-92BABAFC0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BD3D5-2567-7508-844C-C0393AE8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B0E6ED-20A0-F54C-A1C8-B3315066F17F}" type="datetime1">
              <a:rPr lang="en-AU" smtClean="0"/>
              <a:t>28/04/2025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ACA15-4045-944C-88F9-29D907ED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FE95-DEF6-E27C-90C5-FFAF3D2F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406" y="6409358"/>
            <a:ext cx="2743200" cy="365125"/>
          </a:xfrm>
          <a:prstGeom prst="rect">
            <a:avLst/>
          </a:prstGeom>
        </p:spPr>
        <p:txBody>
          <a:bodyPr/>
          <a:lstStyle/>
          <a:p>
            <a:fld id="{6BB829C7-A331-4BFF-BBDF-FB7856D490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4432-A131-1CFE-5B9F-C264D9C1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81CE2-A84F-1F8A-4C59-A51EE5460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DA899-B793-4D6A-5759-60844D1A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4C6E-63A7-DF75-3478-97BADA96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9F57B4-0F21-6749-AA77-9BFF8BCD2265}" type="datetime1">
              <a:rPr lang="en-AU" smtClean="0"/>
              <a:t>28/04/2025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C252-718D-C99A-CC0C-C2D4886F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8034-2DBF-4DDB-7E42-F0081A4B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406" y="6409358"/>
            <a:ext cx="2743200" cy="365125"/>
          </a:xfrm>
          <a:prstGeom prst="rect">
            <a:avLst/>
          </a:prstGeom>
        </p:spPr>
        <p:txBody>
          <a:bodyPr/>
          <a:lstStyle/>
          <a:p>
            <a:fld id="{6BB829C7-A331-4BFF-BBDF-FB7856D490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05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0E6C8-FA0F-A638-31FE-0154D9C4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AC6D-7143-0A9A-A3AF-04B7A485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924F1-B9DA-6A71-7098-47276010F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9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i="0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CAB302 Group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9743F-3C3B-0C8D-AD29-EBFBCA462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6956" y="6409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BB829C7-A331-4BFF-BBDF-FB7856D4908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0CDAF0-9943-7E6C-5367-5BB48F7058C2}"/>
              </a:ext>
            </a:extLst>
          </p:cNvPr>
          <p:cNvSpPr txBox="1">
            <a:spLocks/>
          </p:cNvSpPr>
          <p:nvPr userDrawn="1"/>
        </p:nvSpPr>
        <p:spPr>
          <a:xfrm>
            <a:off x="150394" y="6409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/>
              <a:t>Slide presented by:</a:t>
            </a:r>
          </a:p>
        </p:txBody>
      </p:sp>
    </p:spTree>
    <p:extLst>
      <p:ext uri="{BB962C8B-B14F-4D97-AF65-F5344CB8AC3E}">
        <p14:creationId xmlns:p14="http://schemas.microsoft.com/office/powerpoint/2010/main" val="229489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35675"/>
          </a:solidFill>
          <a:latin typeface="Aptos Display" panose="020B0004020202020204" pitchFamily="34" charset="0"/>
          <a:ea typeface="+mj-ea"/>
          <a:cs typeface="Aptos Serif" panose="0202060407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(Body)"/>
          <a:ea typeface="+mn-ea"/>
          <a:cs typeface="Aptos Serif" panose="0202060407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 (Body)"/>
          <a:ea typeface="+mn-ea"/>
          <a:cs typeface="Aptos Serif" panose="0202060407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(Body)"/>
          <a:ea typeface="+mn-ea"/>
          <a:cs typeface="Aptos Serif" panose="0202060407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(Body)"/>
          <a:ea typeface="+mn-ea"/>
          <a:cs typeface="Aptos Serif" panose="0202060407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(Body)"/>
          <a:ea typeface="+mn-ea"/>
          <a:cs typeface="Aptos Serif" panose="0202060407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F4EC8-EE10-269B-6327-73144D5BD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955376" cy="3178689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FFFFFF"/>
                </a:solidFill>
              </a:rPr>
              <a:t>CAB302 Software Development</a:t>
            </a:r>
            <a:br>
              <a:rPr lang="en-AU" dirty="0">
                <a:solidFill>
                  <a:srgbClr val="FFFFFF"/>
                </a:solidFill>
              </a:rPr>
            </a:br>
            <a:br>
              <a:rPr lang="en-AU" sz="1800" dirty="0">
                <a:solidFill>
                  <a:srgbClr val="FFFFFF"/>
                </a:solidFill>
              </a:rPr>
            </a:br>
            <a:r>
              <a:rPr lang="en-US" sz="28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Cram It! </a:t>
            </a:r>
            <a:br>
              <a:rPr lang="en-US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flashcard application for students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72307-C90E-A6F8-A7B4-B0B3D75B9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2567" y="4960961"/>
            <a:ext cx="2934505" cy="1497413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rgbClr val="FFFFFF"/>
                </a:solidFill>
                <a:latin typeface="+mn-lt"/>
                <a:cs typeface="+mn-cs"/>
              </a:rPr>
              <a:t>Andrew Clarke | </a:t>
            </a:r>
            <a:r>
              <a:rPr lang="en-US" sz="1400" dirty="0" err="1">
                <a:solidFill>
                  <a:srgbClr val="FFFFFF"/>
                </a:solidFill>
                <a:latin typeface="+mn-lt"/>
                <a:cs typeface="+mn-cs"/>
              </a:rPr>
              <a:t>n11270179</a:t>
            </a:r>
            <a:endParaRPr lang="en-US" sz="1400" dirty="0">
              <a:solidFill>
                <a:srgbClr val="FFFFFF"/>
              </a:solidFill>
              <a:latin typeface="+mn-lt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rgbClr val="FFFFFF"/>
                </a:solidFill>
                <a:latin typeface="+mn-lt"/>
                <a:cs typeface="+mn-cs"/>
              </a:rPr>
              <a:t>Monica Borg | </a:t>
            </a:r>
            <a:r>
              <a:rPr lang="en-US" sz="1400" dirty="0" err="1">
                <a:solidFill>
                  <a:srgbClr val="FFFFFF"/>
                </a:solidFill>
                <a:latin typeface="+mn-lt"/>
                <a:cs typeface="+mn-cs"/>
              </a:rPr>
              <a:t>n9802045</a:t>
            </a:r>
            <a:r>
              <a:rPr lang="en-US" sz="1400" dirty="0">
                <a:solidFill>
                  <a:srgbClr val="FFFFFF"/>
                </a:solidFill>
                <a:latin typeface="+mn-lt"/>
                <a:cs typeface="+mn-cs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rgbClr val="FFFFFF"/>
                </a:solidFill>
                <a:latin typeface="+mn-lt"/>
                <a:cs typeface="+mn-cs"/>
              </a:rPr>
              <a:t>Minh Son Doan (Maverick) | </a:t>
            </a:r>
            <a:r>
              <a:rPr lang="en-US" sz="1400" dirty="0" err="1">
                <a:solidFill>
                  <a:srgbClr val="FFFFFF"/>
                </a:solidFill>
                <a:latin typeface="+mn-lt"/>
                <a:cs typeface="+mn-cs"/>
              </a:rPr>
              <a:t>n11562773</a:t>
            </a:r>
            <a:endParaRPr lang="en-US" sz="1400" dirty="0">
              <a:solidFill>
                <a:srgbClr val="FFFFFF"/>
              </a:solidFill>
              <a:latin typeface="+mn-lt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rgbClr val="FFFFFF"/>
                </a:solidFill>
                <a:latin typeface="+mn-lt"/>
                <a:cs typeface="+mn-cs"/>
              </a:rPr>
              <a:t>Hoang Dat Bui (David) | </a:t>
            </a:r>
            <a:r>
              <a:rPr lang="en-US" sz="1400" dirty="0" err="1">
                <a:solidFill>
                  <a:srgbClr val="FFFFFF"/>
                </a:solidFill>
                <a:latin typeface="+mn-lt"/>
                <a:cs typeface="+mn-cs"/>
              </a:rPr>
              <a:t>n11659831</a:t>
            </a:r>
            <a:endParaRPr lang="en-US" sz="1400" dirty="0">
              <a:solidFill>
                <a:srgbClr val="FFFFFF"/>
              </a:solidFill>
              <a:latin typeface="+mn-lt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AU" sz="1400" dirty="0">
                <a:solidFill>
                  <a:srgbClr val="FFFFFF"/>
                </a:solidFill>
                <a:latin typeface="+mn-lt"/>
                <a:cs typeface="+mn-cs"/>
              </a:rPr>
              <a:t>Dang Linh Phan (Lewis) | </a:t>
            </a:r>
            <a:r>
              <a:rPr lang="en-AU" sz="1400" dirty="0" err="1">
                <a:solidFill>
                  <a:srgbClr val="FFFFFF"/>
                </a:solidFill>
                <a:latin typeface="+mn-lt"/>
                <a:cs typeface="+mn-cs"/>
              </a:rPr>
              <a:t>n11781840</a:t>
            </a:r>
            <a:endParaRPr lang="en-AU" sz="14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C9F535-4110-F2C9-0FF3-7002E0A671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5100" y="4960960"/>
            <a:ext cx="3894564" cy="52836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dirty="0">
                <a:solidFill>
                  <a:srgbClr val="FFFFFF"/>
                </a:solidFill>
              </a:rPr>
              <a:t>QUEENSLAND UNIVERSITY OF TECHNOLOGY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AU" dirty="0">
                <a:solidFill>
                  <a:srgbClr val="FFFFFF"/>
                </a:solidFill>
              </a:rPr>
              <a:t>Semester 1, 2025</a:t>
            </a:r>
          </a:p>
        </p:txBody>
      </p:sp>
    </p:spTree>
    <p:extLst>
      <p:ext uri="{BB962C8B-B14F-4D97-AF65-F5344CB8AC3E}">
        <p14:creationId xmlns:p14="http://schemas.microsoft.com/office/powerpoint/2010/main" val="385635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E95DA2-4A0F-822D-4C95-3B7473EE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4BA029-468A-ADAA-2DD5-E315BDBD3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0FEB5-7F9F-6A45-587F-44336523B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4F2E5C-55D8-FBF3-04AE-151456BD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9A5464-7369-09BD-1A9A-AA9B23CB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A1E654-C52B-A695-D620-62BD7E889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AAAAF-7A4F-2912-6DC9-CF681192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Quality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B9ACB3-B5D1-AE74-2C0D-D64C6E898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8969A-E490-5DC8-011D-3C9FBB49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Agility practices for the development of </a:t>
            </a:r>
            <a:r>
              <a:rPr lang="en-US" sz="20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Cram It!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6BB26-4EAD-79F6-78B0-D5F95C17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D425C8-9F2F-56D2-DE12-DE81567D0F8D}"/>
              </a:ext>
            </a:extLst>
          </p:cNvPr>
          <p:cNvSpPr txBox="1">
            <a:spLocks/>
          </p:cNvSpPr>
          <p:nvPr/>
        </p:nvSpPr>
        <p:spPr>
          <a:xfrm>
            <a:off x="926030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B829C7-A331-4BFF-BBDF-FB7856D49085}" type="slidenum">
              <a:rPr lang="en-AU" smtClean="0">
                <a:solidFill>
                  <a:schemeClr val="bg1"/>
                </a:solidFill>
              </a:rPr>
              <a:pPr/>
              <a:t>10</a:t>
            </a:fld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6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82FB6-879D-4520-AA9C-27DFECC59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2CC3-52BF-AD52-5B8B-7494A664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78ED-2136-E23A-F66F-8BF43197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Detail your approach to ensuring project quality</a:t>
            </a:r>
          </a:p>
          <a:p>
            <a:pPr lvl="1"/>
            <a:r>
              <a:rPr lang="en-AU" dirty="0"/>
              <a:t>Agile Practices adopted</a:t>
            </a:r>
          </a:p>
          <a:p>
            <a:pPr lvl="1"/>
            <a:r>
              <a:rPr lang="en-AU" dirty="0"/>
              <a:t>Your reflections on what worked well for your project</a:t>
            </a:r>
          </a:p>
          <a:p>
            <a:pPr lvl="1"/>
            <a:r>
              <a:rPr lang="en-AU" dirty="0"/>
              <a:t>You should include one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C18F6-31F1-517B-9468-6B73455C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9C7-A331-4BFF-BBDF-FB7856D4908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69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892ED-7618-FA33-AA18-7A8FB0C15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6EB3F0-7BF7-C35C-91F9-6486DF92B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D256B-94DB-8A91-84DD-2AA5A4A44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6ACEB-6879-3F0A-1645-6ACA914DF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00920D-E8A0-AE14-3698-A077AF52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632545-33AF-32AD-CAE2-B47F62FF1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FFC9B-C9E3-59AE-7FA8-6CB779D6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4B182F-D4E1-091B-5FAE-7A16E7DAB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89ED-C9B3-27DA-F6FE-0DEEC8C9F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Tools, challenges, and approach to teamwork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D3F1B5-5F20-9ADA-1261-187E19DFE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5AF3E2F-94F3-B674-802D-030FFF9C653A}"/>
              </a:ext>
            </a:extLst>
          </p:cNvPr>
          <p:cNvSpPr txBox="1">
            <a:spLocks/>
          </p:cNvSpPr>
          <p:nvPr/>
        </p:nvSpPr>
        <p:spPr>
          <a:xfrm>
            <a:off x="926030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B829C7-A331-4BFF-BBDF-FB7856D49085}" type="slidenum">
              <a:rPr lang="en-AU" smtClean="0">
                <a:solidFill>
                  <a:schemeClr val="bg1"/>
                </a:solidFill>
              </a:rPr>
              <a:pPr/>
              <a:t>12</a:t>
            </a:fld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2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1E09B-CEE1-E8E0-CFA8-B2B963A2A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F9DF-EE1E-414D-306F-30D149A1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7F1B-C6D6-46BF-73DF-945FD48E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your approach for improving teamwork</a:t>
            </a:r>
          </a:p>
          <a:p>
            <a:pPr lvl="1"/>
            <a:r>
              <a:rPr lang="en-AU" dirty="0"/>
              <a:t>What tools did you adopt?</a:t>
            </a:r>
          </a:p>
          <a:p>
            <a:pPr lvl="1"/>
            <a:r>
              <a:rPr lang="en-AU" dirty="0"/>
              <a:t>What challenges did you encounter?</a:t>
            </a:r>
          </a:p>
          <a:p>
            <a:pPr lvl="1"/>
            <a:r>
              <a:rPr lang="en-AU" dirty="0"/>
              <a:t>What did you do in response?</a:t>
            </a:r>
          </a:p>
          <a:p>
            <a:r>
              <a:rPr lang="en-AU" dirty="0"/>
              <a:t>You should include an episode from the semester of a challenging/conflictual situation, and how the team addressed this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36725-3234-4D4E-0D2F-495FE22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9C7-A331-4BFF-BBDF-FB7856D49085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42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AFE8A-F2DE-594B-2E75-6B80195E1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D7F1-3A97-7234-A854-FBD39F75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Team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9031BC-EEC3-8856-2ADB-EF1B03E53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948677"/>
              </p:ext>
            </p:extLst>
          </p:nvPr>
        </p:nvGraphicFramePr>
        <p:xfrm>
          <a:off x="838200" y="1825625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725218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8472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650515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2138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6443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Andrew Clarke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Monica Borg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Minh Son Doan (Maverick)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Hoang Dat Bui (David)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Dang Linh Phan (Lewis)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4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n11270179</a:t>
                      </a:r>
                    </a:p>
                    <a:p>
                      <a:endParaRPr lang="en-AU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Manager &amp; Lead Developer</a:t>
                      </a:r>
                      <a:endParaRPr lang="en-A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n09802045</a:t>
                      </a:r>
                    </a:p>
                    <a:p>
                      <a:endParaRPr lang="en-AU" sz="1800" b="0" i="0" u="sng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 &amp; Documentation</a:t>
                      </a:r>
                      <a:endParaRPr lang="en-A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n11562773</a:t>
                      </a:r>
                    </a:p>
                    <a:p>
                      <a:endParaRPr lang="en-AU" sz="1800" b="0" i="0" u="sng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en-A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n11659831</a:t>
                      </a:r>
                    </a:p>
                    <a:p>
                      <a:endParaRPr lang="en-AU" sz="1800" b="0" i="0" u="sng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n11781840</a:t>
                      </a:r>
                    </a:p>
                    <a:p>
                      <a:endParaRPr lang="en-AU" sz="1800" b="0" i="0" u="sng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en-A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8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highlight>
                            <a:srgbClr val="FFFF00"/>
                          </a:highlight>
                        </a:rPr>
                        <a:t>[Insert photo]</a:t>
                      </a:r>
                    </a:p>
                    <a:p>
                      <a:endParaRPr lang="en-AU">
                        <a:highlight>
                          <a:srgbClr val="FFFF00"/>
                        </a:highlight>
                      </a:endParaRPr>
                    </a:p>
                    <a:p>
                      <a:endParaRPr lang="en-AU">
                        <a:highlight>
                          <a:srgbClr val="FFFF00"/>
                        </a:highlight>
                      </a:endParaRPr>
                    </a:p>
                    <a:p>
                      <a:endParaRPr lang="en-AU">
                        <a:highlight>
                          <a:srgbClr val="FFFF00"/>
                        </a:highlight>
                      </a:endParaRPr>
                    </a:p>
                    <a:p>
                      <a:endParaRPr lang="en-AU">
                        <a:highlight>
                          <a:srgbClr val="FFFF00"/>
                        </a:highlight>
                      </a:endParaRPr>
                    </a:p>
                    <a:p>
                      <a:endParaRPr lang="en-AU">
                        <a:highlight>
                          <a:srgbClr val="FFFF00"/>
                        </a:highlight>
                      </a:endParaRPr>
                    </a:p>
                    <a:p>
                      <a:endParaRPr lang="en-AU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highlight>
                            <a:srgbClr val="FFFF00"/>
                          </a:highlight>
                        </a:rPr>
                        <a:t>[Insert photo]</a:t>
                      </a:r>
                    </a:p>
                    <a:p>
                      <a:endParaRPr lang="en-AU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highlight>
                            <a:srgbClr val="FFFF00"/>
                          </a:highlight>
                        </a:rPr>
                        <a:t>[Insert photo]</a:t>
                      </a:r>
                    </a:p>
                    <a:p>
                      <a:endParaRPr lang="en-AU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highlight>
                            <a:srgbClr val="FFFF00"/>
                          </a:highlight>
                        </a:rPr>
                        <a:t>[Insert photo]</a:t>
                      </a:r>
                    </a:p>
                    <a:p>
                      <a:endParaRPr lang="en-AU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highlight>
                            <a:srgbClr val="FFFF00"/>
                          </a:highlight>
                        </a:rPr>
                        <a:t>[Insert photo]</a:t>
                      </a:r>
                    </a:p>
                    <a:p>
                      <a:endParaRPr lang="en-AU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314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014A-490F-9C59-96C7-92E00DFE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9C7-A331-4BFF-BBDF-FB7856D4908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2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4ACF8-B84E-C698-661F-EBC6AB9F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89693A-ACE3-9C8B-88BB-0C73A2C4D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252E1-3DAA-E916-6859-3DFBBDE83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38FDE6-1761-9E67-F45C-3F8D461D8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CB4F97-E4A4-7536-864A-F9AA739AE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2898B-58FA-4FFD-E347-C5E9D608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C4381-E39C-FA62-66C2-BAE03725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677C41-380C-02F1-057C-73CFCEF3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75DD4-F7A3-E70C-9F33-049D8242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Cram It! </a:t>
            </a:r>
          </a:p>
          <a:p>
            <a:pPr algn="r"/>
            <a:r>
              <a:rPr lang="en-AU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Exploring the App: Features &amp; Interface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59BDF-D970-1707-D9EB-CB731D283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1F2445-ED85-36B8-E541-CA257C894FD2}"/>
              </a:ext>
            </a:extLst>
          </p:cNvPr>
          <p:cNvSpPr txBox="1">
            <a:spLocks/>
          </p:cNvSpPr>
          <p:nvPr/>
        </p:nvSpPr>
        <p:spPr>
          <a:xfrm>
            <a:off x="926030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B829C7-A331-4BFF-BBDF-FB7856D49085}" type="slidenum">
              <a:rPr lang="en-AU" smtClean="0">
                <a:solidFill>
                  <a:schemeClr val="bg1"/>
                </a:solidFill>
              </a:rPr>
              <a:pPr/>
              <a:t>2</a:t>
            </a:fld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1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F7E6-CBAE-54C0-31A5-37D56BA0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A166-97BA-AC7C-DEE0-7CAAC07C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What it is</a:t>
            </a:r>
          </a:p>
          <a:p>
            <a:r>
              <a:rPr lang="en-AU" dirty="0"/>
              <a:t>A JavaFX-based flashcard study application</a:t>
            </a:r>
          </a:p>
          <a:p>
            <a:r>
              <a:rPr lang="en-AU" dirty="0"/>
              <a:t>Designed for offline learning and revision</a:t>
            </a:r>
          </a:p>
          <a:p>
            <a:r>
              <a:rPr lang="en-AU" dirty="0"/>
              <a:t>Includes user authentication, profile management, and security features</a:t>
            </a:r>
          </a:p>
          <a:p>
            <a:r>
              <a:rPr lang="en-AU" dirty="0"/>
              <a:t>Supports data persistence for flashcards, decks, and user activity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[Add screenshot]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EEA6-5429-4BBA-2833-76D81E6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9C7-A331-4BFF-BBDF-FB7856D4908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19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13AAF-EF1A-D200-4DB7-1CE9A9657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186D-0DA6-9FD1-7356-7986E2F5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DB80-58EC-8FA7-A7D8-F3C739E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b="1" dirty="0"/>
              <a:t>What it does</a:t>
            </a:r>
          </a:p>
          <a:p>
            <a:r>
              <a:rPr lang="en-AU" dirty="0"/>
              <a:t>Allows users to create, edit, delete, and organise flashcards into decks</a:t>
            </a:r>
          </a:p>
          <a:p>
            <a:r>
              <a:rPr lang="en-AU" dirty="0"/>
              <a:t>Offers study modes: normal, random, smart, flip, and multiple choice</a:t>
            </a:r>
          </a:p>
          <a:p>
            <a:r>
              <a:rPr lang="en-AU" dirty="0"/>
              <a:t>Tracks user progress with test results, result history, and activity logs</a:t>
            </a:r>
          </a:p>
          <a:p>
            <a:r>
              <a:rPr lang="en-AU" dirty="0"/>
              <a:t>Enables bookmarking, searching, importing, exporting, and recovering deleted decks and cards</a:t>
            </a:r>
          </a:p>
          <a:p>
            <a:r>
              <a:rPr lang="en-AU" dirty="0"/>
              <a:t>Provides account recovery through security questions</a:t>
            </a:r>
          </a:p>
          <a:p>
            <a:r>
              <a:rPr lang="en-AU" dirty="0"/>
              <a:t>Customisable card formatting for clearer learning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[Add screenshot]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36CD6-C7EC-98EA-D1C7-48E3F768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9C7-A331-4BFF-BBDF-FB7856D4908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3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97B29-A9D1-9180-B3BF-FEE0063A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Planning &amp;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E4651-B195-9146-45BF-58AE2FE1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we built</a:t>
            </a:r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 </a:t>
            </a:r>
            <a:r>
              <a:rPr lang="en-US" sz="2000" i="1" dirty="0">
                <a:solidFill>
                  <a:srgbClr val="FFFFFF"/>
                </a:solidFill>
                <a:latin typeface="+mn-lt"/>
                <a:cs typeface="+mn-cs"/>
              </a:rPr>
              <a:t>Cram It!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EA49797-A564-2E7A-8A8C-8FEE0845750F}"/>
              </a:ext>
            </a:extLst>
          </p:cNvPr>
          <p:cNvSpPr txBox="1">
            <a:spLocks/>
          </p:cNvSpPr>
          <p:nvPr/>
        </p:nvSpPr>
        <p:spPr>
          <a:xfrm>
            <a:off x="926030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B829C7-A331-4BFF-BBDF-FB7856D49085}" type="slidenum">
              <a:rPr lang="en-AU" smtClean="0">
                <a:solidFill>
                  <a:schemeClr val="bg1"/>
                </a:solidFill>
              </a:rPr>
              <a:pPr/>
              <a:t>5</a:t>
            </a:fld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A8AD-7EB4-B7F2-CB62-CA378661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Planning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43BD-E8C1-FFD6-797A-645FECE4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Describe the planning process:</a:t>
            </a:r>
          </a:p>
          <a:p>
            <a:pPr lvl="1"/>
            <a:r>
              <a:rPr lang="en-AU" dirty="0"/>
              <a:t>How did you decide what to do?</a:t>
            </a:r>
          </a:p>
          <a:p>
            <a:pPr lvl="1"/>
            <a:r>
              <a:rPr lang="en-AU" dirty="0"/>
              <a:t>Did the plan work throughout the semester?</a:t>
            </a:r>
          </a:p>
          <a:p>
            <a:pPr lvl="1"/>
            <a:r>
              <a:rPr lang="en-AU" dirty="0"/>
              <a:t>What adaptations did you have to make?</a:t>
            </a:r>
          </a:p>
          <a:p>
            <a:r>
              <a:rPr lang="en-AU" dirty="0"/>
              <a:t>You should include examples of requirements, </a:t>
            </a:r>
            <a:r>
              <a:rPr lang="en-AU" strike="sngStrike" dirty="0"/>
              <a:t>user stories</a:t>
            </a:r>
            <a:r>
              <a:rPr lang="en-AU" dirty="0"/>
              <a:t>, other planning artefacts if any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BBCC4-0A69-3A2C-5F95-B2B7EECF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9C7-A331-4BFF-BBDF-FB7856D4908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12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922E9-3C4D-60F1-8DFD-965D53DB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902C-1E25-966B-5378-2726695D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Planning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546B-5A7F-4A73-F7C6-8F465DC9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Example User Stories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7D8F5-4970-64C5-9B3D-934E0DE6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9C7-A331-4BFF-BBDF-FB7856D49085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2CD3BD-B3CD-6F5D-F58A-C25EF723C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29025"/>
              </p:ext>
            </p:extLst>
          </p:nvPr>
        </p:nvGraphicFramePr>
        <p:xfrm>
          <a:off x="933450" y="2372359"/>
          <a:ext cx="10382249" cy="3418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92788761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736178195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4291471829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205312534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4529157"/>
                    </a:ext>
                  </a:extLst>
                </a:gridCol>
              </a:tblGrid>
              <a:tr h="374176">
                <a:tc>
                  <a:txBody>
                    <a:bodyPr/>
                    <a:lstStyle/>
                    <a:p>
                      <a:r>
                        <a:rPr lang="en-AU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Story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MoSCoW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2727"/>
                  </a:ext>
                </a:extLst>
              </a:tr>
              <a:tr h="922626">
                <a:tc>
                  <a:txBody>
                    <a:bodyPr/>
                    <a:lstStyle/>
                    <a:p>
                      <a:r>
                        <a:rPr lang="en-AU" dirty="0"/>
                        <a:t>User Registration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 new user, I want to create an account so that I can save my flash cards and track my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Must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36463"/>
                  </a:ext>
                </a:extLst>
              </a:tr>
              <a:tr h="922626">
                <a:tc>
                  <a:txBody>
                    <a:bodyPr/>
                    <a:lstStyle/>
                    <a:p>
                      <a:r>
                        <a:rPr lang="en-AU" dirty="0"/>
                        <a:t>Export a Deck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 user, I want to export decks so that I can share and back up my study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Could Have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77020"/>
                  </a:ext>
                </a:extLst>
              </a:tr>
              <a:tr h="1199413">
                <a:tc>
                  <a:txBody>
                    <a:bodyPr/>
                    <a:lstStyle/>
                    <a:p>
                      <a:r>
                        <a:rPr lang="en-AU" dirty="0"/>
                        <a:t>Multiple Choice Mode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 user, I want the option of being able to be tested with multiple choice based on my card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Should Have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7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2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FDA0B-41D3-3E8E-D8BF-97C26558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0E0BBE-2F12-C8B5-1784-DFD934D66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292B9B-9614-D87D-B589-1884039E2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49F24A-6E37-8D02-B6F0-09EE3138A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53EA45-AE00-BD7A-2738-50EF1A585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77AA07-6A7E-FABC-A273-10323A32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4A55E-B8F4-A8F6-529E-C7AA015A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Details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29C9CB-C1F3-991A-BF4E-57CA070A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265E-DFA1-8BB5-AECA-83717832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Technologies used for </a:t>
            </a:r>
            <a:r>
              <a:rPr lang="en-US" sz="2000" i="1" dirty="0">
                <a:solidFill>
                  <a:srgbClr val="FFFFFF"/>
                </a:solidFill>
                <a:latin typeface="+mn-lt"/>
                <a:cs typeface="+mn-cs"/>
              </a:rPr>
              <a:t>Cram It!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76288A-8BD3-A8C6-EEDE-254CF67C5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92E3975-F81E-3EA0-3381-DF74ECF29EB0}"/>
              </a:ext>
            </a:extLst>
          </p:cNvPr>
          <p:cNvSpPr txBox="1">
            <a:spLocks/>
          </p:cNvSpPr>
          <p:nvPr/>
        </p:nvSpPr>
        <p:spPr>
          <a:xfrm>
            <a:off x="926030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B829C7-A331-4BFF-BBDF-FB7856D49085}" type="slidenum">
              <a:rPr lang="en-AU" smtClean="0">
                <a:solidFill>
                  <a:schemeClr val="bg1"/>
                </a:solidFill>
              </a:rPr>
              <a:pPr/>
              <a:t>8</a:t>
            </a:fld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7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0E4D-8D08-738E-1173-D6A6F9DC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2F54-B916-E580-C668-6EDFB11F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Present in more details the technologies used in the system, motivate your technical decisions, list and comment on the supporting software/libraries you needed to use (if any)</a:t>
            </a:r>
          </a:p>
          <a:p>
            <a:r>
              <a:rPr lang="en-AU" dirty="0"/>
              <a:t>You should include a visual representation of the main component, and how they interrelate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8CFB4-B4C9-8A75-99A8-35D463C1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9C7-A331-4BFF-BBDF-FB7856D4908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85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573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(Body)</vt:lpstr>
      <vt:lpstr>Aptos Display</vt:lpstr>
      <vt:lpstr>Aptos Narrow</vt:lpstr>
      <vt:lpstr>Arial</vt:lpstr>
      <vt:lpstr>Office Theme</vt:lpstr>
      <vt:lpstr>CAB302 Software Development  Cram It!  A flashcard application for students</vt:lpstr>
      <vt:lpstr>Project Overview</vt:lpstr>
      <vt:lpstr>Project Overview</vt:lpstr>
      <vt:lpstr>Project Overview</vt:lpstr>
      <vt:lpstr>Project Planning &amp; Design</vt:lpstr>
      <vt:lpstr>Project Planning &amp; Design</vt:lpstr>
      <vt:lpstr>Project Planning &amp; Design</vt:lpstr>
      <vt:lpstr>Technical Details</vt:lpstr>
      <vt:lpstr>Technical Details</vt:lpstr>
      <vt:lpstr>Project Quality</vt:lpstr>
      <vt:lpstr>Project Quality</vt:lpstr>
      <vt:lpstr>Teamwork</vt:lpstr>
      <vt:lpstr>Teamwork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of Machine Learning Limitations and New Approaches to Data Sanitisation</dc:title>
  <dc:creator>Tarang Janawalkar</dc:creator>
  <cp:lastModifiedBy>Monica Borg</cp:lastModifiedBy>
  <cp:revision>60</cp:revision>
  <dcterms:created xsi:type="dcterms:W3CDTF">2024-06-04T05:07:17Z</dcterms:created>
  <dcterms:modified xsi:type="dcterms:W3CDTF">2025-04-28T06:46:04Z</dcterms:modified>
</cp:coreProperties>
</file>