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7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115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7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48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06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8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68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92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1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9A19E-89EA-4D8E-8D17-D007AAB1E2EA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DC9D5-FDBA-4F41-9B94-F5F8B7A0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961D-68DC-CBE2-D25A-200859535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Recommendation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FD8B4-2F8F-9449-709B-81D7EA9E5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AAA Capstone</a:t>
            </a:r>
          </a:p>
        </p:txBody>
      </p:sp>
    </p:spTree>
    <p:extLst>
      <p:ext uri="{BB962C8B-B14F-4D97-AF65-F5344CB8AC3E}">
        <p14:creationId xmlns:p14="http://schemas.microsoft.com/office/powerpoint/2010/main" val="42832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FC85-8945-535C-274A-3AFC2B89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Overall Categorical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085C-B7CA-D3CA-097E-16E5D62D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116051" cy="33189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Most get </a:t>
            </a:r>
            <a:r>
              <a:rPr lang="en-US" b="1" dirty="0">
                <a:solidFill>
                  <a:srgbClr val="262626"/>
                </a:solidFill>
              </a:rPr>
              <a:t>friend recommendations </a:t>
            </a:r>
            <a:r>
              <a:rPr lang="en-US" dirty="0">
                <a:solidFill>
                  <a:srgbClr val="262626"/>
                </a:solidFill>
              </a:rPr>
              <a:t>for new books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Others look online, through Amazon, or at the Library</a:t>
            </a:r>
          </a:p>
          <a:p>
            <a:r>
              <a:rPr lang="en-US" b="1" dirty="0">
                <a:solidFill>
                  <a:srgbClr val="262626"/>
                </a:solidFill>
              </a:rPr>
              <a:t>78.4% are interested </a:t>
            </a:r>
            <a:r>
              <a:rPr lang="en-US" dirty="0">
                <a:solidFill>
                  <a:srgbClr val="262626"/>
                </a:solidFill>
              </a:rPr>
              <a:t>in our product</a:t>
            </a:r>
          </a:p>
          <a:p>
            <a:r>
              <a:rPr lang="en-US" dirty="0">
                <a:solidFill>
                  <a:srgbClr val="262626"/>
                </a:solidFill>
              </a:rPr>
              <a:t>Most find it </a:t>
            </a:r>
            <a:r>
              <a:rPr lang="en-US" b="1" dirty="0">
                <a:solidFill>
                  <a:srgbClr val="262626"/>
                </a:solidFill>
              </a:rPr>
              <a:t>moderately difficult </a:t>
            </a:r>
            <a:r>
              <a:rPr lang="en-US" dirty="0">
                <a:solidFill>
                  <a:srgbClr val="262626"/>
                </a:solidFill>
              </a:rPr>
              <a:t>to find books they can enjoy/relate to</a:t>
            </a:r>
          </a:p>
        </p:txBody>
      </p:sp>
      <p:pic>
        <p:nvPicPr>
          <p:cNvPr id="1026" name="Picture 2" descr="Forms response chart. Question title: Please rate: I finish all the books I start to read.. Number of responses: 51 responses.">
            <a:extLst>
              <a:ext uri="{FF2B5EF4-FFF2-40B4-BE49-F238E27FC236}">
                <a16:creationId xmlns:a16="http://schemas.microsoft.com/office/drawing/2014/main" id="{B0C711CF-AEFC-89BA-8B4A-496A1481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6866" y="3329844"/>
            <a:ext cx="4067298" cy="193196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DE0C-9F84-3BA3-26FB-F9341A2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Current Life Events</a:t>
            </a:r>
          </a:p>
        </p:txBody>
      </p:sp>
      <p:cxnSp>
        <p:nvCxnSpPr>
          <p:cNvPr id="31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018D-0041-4812-A10D-C9189F47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College – Starting/Coping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Relationships – First/Break-ups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Career – New Job/Life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Moving – Independence/New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Mental Health – Loneliness, Depression, Stress, </a:t>
            </a:r>
            <a:r>
              <a:rPr lang="en-US" sz="1600" dirty="0" err="1">
                <a:solidFill>
                  <a:srgbClr val="262626"/>
                </a:solidFill>
              </a:rPr>
              <a:t>etc</a:t>
            </a:r>
            <a:endParaRPr lang="en-US" sz="1600" dirty="0">
              <a:solidFill>
                <a:srgbClr val="262626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Family Issues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Wedding/Death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rgbClr val="262626"/>
                </a:solidFill>
              </a:rPr>
              <a:t>Military</a:t>
            </a:r>
          </a:p>
          <a:p>
            <a:pPr marL="457200" indent="-457200" algn="ctr">
              <a:buFont typeface="+mj-lt"/>
              <a:buAutoNum type="arabicPeriod"/>
            </a:pPr>
            <a:endParaRPr lang="en-US" sz="1600" dirty="0">
              <a:solidFill>
                <a:srgbClr val="262626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0E7E3B-346C-F2BE-EB89-367A27EB8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712" y="2369291"/>
            <a:ext cx="5850011" cy="226687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622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D626-1794-81EA-FE23-53623A9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Look for in Fiction Books?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055D-DA3D-4014-8EED-C24A117E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Engaging</a:t>
            </a:r>
          </a:p>
          <a:p>
            <a:r>
              <a:rPr lang="en-US" dirty="0"/>
              <a:t>Good Plot</a:t>
            </a:r>
          </a:p>
          <a:p>
            <a:r>
              <a:rPr lang="en-US" dirty="0"/>
              <a:t>Mirrors Real Life</a:t>
            </a:r>
          </a:p>
          <a:p>
            <a:r>
              <a:rPr lang="en-US" dirty="0"/>
              <a:t>Fun to read</a:t>
            </a:r>
          </a:p>
          <a:p>
            <a:r>
              <a:rPr lang="en-US" dirty="0"/>
              <a:t>Don’t read fiction</a:t>
            </a:r>
          </a:p>
          <a:p>
            <a:r>
              <a:rPr lang="en-US" dirty="0"/>
              <a:t>Self Discovery</a:t>
            </a:r>
          </a:p>
          <a:p>
            <a:r>
              <a:rPr lang="en-US" dirty="0"/>
              <a:t>Relatable</a:t>
            </a:r>
          </a:p>
          <a:p>
            <a:r>
              <a:rPr lang="en-US" dirty="0"/>
              <a:t>Quality of Writing</a:t>
            </a:r>
          </a:p>
          <a:p>
            <a:r>
              <a:rPr lang="en-US" dirty="0"/>
              <a:t>Compelling</a:t>
            </a:r>
          </a:p>
          <a:p>
            <a:r>
              <a:rPr lang="en-US" dirty="0"/>
              <a:t>Escapism</a:t>
            </a:r>
          </a:p>
        </p:txBody>
      </p:sp>
    </p:spTree>
    <p:extLst>
      <p:ext uri="{BB962C8B-B14F-4D97-AF65-F5344CB8AC3E}">
        <p14:creationId xmlns:p14="http://schemas.microsoft.com/office/powerpoint/2010/main" val="3779587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119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Book Recommendation Survey Results</vt:lpstr>
      <vt:lpstr>Overall Categorical Results</vt:lpstr>
      <vt:lpstr>Current Life Events</vt:lpstr>
      <vt:lpstr>What Do You Look for in Fiction Books?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Survey Results</dc:title>
  <dc:creator>Alicia Scott</dc:creator>
  <cp:lastModifiedBy>Alicia Scott</cp:lastModifiedBy>
  <cp:revision>1</cp:revision>
  <dcterms:created xsi:type="dcterms:W3CDTF">2022-06-11T15:20:13Z</dcterms:created>
  <dcterms:modified xsi:type="dcterms:W3CDTF">2022-06-11T15:38:25Z</dcterms:modified>
</cp:coreProperties>
</file>