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148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1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fronchettl\Documents\Google%20Drive%20(Mirror)\Ph.D\IRB%2014000%20-%20DUPLO%20vs.%20ORS%20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Faults!$F$72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4472C4"/>
                  </a:solidFill>
                </a14:hiddenFill>
              </a:ext>
            </a:extLst>
          </c:spPr>
          <c:invertIfNegative val="0"/>
          <c:cat>
            <c:strRef>
              <c:f>Faults!$G$71:$H$71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Faults!$G$72:$H$72</c:f>
              <c:numCache>
                <c:formatCode>0</c:formatCode>
                <c:ptCount val="2"/>
                <c:pt idx="0">
                  <c:v>0.05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10-4081-8DC1-ABE0A964EB75}"/>
            </c:ext>
          </c:extLst>
        </c:ser>
        <c:ser>
          <c:idx val="1"/>
          <c:order val="1"/>
          <c:tx>
            <c:strRef>
              <c:f>Faults!$F$73</c:f>
              <c:strCache>
                <c:ptCount val="1"/>
                <c:pt idx="0">
                  <c:v>Q1-Min</c:v>
                </c:pt>
              </c:strCache>
            </c:strRef>
          </c:tx>
          <c:spPr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ED7D31"/>
                  </a:solidFill>
                </a14:hiddenFill>
              </a:ext>
            </a:extLst>
          </c:spPr>
          <c:invertIfNegative val="0"/>
          <c:errBars>
            <c:errBarType val="minus"/>
            <c:errValType val="percentage"/>
            <c:noEndCap val="0"/>
            <c:val val="100"/>
          </c:errBars>
          <c:cat>
            <c:strRef>
              <c:f>Faults!$G$71:$H$71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Faults!$G$73:$H$73</c:f>
              <c:numCache>
                <c:formatCode>0</c:formatCode>
                <c:ptCount val="2"/>
                <c:pt idx="0">
                  <c:v>-0.05</c:v>
                </c:pt>
                <c:pt idx="1">
                  <c:v>-0.05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10-4081-8DC1-ABE0A964EB75}"/>
            </c:ext>
          </c:extLst>
        </c:ser>
        <c:ser>
          <c:idx val="2"/>
          <c:order val="2"/>
          <c:tx>
            <c:strRef>
              <c:f>Faults!$F$74</c:f>
              <c:strCache>
                <c:ptCount val="1"/>
                <c:pt idx="0">
                  <c:v>Med-Q1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F810-4081-8DC1-ABE0A964EB75}"/>
              </c:ext>
            </c:extLst>
          </c:dPt>
          <c:cat>
            <c:strRef>
              <c:f>Faults!$G$71:$H$71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Faults!$G$74:$H$74</c:f>
              <c:numCache>
                <c:formatCode>0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10-4081-8DC1-ABE0A964EB75}"/>
            </c:ext>
          </c:extLst>
        </c:ser>
        <c:ser>
          <c:idx val="3"/>
          <c:order val="3"/>
          <c:tx>
            <c:strRef>
              <c:f>Faults!$F$75</c:f>
              <c:strCache>
                <c:ptCount val="1"/>
                <c:pt idx="0">
                  <c:v>Q3-Med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tx1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F810-4081-8DC1-ABE0A964EB75}"/>
              </c:ext>
            </c:extLst>
          </c:dPt>
          <c:errBars>
            <c:errBarType val="plus"/>
            <c:errValType val="cust"/>
            <c:noEndCap val="0"/>
            <c:plus>
              <c:numRef>
                <c:f>Faults!$G$76:$H$76</c:f>
                <c:numCache>
                  <c:formatCode>General</c:formatCode>
                  <c:ptCount val="2"/>
                  <c:pt idx="0">
                    <c:v>3</c:v>
                  </c:pt>
                  <c:pt idx="1">
                    <c:v>6</c:v>
                  </c:pt>
                </c:numCache>
              </c:numRef>
            </c:plus>
            <c:spPr>
              <a:ln w="19050"/>
            </c:spPr>
          </c:errBars>
          <c:cat>
            <c:strRef>
              <c:f>Faults!$G$71:$H$71</c:f>
              <c:strCache>
                <c:ptCount val="2"/>
                <c:pt idx="0">
                  <c:v>Duplo</c:v>
                </c:pt>
                <c:pt idx="1">
                  <c:v>RSOY</c:v>
                </c:pt>
              </c:strCache>
            </c:strRef>
          </c:cat>
          <c:val>
            <c:numRef>
              <c:f>Faults!$G$75:$H$75</c:f>
              <c:numCache>
                <c:formatCode>0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810-4081-8DC1-ABE0A964E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35260527"/>
        <c:axId val="1739725327"/>
      </c:barChart>
      <c:scatterChart>
        <c:scatterStyle val="lineMarker"/>
        <c:varyColors val="0"/>
        <c:ser>
          <c:idx val="4"/>
          <c:order val="4"/>
          <c:spPr>
            <a:ln w="19050">
              <a:noFill/>
            </a:ln>
          </c:spPr>
          <c:marker>
            <c:symbol val="x"/>
            <c:size val="5"/>
            <c:spPr>
              <a:ln>
                <a:solidFill>
                  <a:srgbClr val="000000"/>
                </a:solidFill>
                <a:prstDash val="solid"/>
              </a:ln>
            </c:spPr>
          </c:marker>
          <c:yVal>
            <c:numRef>
              <c:f>Faults!$G$77:$H$77</c:f>
              <c:numCache>
                <c:formatCode>0</c:formatCode>
                <c:ptCount val="2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810-4081-8DC1-ABE0A964E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5260527"/>
        <c:axId val="1739725327"/>
      </c:scatterChart>
      <c:catAx>
        <c:axId val="1435260527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Language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739725327"/>
        <c:crosses val="autoZero"/>
        <c:auto val="1"/>
        <c:lblAlgn val="ctr"/>
        <c:lblOffset val="100"/>
        <c:noMultiLvlLbl val="0"/>
      </c:catAx>
      <c:valAx>
        <c:axId val="1739725327"/>
        <c:scaling>
          <c:orientation val="minMax"/>
          <c:max val="40"/>
          <c:min val="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# Occurrences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crossAx val="1435260527"/>
        <c:crosses val="autoZero"/>
        <c:crossBetween val="between"/>
        <c:majorUnit val="10"/>
      </c:valAx>
      <c:spPr>
        <a:solidFill>
          <a:schemeClr val="bg1">
            <a:lumMod val="95000"/>
          </a:schemeClr>
        </a:solidFill>
      </c:spPr>
    </c:plotArea>
    <c:plotVisOnly val="1"/>
    <c:dispBlanksAs val="gap"/>
    <c:showDLblsOverMax val="0"/>
    <c:extLst/>
  </c:chart>
  <c:txPr>
    <a:bodyPr/>
    <a:lstStyle/>
    <a:p>
      <a:pPr>
        <a:defRPr sz="2200"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1122363"/>
            <a:ext cx="3497580" cy="238760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3602038"/>
            <a:ext cx="3086100" cy="1655762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8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365125"/>
            <a:ext cx="88725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365125"/>
            <a:ext cx="261032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1709740"/>
            <a:ext cx="3549015" cy="2852737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4589465"/>
            <a:ext cx="3549015" cy="1500187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/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1825625"/>
            <a:ext cx="174879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1825625"/>
            <a:ext cx="174879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365127"/>
            <a:ext cx="354901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1681163"/>
            <a:ext cx="1740753" cy="82391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2505075"/>
            <a:ext cx="174075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1681163"/>
            <a:ext cx="1749326" cy="823912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2505075"/>
            <a:ext cx="174932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57200"/>
            <a:ext cx="1327130" cy="16002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987427"/>
            <a:ext cx="2083118" cy="4873625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2057400"/>
            <a:ext cx="1327130" cy="3811588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457200"/>
            <a:ext cx="1327130" cy="16002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987427"/>
            <a:ext cx="2083118" cy="4873625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2057400"/>
            <a:ext cx="1327130" cy="3811588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365127"/>
            <a:ext cx="35490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1825625"/>
            <a:ext cx="3549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6356352"/>
            <a:ext cx="925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F2FD-C0FA-4BF1-BFF5-98B4E5D4ECFD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6356352"/>
            <a:ext cx="1388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6356352"/>
            <a:ext cx="925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9AA89-E5AE-4098-8E78-AAE5DB61F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07F0E6E-A837-4E95-B45E-B49CAA2E0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690384"/>
              </p:ext>
            </p:extLst>
          </p:nvPr>
        </p:nvGraphicFramePr>
        <p:xfrm>
          <a:off x="0" y="0"/>
          <a:ext cx="4114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23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5</cp:revision>
  <dcterms:created xsi:type="dcterms:W3CDTF">2022-06-21T17:53:27Z</dcterms:created>
  <dcterms:modified xsi:type="dcterms:W3CDTF">2022-06-21T21:44:59Z</dcterms:modified>
</cp:coreProperties>
</file>