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>
      <p:cViewPr varScale="1">
        <p:scale>
          <a:sx n="78" d="100"/>
          <a:sy n="78" d="100"/>
        </p:scale>
        <p:origin x="108" y="58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shaiTerp/ac-twitter-pull" TargetMode="External"/><Relationship Id="rId7" Type="http://schemas.openxmlformats.org/officeDocument/2006/relationships/hyperlink" Target="https://github.com/apshaiTerp/ac-spark-site" TargetMode="External"/><Relationship Id="rId2" Type="http://schemas.openxmlformats.org/officeDocument/2006/relationships/hyperlink" Target="https://youtu.be/Oor6PsdXJXQ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pshaiTerp/ac-spark-rest-service" TargetMode="External"/><Relationship Id="rId5" Type="http://schemas.openxmlformats.org/officeDocument/2006/relationships/hyperlink" Target="https://github.com/apshaiTerp/ac-spark-project2" TargetMode="External"/><Relationship Id="rId4" Type="http://schemas.openxmlformats.org/officeDocument/2006/relationships/hyperlink" Target="https://github.com/apshaiTerp/ac-hdfs-writ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Analysis of the Board Game Community using Spark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Adam </a:t>
            </a:r>
            <a:r>
              <a:rPr lang="en-US" dirty="0" err="1" smtClean="0"/>
              <a:t>CarteR</a:t>
            </a:r>
            <a:endParaRPr lang="en-US" dirty="0" smtClean="0"/>
          </a:p>
          <a:p>
            <a:r>
              <a:rPr lang="en-US" dirty="0" smtClean="0"/>
              <a:t>CS 5540</a:t>
            </a:r>
          </a:p>
          <a:p>
            <a:r>
              <a:rPr lang="en-US" dirty="0" smtClean="0"/>
              <a:t>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1"/>
            <a:ext cx="8735325" cy="14732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25176" y="1606979"/>
            <a:ext cx="9967521" cy="41148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YouTube Demo Video</a:t>
            </a:r>
            <a:r>
              <a:rPr lang="en-US" sz="3200" dirty="0"/>
              <a:t>:  </a:t>
            </a: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youtu.be/Oor6PsdXJXQ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Code Repositories: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github.com/apshaiTerp/ac-twitter-pull</a:t>
            </a:r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github.com/apshaiTerp/ac-hdfs-writer</a:t>
            </a:r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hlinkClick r:id="rId5"/>
              </a:rPr>
              <a:t>https</a:t>
            </a:r>
            <a:r>
              <a:rPr lang="en-US" sz="2400" dirty="0">
                <a:hlinkClick r:id="rId5"/>
              </a:rPr>
              <a:t>://</a:t>
            </a:r>
            <a:r>
              <a:rPr lang="en-US" sz="2400" dirty="0" smtClean="0">
                <a:hlinkClick r:id="rId5"/>
              </a:rPr>
              <a:t>github.com/apshaiTerp/ac-spark-project2</a:t>
            </a:r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hlinkClick r:id="rId6"/>
              </a:rPr>
              <a:t>https</a:t>
            </a:r>
            <a:r>
              <a:rPr lang="en-US" sz="2400" dirty="0">
                <a:hlinkClick r:id="rId6"/>
              </a:rPr>
              <a:t>://</a:t>
            </a:r>
            <a:r>
              <a:rPr lang="en-US" sz="2400" dirty="0" smtClean="0">
                <a:hlinkClick r:id="rId6"/>
              </a:rPr>
              <a:t>github.com/apshaiTerp/ac-spark-rest-service</a:t>
            </a:r>
            <a:endParaRPr lang="en-US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hlinkClick r:id="rId7"/>
              </a:rPr>
              <a:t>https</a:t>
            </a:r>
            <a:r>
              <a:rPr lang="en-US" sz="2400" dirty="0">
                <a:hlinkClick r:id="rId7"/>
              </a:rPr>
              <a:t>://</a:t>
            </a:r>
            <a:r>
              <a:rPr lang="en-US" sz="2400" dirty="0" smtClean="0">
                <a:hlinkClick r:id="rId7"/>
              </a:rPr>
              <a:t>github.com/apshaiTerp/ac-spark-site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2321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Introduction to Topic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Board Game Hobbyists on Twitter</a:t>
            </a:r>
          </a:p>
          <a:p>
            <a:pPr lvl="1"/>
            <a:r>
              <a:rPr lang="en-US" sz="2800" dirty="0" smtClean="0"/>
              <a:t>Started by identifying several key user groups:</a:t>
            </a:r>
            <a:br>
              <a:rPr lang="en-US" sz="2800" dirty="0" smtClean="0"/>
            </a:br>
            <a:r>
              <a:rPr lang="en-US" sz="2800" dirty="0" smtClean="0"/>
              <a:t>Designers, Publishers, Reviewers/Podcasters, Convention Feeds</a:t>
            </a:r>
          </a:p>
          <a:p>
            <a:pPr lvl="1"/>
            <a:r>
              <a:rPr lang="en-US" sz="2800" dirty="0" smtClean="0"/>
              <a:t>From that list, gather all followers, and cross-reference</a:t>
            </a:r>
          </a:p>
          <a:p>
            <a:pPr lvl="1"/>
            <a:r>
              <a:rPr lang="en-US" sz="2800" dirty="0" smtClean="0"/>
              <a:t>Fifth User Group:  Community Members</a:t>
            </a:r>
          </a:p>
          <a:p>
            <a:pPr lvl="2"/>
            <a:r>
              <a:rPr lang="en-US" sz="2400" dirty="0" smtClean="0"/>
              <a:t>Must be followers of at least 10 of the above entities</a:t>
            </a:r>
          </a:p>
          <a:p>
            <a:pPr lvl="1"/>
            <a:endParaRPr lang="en-US" sz="2800" dirty="0"/>
          </a:p>
          <a:p>
            <a:r>
              <a:rPr lang="en-US" sz="3200" dirty="0" smtClean="0"/>
              <a:t>Total Data:  21,467 Users &amp; 1,670,856 Tweets</a:t>
            </a:r>
          </a:p>
        </p:txBody>
      </p:sp>
    </p:spTree>
    <p:extLst>
      <p:ext uri="{BB962C8B-B14F-4D97-AF65-F5344CB8AC3E}">
        <p14:creationId xmlns:p14="http://schemas.microsoft.com/office/powerpoint/2010/main" val="312633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System Architecture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Hadoop/HDFS using Spark</a:t>
            </a:r>
          </a:p>
          <a:p>
            <a:r>
              <a:rPr lang="en-US" sz="3200" dirty="0" smtClean="0"/>
              <a:t>REST API – Java using Spring REST Framework</a:t>
            </a:r>
          </a:p>
          <a:p>
            <a:pPr lvl="1"/>
            <a:r>
              <a:rPr lang="en-US" sz="2800" dirty="0" smtClean="0"/>
              <a:t>Server initialization launches </a:t>
            </a:r>
            <a:r>
              <a:rPr lang="en-US" sz="2800" dirty="0" err="1" smtClean="0"/>
              <a:t>SparkSession</a:t>
            </a:r>
            <a:endParaRPr lang="en-US" sz="2800" dirty="0" smtClean="0"/>
          </a:p>
          <a:p>
            <a:pPr lvl="1"/>
            <a:r>
              <a:rPr lang="en-US" sz="2800" dirty="0" smtClean="0"/>
              <a:t>REST Handlers run Spark Queries to </a:t>
            </a:r>
            <a:r>
              <a:rPr lang="en-US" sz="2800" dirty="0" err="1" smtClean="0"/>
              <a:t>Retreive</a:t>
            </a:r>
            <a:r>
              <a:rPr lang="en-US" sz="2800" dirty="0" smtClean="0"/>
              <a:t> Results</a:t>
            </a:r>
          </a:p>
          <a:p>
            <a:r>
              <a:rPr lang="en-US" sz="3200" dirty="0" smtClean="0"/>
              <a:t>Visualization Done in HTML5/JavaScript/Bootstrap</a:t>
            </a:r>
          </a:p>
          <a:p>
            <a:pPr lvl="1"/>
            <a:r>
              <a:rPr lang="en-US" sz="2800" dirty="0" smtClean="0"/>
              <a:t>Multiple Google Chart APIs used, as well as vis.js</a:t>
            </a:r>
          </a:p>
          <a:p>
            <a:pPr lvl="1"/>
            <a:r>
              <a:rPr lang="en-US" sz="2800" dirty="0" smtClean="0"/>
              <a:t>Data loaded through asynchronous AJAX calls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463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Query Caching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851404"/>
          </a:xfrm>
        </p:spPr>
        <p:txBody>
          <a:bodyPr/>
          <a:lstStyle/>
          <a:p>
            <a:r>
              <a:rPr lang="en-US" dirty="0" smtClean="0"/>
              <a:t>All REST requests run against live data in Spark</a:t>
            </a:r>
          </a:p>
          <a:p>
            <a:r>
              <a:rPr lang="en-US" dirty="0" smtClean="0"/>
              <a:t>Search Results are Cached using subfolder structure similar to HDFS partitioning approach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r>
              <a:rPr lang="en-US" dirty="0" smtClean="0"/>
              <a:t>Query2 accepts and start and end date range to bound query</a:t>
            </a:r>
          </a:p>
          <a:p>
            <a:r>
              <a:rPr lang="en-US" dirty="0" smtClean="0"/>
              <a:t>Stored in HDFS under /proj3/query2/&lt;</a:t>
            </a:r>
            <a:r>
              <a:rPr lang="en-US" dirty="0" err="1" smtClean="0"/>
              <a:t>startDate</a:t>
            </a:r>
            <a:r>
              <a:rPr lang="en-US" dirty="0" smtClean="0"/>
              <a:t>&gt;/&lt;</a:t>
            </a:r>
            <a:r>
              <a:rPr lang="en-US" dirty="0" err="1" smtClean="0"/>
              <a:t>endDate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REST calls check for cached path</a:t>
            </a:r>
            <a:endParaRPr lang="en-US" dirty="0"/>
          </a:p>
          <a:p>
            <a:pPr lvl="1"/>
            <a:r>
              <a:rPr lang="en-US" dirty="0" smtClean="0"/>
              <a:t>If found, read in data from cache and return results</a:t>
            </a:r>
          </a:p>
          <a:p>
            <a:pPr lvl="1"/>
            <a:r>
              <a:rPr lang="en-US" dirty="0" smtClean="0"/>
              <a:t>If not found, run full Spark Job, cache the results as indicated, return results</a:t>
            </a:r>
          </a:p>
        </p:txBody>
      </p:sp>
    </p:spTree>
    <p:extLst>
      <p:ext uri="{BB962C8B-B14F-4D97-AF65-F5344CB8AC3E}">
        <p14:creationId xmlns:p14="http://schemas.microsoft.com/office/powerpoint/2010/main" val="180191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5181600"/>
            <a:ext cx="10360501" cy="12239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Query 1 - 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620" y="10297"/>
            <a:ext cx="9129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257800"/>
            <a:ext cx="10360501" cy="12239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Query 2 – 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0"/>
            <a:ext cx="9904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5410200"/>
            <a:ext cx="10360501" cy="12239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Query 3 - 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0"/>
            <a:ext cx="8677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6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1" y="5410200"/>
            <a:ext cx="10360501" cy="12239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Query 4 - 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1" y="0"/>
            <a:ext cx="9752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3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5410200"/>
            <a:ext cx="10360501" cy="12239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Query 5 - 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11" y="82730"/>
            <a:ext cx="9752755" cy="3041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2" y="2362200"/>
            <a:ext cx="539961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4873beb7-5857-4685-be1f-d57550cc96cc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42</TotalTime>
  <Words>200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Big Data Analysis of the Board Game Community using Spark</vt:lpstr>
      <vt:lpstr>Introduction to Topic</vt:lpstr>
      <vt:lpstr>System Architecture</vt:lpstr>
      <vt:lpstr>Query Caching</vt:lpstr>
      <vt:lpstr>Query 1 - </vt:lpstr>
      <vt:lpstr>Query 2 – </vt:lpstr>
      <vt:lpstr>Query 3 - </vt:lpstr>
      <vt:lpstr>Query 4 - </vt:lpstr>
      <vt:lpstr>Query 5 - </vt:lpstr>
      <vt:lpstr>Thank You</vt:lpstr>
    </vt:vector>
  </TitlesOfParts>
  <Company>Cerner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 of the Board Game Community using Spark</dc:title>
  <dc:creator>Carter,Adam</dc:creator>
  <cp:lastModifiedBy>Carter,Adam</cp:lastModifiedBy>
  <cp:revision>6</cp:revision>
  <dcterms:created xsi:type="dcterms:W3CDTF">2016-12-02T02:25:09Z</dcterms:created>
  <dcterms:modified xsi:type="dcterms:W3CDTF">2016-12-03T01:13:33Z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