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5/5/15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5/5/15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5/5/15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5/5/15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5/5/15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82842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Terrapin Game Collection Management and Administration</a:t>
            </a:r>
            <a:br>
              <a:rPr lang="en-US" dirty="0" smtClean="0"/>
            </a:br>
            <a:r>
              <a:rPr lang="en-US" sz="2200" dirty="0" smtClean="0"/>
              <a:t>CS 5551 - Adam Carter</a:t>
            </a:r>
            <a:endParaRPr lang="en-US" sz="2200" dirty="0"/>
          </a:p>
        </p:txBody>
      </p:sp>
      <p:pic>
        <p:nvPicPr>
          <p:cNvPr id="4" name="Picture 3" descr="Pileata_CB_Female_Mouth_Larg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84" y="348364"/>
            <a:ext cx="5926667" cy="444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7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Passion Project – Board Games</a:t>
            </a:r>
          </a:p>
          <a:p>
            <a:endParaRPr lang="en-US" dirty="0" smtClean="0"/>
          </a:p>
          <a:p>
            <a:r>
              <a:rPr lang="en-US" dirty="0" smtClean="0"/>
              <a:t>Collection Management is a Difficult Task</a:t>
            </a:r>
          </a:p>
          <a:p>
            <a:endParaRPr lang="en-US" dirty="0" smtClean="0"/>
          </a:p>
          <a:p>
            <a:r>
              <a:rPr lang="en-US" dirty="0" smtClean="0"/>
              <a:t>Very Poor Tool Support, unlike numerous other Collection-based hobbies</a:t>
            </a:r>
          </a:p>
          <a:p>
            <a:endParaRPr lang="en-US" dirty="0" smtClean="0"/>
          </a:p>
          <a:p>
            <a:r>
              <a:rPr lang="en-US" dirty="0" smtClean="0"/>
              <a:t>Game Information highly fractured on Internet</a:t>
            </a:r>
          </a:p>
        </p:txBody>
      </p:sp>
    </p:spTree>
    <p:extLst>
      <p:ext uri="{BB962C8B-B14F-4D97-AF65-F5344CB8AC3E}">
        <p14:creationId xmlns:p14="http://schemas.microsoft.com/office/powerpoint/2010/main" val="60120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Consolidate Game Data and combine with Retailer Data</a:t>
            </a:r>
          </a:p>
          <a:p>
            <a:endParaRPr lang="en-US" dirty="0" smtClean="0"/>
          </a:p>
          <a:p>
            <a:r>
              <a:rPr lang="en-US" dirty="0" smtClean="0"/>
              <a:t>Allow users to build/manage own collection</a:t>
            </a:r>
          </a:p>
          <a:p>
            <a:endParaRPr lang="en-US" dirty="0" smtClean="0"/>
          </a:p>
          <a:p>
            <a:r>
              <a:rPr lang="en-US" dirty="0" smtClean="0"/>
              <a:t>Allow users to build a </a:t>
            </a:r>
            <a:r>
              <a:rPr lang="en-US" dirty="0" err="1" smtClean="0"/>
              <a:t>wishlist</a:t>
            </a:r>
            <a:r>
              <a:rPr lang="en-US" dirty="0" smtClean="0"/>
              <a:t> that shows vendor data</a:t>
            </a:r>
          </a:p>
          <a:p>
            <a:endParaRPr lang="en-US" dirty="0" smtClean="0"/>
          </a:p>
          <a:p>
            <a:r>
              <a:rPr lang="en-US" dirty="0" smtClean="0"/>
              <a:t>Use collection data to generate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4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Content Placeholder 3" descr="Architectur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04" r="-6504"/>
          <a:stretch>
            <a:fillRect/>
          </a:stretch>
        </p:blipFill>
        <p:spPr>
          <a:xfrm>
            <a:off x="0" y="1517650"/>
            <a:ext cx="9097963" cy="5340350"/>
          </a:xfrm>
        </p:spPr>
      </p:pic>
      <p:sp>
        <p:nvSpPr>
          <p:cNvPr id="5" name="TextBox 4"/>
          <p:cNvSpPr txBox="1"/>
          <p:nvPr/>
        </p:nvSpPr>
        <p:spPr>
          <a:xfrm>
            <a:off x="7507111" y="5127037"/>
            <a:ext cx="15051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Agent Service</a:t>
            </a:r>
            <a:endParaRPr 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78666" y="3847631"/>
            <a:ext cx="884296" cy="7808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728148" y="5032963"/>
            <a:ext cx="1034814" cy="7149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788370" y="3922889"/>
            <a:ext cx="470371" cy="5926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337778" y="3330222"/>
            <a:ext cx="282222" cy="5926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29481" y="5381037"/>
            <a:ext cx="1053630" cy="6773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923852" y="5032963"/>
            <a:ext cx="489185" cy="6302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21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1117"/>
            <a:ext cx="8229600" cy="501695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Front-end Client:</a:t>
            </a:r>
          </a:p>
          <a:p>
            <a:pPr lvl="1"/>
            <a:r>
              <a:rPr lang="en-US" dirty="0" smtClean="0"/>
              <a:t>HTML5, JavaScript, </a:t>
            </a:r>
            <a:r>
              <a:rPr lang="en-US" dirty="0" err="1" smtClean="0"/>
              <a:t>BootStrap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-UI</a:t>
            </a:r>
          </a:p>
          <a:p>
            <a:pPr lvl="1"/>
            <a:r>
              <a:rPr lang="en-US" dirty="0" smtClean="0"/>
              <a:t>Responsive Layout and Design</a:t>
            </a:r>
          </a:p>
          <a:p>
            <a:pPr lvl="1"/>
            <a:r>
              <a:rPr lang="en-US" dirty="0" smtClean="0"/>
              <a:t>16 pages in Total</a:t>
            </a:r>
          </a:p>
          <a:p>
            <a:r>
              <a:rPr lang="en-US" dirty="0" smtClean="0"/>
              <a:t>REST Service</a:t>
            </a:r>
          </a:p>
          <a:p>
            <a:pPr lvl="1"/>
            <a:r>
              <a:rPr lang="en-US" dirty="0" smtClean="0"/>
              <a:t>Java using </a:t>
            </a:r>
            <a:r>
              <a:rPr lang="en-US" dirty="0" err="1" smtClean="0"/>
              <a:t>SpringBoot</a:t>
            </a:r>
            <a:endParaRPr lang="en-US" dirty="0" smtClean="0"/>
          </a:p>
          <a:p>
            <a:pPr lvl="1"/>
            <a:r>
              <a:rPr lang="en-US" dirty="0" smtClean="0"/>
              <a:t>14 Distinct REST endpoints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 Storage</a:t>
            </a:r>
          </a:p>
          <a:p>
            <a:pPr lvl="1"/>
            <a:r>
              <a:rPr lang="en-US" dirty="0" smtClean="0"/>
              <a:t>11 Tables</a:t>
            </a:r>
          </a:p>
          <a:p>
            <a:r>
              <a:rPr lang="en-US" dirty="0" smtClean="0"/>
              <a:t>Background Agent </a:t>
            </a:r>
            <a:r>
              <a:rPr lang="en-US" dirty="0" err="1" smtClean="0"/>
              <a:t>ThreadPool</a:t>
            </a:r>
            <a:endParaRPr lang="en-US" dirty="0" smtClean="0"/>
          </a:p>
          <a:p>
            <a:pPr lvl="1"/>
            <a:r>
              <a:rPr lang="en-US" dirty="0" smtClean="0"/>
              <a:t>11 Regular Tasks scheduled every 3 hours</a:t>
            </a:r>
          </a:p>
          <a:p>
            <a:r>
              <a:rPr lang="en-US" dirty="0" smtClean="0"/>
              <a:t>3 Primary External Data Sources</a:t>
            </a:r>
          </a:p>
        </p:txBody>
      </p:sp>
    </p:spTree>
    <p:extLst>
      <p:ext uri="{BB962C8B-B14F-4D97-AF65-F5344CB8AC3E}">
        <p14:creationId xmlns:p14="http://schemas.microsoft.com/office/powerpoint/2010/main" val="239084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84648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4" name="Picture 3" descr="diamondback-terp-grou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23" y="472722"/>
            <a:ext cx="6350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3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Inconsistent Source Data</a:t>
            </a:r>
          </a:p>
          <a:p>
            <a:pPr marL="118872" indent="0" algn="ctr">
              <a:buNone/>
            </a:pPr>
            <a:r>
              <a:rPr lang="en-US" smtClean="0"/>
              <a:t>----</a:t>
            </a:r>
            <a:endParaRPr lang="en-US" dirty="0" smtClean="0"/>
          </a:p>
          <a:p>
            <a:r>
              <a:rPr lang="en-US" dirty="0" smtClean="0"/>
              <a:t>Incorporation of additional Vendor sources</a:t>
            </a:r>
          </a:p>
          <a:p>
            <a:r>
              <a:rPr lang="en-US" dirty="0" smtClean="0"/>
              <a:t>Increased Coordination with </a:t>
            </a:r>
            <a:r>
              <a:rPr lang="en-US" dirty="0" err="1" smtClean="0"/>
              <a:t>BoardGameGeek</a:t>
            </a:r>
            <a:endParaRPr lang="en-US" dirty="0" smtClean="0"/>
          </a:p>
          <a:p>
            <a:r>
              <a:rPr lang="en-US" dirty="0" smtClean="0"/>
              <a:t>Inclusion of additional data sets, like Game Media and Game Play Tracking</a:t>
            </a:r>
          </a:p>
          <a:p>
            <a:r>
              <a:rPr lang="en-US" dirty="0" smtClean="0"/>
              <a:t>Improving Agent Auto-Recognition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4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82052"/>
            <a:ext cx="8077200" cy="1673352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 descr="Adult-female-terrapi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33" y="204011"/>
            <a:ext cx="6274741" cy="466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68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44</TotalTime>
  <Words>173</Words>
  <Application>Microsoft Macintosh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Terrapin Game Collection Management and Administration CS 5551 - Adam Carter</vt:lpstr>
      <vt:lpstr>Motivation and Overview</vt:lpstr>
      <vt:lpstr>Project Goals</vt:lpstr>
      <vt:lpstr>System Architecture</vt:lpstr>
      <vt:lpstr>Technology Overview</vt:lpstr>
      <vt:lpstr>Demonstration</vt:lpstr>
      <vt:lpstr>Challenges and Future Work</vt:lpstr>
      <vt:lpstr>Questions?</vt:lpstr>
    </vt:vector>
  </TitlesOfParts>
  <Company>Cerner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Terrapin Game Collection Management and Administration</dc:title>
  <dc:creator>Adam Carter</dc:creator>
  <cp:lastModifiedBy>Adam Carter</cp:lastModifiedBy>
  <cp:revision>6</cp:revision>
  <dcterms:created xsi:type="dcterms:W3CDTF">2015-05-05T02:04:59Z</dcterms:created>
  <dcterms:modified xsi:type="dcterms:W3CDTF">2015-05-05T16:30:19Z</dcterms:modified>
</cp:coreProperties>
</file>