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 id="2147483666" r:id="rId2"/>
  </p:sldMasterIdLst>
  <p:notesMasterIdLst>
    <p:notesMasterId r:id="rId17"/>
  </p:notesMasterIdLst>
  <p:handoutMasterIdLst>
    <p:handoutMasterId r:id="rId18"/>
  </p:handoutMasterIdLst>
  <p:sldIdLst>
    <p:sldId id="256" r:id="rId3"/>
    <p:sldId id="263" r:id="rId4"/>
    <p:sldId id="267" r:id="rId5"/>
    <p:sldId id="268" r:id="rId6"/>
    <p:sldId id="269" r:id="rId7"/>
    <p:sldId id="258" r:id="rId8"/>
    <p:sldId id="266" r:id="rId9"/>
    <p:sldId id="260" r:id="rId10"/>
    <p:sldId id="271" r:id="rId11"/>
    <p:sldId id="274" r:id="rId12"/>
    <p:sldId id="270" r:id="rId13"/>
    <p:sldId id="272" r:id="rId14"/>
    <p:sldId id="273" r:id="rId15"/>
    <p:sldId id="261" r:id="rId16"/>
  </p:sldIdLst>
  <p:sldSz cx="10080625" cy="7559675"/>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34"/>
  </p:normalViewPr>
  <p:slideViewPr>
    <p:cSldViewPr snapToGrid="0">
      <p:cViewPr varScale="1">
        <p:scale>
          <a:sx n="73" d="100"/>
          <a:sy n="73" d="100"/>
        </p:scale>
        <p:origin x="701" y="72"/>
      </p:cViewPr>
      <p:guideLst>
        <p:guide orient="horz" pos="2160"/>
        <p:guide pos="2880"/>
      </p:guideLst>
    </p:cSldViewPr>
  </p:slideViewPr>
  <p:notesTextViewPr>
    <p:cViewPr>
      <p:scale>
        <a:sx n="1" d="1"/>
        <a:sy n="1" d="1"/>
      </p:scale>
      <p:origin x="0" y="0"/>
    </p:cViewPr>
  </p:notesTextViewPr>
  <p:notesViewPr>
    <p:cSldViewPr snapToGrid="0">
      <p:cViewPr varScale="1">
        <p:scale>
          <a:sx n="48" d="100"/>
          <a:sy n="48" d="100"/>
        </p:scale>
        <p:origin x="-295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handoutMaster" Target="handoutMasters/handoutMaster1.xml" /><Relationship Id="rId3" Type="http://schemas.openxmlformats.org/officeDocument/2006/relationships/slide" Target="slides/slide1.xml" /><Relationship Id="rId21" Type="http://schemas.openxmlformats.org/officeDocument/2006/relationships/theme" Target="theme/them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notesMaster" Target="notesMasters/notesMaster1.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slide" Target="slides/slide13.xml" /><Relationship Id="rId10" Type="http://schemas.openxmlformats.org/officeDocument/2006/relationships/slide" Target="slides/slide8.xml" /><Relationship Id="rId19" Type="http://schemas.openxmlformats.org/officeDocument/2006/relationships/presProps" Target="presProp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tableStyles" Target="tableStyle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4281488" y="0"/>
            <a:ext cx="3276600" cy="534988"/>
          </a:xfrm>
          <a:prstGeom prst="rect">
            <a:avLst/>
          </a:prstGeom>
        </p:spPr>
        <p:txBody>
          <a:bodyPr vert="horz" lIns="91440" tIns="45720" rIns="91440" bIns="45720" rtlCol="0"/>
          <a:lstStyle>
            <a:lvl1pPr algn="r">
              <a:defRPr sz="1200"/>
            </a:lvl1pPr>
          </a:lstStyle>
          <a:p>
            <a:fld id="{18FF8BB6-0BFB-4A11-A54D-A754AFE1A43D}" type="datetimeFigureOut">
              <a:rPr lang="en-IN" smtClean="0"/>
              <a:t>23-10-2024</a:t>
            </a:fld>
            <a:endParaRPr lang="en-IN"/>
          </a:p>
        </p:txBody>
      </p:sp>
      <p:sp>
        <p:nvSpPr>
          <p:cNvPr id="4" name="Footer Placeholder 3"/>
          <p:cNvSpPr>
            <a:spLocks noGrp="1"/>
          </p:cNvSpPr>
          <p:nvPr>
            <p:ph type="ftr" sz="quarter" idx="2"/>
          </p:nvPr>
        </p:nvSpPr>
        <p:spPr>
          <a:xfrm>
            <a:off x="0" y="10155238"/>
            <a:ext cx="3276600" cy="5349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4281488" y="10155238"/>
            <a:ext cx="3276600" cy="534987"/>
          </a:xfrm>
          <a:prstGeom prst="rect">
            <a:avLst/>
          </a:prstGeom>
        </p:spPr>
        <p:txBody>
          <a:bodyPr vert="horz" lIns="91440" tIns="45720" rIns="91440" bIns="45720" rtlCol="0" anchor="b"/>
          <a:lstStyle>
            <a:lvl1pPr algn="r">
              <a:defRPr sz="1200"/>
            </a:lvl1pPr>
          </a:lstStyle>
          <a:p>
            <a:fld id="{466198A6-8D7A-4FFE-A56D-1AA476DD72F2}" type="slidenum">
              <a:rPr lang="en-IN" smtClean="0"/>
              <a:t>‹#›</a:t>
            </a:fld>
            <a:endParaRPr lang="en-IN"/>
          </a:p>
        </p:txBody>
      </p:sp>
    </p:spTree>
    <p:extLst>
      <p:ext uri="{BB962C8B-B14F-4D97-AF65-F5344CB8AC3E}">
        <p14:creationId xmlns:p14="http://schemas.microsoft.com/office/powerpoint/2010/main" val="258374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5900" y="812800"/>
            <a:ext cx="7126200" cy="4006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5650" y="5078412"/>
            <a:ext cx="6046800" cy="48102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79900" cy="533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6" name="Google Shape;6;n"/>
          <p:cNvSpPr txBox="1">
            <a:spLocks noGrp="1"/>
          </p:cNvSpPr>
          <p:nvPr>
            <p:ph type="dt" idx="10"/>
          </p:nvPr>
        </p:nvSpPr>
        <p:spPr>
          <a:xfrm>
            <a:off x="4278312" y="0"/>
            <a:ext cx="3279900" cy="533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7" name="Google Shape;7;n"/>
          <p:cNvSpPr txBox="1">
            <a:spLocks noGrp="1"/>
          </p:cNvSpPr>
          <p:nvPr>
            <p:ph type="ftr" idx="11"/>
          </p:nvPr>
        </p:nvSpPr>
        <p:spPr>
          <a:xfrm>
            <a:off x="0" y="10156825"/>
            <a:ext cx="3279900" cy="5334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8" name="Google Shape;8;n"/>
          <p:cNvSpPr txBox="1">
            <a:spLocks noGrp="1"/>
          </p:cNvSpPr>
          <p:nvPr>
            <p:ph type="sldNum" idx="12"/>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a:t>
            </a:fld>
            <a:endParaRPr/>
          </a:p>
        </p:txBody>
      </p:sp>
    </p:spTree>
    <p:extLst>
      <p:ext uri="{BB962C8B-B14F-4D97-AF65-F5344CB8AC3E}">
        <p14:creationId xmlns:p14="http://schemas.microsoft.com/office/powerpoint/2010/main" val="34889547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rebuchet MS"/>
              <a:buNone/>
            </a:pPr>
            <a:fld id="{00000000-1234-1234-1234-123412341234}" type="slidenum">
              <a:rPr lang="en-US" sz="1400" b="0" i="0" u="none">
                <a:solidFill>
                  <a:srgbClr val="000000"/>
                </a:solidFill>
                <a:latin typeface="Trebuchet MS"/>
                <a:ea typeface="Trebuchet MS"/>
                <a:cs typeface="Trebuchet MS"/>
                <a:sym typeface="Trebuchet MS"/>
              </a:rPr>
              <a:t>1</a:t>
            </a:fld>
            <a:endParaRPr/>
          </a:p>
        </p:txBody>
      </p:sp>
      <p:sp>
        <p:nvSpPr>
          <p:cNvPr id="215" name="Google Shape;215;p2: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16" name="Google Shape;216;p2: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11</a:t>
            </a:fld>
            <a:endParaRPr/>
          </a:p>
        </p:txBody>
      </p:sp>
      <p:sp>
        <p:nvSpPr>
          <p:cNvPr id="230" name="Google Shape;230;p4: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31" name="Google Shape;231;p4: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0: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strike="noStrike" cap="none">
                <a:solidFill>
                  <a:schemeClr val="dk1"/>
                </a:solidFill>
                <a:latin typeface="Trebuchet MS"/>
                <a:ea typeface="Trebuchet MS"/>
                <a:cs typeface="Trebuchet MS"/>
                <a:sym typeface="Trebuchet MS"/>
              </a:rPr>
              <a:t>12</a:t>
            </a:fld>
            <a:endParaRPr sz="1400" b="0" i="0" u="none" strike="noStrike" cap="none">
              <a:solidFill>
                <a:srgbClr val="000000"/>
              </a:solidFill>
              <a:latin typeface="Arial"/>
              <a:ea typeface="Arial"/>
              <a:cs typeface="Arial"/>
              <a:sym typeface="Arial"/>
            </a:endParaRPr>
          </a:p>
        </p:txBody>
      </p:sp>
      <p:sp>
        <p:nvSpPr>
          <p:cNvPr id="316" name="Google Shape;316;p10: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317" name="Google Shape;317;p10: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0: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strike="noStrike" cap="none">
                <a:solidFill>
                  <a:schemeClr val="dk1"/>
                </a:solidFill>
                <a:latin typeface="Trebuchet MS"/>
                <a:ea typeface="Trebuchet MS"/>
                <a:cs typeface="Trebuchet MS"/>
                <a:sym typeface="Trebuchet MS"/>
              </a:rPr>
              <a:t>13</a:t>
            </a:fld>
            <a:endParaRPr sz="1400" b="0" i="0" u="none" strike="noStrike" cap="none">
              <a:solidFill>
                <a:srgbClr val="000000"/>
              </a:solidFill>
              <a:latin typeface="Arial"/>
              <a:ea typeface="Arial"/>
              <a:cs typeface="Arial"/>
              <a:sym typeface="Arial"/>
            </a:endParaRPr>
          </a:p>
        </p:txBody>
      </p:sp>
      <p:sp>
        <p:nvSpPr>
          <p:cNvPr id="316" name="Google Shape;316;p10: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317" name="Google Shape;317;p10: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3: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14</a:t>
            </a:fld>
            <a:endParaRPr/>
          </a:p>
        </p:txBody>
      </p:sp>
      <p:sp>
        <p:nvSpPr>
          <p:cNvPr id="295" name="Google Shape;295;p13: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96" name="Google Shape;296;p13: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2</a:t>
            </a:fld>
            <a:endParaRPr/>
          </a:p>
        </p:txBody>
      </p:sp>
      <p:sp>
        <p:nvSpPr>
          <p:cNvPr id="230" name="Google Shape;230;p4: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31" name="Google Shape;231;p4: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3</a:t>
            </a:fld>
            <a:endParaRPr/>
          </a:p>
        </p:txBody>
      </p:sp>
      <p:sp>
        <p:nvSpPr>
          <p:cNvPr id="230" name="Google Shape;230;p4: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31" name="Google Shape;231;p4: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4</a:t>
            </a:fld>
            <a:endParaRPr/>
          </a:p>
        </p:txBody>
      </p:sp>
      <p:sp>
        <p:nvSpPr>
          <p:cNvPr id="230" name="Google Shape;230;p4: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31" name="Google Shape;231;p4: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5</a:t>
            </a:fld>
            <a:endParaRPr/>
          </a:p>
        </p:txBody>
      </p:sp>
      <p:sp>
        <p:nvSpPr>
          <p:cNvPr id="230" name="Google Shape;230;p4: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31" name="Google Shape;231;p4: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7:notes"/>
          <p:cNvSpPr txBox="1">
            <a:spLocks noGrp="1"/>
          </p:cNvSpPr>
          <p:nvPr>
            <p:ph type="body" idx="1"/>
          </p:nvPr>
        </p:nvSpPr>
        <p:spPr>
          <a:xfrm>
            <a:off x="755650" y="5078412"/>
            <a:ext cx="6046800" cy="48102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52" name="Google Shape;252;p7:notes"/>
          <p:cNvSpPr>
            <a:spLocks noGrp="1" noRot="1" noChangeAspect="1"/>
          </p:cNvSpPr>
          <p:nvPr>
            <p:ph type="sldImg" idx="2"/>
          </p:nvPr>
        </p:nvSpPr>
        <p:spPr>
          <a:xfrm>
            <a:off x="1108075" y="812800"/>
            <a:ext cx="5341938"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8: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strike="noStrike" cap="none">
                <a:solidFill>
                  <a:schemeClr val="dk1"/>
                </a:solidFill>
                <a:latin typeface="Trebuchet MS"/>
                <a:ea typeface="Trebuchet MS"/>
                <a:cs typeface="Trebuchet MS"/>
                <a:sym typeface="Trebuchet MS"/>
              </a:rPr>
              <a:t>7</a:t>
            </a:fld>
            <a:endParaRPr sz="1400" b="0" i="0" u="none" strike="noStrike" cap="none">
              <a:solidFill>
                <a:srgbClr val="000000"/>
              </a:solidFill>
              <a:latin typeface="Arial"/>
              <a:ea typeface="Arial"/>
              <a:cs typeface="Arial"/>
              <a:sym typeface="Arial"/>
            </a:endParaRPr>
          </a:p>
        </p:txBody>
      </p:sp>
      <p:sp>
        <p:nvSpPr>
          <p:cNvPr id="308" name="Google Shape;308;p8: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309" name="Google Shape;309;p8: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0: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strike="noStrike" cap="none">
                <a:solidFill>
                  <a:schemeClr val="dk1"/>
                </a:solidFill>
                <a:latin typeface="Trebuchet MS"/>
                <a:ea typeface="Trebuchet MS"/>
                <a:cs typeface="Trebuchet MS"/>
                <a:sym typeface="Trebuchet MS"/>
              </a:rPr>
              <a:t>8</a:t>
            </a:fld>
            <a:endParaRPr sz="1400" b="0" i="0" u="none" strike="noStrike" cap="none">
              <a:solidFill>
                <a:srgbClr val="000000"/>
              </a:solidFill>
              <a:latin typeface="Arial"/>
              <a:ea typeface="Arial"/>
              <a:cs typeface="Arial"/>
              <a:sym typeface="Arial"/>
            </a:endParaRPr>
          </a:p>
        </p:txBody>
      </p:sp>
      <p:sp>
        <p:nvSpPr>
          <p:cNvPr id="316" name="Google Shape;316;p10: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317" name="Google Shape;317;p10: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0: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strike="noStrike" cap="none">
                <a:solidFill>
                  <a:schemeClr val="dk1"/>
                </a:solidFill>
                <a:latin typeface="Trebuchet MS"/>
                <a:ea typeface="Trebuchet MS"/>
                <a:cs typeface="Trebuchet MS"/>
                <a:sym typeface="Trebuchet MS"/>
              </a:rPr>
              <a:t>9</a:t>
            </a:fld>
            <a:endParaRPr sz="1400" b="0" i="0" u="none" strike="noStrike" cap="none">
              <a:solidFill>
                <a:srgbClr val="000000"/>
              </a:solidFill>
              <a:latin typeface="Arial"/>
              <a:ea typeface="Arial"/>
              <a:cs typeface="Arial"/>
              <a:sym typeface="Arial"/>
            </a:endParaRPr>
          </a:p>
        </p:txBody>
      </p:sp>
      <p:sp>
        <p:nvSpPr>
          <p:cNvPr id="316" name="Google Shape;316;p10: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317" name="Google Shape;317;p10: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2"/>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sz="3968"/>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 name="Google Shape;28;p2"/>
          <p:cNvSpPr txBox="1">
            <a:spLocks noGrp="1"/>
          </p:cNvSpPr>
          <p:nvPr>
            <p:ph type="body" idx="1"/>
          </p:nvPr>
        </p:nvSpPr>
        <p:spPr>
          <a:xfrm>
            <a:off x="671512" y="2381250"/>
            <a:ext cx="6997800" cy="4278300"/>
          </a:xfrm>
          <a:prstGeom prst="rect">
            <a:avLst/>
          </a:prstGeom>
          <a:noFill/>
          <a:ln>
            <a:noFill/>
          </a:ln>
        </p:spPr>
        <p:txBody>
          <a:bodyPr spcFirstLastPara="1" wrap="square" lIns="91425" tIns="45700" rIns="91425" bIns="45700" anchor="t" anchorCtr="0">
            <a:noAutofit/>
          </a:bodyPr>
          <a:lstStyle>
            <a:lvl1pPr marL="457200" lvl="0" indent="-320040" algn="l" rtl="0">
              <a:spcBef>
                <a:spcPts val="1100"/>
              </a:spcBef>
              <a:spcAft>
                <a:spcPts val="0"/>
              </a:spcAft>
              <a:buSzPts val="1440"/>
              <a:buChar char="►"/>
              <a:defRPr/>
            </a:lvl1pPr>
            <a:lvl2pPr marL="914400" lvl="1" indent="-320040" algn="l" rtl="0">
              <a:spcBef>
                <a:spcPts val="1100"/>
              </a:spcBef>
              <a:spcAft>
                <a:spcPts val="0"/>
              </a:spcAft>
              <a:buSzPts val="1440"/>
              <a:buChar char="►"/>
              <a:defRPr/>
            </a:lvl2pPr>
            <a:lvl3pPr marL="1371600" lvl="2" indent="-320039" algn="l" rtl="0">
              <a:spcBef>
                <a:spcPts val="1100"/>
              </a:spcBef>
              <a:spcAft>
                <a:spcPts val="0"/>
              </a:spcAft>
              <a:buSzPts val="1440"/>
              <a:buChar char="►"/>
              <a:defRPr/>
            </a:lvl3pPr>
            <a:lvl4pPr marL="1828800" lvl="3" indent="-320039" algn="l" rtl="0">
              <a:spcBef>
                <a:spcPts val="1100"/>
              </a:spcBef>
              <a:spcAft>
                <a:spcPts val="0"/>
              </a:spcAft>
              <a:buSzPts val="1440"/>
              <a:buChar char="►"/>
              <a:defRPr/>
            </a:lvl4pPr>
            <a:lvl5pPr marL="2286000" lvl="4" indent="-320039" algn="l" rtl="0">
              <a:spcBef>
                <a:spcPts val="1100"/>
              </a:spcBef>
              <a:spcAft>
                <a:spcPts val="0"/>
              </a:spcAft>
              <a:buSzPts val="1440"/>
              <a:buChar char="►"/>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29" name="Google Shape;29;p2"/>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0" name="Google Shape;30;p2"/>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1" name="Google Shape;31;p2"/>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0"/>
        <p:cNvGrpSpPr/>
        <p:nvPr/>
      </p:nvGrpSpPr>
      <p:grpSpPr>
        <a:xfrm>
          <a:off x="0" y="0"/>
          <a:ext cx="0" cy="0"/>
          <a:chOff x="0" y="0"/>
          <a:chExt cx="0" cy="0"/>
        </a:xfrm>
      </p:grpSpPr>
      <p:sp>
        <p:nvSpPr>
          <p:cNvPr id="101" name="Google Shape;101;p12"/>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2" name="Google Shape;102;p12"/>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3" name="Google Shape;103;p12"/>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4"/>
        <p:cNvGrpSpPr/>
        <p:nvPr/>
      </p:nvGrpSpPr>
      <p:grpSpPr>
        <a:xfrm>
          <a:off x="0" y="0"/>
          <a:ext cx="0" cy="0"/>
          <a:chOff x="0" y="0"/>
          <a:chExt cx="0" cy="0"/>
        </a:xfrm>
      </p:grpSpPr>
      <p:sp>
        <p:nvSpPr>
          <p:cNvPr id="105" name="Google Shape;105;p13"/>
          <p:cNvSpPr txBox="1">
            <a:spLocks noGrp="1"/>
          </p:cNvSpPr>
          <p:nvPr>
            <p:ph type="title"/>
          </p:nvPr>
        </p:nvSpPr>
        <p:spPr>
          <a:xfrm>
            <a:off x="672041" y="671971"/>
            <a:ext cx="6997800" cy="14559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6" name="Google Shape;106;p13"/>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7" name="Google Shape;107;p13"/>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8" name="Google Shape;108;p13"/>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9"/>
        <p:cNvGrpSpPr/>
        <p:nvPr/>
      </p:nvGrpSpPr>
      <p:grpSpPr>
        <a:xfrm>
          <a:off x="0" y="0"/>
          <a:ext cx="0" cy="0"/>
          <a:chOff x="0" y="0"/>
          <a:chExt cx="0" cy="0"/>
        </a:xfrm>
      </p:grpSpPr>
      <p:sp>
        <p:nvSpPr>
          <p:cNvPr id="110" name="Google Shape;110;p14"/>
          <p:cNvSpPr txBox="1">
            <a:spLocks noGrp="1"/>
          </p:cNvSpPr>
          <p:nvPr>
            <p:ph type="title"/>
          </p:nvPr>
        </p:nvSpPr>
        <p:spPr>
          <a:xfrm>
            <a:off x="672041" y="671971"/>
            <a:ext cx="6997800" cy="14559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14"/>
          <p:cNvSpPr txBox="1">
            <a:spLocks noGrp="1"/>
          </p:cNvSpPr>
          <p:nvPr>
            <p:ph type="body" idx="1"/>
          </p:nvPr>
        </p:nvSpPr>
        <p:spPr>
          <a:xfrm>
            <a:off x="672041" y="2382084"/>
            <a:ext cx="3407400" cy="635100"/>
          </a:xfrm>
          <a:prstGeom prst="rect">
            <a:avLst/>
          </a:prstGeom>
          <a:noFill/>
          <a:ln>
            <a:noFill/>
          </a:ln>
        </p:spPr>
        <p:txBody>
          <a:bodyPr spcFirstLastPara="1" wrap="square" lIns="91425" tIns="45700" rIns="91425" bIns="45700" anchor="b" anchorCtr="0">
            <a:noAutofit/>
          </a:bodyPr>
          <a:lstStyle>
            <a:lvl1pPr marL="457200" lvl="0" indent="-228600" algn="l" rtl="0">
              <a:spcBef>
                <a:spcPts val="1100"/>
              </a:spcBef>
              <a:spcAft>
                <a:spcPts val="0"/>
              </a:spcAft>
              <a:buSzPts val="2117"/>
              <a:buNone/>
              <a:defRPr sz="2646" b="0"/>
            </a:lvl1pPr>
            <a:lvl2pPr marL="914400" lvl="1" indent="-228600" algn="l" rtl="0">
              <a:spcBef>
                <a:spcPts val="1100"/>
              </a:spcBef>
              <a:spcAft>
                <a:spcPts val="0"/>
              </a:spcAft>
              <a:buSzPts val="1764"/>
              <a:buNone/>
              <a:defRPr sz="2205" b="1"/>
            </a:lvl2pPr>
            <a:lvl3pPr marL="1371600" lvl="2" indent="-228600" algn="l" rtl="0">
              <a:spcBef>
                <a:spcPts val="1100"/>
              </a:spcBef>
              <a:spcAft>
                <a:spcPts val="0"/>
              </a:spcAft>
              <a:buSzPts val="1587"/>
              <a:buNone/>
              <a:defRPr sz="1984" b="1"/>
            </a:lvl3pPr>
            <a:lvl4pPr marL="1828800" lvl="3" indent="-228600" algn="l" rtl="0">
              <a:spcBef>
                <a:spcPts val="1100"/>
              </a:spcBef>
              <a:spcAft>
                <a:spcPts val="0"/>
              </a:spcAft>
              <a:buSzPts val="1411"/>
              <a:buNone/>
              <a:defRPr sz="1764" b="1"/>
            </a:lvl4pPr>
            <a:lvl5pPr marL="2286000" lvl="4" indent="-228600" algn="l" rtl="0">
              <a:spcBef>
                <a:spcPts val="1100"/>
              </a:spcBef>
              <a:spcAft>
                <a:spcPts val="0"/>
              </a:spcAft>
              <a:buSzPts val="1411"/>
              <a:buNone/>
              <a:defRPr sz="1764" b="1"/>
            </a:lvl5pPr>
            <a:lvl6pPr marL="2743200" lvl="5" indent="-228600" algn="l" rtl="0">
              <a:spcBef>
                <a:spcPts val="1102"/>
              </a:spcBef>
              <a:spcAft>
                <a:spcPts val="0"/>
              </a:spcAft>
              <a:buSzPts val="1411"/>
              <a:buNone/>
              <a:defRPr sz="1764" b="1"/>
            </a:lvl6pPr>
            <a:lvl7pPr marL="3200400" lvl="6" indent="-228600" algn="l" rtl="0">
              <a:spcBef>
                <a:spcPts val="1102"/>
              </a:spcBef>
              <a:spcAft>
                <a:spcPts val="0"/>
              </a:spcAft>
              <a:buSzPts val="1411"/>
              <a:buNone/>
              <a:defRPr sz="1764" b="1"/>
            </a:lvl7pPr>
            <a:lvl8pPr marL="3657600" lvl="7" indent="-228600" algn="l" rtl="0">
              <a:spcBef>
                <a:spcPts val="1102"/>
              </a:spcBef>
              <a:spcAft>
                <a:spcPts val="0"/>
              </a:spcAft>
              <a:buSzPts val="1411"/>
              <a:buNone/>
              <a:defRPr sz="1764" b="1"/>
            </a:lvl8pPr>
            <a:lvl9pPr marL="4114800" lvl="8" indent="-228600" algn="l" rtl="0">
              <a:spcBef>
                <a:spcPts val="1102"/>
              </a:spcBef>
              <a:spcAft>
                <a:spcPts val="0"/>
              </a:spcAft>
              <a:buSzPts val="1411"/>
              <a:buNone/>
              <a:defRPr sz="1764" b="1"/>
            </a:lvl9pPr>
          </a:lstStyle>
          <a:p>
            <a:endParaRPr/>
          </a:p>
        </p:txBody>
      </p:sp>
      <p:sp>
        <p:nvSpPr>
          <p:cNvPr id="112" name="Google Shape;112;p14"/>
          <p:cNvSpPr txBox="1">
            <a:spLocks noGrp="1"/>
          </p:cNvSpPr>
          <p:nvPr>
            <p:ph type="body" idx="2"/>
          </p:nvPr>
        </p:nvSpPr>
        <p:spPr>
          <a:xfrm>
            <a:off x="672041" y="3017307"/>
            <a:ext cx="3407400" cy="3642300"/>
          </a:xfrm>
          <a:prstGeom prst="rect">
            <a:avLst/>
          </a:prstGeom>
          <a:noFill/>
          <a:ln>
            <a:noFill/>
          </a:ln>
        </p:spPr>
        <p:txBody>
          <a:bodyPr spcFirstLastPara="1" wrap="square" lIns="91425" tIns="45700" rIns="91425" bIns="45700" anchor="t" anchorCtr="0">
            <a:noAutofit/>
          </a:bodyPr>
          <a:lstStyle>
            <a:lvl1pPr marL="457200" lvl="0" indent="-320040" algn="l" rtl="0">
              <a:spcBef>
                <a:spcPts val="1100"/>
              </a:spcBef>
              <a:spcAft>
                <a:spcPts val="0"/>
              </a:spcAft>
              <a:buSzPts val="1440"/>
              <a:buChar char="►"/>
              <a:defRPr/>
            </a:lvl1pPr>
            <a:lvl2pPr marL="914400" lvl="1" indent="-320040" algn="l" rtl="0">
              <a:spcBef>
                <a:spcPts val="1100"/>
              </a:spcBef>
              <a:spcAft>
                <a:spcPts val="0"/>
              </a:spcAft>
              <a:buSzPts val="1440"/>
              <a:buChar char="►"/>
              <a:defRPr/>
            </a:lvl2pPr>
            <a:lvl3pPr marL="1371600" lvl="2" indent="-320039" algn="l" rtl="0">
              <a:spcBef>
                <a:spcPts val="1100"/>
              </a:spcBef>
              <a:spcAft>
                <a:spcPts val="0"/>
              </a:spcAft>
              <a:buSzPts val="1440"/>
              <a:buChar char="►"/>
              <a:defRPr/>
            </a:lvl3pPr>
            <a:lvl4pPr marL="1828800" lvl="3" indent="-320039" algn="l" rtl="0">
              <a:spcBef>
                <a:spcPts val="1100"/>
              </a:spcBef>
              <a:spcAft>
                <a:spcPts val="0"/>
              </a:spcAft>
              <a:buSzPts val="1440"/>
              <a:buChar char="►"/>
              <a:defRPr/>
            </a:lvl4pPr>
            <a:lvl5pPr marL="2286000" lvl="4" indent="-320039" algn="l" rtl="0">
              <a:spcBef>
                <a:spcPts val="1100"/>
              </a:spcBef>
              <a:spcAft>
                <a:spcPts val="0"/>
              </a:spcAft>
              <a:buSzPts val="1440"/>
              <a:buChar char="►"/>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113" name="Google Shape;113;p14"/>
          <p:cNvSpPr txBox="1">
            <a:spLocks noGrp="1"/>
          </p:cNvSpPr>
          <p:nvPr>
            <p:ph type="body" idx="3"/>
          </p:nvPr>
        </p:nvSpPr>
        <p:spPr>
          <a:xfrm>
            <a:off x="4262702" y="2382084"/>
            <a:ext cx="3407400" cy="635100"/>
          </a:xfrm>
          <a:prstGeom prst="rect">
            <a:avLst/>
          </a:prstGeom>
          <a:noFill/>
          <a:ln>
            <a:noFill/>
          </a:ln>
        </p:spPr>
        <p:txBody>
          <a:bodyPr spcFirstLastPara="1" wrap="square" lIns="91425" tIns="45700" rIns="91425" bIns="45700" anchor="b" anchorCtr="0">
            <a:noAutofit/>
          </a:bodyPr>
          <a:lstStyle>
            <a:lvl1pPr marL="457200" lvl="0" indent="-228600" algn="l" rtl="0">
              <a:spcBef>
                <a:spcPts val="1100"/>
              </a:spcBef>
              <a:spcAft>
                <a:spcPts val="0"/>
              </a:spcAft>
              <a:buSzPts val="2117"/>
              <a:buNone/>
              <a:defRPr sz="2646" b="0"/>
            </a:lvl1pPr>
            <a:lvl2pPr marL="914400" lvl="1" indent="-228600" algn="l" rtl="0">
              <a:spcBef>
                <a:spcPts val="1100"/>
              </a:spcBef>
              <a:spcAft>
                <a:spcPts val="0"/>
              </a:spcAft>
              <a:buSzPts val="1764"/>
              <a:buNone/>
              <a:defRPr sz="2205" b="1"/>
            </a:lvl2pPr>
            <a:lvl3pPr marL="1371600" lvl="2" indent="-228600" algn="l" rtl="0">
              <a:spcBef>
                <a:spcPts val="1100"/>
              </a:spcBef>
              <a:spcAft>
                <a:spcPts val="0"/>
              </a:spcAft>
              <a:buSzPts val="1587"/>
              <a:buNone/>
              <a:defRPr sz="1984" b="1"/>
            </a:lvl3pPr>
            <a:lvl4pPr marL="1828800" lvl="3" indent="-228600" algn="l" rtl="0">
              <a:spcBef>
                <a:spcPts val="1100"/>
              </a:spcBef>
              <a:spcAft>
                <a:spcPts val="0"/>
              </a:spcAft>
              <a:buSzPts val="1411"/>
              <a:buNone/>
              <a:defRPr sz="1764" b="1"/>
            </a:lvl4pPr>
            <a:lvl5pPr marL="2286000" lvl="4" indent="-228600" algn="l" rtl="0">
              <a:spcBef>
                <a:spcPts val="1100"/>
              </a:spcBef>
              <a:spcAft>
                <a:spcPts val="0"/>
              </a:spcAft>
              <a:buSzPts val="1411"/>
              <a:buNone/>
              <a:defRPr sz="1764" b="1"/>
            </a:lvl5pPr>
            <a:lvl6pPr marL="2743200" lvl="5" indent="-228600" algn="l" rtl="0">
              <a:spcBef>
                <a:spcPts val="1102"/>
              </a:spcBef>
              <a:spcAft>
                <a:spcPts val="0"/>
              </a:spcAft>
              <a:buSzPts val="1411"/>
              <a:buNone/>
              <a:defRPr sz="1764" b="1"/>
            </a:lvl6pPr>
            <a:lvl7pPr marL="3200400" lvl="6" indent="-228600" algn="l" rtl="0">
              <a:spcBef>
                <a:spcPts val="1102"/>
              </a:spcBef>
              <a:spcAft>
                <a:spcPts val="0"/>
              </a:spcAft>
              <a:buSzPts val="1411"/>
              <a:buNone/>
              <a:defRPr sz="1764" b="1"/>
            </a:lvl7pPr>
            <a:lvl8pPr marL="3657600" lvl="7" indent="-228600" algn="l" rtl="0">
              <a:spcBef>
                <a:spcPts val="1102"/>
              </a:spcBef>
              <a:spcAft>
                <a:spcPts val="0"/>
              </a:spcAft>
              <a:buSzPts val="1411"/>
              <a:buNone/>
              <a:defRPr sz="1764" b="1"/>
            </a:lvl8pPr>
            <a:lvl9pPr marL="4114800" lvl="8" indent="-228600" algn="l" rtl="0">
              <a:spcBef>
                <a:spcPts val="1102"/>
              </a:spcBef>
              <a:spcAft>
                <a:spcPts val="0"/>
              </a:spcAft>
              <a:buSzPts val="1411"/>
              <a:buNone/>
              <a:defRPr sz="1764" b="1"/>
            </a:lvl9pPr>
          </a:lstStyle>
          <a:p>
            <a:endParaRPr/>
          </a:p>
        </p:txBody>
      </p:sp>
      <p:sp>
        <p:nvSpPr>
          <p:cNvPr id="114" name="Google Shape;114;p14"/>
          <p:cNvSpPr txBox="1">
            <a:spLocks noGrp="1"/>
          </p:cNvSpPr>
          <p:nvPr>
            <p:ph type="body" idx="4"/>
          </p:nvPr>
        </p:nvSpPr>
        <p:spPr>
          <a:xfrm>
            <a:off x="4262702" y="3017307"/>
            <a:ext cx="3407400" cy="3642300"/>
          </a:xfrm>
          <a:prstGeom prst="rect">
            <a:avLst/>
          </a:prstGeom>
          <a:noFill/>
          <a:ln>
            <a:noFill/>
          </a:ln>
        </p:spPr>
        <p:txBody>
          <a:bodyPr spcFirstLastPara="1" wrap="square" lIns="91425" tIns="45700" rIns="91425" bIns="45700" anchor="t" anchorCtr="0">
            <a:noAutofit/>
          </a:bodyPr>
          <a:lstStyle>
            <a:lvl1pPr marL="457200" lvl="0" indent="-320040" algn="l" rtl="0">
              <a:spcBef>
                <a:spcPts val="1100"/>
              </a:spcBef>
              <a:spcAft>
                <a:spcPts val="0"/>
              </a:spcAft>
              <a:buSzPts val="1440"/>
              <a:buChar char="►"/>
              <a:defRPr/>
            </a:lvl1pPr>
            <a:lvl2pPr marL="914400" lvl="1" indent="-320040" algn="l" rtl="0">
              <a:spcBef>
                <a:spcPts val="1100"/>
              </a:spcBef>
              <a:spcAft>
                <a:spcPts val="0"/>
              </a:spcAft>
              <a:buSzPts val="1440"/>
              <a:buChar char="►"/>
              <a:defRPr/>
            </a:lvl2pPr>
            <a:lvl3pPr marL="1371600" lvl="2" indent="-320039" algn="l" rtl="0">
              <a:spcBef>
                <a:spcPts val="1100"/>
              </a:spcBef>
              <a:spcAft>
                <a:spcPts val="0"/>
              </a:spcAft>
              <a:buSzPts val="1440"/>
              <a:buChar char="►"/>
              <a:defRPr/>
            </a:lvl3pPr>
            <a:lvl4pPr marL="1828800" lvl="3" indent="-320039" algn="l" rtl="0">
              <a:spcBef>
                <a:spcPts val="1100"/>
              </a:spcBef>
              <a:spcAft>
                <a:spcPts val="0"/>
              </a:spcAft>
              <a:buSzPts val="1440"/>
              <a:buChar char="►"/>
              <a:defRPr/>
            </a:lvl4pPr>
            <a:lvl5pPr marL="2286000" lvl="4" indent="-320039" algn="l" rtl="0">
              <a:spcBef>
                <a:spcPts val="1100"/>
              </a:spcBef>
              <a:spcAft>
                <a:spcPts val="0"/>
              </a:spcAft>
              <a:buSzPts val="1440"/>
              <a:buChar char="►"/>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115" name="Google Shape;115;p14"/>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6" name="Google Shape;116;p14"/>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7" name="Google Shape;117;p14"/>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8"/>
        <p:cNvGrpSpPr/>
        <p:nvPr/>
      </p:nvGrpSpPr>
      <p:grpSpPr>
        <a:xfrm>
          <a:off x="0" y="0"/>
          <a:ext cx="0" cy="0"/>
          <a:chOff x="0" y="0"/>
          <a:chExt cx="0" cy="0"/>
        </a:xfrm>
      </p:grpSpPr>
      <p:sp>
        <p:nvSpPr>
          <p:cNvPr id="119" name="Google Shape;119;p15"/>
          <p:cNvSpPr txBox="1">
            <a:spLocks noGrp="1"/>
          </p:cNvSpPr>
          <p:nvPr>
            <p:ph type="title"/>
          </p:nvPr>
        </p:nvSpPr>
        <p:spPr>
          <a:xfrm>
            <a:off x="672042" y="671971"/>
            <a:ext cx="6997800" cy="14559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0" name="Google Shape;120;p15"/>
          <p:cNvSpPr txBox="1">
            <a:spLocks noGrp="1"/>
          </p:cNvSpPr>
          <p:nvPr>
            <p:ph type="body" idx="1"/>
          </p:nvPr>
        </p:nvSpPr>
        <p:spPr>
          <a:xfrm>
            <a:off x="672042" y="2381649"/>
            <a:ext cx="3404400" cy="4277700"/>
          </a:xfrm>
          <a:prstGeom prst="rect">
            <a:avLst/>
          </a:prstGeom>
          <a:noFill/>
          <a:ln>
            <a:noFill/>
          </a:ln>
        </p:spPr>
        <p:txBody>
          <a:bodyPr spcFirstLastPara="1" wrap="square" lIns="91425" tIns="45700" rIns="91425" bIns="45700" anchor="t" anchorCtr="0">
            <a:noAutofit/>
          </a:bodyPr>
          <a:lstStyle>
            <a:lvl1pPr marL="457200" lvl="0" indent="-329387" algn="l" rtl="0">
              <a:spcBef>
                <a:spcPts val="1100"/>
              </a:spcBef>
              <a:spcAft>
                <a:spcPts val="0"/>
              </a:spcAft>
              <a:buSzPts val="1587"/>
              <a:buChar char="►"/>
              <a:defRPr sz="1984"/>
            </a:lvl1pPr>
            <a:lvl2pPr marL="914400" lvl="1" indent="-318211" algn="l" rtl="0">
              <a:spcBef>
                <a:spcPts val="1100"/>
              </a:spcBef>
              <a:spcAft>
                <a:spcPts val="0"/>
              </a:spcAft>
              <a:buSzPts val="1411"/>
              <a:buChar char="►"/>
              <a:defRPr sz="1764"/>
            </a:lvl2pPr>
            <a:lvl3pPr marL="1371600" lvl="2" indent="-306984" algn="l" rtl="0">
              <a:spcBef>
                <a:spcPts val="1100"/>
              </a:spcBef>
              <a:spcAft>
                <a:spcPts val="0"/>
              </a:spcAft>
              <a:buSzPts val="1234"/>
              <a:buChar char="►"/>
              <a:defRPr sz="1543"/>
            </a:lvl3pPr>
            <a:lvl4pPr marL="1828800" lvl="3" indent="-295808" algn="l" rtl="0">
              <a:spcBef>
                <a:spcPts val="1100"/>
              </a:spcBef>
              <a:spcAft>
                <a:spcPts val="0"/>
              </a:spcAft>
              <a:buSzPts val="1058"/>
              <a:buChar char="►"/>
              <a:defRPr sz="1323"/>
            </a:lvl4pPr>
            <a:lvl5pPr marL="2286000" lvl="4" indent="-295808" algn="l" rtl="0">
              <a:spcBef>
                <a:spcPts val="1100"/>
              </a:spcBef>
              <a:spcAft>
                <a:spcPts val="0"/>
              </a:spcAft>
              <a:buSzPts val="1058"/>
              <a:buChar char="►"/>
              <a:defRPr sz="1323"/>
            </a:lvl5pPr>
            <a:lvl6pPr marL="2743200" lvl="5" indent="-295808" algn="l" rtl="0">
              <a:spcBef>
                <a:spcPts val="1102"/>
              </a:spcBef>
              <a:spcAft>
                <a:spcPts val="0"/>
              </a:spcAft>
              <a:buSzPts val="1058"/>
              <a:buChar char="►"/>
              <a:defRPr sz="1323"/>
            </a:lvl6pPr>
            <a:lvl7pPr marL="3200400" lvl="6" indent="-295808" algn="l" rtl="0">
              <a:spcBef>
                <a:spcPts val="1102"/>
              </a:spcBef>
              <a:spcAft>
                <a:spcPts val="0"/>
              </a:spcAft>
              <a:buSzPts val="1058"/>
              <a:buChar char="►"/>
              <a:defRPr sz="1323"/>
            </a:lvl7pPr>
            <a:lvl8pPr marL="3657600" lvl="7" indent="-295808" algn="l" rtl="0">
              <a:spcBef>
                <a:spcPts val="1102"/>
              </a:spcBef>
              <a:spcAft>
                <a:spcPts val="0"/>
              </a:spcAft>
              <a:buSzPts val="1058"/>
              <a:buChar char="►"/>
              <a:defRPr sz="1323"/>
            </a:lvl8pPr>
            <a:lvl9pPr marL="4114800" lvl="8" indent="-295808" algn="l" rtl="0">
              <a:spcBef>
                <a:spcPts val="1102"/>
              </a:spcBef>
              <a:spcAft>
                <a:spcPts val="0"/>
              </a:spcAft>
              <a:buSzPts val="1058"/>
              <a:buChar char="►"/>
              <a:defRPr sz="1323"/>
            </a:lvl9pPr>
          </a:lstStyle>
          <a:p>
            <a:endParaRPr/>
          </a:p>
        </p:txBody>
      </p:sp>
      <p:sp>
        <p:nvSpPr>
          <p:cNvPr id="121" name="Google Shape;121;p15"/>
          <p:cNvSpPr txBox="1">
            <a:spLocks noGrp="1"/>
          </p:cNvSpPr>
          <p:nvPr>
            <p:ph type="body" idx="2"/>
          </p:nvPr>
        </p:nvSpPr>
        <p:spPr>
          <a:xfrm>
            <a:off x="4265529" y="2381651"/>
            <a:ext cx="3404400" cy="4277700"/>
          </a:xfrm>
          <a:prstGeom prst="rect">
            <a:avLst/>
          </a:prstGeom>
          <a:noFill/>
          <a:ln>
            <a:noFill/>
          </a:ln>
        </p:spPr>
        <p:txBody>
          <a:bodyPr spcFirstLastPara="1" wrap="square" lIns="91425" tIns="45700" rIns="91425" bIns="45700" anchor="t" anchorCtr="0">
            <a:noAutofit/>
          </a:bodyPr>
          <a:lstStyle>
            <a:lvl1pPr marL="457200" lvl="0" indent="-329387" algn="l" rtl="0">
              <a:spcBef>
                <a:spcPts val="1100"/>
              </a:spcBef>
              <a:spcAft>
                <a:spcPts val="0"/>
              </a:spcAft>
              <a:buSzPts val="1587"/>
              <a:buChar char="►"/>
              <a:defRPr sz="1984"/>
            </a:lvl1pPr>
            <a:lvl2pPr marL="914400" lvl="1" indent="-318211" algn="l" rtl="0">
              <a:spcBef>
                <a:spcPts val="1100"/>
              </a:spcBef>
              <a:spcAft>
                <a:spcPts val="0"/>
              </a:spcAft>
              <a:buSzPts val="1411"/>
              <a:buChar char="►"/>
              <a:defRPr sz="1764"/>
            </a:lvl2pPr>
            <a:lvl3pPr marL="1371600" lvl="2" indent="-306984" algn="l" rtl="0">
              <a:spcBef>
                <a:spcPts val="1100"/>
              </a:spcBef>
              <a:spcAft>
                <a:spcPts val="0"/>
              </a:spcAft>
              <a:buSzPts val="1234"/>
              <a:buChar char="►"/>
              <a:defRPr sz="1543"/>
            </a:lvl3pPr>
            <a:lvl4pPr marL="1828800" lvl="3" indent="-295808" algn="l" rtl="0">
              <a:spcBef>
                <a:spcPts val="1100"/>
              </a:spcBef>
              <a:spcAft>
                <a:spcPts val="0"/>
              </a:spcAft>
              <a:buSzPts val="1058"/>
              <a:buChar char="►"/>
              <a:defRPr sz="1323"/>
            </a:lvl4pPr>
            <a:lvl5pPr marL="2286000" lvl="4" indent="-295808" algn="l" rtl="0">
              <a:spcBef>
                <a:spcPts val="1100"/>
              </a:spcBef>
              <a:spcAft>
                <a:spcPts val="0"/>
              </a:spcAft>
              <a:buSzPts val="1058"/>
              <a:buChar char="►"/>
              <a:defRPr sz="1323"/>
            </a:lvl5pPr>
            <a:lvl6pPr marL="2743200" lvl="5" indent="-295808" algn="l" rtl="0">
              <a:spcBef>
                <a:spcPts val="1102"/>
              </a:spcBef>
              <a:spcAft>
                <a:spcPts val="0"/>
              </a:spcAft>
              <a:buSzPts val="1058"/>
              <a:buChar char="►"/>
              <a:defRPr sz="1323"/>
            </a:lvl6pPr>
            <a:lvl7pPr marL="3200400" lvl="6" indent="-295808" algn="l" rtl="0">
              <a:spcBef>
                <a:spcPts val="1102"/>
              </a:spcBef>
              <a:spcAft>
                <a:spcPts val="0"/>
              </a:spcAft>
              <a:buSzPts val="1058"/>
              <a:buChar char="►"/>
              <a:defRPr sz="1323"/>
            </a:lvl7pPr>
            <a:lvl8pPr marL="3657600" lvl="7" indent="-295808" algn="l" rtl="0">
              <a:spcBef>
                <a:spcPts val="1102"/>
              </a:spcBef>
              <a:spcAft>
                <a:spcPts val="0"/>
              </a:spcAft>
              <a:buSzPts val="1058"/>
              <a:buChar char="►"/>
              <a:defRPr sz="1323"/>
            </a:lvl8pPr>
            <a:lvl9pPr marL="4114800" lvl="8" indent="-295808" algn="l" rtl="0">
              <a:spcBef>
                <a:spcPts val="1102"/>
              </a:spcBef>
              <a:spcAft>
                <a:spcPts val="0"/>
              </a:spcAft>
              <a:buSzPts val="1058"/>
              <a:buChar char="►"/>
              <a:defRPr sz="1323"/>
            </a:lvl9pPr>
          </a:lstStyle>
          <a:p>
            <a:endParaRPr/>
          </a:p>
        </p:txBody>
      </p:sp>
      <p:sp>
        <p:nvSpPr>
          <p:cNvPr id="122" name="Google Shape;122;p15"/>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3" name="Google Shape;123;p15"/>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4" name="Google Shape;124;p15"/>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5"/>
        <p:cNvGrpSpPr/>
        <p:nvPr/>
      </p:nvGrpSpPr>
      <p:grpSpPr>
        <a:xfrm>
          <a:off x="0" y="0"/>
          <a:ext cx="0" cy="0"/>
          <a:chOff x="0" y="0"/>
          <a:chExt cx="0" cy="0"/>
        </a:xfrm>
      </p:grpSpPr>
      <p:sp>
        <p:nvSpPr>
          <p:cNvPr id="126" name="Google Shape;126;p16"/>
          <p:cNvSpPr txBox="1">
            <a:spLocks noGrp="1"/>
          </p:cNvSpPr>
          <p:nvPr>
            <p:ph type="title"/>
          </p:nvPr>
        </p:nvSpPr>
        <p:spPr>
          <a:xfrm>
            <a:off x="672040" y="2977208"/>
            <a:ext cx="6997800" cy="20136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4409"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7" name="Google Shape;127;p16"/>
          <p:cNvSpPr txBox="1">
            <a:spLocks noGrp="1"/>
          </p:cNvSpPr>
          <p:nvPr>
            <p:ph type="body" idx="1"/>
          </p:nvPr>
        </p:nvSpPr>
        <p:spPr>
          <a:xfrm>
            <a:off x="672040" y="4990673"/>
            <a:ext cx="6997800" cy="948300"/>
          </a:xfrm>
          <a:prstGeom prst="rect">
            <a:avLst/>
          </a:prstGeom>
          <a:noFill/>
          <a:ln>
            <a:noFill/>
          </a:ln>
        </p:spPr>
        <p:txBody>
          <a:bodyPr spcFirstLastPara="1" wrap="square" lIns="91425" tIns="45700" rIns="91425" bIns="45700" anchor="t" anchorCtr="0">
            <a:noAutofit/>
          </a:bodyPr>
          <a:lstStyle>
            <a:lvl1pPr marL="457200" lvl="0" indent="-228600" algn="l" rtl="0">
              <a:spcBef>
                <a:spcPts val="1100"/>
              </a:spcBef>
              <a:spcAft>
                <a:spcPts val="0"/>
              </a:spcAft>
              <a:buSzPts val="1764"/>
              <a:buNone/>
              <a:defRPr sz="2205">
                <a:solidFill>
                  <a:srgbClr val="7F7F7F"/>
                </a:solidFill>
              </a:defRPr>
            </a:lvl1pPr>
            <a:lvl2pPr marL="914400" lvl="1" indent="-228600" algn="l" rtl="0">
              <a:spcBef>
                <a:spcPts val="1100"/>
              </a:spcBef>
              <a:spcAft>
                <a:spcPts val="0"/>
              </a:spcAft>
              <a:buSzPts val="1587"/>
              <a:buNone/>
              <a:defRPr sz="1984">
                <a:solidFill>
                  <a:srgbClr val="888888"/>
                </a:solidFill>
              </a:defRPr>
            </a:lvl2pPr>
            <a:lvl3pPr marL="1371600" lvl="2" indent="-228600" algn="l" rtl="0">
              <a:spcBef>
                <a:spcPts val="1100"/>
              </a:spcBef>
              <a:spcAft>
                <a:spcPts val="0"/>
              </a:spcAft>
              <a:buSzPts val="1411"/>
              <a:buNone/>
              <a:defRPr sz="1764">
                <a:solidFill>
                  <a:srgbClr val="888888"/>
                </a:solidFill>
              </a:defRPr>
            </a:lvl3pPr>
            <a:lvl4pPr marL="1828800" lvl="3" indent="-228600" algn="l" rtl="0">
              <a:spcBef>
                <a:spcPts val="1100"/>
              </a:spcBef>
              <a:spcAft>
                <a:spcPts val="0"/>
              </a:spcAft>
              <a:buSzPts val="1234"/>
              <a:buNone/>
              <a:defRPr sz="1543">
                <a:solidFill>
                  <a:srgbClr val="888888"/>
                </a:solidFill>
              </a:defRPr>
            </a:lvl4pPr>
            <a:lvl5pPr marL="2286000" lvl="4" indent="-228600" algn="l" rtl="0">
              <a:spcBef>
                <a:spcPts val="1100"/>
              </a:spcBef>
              <a:spcAft>
                <a:spcPts val="0"/>
              </a:spcAft>
              <a:buSzPts val="1234"/>
              <a:buNone/>
              <a:defRPr sz="1543">
                <a:solidFill>
                  <a:srgbClr val="888888"/>
                </a:solidFill>
              </a:defRPr>
            </a:lvl5pPr>
            <a:lvl6pPr marL="2743200" lvl="5" indent="-228600" algn="l" rtl="0">
              <a:spcBef>
                <a:spcPts val="1102"/>
              </a:spcBef>
              <a:spcAft>
                <a:spcPts val="0"/>
              </a:spcAft>
              <a:buSzPts val="1234"/>
              <a:buNone/>
              <a:defRPr sz="1543">
                <a:solidFill>
                  <a:srgbClr val="888888"/>
                </a:solidFill>
              </a:defRPr>
            </a:lvl6pPr>
            <a:lvl7pPr marL="3200400" lvl="6" indent="-228600" algn="l" rtl="0">
              <a:spcBef>
                <a:spcPts val="1102"/>
              </a:spcBef>
              <a:spcAft>
                <a:spcPts val="0"/>
              </a:spcAft>
              <a:buSzPts val="1234"/>
              <a:buNone/>
              <a:defRPr sz="1543">
                <a:solidFill>
                  <a:srgbClr val="888888"/>
                </a:solidFill>
              </a:defRPr>
            </a:lvl7pPr>
            <a:lvl8pPr marL="3657600" lvl="7" indent="-228600" algn="l" rtl="0">
              <a:spcBef>
                <a:spcPts val="1102"/>
              </a:spcBef>
              <a:spcAft>
                <a:spcPts val="0"/>
              </a:spcAft>
              <a:buSzPts val="1234"/>
              <a:buNone/>
              <a:defRPr sz="1543">
                <a:solidFill>
                  <a:srgbClr val="888888"/>
                </a:solidFill>
              </a:defRPr>
            </a:lvl8pPr>
            <a:lvl9pPr marL="4114800" lvl="8" indent="-228600" algn="l" rtl="0">
              <a:spcBef>
                <a:spcPts val="1102"/>
              </a:spcBef>
              <a:spcAft>
                <a:spcPts val="0"/>
              </a:spcAft>
              <a:buSzPts val="1234"/>
              <a:buNone/>
              <a:defRPr sz="1543">
                <a:solidFill>
                  <a:srgbClr val="888888"/>
                </a:solidFill>
              </a:defRPr>
            </a:lvl9pPr>
          </a:lstStyle>
          <a:p>
            <a:endParaRPr/>
          </a:p>
        </p:txBody>
      </p:sp>
      <p:sp>
        <p:nvSpPr>
          <p:cNvPr id="128" name="Google Shape;128;p16"/>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9" name="Google Shape;129;p16"/>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0" name="Google Shape;130;p16"/>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9"/>
        <p:cNvGrpSpPr/>
        <p:nvPr/>
      </p:nvGrpSpPr>
      <p:grpSpPr>
        <a:xfrm>
          <a:off x="0" y="0"/>
          <a:ext cx="0" cy="0"/>
          <a:chOff x="0" y="0"/>
          <a:chExt cx="0" cy="0"/>
        </a:xfrm>
      </p:grpSpPr>
      <p:sp>
        <p:nvSpPr>
          <p:cNvPr id="50" name="Google Shape;50;p4"/>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sz="3968"/>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4"/>
          <p:cNvSpPr txBox="1">
            <a:spLocks noGrp="1"/>
          </p:cNvSpPr>
          <p:nvPr>
            <p:ph type="body" idx="1"/>
          </p:nvPr>
        </p:nvSpPr>
        <p:spPr>
          <a:xfrm>
            <a:off x="671512" y="2381250"/>
            <a:ext cx="6997800" cy="4278300"/>
          </a:xfrm>
          <a:prstGeom prst="rect">
            <a:avLst/>
          </a:prstGeom>
          <a:noFill/>
          <a:ln>
            <a:noFill/>
          </a:ln>
        </p:spPr>
        <p:txBody>
          <a:bodyPr spcFirstLastPara="1" wrap="square" lIns="91425" tIns="45700" rIns="91425" bIns="45700" anchor="t" anchorCtr="0">
            <a:noAutofit/>
          </a:bodyPr>
          <a:lstStyle>
            <a:lvl1pPr marL="457200" lvl="0" indent="-320040" algn="l" rtl="0">
              <a:spcBef>
                <a:spcPts val="1100"/>
              </a:spcBef>
              <a:spcAft>
                <a:spcPts val="0"/>
              </a:spcAft>
              <a:buSzPts val="1440"/>
              <a:buChar char="►"/>
              <a:defRPr/>
            </a:lvl1pPr>
            <a:lvl2pPr marL="914400" lvl="1" indent="-320040" algn="l" rtl="0">
              <a:spcBef>
                <a:spcPts val="1100"/>
              </a:spcBef>
              <a:spcAft>
                <a:spcPts val="0"/>
              </a:spcAft>
              <a:buSzPts val="1440"/>
              <a:buChar char="►"/>
              <a:defRPr/>
            </a:lvl2pPr>
            <a:lvl3pPr marL="1371600" lvl="2" indent="-320039" algn="l" rtl="0">
              <a:spcBef>
                <a:spcPts val="1100"/>
              </a:spcBef>
              <a:spcAft>
                <a:spcPts val="0"/>
              </a:spcAft>
              <a:buSzPts val="1440"/>
              <a:buChar char="►"/>
              <a:defRPr/>
            </a:lvl3pPr>
            <a:lvl4pPr marL="1828800" lvl="3" indent="-320039" algn="l" rtl="0">
              <a:spcBef>
                <a:spcPts val="1100"/>
              </a:spcBef>
              <a:spcAft>
                <a:spcPts val="0"/>
              </a:spcAft>
              <a:buSzPts val="1440"/>
              <a:buChar char="►"/>
              <a:defRPr/>
            </a:lvl4pPr>
            <a:lvl5pPr marL="2286000" lvl="4" indent="-320039" algn="l" rtl="0">
              <a:spcBef>
                <a:spcPts val="1100"/>
              </a:spcBef>
              <a:spcAft>
                <a:spcPts val="0"/>
              </a:spcAft>
              <a:buSzPts val="1440"/>
              <a:buChar char="►"/>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52" name="Google Shape;52;p4"/>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3" name="Google Shape;53;p4"/>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4" name="Google Shape;54;p4"/>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5"/>
        <p:cNvGrpSpPr/>
        <p:nvPr/>
      </p:nvGrpSpPr>
      <p:grpSpPr>
        <a:xfrm>
          <a:off x="0" y="0"/>
          <a:ext cx="0" cy="0"/>
          <a:chOff x="0" y="0"/>
          <a:chExt cx="0" cy="0"/>
        </a:xfrm>
      </p:grpSpPr>
      <p:sp>
        <p:nvSpPr>
          <p:cNvPr id="56" name="Google Shape;56;p5"/>
          <p:cNvSpPr txBox="1">
            <a:spLocks noGrp="1"/>
          </p:cNvSpPr>
          <p:nvPr>
            <p:ph type="title"/>
          </p:nvPr>
        </p:nvSpPr>
        <p:spPr>
          <a:xfrm rot="5400000">
            <a:off x="4234694" y="3026822"/>
            <a:ext cx="5788800" cy="1079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5"/>
          <p:cNvSpPr txBox="1">
            <a:spLocks noGrp="1"/>
          </p:cNvSpPr>
          <p:nvPr>
            <p:ph type="body" idx="1"/>
          </p:nvPr>
        </p:nvSpPr>
        <p:spPr>
          <a:xfrm rot="5400000">
            <a:off x="641146" y="702722"/>
            <a:ext cx="5788800" cy="5727300"/>
          </a:xfrm>
          <a:prstGeom prst="rect">
            <a:avLst/>
          </a:prstGeom>
          <a:noFill/>
          <a:ln>
            <a:noFill/>
          </a:ln>
        </p:spPr>
        <p:txBody>
          <a:bodyPr spcFirstLastPara="1" wrap="square" lIns="91425" tIns="45700" rIns="91425" bIns="45700" anchor="t" anchorCtr="0">
            <a:noAutofit/>
          </a:bodyPr>
          <a:lstStyle>
            <a:lvl1pPr marL="457200" lvl="0" indent="-320040" algn="l" rtl="0">
              <a:spcBef>
                <a:spcPts val="1100"/>
              </a:spcBef>
              <a:spcAft>
                <a:spcPts val="0"/>
              </a:spcAft>
              <a:buSzPts val="1440"/>
              <a:buChar char="►"/>
              <a:defRPr/>
            </a:lvl1pPr>
            <a:lvl2pPr marL="914400" lvl="1" indent="-320040" algn="l" rtl="0">
              <a:spcBef>
                <a:spcPts val="1100"/>
              </a:spcBef>
              <a:spcAft>
                <a:spcPts val="0"/>
              </a:spcAft>
              <a:buSzPts val="1440"/>
              <a:buChar char="►"/>
              <a:defRPr/>
            </a:lvl2pPr>
            <a:lvl3pPr marL="1371600" lvl="2" indent="-320039" algn="l" rtl="0">
              <a:spcBef>
                <a:spcPts val="1100"/>
              </a:spcBef>
              <a:spcAft>
                <a:spcPts val="0"/>
              </a:spcAft>
              <a:buSzPts val="1440"/>
              <a:buChar char="►"/>
              <a:defRPr/>
            </a:lvl3pPr>
            <a:lvl4pPr marL="1828800" lvl="3" indent="-320039" algn="l" rtl="0">
              <a:spcBef>
                <a:spcPts val="1100"/>
              </a:spcBef>
              <a:spcAft>
                <a:spcPts val="0"/>
              </a:spcAft>
              <a:buSzPts val="1440"/>
              <a:buChar char="►"/>
              <a:defRPr/>
            </a:lvl4pPr>
            <a:lvl5pPr marL="2286000" lvl="4" indent="-320039" algn="l" rtl="0">
              <a:spcBef>
                <a:spcPts val="1100"/>
              </a:spcBef>
              <a:spcAft>
                <a:spcPts val="0"/>
              </a:spcAft>
              <a:buSzPts val="1440"/>
              <a:buChar char="►"/>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58" name="Google Shape;58;p5"/>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9" name="Google Shape;59;p5"/>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0" name="Google Shape;60;p5"/>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1"/>
        <p:cNvGrpSpPr/>
        <p:nvPr/>
      </p:nvGrpSpPr>
      <p:grpSpPr>
        <a:xfrm>
          <a:off x="0" y="0"/>
          <a:ext cx="0" cy="0"/>
          <a:chOff x="0" y="0"/>
          <a:chExt cx="0" cy="0"/>
        </a:xfrm>
      </p:grpSpPr>
      <p:sp>
        <p:nvSpPr>
          <p:cNvPr id="62" name="Google Shape;62;p6"/>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6"/>
          <p:cNvSpPr txBox="1">
            <a:spLocks noGrp="1"/>
          </p:cNvSpPr>
          <p:nvPr>
            <p:ph type="body" idx="1"/>
          </p:nvPr>
        </p:nvSpPr>
        <p:spPr>
          <a:xfrm rot="5400000">
            <a:off x="2031162" y="1021500"/>
            <a:ext cx="4278300" cy="6997800"/>
          </a:xfrm>
          <a:prstGeom prst="rect">
            <a:avLst/>
          </a:prstGeom>
          <a:noFill/>
          <a:ln>
            <a:noFill/>
          </a:ln>
        </p:spPr>
        <p:txBody>
          <a:bodyPr spcFirstLastPara="1" wrap="square" lIns="91425" tIns="45700" rIns="91425" bIns="45700" anchor="t" anchorCtr="0">
            <a:noAutofit/>
          </a:bodyPr>
          <a:lstStyle>
            <a:lvl1pPr marL="457200" lvl="0" indent="-320040" algn="l" rtl="0">
              <a:spcBef>
                <a:spcPts val="1100"/>
              </a:spcBef>
              <a:spcAft>
                <a:spcPts val="0"/>
              </a:spcAft>
              <a:buSzPts val="1440"/>
              <a:buChar char="►"/>
              <a:defRPr/>
            </a:lvl1pPr>
            <a:lvl2pPr marL="914400" lvl="1" indent="-320040" algn="l" rtl="0">
              <a:spcBef>
                <a:spcPts val="1100"/>
              </a:spcBef>
              <a:spcAft>
                <a:spcPts val="0"/>
              </a:spcAft>
              <a:buSzPts val="1440"/>
              <a:buChar char="►"/>
              <a:defRPr/>
            </a:lvl2pPr>
            <a:lvl3pPr marL="1371600" lvl="2" indent="-320039" algn="l" rtl="0">
              <a:spcBef>
                <a:spcPts val="1100"/>
              </a:spcBef>
              <a:spcAft>
                <a:spcPts val="0"/>
              </a:spcAft>
              <a:buSzPts val="1440"/>
              <a:buChar char="►"/>
              <a:defRPr/>
            </a:lvl3pPr>
            <a:lvl4pPr marL="1828800" lvl="3" indent="-320039" algn="l" rtl="0">
              <a:spcBef>
                <a:spcPts val="1100"/>
              </a:spcBef>
              <a:spcAft>
                <a:spcPts val="0"/>
              </a:spcAft>
              <a:buSzPts val="1440"/>
              <a:buChar char="►"/>
              <a:defRPr/>
            </a:lvl4pPr>
            <a:lvl5pPr marL="2286000" lvl="4" indent="-320039" algn="l" rtl="0">
              <a:spcBef>
                <a:spcPts val="1100"/>
              </a:spcBef>
              <a:spcAft>
                <a:spcPts val="0"/>
              </a:spcAft>
              <a:buSzPts val="1440"/>
              <a:buChar char="►"/>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64" name="Google Shape;64;p6"/>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5" name="Google Shape;65;p6"/>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6" name="Google Shape;66;p6"/>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67"/>
        <p:cNvGrpSpPr/>
        <p:nvPr/>
      </p:nvGrpSpPr>
      <p:grpSpPr>
        <a:xfrm>
          <a:off x="0" y="0"/>
          <a:ext cx="0" cy="0"/>
          <a:chOff x="0" y="0"/>
          <a:chExt cx="0" cy="0"/>
        </a:xfrm>
      </p:grpSpPr>
      <p:sp>
        <p:nvSpPr>
          <p:cNvPr id="68" name="Google Shape;68;p7"/>
          <p:cNvSpPr txBox="1">
            <a:spLocks noGrp="1"/>
          </p:cNvSpPr>
          <p:nvPr>
            <p:ph type="title"/>
          </p:nvPr>
        </p:nvSpPr>
        <p:spPr>
          <a:xfrm>
            <a:off x="678930" y="671971"/>
            <a:ext cx="6990900" cy="33318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485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7"/>
          <p:cNvSpPr txBox="1">
            <a:spLocks noGrp="1"/>
          </p:cNvSpPr>
          <p:nvPr>
            <p:ph type="body" idx="1"/>
          </p:nvPr>
        </p:nvSpPr>
        <p:spPr>
          <a:xfrm>
            <a:off x="672038" y="4423810"/>
            <a:ext cx="6997800" cy="567000"/>
          </a:xfrm>
          <a:prstGeom prst="rect">
            <a:avLst/>
          </a:prstGeom>
          <a:noFill/>
          <a:ln>
            <a:noFill/>
          </a:ln>
        </p:spPr>
        <p:txBody>
          <a:bodyPr spcFirstLastPara="1" wrap="square" lIns="91425" tIns="45700" rIns="91425" bIns="45700" anchor="b" anchorCtr="0">
            <a:noAutofit/>
          </a:bodyPr>
          <a:lstStyle>
            <a:lvl1pPr marL="457200" lvl="0" indent="-228600" algn="l" rtl="0">
              <a:spcBef>
                <a:spcPts val="1100"/>
              </a:spcBef>
              <a:spcAft>
                <a:spcPts val="0"/>
              </a:spcAft>
              <a:buSzPts val="2117"/>
              <a:buFont typeface="Trebuchet MS"/>
              <a:buNone/>
              <a:defRPr sz="2646">
                <a:solidFill>
                  <a:schemeClr val="accent1"/>
                </a:solidFill>
              </a:defRPr>
            </a:lvl1pPr>
            <a:lvl2pPr marL="914400" lvl="1" indent="-228600" algn="l" rtl="0">
              <a:spcBef>
                <a:spcPts val="1100"/>
              </a:spcBef>
              <a:spcAft>
                <a:spcPts val="0"/>
              </a:spcAft>
              <a:buSzPts val="1360"/>
              <a:buFont typeface="Trebuchet MS"/>
              <a:buNone/>
              <a:defRPr/>
            </a:lvl2pPr>
            <a:lvl3pPr marL="1371600" lvl="2" indent="-228600" algn="l" rtl="0">
              <a:spcBef>
                <a:spcPts val="1100"/>
              </a:spcBef>
              <a:spcAft>
                <a:spcPts val="0"/>
              </a:spcAft>
              <a:buSzPts val="1200"/>
              <a:buFont typeface="Trebuchet MS"/>
              <a:buNone/>
              <a:defRPr/>
            </a:lvl3pPr>
            <a:lvl4pPr marL="1828800" lvl="3" indent="-228600" algn="l" rtl="0">
              <a:spcBef>
                <a:spcPts val="1100"/>
              </a:spcBef>
              <a:spcAft>
                <a:spcPts val="0"/>
              </a:spcAft>
              <a:buSzPts val="1040"/>
              <a:buFont typeface="Trebuchet MS"/>
              <a:buNone/>
              <a:defRPr/>
            </a:lvl4pPr>
            <a:lvl5pPr marL="2286000" lvl="4" indent="-228600" algn="l" rtl="0">
              <a:spcBef>
                <a:spcPts val="1100"/>
              </a:spcBef>
              <a:spcAft>
                <a:spcPts val="0"/>
              </a:spcAft>
              <a:buSzPts val="1040"/>
              <a:buFont typeface="Trebuchet MS"/>
              <a:buNone/>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70" name="Google Shape;70;p7"/>
          <p:cNvSpPr txBox="1">
            <a:spLocks noGrp="1"/>
          </p:cNvSpPr>
          <p:nvPr>
            <p:ph type="body" idx="2"/>
          </p:nvPr>
        </p:nvSpPr>
        <p:spPr>
          <a:xfrm>
            <a:off x="672040" y="4990673"/>
            <a:ext cx="6997800" cy="1668900"/>
          </a:xfrm>
          <a:prstGeom prst="rect">
            <a:avLst/>
          </a:prstGeom>
          <a:noFill/>
          <a:ln>
            <a:noFill/>
          </a:ln>
        </p:spPr>
        <p:txBody>
          <a:bodyPr spcFirstLastPara="1" wrap="square" lIns="91425" tIns="45700" rIns="91425" bIns="45700" anchor="t" anchorCtr="0">
            <a:noAutofit/>
          </a:bodyPr>
          <a:lstStyle>
            <a:lvl1pPr marL="457200" lvl="0" indent="-228600" algn="l" rtl="0">
              <a:spcBef>
                <a:spcPts val="1100"/>
              </a:spcBef>
              <a:spcAft>
                <a:spcPts val="0"/>
              </a:spcAft>
              <a:buSzPts val="1587"/>
              <a:buNone/>
              <a:defRPr sz="1984">
                <a:solidFill>
                  <a:srgbClr val="7F7F7F"/>
                </a:solidFill>
              </a:defRPr>
            </a:lvl1pPr>
            <a:lvl2pPr marL="914400" lvl="1" indent="-228600" algn="l" rtl="0">
              <a:spcBef>
                <a:spcPts val="1100"/>
              </a:spcBef>
              <a:spcAft>
                <a:spcPts val="0"/>
              </a:spcAft>
              <a:buSzPts val="1587"/>
              <a:buNone/>
              <a:defRPr sz="1984">
                <a:solidFill>
                  <a:srgbClr val="888888"/>
                </a:solidFill>
              </a:defRPr>
            </a:lvl2pPr>
            <a:lvl3pPr marL="1371600" lvl="2" indent="-228600" algn="l" rtl="0">
              <a:spcBef>
                <a:spcPts val="1100"/>
              </a:spcBef>
              <a:spcAft>
                <a:spcPts val="0"/>
              </a:spcAft>
              <a:buSzPts val="1411"/>
              <a:buNone/>
              <a:defRPr sz="1764">
                <a:solidFill>
                  <a:srgbClr val="888888"/>
                </a:solidFill>
              </a:defRPr>
            </a:lvl3pPr>
            <a:lvl4pPr marL="1828800" lvl="3" indent="-228600" algn="l" rtl="0">
              <a:spcBef>
                <a:spcPts val="1100"/>
              </a:spcBef>
              <a:spcAft>
                <a:spcPts val="0"/>
              </a:spcAft>
              <a:buSzPts val="1234"/>
              <a:buNone/>
              <a:defRPr sz="1543">
                <a:solidFill>
                  <a:srgbClr val="888888"/>
                </a:solidFill>
              </a:defRPr>
            </a:lvl4pPr>
            <a:lvl5pPr marL="2286000" lvl="4" indent="-228600" algn="l" rtl="0">
              <a:spcBef>
                <a:spcPts val="1100"/>
              </a:spcBef>
              <a:spcAft>
                <a:spcPts val="0"/>
              </a:spcAft>
              <a:buSzPts val="1234"/>
              <a:buNone/>
              <a:defRPr sz="1543">
                <a:solidFill>
                  <a:srgbClr val="888888"/>
                </a:solidFill>
              </a:defRPr>
            </a:lvl5pPr>
            <a:lvl6pPr marL="2743200" lvl="5" indent="-228600" algn="l" rtl="0">
              <a:spcBef>
                <a:spcPts val="1102"/>
              </a:spcBef>
              <a:spcAft>
                <a:spcPts val="0"/>
              </a:spcAft>
              <a:buSzPts val="1234"/>
              <a:buNone/>
              <a:defRPr sz="1543">
                <a:solidFill>
                  <a:srgbClr val="888888"/>
                </a:solidFill>
              </a:defRPr>
            </a:lvl6pPr>
            <a:lvl7pPr marL="3200400" lvl="6" indent="-228600" algn="l" rtl="0">
              <a:spcBef>
                <a:spcPts val="1102"/>
              </a:spcBef>
              <a:spcAft>
                <a:spcPts val="0"/>
              </a:spcAft>
              <a:buSzPts val="1234"/>
              <a:buNone/>
              <a:defRPr sz="1543">
                <a:solidFill>
                  <a:srgbClr val="888888"/>
                </a:solidFill>
              </a:defRPr>
            </a:lvl7pPr>
            <a:lvl8pPr marL="3657600" lvl="7" indent="-228600" algn="l" rtl="0">
              <a:spcBef>
                <a:spcPts val="1102"/>
              </a:spcBef>
              <a:spcAft>
                <a:spcPts val="0"/>
              </a:spcAft>
              <a:buSzPts val="1234"/>
              <a:buNone/>
              <a:defRPr sz="1543">
                <a:solidFill>
                  <a:srgbClr val="888888"/>
                </a:solidFill>
              </a:defRPr>
            </a:lvl8pPr>
            <a:lvl9pPr marL="4114800" lvl="8" indent="-228600" algn="l" rtl="0">
              <a:spcBef>
                <a:spcPts val="1102"/>
              </a:spcBef>
              <a:spcAft>
                <a:spcPts val="0"/>
              </a:spcAft>
              <a:buSzPts val="1234"/>
              <a:buNone/>
              <a:defRPr sz="1543">
                <a:solidFill>
                  <a:srgbClr val="888888"/>
                </a:solidFill>
              </a:defRPr>
            </a:lvl9pPr>
          </a:lstStyle>
          <a:p>
            <a:endParaRPr/>
          </a:p>
        </p:txBody>
      </p:sp>
      <p:sp>
        <p:nvSpPr>
          <p:cNvPr id="71" name="Google Shape;71;p7"/>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2" name="Google Shape;72;p7"/>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3" name="Google Shape;73;p7"/>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74"/>
        <p:cNvGrpSpPr/>
        <p:nvPr/>
      </p:nvGrpSpPr>
      <p:grpSpPr>
        <a:xfrm>
          <a:off x="0" y="0"/>
          <a:ext cx="0" cy="0"/>
          <a:chOff x="0" y="0"/>
          <a:chExt cx="0" cy="0"/>
        </a:xfrm>
      </p:grpSpPr>
      <p:sp>
        <p:nvSpPr>
          <p:cNvPr id="75" name="Google Shape;75;p8"/>
          <p:cNvSpPr txBox="1">
            <a:spLocks noGrp="1"/>
          </p:cNvSpPr>
          <p:nvPr>
            <p:ph type="title"/>
          </p:nvPr>
        </p:nvSpPr>
        <p:spPr>
          <a:xfrm>
            <a:off x="672040" y="2129659"/>
            <a:ext cx="6997800" cy="2861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485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8"/>
          <p:cNvSpPr txBox="1">
            <a:spLocks noGrp="1"/>
          </p:cNvSpPr>
          <p:nvPr>
            <p:ph type="body" idx="1"/>
          </p:nvPr>
        </p:nvSpPr>
        <p:spPr>
          <a:xfrm>
            <a:off x="672040" y="4990673"/>
            <a:ext cx="6997800" cy="1668900"/>
          </a:xfrm>
          <a:prstGeom prst="rect">
            <a:avLst/>
          </a:prstGeom>
          <a:noFill/>
          <a:ln>
            <a:noFill/>
          </a:ln>
        </p:spPr>
        <p:txBody>
          <a:bodyPr spcFirstLastPara="1" wrap="square" lIns="91425" tIns="45700" rIns="91425" bIns="45700" anchor="t" anchorCtr="0">
            <a:noAutofit/>
          </a:bodyPr>
          <a:lstStyle>
            <a:lvl1pPr marL="457200" lvl="0" indent="-228600" algn="l" rtl="0">
              <a:spcBef>
                <a:spcPts val="1100"/>
              </a:spcBef>
              <a:spcAft>
                <a:spcPts val="0"/>
              </a:spcAft>
              <a:buSzPts val="1587"/>
              <a:buNone/>
              <a:defRPr sz="1984">
                <a:solidFill>
                  <a:srgbClr val="3F3F3F"/>
                </a:solidFill>
              </a:defRPr>
            </a:lvl1pPr>
            <a:lvl2pPr marL="914400" lvl="1" indent="-228600" algn="l" rtl="0">
              <a:spcBef>
                <a:spcPts val="1100"/>
              </a:spcBef>
              <a:spcAft>
                <a:spcPts val="0"/>
              </a:spcAft>
              <a:buSzPts val="1587"/>
              <a:buNone/>
              <a:defRPr sz="1984">
                <a:solidFill>
                  <a:srgbClr val="888888"/>
                </a:solidFill>
              </a:defRPr>
            </a:lvl2pPr>
            <a:lvl3pPr marL="1371600" lvl="2" indent="-228600" algn="l" rtl="0">
              <a:spcBef>
                <a:spcPts val="1100"/>
              </a:spcBef>
              <a:spcAft>
                <a:spcPts val="0"/>
              </a:spcAft>
              <a:buSzPts val="1411"/>
              <a:buNone/>
              <a:defRPr sz="1764">
                <a:solidFill>
                  <a:srgbClr val="888888"/>
                </a:solidFill>
              </a:defRPr>
            </a:lvl3pPr>
            <a:lvl4pPr marL="1828800" lvl="3" indent="-228600" algn="l" rtl="0">
              <a:spcBef>
                <a:spcPts val="1100"/>
              </a:spcBef>
              <a:spcAft>
                <a:spcPts val="0"/>
              </a:spcAft>
              <a:buSzPts val="1234"/>
              <a:buNone/>
              <a:defRPr sz="1543">
                <a:solidFill>
                  <a:srgbClr val="888888"/>
                </a:solidFill>
              </a:defRPr>
            </a:lvl4pPr>
            <a:lvl5pPr marL="2286000" lvl="4" indent="-228600" algn="l" rtl="0">
              <a:spcBef>
                <a:spcPts val="1100"/>
              </a:spcBef>
              <a:spcAft>
                <a:spcPts val="0"/>
              </a:spcAft>
              <a:buSzPts val="1234"/>
              <a:buNone/>
              <a:defRPr sz="1543">
                <a:solidFill>
                  <a:srgbClr val="888888"/>
                </a:solidFill>
              </a:defRPr>
            </a:lvl5pPr>
            <a:lvl6pPr marL="2743200" lvl="5" indent="-228600" algn="l" rtl="0">
              <a:spcBef>
                <a:spcPts val="1102"/>
              </a:spcBef>
              <a:spcAft>
                <a:spcPts val="0"/>
              </a:spcAft>
              <a:buSzPts val="1234"/>
              <a:buNone/>
              <a:defRPr sz="1543">
                <a:solidFill>
                  <a:srgbClr val="888888"/>
                </a:solidFill>
              </a:defRPr>
            </a:lvl6pPr>
            <a:lvl7pPr marL="3200400" lvl="6" indent="-228600" algn="l" rtl="0">
              <a:spcBef>
                <a:spcPts val="1102"/>
              </a:spcBef>
              <a:spcAft>
                <a:spcPts val="0"/>
              </a:spcAft>
              <a:buSzPts val="1234"/>
              <a:buNone/>
              <a:defRPr sz="1543">
                <a:solidFill>
                  <a:srgbClr val="888888"/>
                </a:solidFill>
              </a:defRPr>
            </a:lvl7pPr>
            <a:lvl8pPr marL="3657600" lvl="7" indent="-228600" algn="l" rtl="0">
              <a:spcBef>
                <a:spcPts val="1102"/>
              </a:spcBef>
              <a:spcAft>
                <a:spcPts val="0"/>
              </a:spcAft>
              <a:buSzPts val="1234"/>
              <a:buNone/>
              <a:defRPr sz="1543">
                <a:solidFill>
                  <a:srgbClr val="888888"/>
                </a:solidFill>
              </a:defRPr>
            </a:lvl8pPr>
            <a:lvl9pPr marL="4114800" lvl="8" indent="-228600" algn="l" rtl="0">
              <a:spcBef>
                <a:spcPts val="1102"/>
              </a:spcBef>
              <a:spcAft>
                <a:spcPts val="0"/>
              </a:spcAft>
              <a:buSzPts val="1234"/>
              <a:buNone/>
              <a:defRPr sz="1543">
                <a:solidFill>
                  <a:srgbClr val="888888"/>
                </a:solidFill>
              </a:defRPr>
            </a:lvl9pPr>
          </a:lstStyle>
          <a:p>
            <a:endParaRPr/>
          </a:p>
        </p:txBody>
      </p:sp>
      <p:sp>
        <p:nvSpPr>
          <p:cNvPr id="77" name="Google Shape;77;p8"/>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8" name="Google Shape;78;p8"/>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9" name="Google Shape;79;p8"/>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0"/>
        <p:cNvGrpSpPr/>
        <p:nvPr/>
      </p:nvGrpSpPr>
      <p:grpSpPr>
        <a:xfrm>
          <a:off x="0" y="0"/>
          <a:ext cx="0" cy="0"/>
          <a:chOff x="0" y="0"/>
          <a:chExt cx="0" cy="0"/>
        </a:xfrm>
      </p:grpSpPr>
      <p:sp>
        <p:nvSpPr>
          <p:cNvPr id="81" name="Google Shape;81;p9"/>
          <p:cNvSpPr txBox="1">
            <a:spLocks noGrp="1"/>
          </p:cNvSpPr>
          <p:nvPr>
            <p:ph type="title"/>
          </p:nvPr>
        </p:nvSpPr>
        <p:spPr>
          <a:xfrm>
            <a:off x="672042" y="671971"/>
            <a:ext cx="6997800" cy="37518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485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9"/>
          <p:cNvSpPr txBox="1">
            <a:spLocks noGrp="1"/>
          </p:cNvSpPr>
          <p:nvPr>
            <p:ph type="body" idx="1"/>
          </p:nvPr>
        </p:nvSpPr>
        <p:spPr>
          <a:xfrm>
            <a:off x="672042" y="4927788"/>
            <a:ext cx="6997800" cy="1731600"/>
          </a:xfrm>
          <a:prstGeom prst="rect">
            <a:avLst/>
          </a:prstGeom>
          <a:noFill/>
          <a:ln>
            <a:noFill/>
          </a:ln>
        </p:spPr>
        <p:txBody>
          <a:bodyPr spcFirstLastPara="1" wrap="square" lIns="91425" tIns="45700" rIns="91425" bIns="45700" anchor="ctr" anchorCtr="0">
            <a:noAutofit/>
          </a:bodyPr>
          <a:lstStyle>
            <a:lvl1pPr marL="457200" lvl="0" indent="-228600" algn="l" rtl="0">
              <a:spcBef>
                <a:spcPts val="1100"/>
              </a:spcBef>
              <a:spcAft>
                <a:spcPts val="0"/>
              </a:spcAft>
              <a:buSzPts val="1587"/>
              <a:buNone/>
              <a:defRPr sz="1984">
                <a:solidFill>
                  <a:srgbClr val="3F3F3F"/>
                </a:solidFill>
              </a:defRPr>
            </a:lvl1pPr>
            <a:lvl2pPr marL="914400" lvl="1" indent="-228600" algn="l" rtl="0">
              <a:spcBef>
                <a:spcPts val="1100"/>
              </a:spcBef>
              <a:spcAft>
                <a:spcPts val="0"/>
              </a:spcAft>
              <a:buSzPts val="1587"/>
              <a:buNone/>
              <a:defRPr sz="1984">
                <a:solidFill>
                  <a:srgbClr val="888888"/>
                </a:solidFill>
              </a:defRPr>
            </a:lvl2pPr>
            <a:lvl3pPr marL="1371600" lvl="2" indent="-228600" algn="l" rtl="0">
              <a:spcBef>
                <a:spcPts val="1100"/>
              </a:spcBef>
              <a:spcAft>
                <a:spcPts val="0"/>
              </a:spcAft>
              <a:buSzPts val="1411"/>
              <a:buNone/>
              <a:defRPr sz="1764">
                <a:solidFill>
                  <a:srgbClr val="888888"/>
                </a:solidFill>
              </a:defRPr>
            </a:lvl3pPr>
            <a:lvl4pPr marL="1828800" lvl="3" indent="-228600" algn="l" rtl="0">
              <a:spcBef>
                <a:spcPts val="1100"/>
              </a:spcBef>
              <a:spcAft>
                <a:spcPts val="0"/>
              </a:spcAft>
              <a:buSzPts val="1234"/>
              <a:buNone/>
              <a:defRPr sz="1543">
                <a:solidFill>
                  <a:srgbClr val="888888"/>
                </a:solidFill>
              </a:defRPr>
            </a:lvl4pPr>
            <a:lvl5pPr marL="2286000" lvl="4" indent="-228600" algn="l" rtl="0">
              <a:spcBef>
                <a:spcPts val="1100"/>
              </a:spcBef>
              <a:spcAft>
                <a:spcPts val="0"/>
              </a:spcAft>
              <a:buSzPts val="1234"/>
              <a:buNone/>
              <a:defRPr sz="1543">
                <a:solidFill>
                  <a:srgbClr val="888888"/>
                </a:solidFill>
              </a:defRPr>
            </a:lvl5pPr>
            <a:lvl6pPr marL="2743200" lvl="5" indent="-228600" algn="l" rtl="0">
              <a:spcBef>
                <a:spcPts val="1102"/>
              </a:spcBef>
              <a:spcAft>
                <a:spcPts val="0"/>
              </a:spcAft>
              <a:buSzPts val="1234"/>
              <a:buNone/>
              <a:defRPr sz="1543">
                <a:solidFill>
                  <a:srgbClr val="888888"/>
                </a:solidFill>
              </a:defRPr>
            </a:lvl6pPr>
            <a:lvl7pPr marL="3200400" lvl="6" indent="-228600" algn="l" rtl="0">
              <a:spcBef>
                <a:spcPts val="1102"/>
              </a:spcBef>
              <a:spcAft>
                <a:spcPts val="0"/>
              </a:spcAft>
              <a:buSzPts val="1234"/>
              <a:buNone/>
              <a:defRPr sz="1543">
                <a:solidFill>
                  <a:srgbClr val="888888"/>
                </a:solidFill>
              </a:defRPr>
            </a:lvl7pPr>
            <a:lvl8pPr marL="3657600" lvl="7" indent="-228600" algn="l" rtl="0">
              <a:spcBef>
                <a:spcPts val="1102"/>
              </a:spcBef>
              <a:spcAft>
                <a:spcPts val="0"/>
              </a:spcAft>
              <a:buSzPts val="1234"/>
              <a:buNone/>
              <a:defRPr sz="1543">
                <a:solidFill>
                  <a:srgbClr val="888888"/>
                </a:solidFill>
              </a:defRPr>
            </a:lvl8pPr>
            <a:lvl9pPr marL="4114800" lvl="8" indent="-228600" algn="l" rtl="0">
              <a:spcBef>
                <a:spcPts val="1102"/>
              </a:spcBef>
              <a:spcAft>
                <a:spcPts val="0"/>
              </a:spcAft>
              <a:buSzPts val="1234"/>
              <a:buNone/>
              <a:defRPr sz="1543">
                <a:solidFill>
                  <a:srgbClr val="888888"/>
                </a:solidFill>
              </a:defRPr>
            </a:lvl9pPr>
          </a:lstStyle>
          <a:p>
            <a:endParaRPr/>
          </a:p>
        </p:txBody>
      </p:sp>
      <p:sp>
        <p:nvSpPr>
          <p:cNvPr id="83" name="Google Shape;83;p9"/>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4" name="Google Shape;84;p9"/>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5" name="Google Shape;85;p9"/>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6"/>
        <p:cNvGrpSpPr/>
        <p:nvPr/>
      </p:nvGrpSpPr>
      <p:grpSpPr>
        <a:xfrm>
          <a:off x="0" y="0"/>
          <a:ext cx="0" cy="0"/>
          <a:chOff x="0" y="0"/>
          <a:chExt cx="0" cy="0"/>
        </a:xfrm>
      </p:grpSpPr>
      <p:sp>
        <p:nvSpPr>
          <p:cNvPr id="87" name="Google Shape;87;p10"/>
          <p:cNvSpPr txBox="1">
            <a:spLocks noGrp="1"/>
          </p:cNvSpPr>
          <p:nvPr>
            <p:ph type="title"/>
          </p:nvPr>
        </p:nvSpPr>
        <p:spPr>
          <a:xfrm>
            <a:off x="672041" y="5291772"/>
            <a:ext cx="6997800" cy="6246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646" b="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 name="Google Shape;88;p10"/>
          <p:cNvSpPr>
            <a:spLocks noGrp="1"/>
          </p:cNvSpPr>
          <p:nvPr>
            <p:ph type="pic" idx="2"/>
          </p:nvPr>
        </p:nvSpPr>
        <p:spPr>
          <a:xfrm>
            <a:off x="672041" y="671971"/>
            <a:ext cx="6997800" cy="4239300"/>
          </a:xfrm>
          <a:prstGeom prst="rect">
            <a:avLst/>
          </a:prstGeom>
          <a:noFill/>
          <a:ln>
            <a:noFill/>
          </a:ln>
        </p:spPr>
      </p:sp>
      <p:sp>
        <p:nvSpPr>
          <p:cNvPr id="89" name="Google Shape;89;p10"/>
          <p:cNvSpPr txBox="1">
            <a:spLocks noGrp="1"/>
          </p:cNvSpPr>
          <p:nvPr>
            <p:ph type="body" idx="1"/>
          </p:nvPr>
        </p:nvSpPr>
        <p:spPr>
          <a:xfrm>
            <a:off x="672041" y="5916496"/>
            <a:ext cx="6997800" cy="743100"/>
          </a:xfrm>
          <a:prstGeom prst="rect">
            <a:avLst/>
          </a:prstGeom>
          <a:noFill/>
          <a:ln>
            <a:noFill/>
          </a:ln>
        </p:spPr>
        <p:txBody>
          <a:bodyPr spcFirstLastPara="1" wrap="square" lIns="91425" tIns="45700" rIns="91425" bIns="45700" anchor="t" anchorCtr="0">
            <a:noAutofit/>
          </a:bodyPr>
          <a:lstStyle>
            <a:lvl1pPr marL="457200" lvl="0" indent="-228600" algn="l" rtl="0">
              <a:spcBef>
                <a:spcPts val="1100"/>
              </a:spcBef>
              <a:spcAft>
                <a:spcPts val="0"/>
              </a:spcAft>
              <a:buSzPts val="1058"/>
              <a:buNone/>
              <a:defRPr sz="1323"/>
            </a:lvl1pPr>
            <a:lvl2pPr marL="914400" lvl="1" indent="-228600" algn="l" rtl="0">
              <a:spcBef>
                <a:spcPts val="1100"/>
              </a:spcBef>
              <a:spcAft>
                <a:spcPts val="0"/>
              </a:spcAft>
              <a:buSzPts val="1058"/>
              <a:buNone/>
              <a:defRPr sz="1323"/>
            </a:lvl2pPr>
            <a:lvl3pPr marL="1371600" lvl="2" indent="-228600" algn="l" rtl="0">
              <a:spcBef>
                <a:spcPts val="1100"/>
              </a:spcBef>
              <a:spcAft>
                <a:spcPts val="0"/>
              </a:spcAft>
              <a:buSzPts val="882"/>
              <a:buNone/>
              <a:defRPr sz="1102"/>
            </a:lvl3pPr>
            <a:lvl4pPr marL="1828800" lvl="3" indent="-228600" algn="l" rtl="0">
              <a:spcBef>
                <a:spcPts val="1100"/>
              </a:spcBef>
              <a:spcAft>
                <a:spcPts val="0"/>
              </a:spcAft>
              <a:buSzPts val="794"/>
              <a:buNone/>
              <a:defRPr sz="992"/>
            </a:lvl4pPr>
            <a:lvl5pPr marL="2286000" lvl="4" indent="-228600" algn="l" rtl="0">
              <a:spcBef>
                <a:spcPts val="1100"/>
              </a:spcBef>
              <a:spcAft>
                <a:spcPts val="0"/>
              </a:spcAft>
              <a:buSzPts val="794"/>
              <a:buNone/>
              <a:defRPr sz="992"/>
            </a:lvl5pPr>
            <a:lvl6pPr marL="2743200" lvl="5" indent="-228600" algn="l" rtl="0">
              <a:spcBef>
                <a:spcPts val="1102"/>
              </a:spcBef>
              <a:spcAft>
                <a:spcPts val="0"/>
              </a:spcAft>
              <a:buSzPts val="794"/>
              <a:buNone/>
              <a:defRPr sz="992"/>
            </a:lvl6pPr>
            <a:lvl7pPr marL="3200400" lvl="6" indent="-228600" algn="l" rtl="0">
              <a:spcBef>
                <a:spcPts val="1102"/>
              </a:spcBef>
              <a:spcAft>
                <a:spcPts val="0"/>
              </a:spcAft>
              <a:buSzPts val="794"/>
              <a:buNone/>
              <a:defRPr sz="992"/>
            </a:lvl7pPr>
            <a:lvl8pPr marL="3657600" lvl="7" indent="-228600" algn="l" rtl="0">
              <a:spcBef>
                <a:spcPts val="1102"/>
              </a:spcBef>
              <a:spcAft>
                <a:spcPts val="0"/>
              </a:spcAft>
              <a:buSzPts val="794"/>
              <a:buNone/>
              <a:defRPr sz="992"/>
            </a:lvl8pPr>
            <a:lvl9pPr marL="4114800" lvl="8" indent="-228600" algn="l" rtl="0">
              <a:spcBef>
                <a:spcPts val="1102"/>
              </a:spcBef>
              <a:spcAft>
                <a:spcPts val="0"/>
              </a:spcAft>
              <a:buSzPts val="794"/>
              <a:buNone/>
              <a:defRPr sz="992"/>
            </a:lvl9pPr>
          </a:lstStyle>
          <a:p>
            <a:endParaRPr/>
          </a:p>
        </p:txBody>
      </p:sp>
      <p:sp>
        <p:nvSpPr>
          <p:cNvPr id="90" name="Google Shape;90;p10"/>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1" name="Google Shape;91;p10"/>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2" name="Google Shape;92;p10"/>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3"/>
        <p:cNvGrpSpPr/>
        <p:nvPr/>
      </p:nvGrpSpPr>
      <p:grpSpPr>
        <a:xfrm>
          <a:off x="0" y="0"/>
          <a:ext cx="0" cy="0"/>
          <a:chOff x="0" y="0"/>
          <a:chExt cx="0" cy="0"/>
        </a:xfrm>
      </p:grpSpPr>
      <p:sp>
        <p:nvSpPr>
          <p:cNvPr id="94" name="Google Shape;94;p11"/>
          <p:cNvSpPr txBox="1">
            <a:spLocks noGrp="1"/>
          </p:cNvSpPr>
          <p:nvPr>
            <p:ph type="title"/>
          </p:nvPr>
        </p:nvSpPr>
        <p:spPr>
          <a:xfrm>
            <a:off x="672041" y="1651933"/>
            <a:ext cx="3075900" cy="14094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205"/>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5" name="Google Shape;95;p11"/>
          <p:cNvSpPr txBox="1">
            <a:spLocks noGrp="1"/>
          </p:cNvSpPr>
          <p:nvPr>
            <p:ph type="body" idx="1"/>
          </p:nvPr>
        </p:nvSpPr>
        <p:spPr>
          <a:xfrm>
            <a:off x="3937083" y="567610"/>
            <a:ext cx="3732900" cy="6091800"/>
          </a:xfrm>
          <a:prstGeom prst="rect">
            <a:avLst/>
          </a:prstGeom>
          <a:noFill/>
          <a:ln>
            <a:noFill/>
          </a:ln>
        </p:spPr>
        <p:txBody>
          <a:bodyPr spcFirstLastPara="1" wrap="square" lIns="91425" tIns="45700" rIns="91425" bIns="45700" anchor="t" anchorCtr="0">
            <a:noAutofit/>
          </a:bodyPr>
          <a:lstStyle>
            <a:lvl1pPr marL="457200" lvl="0" indent="-320040" algn="l" rtl="0">
              <a:spcBef>
                <a:spcPts val="1100"/>
              </a:spcBef>
              <a:spcAft>
                <a:spcPts val="0"/>
              </a:spcAft>
              <a:buSzPts val="1440"/>
              <a:buChar char="►"/>
              <a:defRPr/>
            </a:lvl1pPr>
            <a:lvl2pPr marL="914400" lvl="1" indent="-320040" algn="l" rtl="0">
              <a:spcBef>
                <a:spcPts val="1100"/>
              </a:spcBef>
              <a:spcAft>
                <a:spcPts val="0"/>
              </a:spcAft>
              <a:buSzPts val="1440"/>
              <a:buChar char="►"/>
              <a:defRPr/>
            </a:lvl2pPr>
            <a:lvl3pPr marL="1371600" lvl="2" indent="-320039" algn="l" rtl="0">
              <a:spcBef>
                <a:spcPts val="1100"/>
              </a:spcBef>
              <a:spcAft>
                <a:spcPts val="0"/>
              </a:spcAft>
              <a:buSzPts val="1440"/>
              <a:buChar char="►"/>
              <a:defRPr/>
            </a:lvl3pPr>
            <a:lvl4pPr marL="1828800" lvl="3" indent="-320039" algn="l" rtl="0">
              <a:spcBef>
                <a:spcPts val="1100"/>
              </a:spcBef>
              <a:spcAft>
                <a:spcPts val="0"/>
              </a:spcAft>
              <a:buSzPts val="1440"/>
              <a:buChar char="►"/>
              <a:defRPr/>
            </a:lvl4pPr>
            <a:lvl5pPr marL="2286000" lvl="4" indent="-320039" algn="l" rtl="0">
              <a:spcBef>
                <a:spcPts val="1100"/>
              </a:spcBef>
              <a:spcAft>
                <a:spcPts val="0"/>
              </a:spcAft>
              <a:buSzPts val="1440"/>
              <a:buChar char="►"/>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96" name="Google Shape;96;p11"/>
          <p:cNvSpPr txBox="1">
            <a:spLocks noGrp="1"/>
          </p:cNvSpPr>
          <p:nvPr>
            <p:ph type="body" idx="2"/>
          </p:nvPr>
        </p:nvSpPr>
        <p:spPr>
          <a:xfrm>
            <a:off x="672041" y="3061205"/>
            <a:ext cx="3075900" cy="2848800"/>
          </a:xfrm>
          <a:prstGeom prst="rect">
            <a:avLst/>
          </a:prstGeom>
          <a:noFill/>
          <a:ln>
            <a:noFill/>
          </a:ln>
        </p:spPr>
        <p:txBody>
          <a:bodyPr spcFirstLastPara="1" wrap="square" lIns="91425" tIns="45700" rIns="91425" bIns="45700" anchor="t" anchorCtr="0">
            <a:noAutofit/>
          </a:bodyPr>
          <a:lstStyle>
            <a:lvl1pPr marL="457200" lvl="0" indent="-228600" algn="l" rtl="0">
              <a:spcBef>
                <a:spcPts val="1100"/>
              </a:spcBef>
              <a:spcAft>
                <a:spcPts val="0"/>
              </a:spcAft>
              <a:buSzPts val="1234"/>
              <a:buNone/>
              <a:defRPr sz="1543"/>
            </a:lvl1pPr>
            <a:lvl2pPr marL="914400" lvl="1" indent="-228600" algn="l" rtl="0">
              <a:spcBef>
                <a:spcPts val="1100"/>
              </a:spcBef>
              <a:spcAft>
                <a:spcPts val="0"/>
              </a:spcAft>
              <a:buSzPts val="926"/>
              <a:buNone/>
              <a:defRPr sz="1157"/>
            </a:lvl2pPr>
            <a:lvl3pPr marL="1371600" lvl="2" indent="-228600" algn="l" rtl="0">
              <a:spcBef>
                <a:spcPts val="1100"/>
              </a:spcBef>
              <a:spcAft>
                <a:spcPts val="0"/>
              </a:spcAft>
              <a:buSzPts val="794"/>
              <a:buNone/>
              <a:defRPr sz="992"/>
            </a:lvl3pPr>
            <a:lvl4pPr marL="1828800" lvl="3" indent="-228600" algn="l" rtl="0">
              <a:spcBef>
                <a:spcPts val="1100"/>
              </a:spcBef>
              <a:spcAft>
                <a:spcPts val="0"/>
              </a:spcAft>
              <a:buSzPts val="662"/>
              <a:buNone/>
              <a:defRPr sz="827"/>
            </a:lvl4pPr>
            <a:lvl5pPr marL="2286000" lvl="4" indent="-228600" algn="l" rtl="0">
              <a:spcBef>
                <a:spcPts val="1100"/>
              </a:spcBef>
              <a:spcAft>
                <a:spcPts val="0"/>
              </a:spcAft>
              <a:buSzPts val="662"/>
              <a:buNone/>
              <a:defRPr sz="827"/>
            </a:lvl5pPr>
            <a:lvl6pPr marL="2743200" lvl="5" indent="-228600" algn="l" rtl="0">
              <a:spcBef>
                <a:spcPts val="1102"/>
              </a:spcBef>
              <a:spcAft>
                <a:spcPts val="0"/>
              </a:spcAft>
              <a:buSzPts val="662"/>
              <a:buNone/>
              <a:defRPr sz="827"/>
            </a:lvl6pPr>
            <a:lvl7pPr marL="3200400" lvl="6" indent="-228600" algn="l" rtl="0">
              <a:spcBef>
                <a:spcPts val="1102"/>
              </a:spcBef>
              <a:spcAft>
                <a:spcPts val="0"/>
              </a:spcAft>
              <a:buSzPts val="662"/>
              <a:buNone/>
              <a:defRPr sz="827"/>
            </a:lvl7pPr>
            <a:lvl8pPr marL="3657600" lvl="7" indent="-228600" algn="l" rtl="0">
              <a:spcBef>
                <a:spcPts val="1102"/>
              </a:spcBef>
              <a:spcAft>
                <a:spcPts val="0"/>
              </a:spcAft>
              <a:buSzPts val="662"/>
              <a:buNone/>
              <a:defRPr sz="827"/>
            </a:lvl8pPr>
            <a:lvl9pPr marL="4114800" lvl="8" indent="-228600" algn="l" rtl="0">
              <a:spcBef>
                <a:spcPts val="1102"/>
              </a:spcBef>
              <a:spcAft>
                <a:spcPts val="0"/>
              </a:spcAft>
              <a:buSzPts val="662"/>
              <a:buNone/>
              <a:defRPr sz="827"/>
            </a:lvl9pPr>
          </a:lstStyle>
          <a:p>
            <a:endParaRPr/>
          </a:p>
        </p:txBody>
      </p:sp>
      <p:sp>
        <p:nvSpPr>
          <p:cNvPr id="97" name="Google Shape;97;p11"/>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8" name="Google Shape;98;p11"/>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9" name="Google Shape;99;p11"/>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 /><Relationship Id="rId13" Type="http://schemas.openxmlformats.org/officeDocument/2006/relationships/slideLayout" Target="../slideLayouts/slideLayout14.xml" /><Relationship Id="rId3" Type="http://schemas.openxmlformats.org/officeDocument/2006/relationships/slideLayout" Target="../slideLayouts/slideLayout4.xml" /><Relationship Id="rId7" Type="http://schemas.openxmlformats.org/officeDocument/2006/relationships/slideLayout" Target="../slideLayouts/slideLayout8.xml" /><Relationship Id="rId12" Type="http://schemas.openxmlformats.org/officeDocument/2006/relationships/slideLayout" Target="../slideLayouts/slideLayout13.xml" /><Relationship Id="rId2" Type="http://schemas.openxmlformats.org/officeDocument/2006/relationships/slideLayout" Target="../slideLayouts/slideLayout3.xml" /><Relationship Id="rId1" Type="http://schemas.openxmlformats.org/officeDocument/2006/relationships/slideLayout" Target="../slideLayouts/slideLayout2.xml" /><Relationship Id="rId6" Type="http://schemas.openxmlformats.org/officeDocument/2006/relationships/slideLayout" Target="../slideLayouts/slideLayout7.xml" /><Relationship Id="rId11" Type="http://schemas.openxmlformats.org/officeDocument/2006/relationships/slideLayout" Target="../slideLayouts/slideLayout12.xml" /><Relationship Id="rId5" Type="http://schemas.openxmlformats.org/officeDocument/2006/relationships/slideLayout" Target="../slideLayouts/slideLayout6.xml" /><Relationship Id="rId10" Type="http://schemas.openxmlformats.org/officeDocument/2006/relationships/slideLayout" Target="../slideLayouts/slideLayout11.xml" /><Relationship Id="rId4" Type="http://schemas.openxmlformats.org/officeDocument/2006/relationships/slideLayout" Target="../slideLayouts/slideLayout5.xml" /><Relationship Id="rId9" Type="http://schemas.openxmlformats.org/officeDocument/2006/relationships/slideLayout" Target="../slideLayouts/slideLayout10.xml" /><Relationship Id="rId14" Type="http://schemas.openxmlformats.org/officeDocument/2006/relationships/theme" Target="../theme/theme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9525" y="-9525"/>
            <a:ext cx="10108886" cy="7579449"/>
            <a:chOff x="-8467" y="-8468"/>
            <a:chExt cx="9169889" cy="6875407"/>
          </a:xfrm>
        </p:grpSpPr>
        <p:sp>
          <p:nvSpPr>
            <p:cNvPr id="11" name="Google Shape;11;p1"/>
            <p:cNvSpPr/>
            <p:nvPr/>
          </p:nvSpPr>
          <p:spPr>
            <a:xfrm>
              <a:off x="-8467" y="4013672"/>
              <a:ext cx="458343" cy="2853267"/>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8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cxnSp>
          <p:nvCxnSpPr>
            <p:cNvPr id="12" name="Google Shape;12;p1"/>
            <p:cNvCxnSpPr/>
            <p:nvPr/>
          </p:nvCxnSpPr>
          <p:spPr>
            <a:xfrm rot="10800000" flipH="1">
              <a:off x="5130869" y="4174927"/>
              <a:ext cx="4021800" cy="2682900"/>
            </a:xfrm>
            <a:prstGeom prst="straightConnector1">
              <a:avLst/>
            </a:prstGeom>
            <a:noFill/>
            <a:ln w="9525" cap="rnd" cmpd="sng">
              <a:solidFill>
                <a:schemeClr val="accent1">
                  <a:alpha val="69800"/>
                </a:schemeClr>
              </a:solidFill>
              <a:prstDash val="solid"/>
              <a:miter lim="800000"/>
              <a:headEnd type="none" w="med" len="med"/>
              <a:tailEnd type="none" w="med" len="med"/>
            </a:ln>
          </p:spPr>
        </p:cxnSp>
        <p:cxnSp>
          <p:nvCxnSpPr>
            <p:cNvPr id="13" name="Google Shape;13;p1"/>
            <p:cNvCxnSpPr/>
            <p:nvPr/>
          </p:nvCxnSpPr>
          <p:spPr>
            <a:xfrm>
              <a:off x="7043180" y="172"/>
              <a:ext cx="1218300" cy="6857700"/>
            </a:xfrm>
            <a:prstGeom prst="straightConnector1">
              <a:avLst/>
            </a:prstGeom>
            <a:noFill/>
            <a:ln w="9525" cap="rnd" cmpd="sng">
              <a:solidFill>
                <a:schemeClr val="accent1">
                  <a:alpha val="69800"/>
                </a:schemeClr>
              </a:solidFill>
              <a:prstDash val="solid"/>
              <a:miter lim="800000"/>
              <a:headEnd type="none" w="med" len="med"/>
              <a:tailEnd type="none" w="med" len="med"/>
            </a:ln>
          </p:spPr>
        </p:cxnSp>
        <p:sp>
          <p:nvSpPr>
            <p:cNvPr id="14" name="Google Shape;14;p1"/>
            <p:cNvSpPr/>
            <p:nvPr/>
          </p:nvSpPr>
          <p:spPr>
            <a:xfrm>
              <a:off x="6891980" y="172"/>
              <a:ext cx="2269442" cy="6866466"/>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9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5" name="Google Shape;15;p1"/>
            <p:cNvSpPr/>
            <p:nvPr/>
          </p:nvSpPr>
          <p:spPr>
            <a:xfrm>
              <a:off x="7204459" y="-8468"/>
              <a:ext cx="1948147" cy="6866467"/>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1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 name="Google Shape;16;p1"/>
            <p:cNvSpPr/>
            <p:nvPr/>
          </p:nvSpPr>
          <p:spPr>
            <a:xfrm>
              <a:off x="6638542" y="3920066"/>
              <a:ext cx="2509944" cy="293370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7" name="Google Shape;17;p1"/>
            <p:cNvSpPr/>
            <p:nvPr/>
          </p:nvSpPr>
          <p:spPr>
            <a:xfrm>
              <a:off x="7010060" y="-8468"/>
              <a:ext cx="2139950" cy="6866467"/>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8" name="Google Shape;18;p1"/>
            <p:cNvSpPr/>
            <p:nvPr/>
          </p:nvSpPr>
          <p:spPr>
            <a:xfrm>
              <a:off x="8295974" y="-8468"/>
              <a:ext cx="855810" cy="6866467"/>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9" name="Google Shape;19;p1"/>
            <p:cNvSpPr/>
            <p:nvPr/>
          </p:nvSpPr>
          <p:spPr>
            <a:xfrm>
              <a:off x="8094375" y="-8468"/>
              <a:ext cx="1067005" cy="6866467"/>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0" name="Google Shape;20;p1"/>
            <p:cNvSpPr/>
            <p:nvPr/>
          </p:nvSpPr>
          <p:spPr>
            <a:xfrm>
              <a:off x="8068455" y="4893559"/>
              <a:ext cx="1092200" cy="1960880"/>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21" name="Google Shape;21;p1"/>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2pPr>
            <a:lvl3pPr marR="0" lvl="2"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3pPr>
            <a:lvl4pPr marR="0" lvl="3"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4pPr>
            <a:lvl5pPr marR="0" lvl="4"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1"/>
          <p:cNvSpPr txBox="1">
            <a:spLocks noGrp="1"/>
          </p:cNvSpPr>
          <p:nvPr>
            <p:ph type="body" idx="1"/>
          </p:nvPr>
        </p:nvSpPr>
        <p:spPr>
          <a:xfrm>
            <a:off x="671512" y="2381250"/>
            <a:ext cx="6997800" cy="4278300"/>
          </a:xfrm>
          <a:prstGeom prst="rect">
            <a:avLst/>
          </a:prstGeom>
          <a:noFill/>
          <a:ln>
            <a:noFill/>
          </a:ln>
        </p:spPr>
        <p:txBody>
          <a:bodyPr spcFirstLastPara="1" wrap="square" lIns="91425" tIns="45700" rIns="91425" bIns="45700" anchor="t" anchorCtr="0">
            <a:noAutofit/>
          </a:bodyPr>
          <a:lstStyle>
            <a:lvl1pPr marL="457200" marR="0" lvl="0" indent="-325120" algn="l" rtl="0">
              <a:spcBef>
                <a:spcPts val="1100"/>
              </a:spcBef>
              <a:spcAft>
                <a:spcPts val="0"/>
              </a:spcAft>
              <a:buClr>
                <a:schemeClr val="accent1"/>
              </a:buClr>
              <a:buSzPts val="1520"/>
              <a:buFont typeface="Noto Sans Symbols"/>
              <a:buChar char="►"/>
              <a:defRPr sz="1900" b="0" i="0" u="none" strike="noStrike" cap="none">
                <a:solidFill>
                  <a:srgbClr val="404040"/>
                </a:solidFill>
                <a:latin typeface="Trebuchet MS"/>
                <a:ea typeface="Trebuchet MS"/>
                <a:cs typeface="Trebuchet MS"/>
                <a:sym typeface="Trebuchet MS"/>
              </a:defRPr>
            </a:lvl1pPr>
            <a:lvl2pPr marL="914400" marR="0" lvl="1" indent="-314960" algn="l" rtl="0">
              <a:spcBef>
                <a:spcPts val="1100"/>
              </a:spcBef>
              <a:spcAft>
                <a:spcPts val="0"/>
              </a:spcAft>
              <a:buClr>
                <a:schemeClr val="accent1"/>
              </a:buClr>
              <a:buSzPts val="1360"/>
              <a:buFont typeface="Noto Sans Symbols"/>
              <a:buChar char="►"/>
              <a:defRPr sz="1700" b="0" i="0" u="none" strike="noStrike" cap="none">
                <a:solidFill>
                  <a:srgbClr val="404040"/>
                </a:solidFill>
                <a:latin typeface="Trebuchet MS"/>
                <a:ea typeface="Trebuchet MS"/>
                <a:cs typeface="Trebuchet MS"/>
                <a:sym typeface="Trebuchet MS"/>
              </a:defRPr>
            </a:lvl2pPr>
            <a:lvl3pPr marL="1371600" marR="0" lvl="2" indent="-304800" algn="l" rtl="0">
              <a:spcBef>
                <a:spcPts val="1100"/>
              </a:spcBef>
              <a:spcAft>
                <a:spcPts val="0"/>
              </a:spcAft>
              <a:buClr>
                <a:schemeClr val="accent1"/>
              </a:buClr>
              <a:buSzPts val="1200"/>
              <a:buFont typeface="Noto Sans Symbols"/>
              <a:buChar char="►"/>
              <a:defRPr sz="1500" b="0" i="0" u="none" strike="noStrike" cap="none">
                <a:solidFill>
                  <a:srgbClr val="404040"/>
                </a:solidFill>
                <a:latin typeface="Trebuchet MS"/>
                <a:ea typeface="Trebuchet MS"/>
                <a:cs typeface="Trebuchet MS"/>
                <a:sym typeface="Trebuchet MS"/>
              </a:defRPr>
            </a:lvl3pPr>
            <a:lvl4pPr marL="1828800" marR="0" lvl="3"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4pPr>
            <a:lvl5pPr marL="2286000" marR="0" lvl="4"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5pPr>
            <a:lvl6pPr marL="2743200" marR="0" lvl="5"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1"/>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1"/>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1"/>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
        <p:cNvGrpSpPr/>
        <p:nvPr/>
      </p:nvGrpSpPr>
      <p:grpSpPr>
        <a:xfrm>
          <a:off x="0" y="0"/>
          <a:ext cx="0" cy="0"/>
          <a:chOff x="0" y="0"/>
          <a:chExt cx="0" cy="0"/>
        </a:xfrm>
      </p:grpSpPr>
      <p:grpSp>
        <p:nvGrpSpPr>
          <p:cNvPr id="33" name="Google Shape;33;p3"/>
          <p:cNvGrpSpPr/>
          <p:nvPr/>
        </p:nvGrpSpPr>
        <p:grpSpPr>
          <a:xfrm>
            <a:off x="-9525" y="-9525"/>
            <a:ext cx="10108886" cy="7579449"/>
            <a:chOff x="-8467" y="-8468"/>
            <a:chExt cx="9169889" cy="6875407"/>
          </a:xfrm>
        </p:grpSpPr>
        <p:sp>
          <p:nvSpPr>
            <p:cNvPr id="34" name="Google Shape;34;p3"/>
            <p:cNvSpPr/>
            <p:nvPr/>
          </p:nvSpPr>
          <p:spPr>
            <a:xfrm>
              <a:off x="-8467" y="4013672"/>
              <a:ext cx="458343" cy="2853267"/>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8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cxnSp>
          <p:nvCxnSpPr>
            <p:cNvPr id="35" name="Google Shape;35;p3"/>
            <p:cNvCxnSpPr/>
            <p:nvPr/>
          </p:nvCxnSpPr>
          <p:spPr>
            <a:xfrm rot="10800000" flipH="1">
              <a:off x="5130869" y="4174927"/>
              <a:ext cx="4021800" cy="2682900"/>
            </a:xfrm>
            <a:prstGeom prst="straightConnector1">
              <a:avLst/>
            </a:prstGeom>
            <a:noFill/>
            <a:ln w="9525" cap="rnd" cmpd="sng">
              <a:solidFill>
                <a:schemeClr val="accent1">
                  <a:alpha val="69800"/>
                </a:schemeClr>
              </a:solidFill>
              <a:prstDash val="solid"/>
              <a:miter lim="800000"/>
              <a:headEnd type="none" w="med" len="med"/>
              <a:tailEnd type="none" w="med" len="med"/>
            </a:ln>
          </p:spPr>
        </p:cxnSp>
        <p:cxnSp>
          <p:nvCxnSpPr>
            <p:cNvPr id="36" name="Google Shape;36;p3"/>
            <p:cNvCxnSpPr/>
            <p:nvPr/>
          </p:nvCxnSpPr>
          <p:spPr>
            <a:xfrm>
              <a:off x="7043180" y="172"/>
              <a:ext cx="1218300" cy="6857700"/>
            </a:xfrm>
            <a:prstGeom prst="straightConnector1">
              <a:avLst/>
            </a:prstGeom>
            <a:noFill/>
            <a:ln w="9525" cap="rnd" cmpd="sng">
              <a:solidFill>
                <a:schemeClr val="accent1">
                  <a:alpha val="69800"/>
                </a:schemeClr>
              </a:solidFill>
              <a:prstDash val="solid"/>
              <a:miter lim="800000"/>
              <a:headEnd type="none" w="med" len="med"/>
              <a:tailEnd type="none" w="med" len="med"/>
            </a:ln>
          </p:spPr>
        </p:cxnSp>
        <p:sp>
          <p:nvSpPr>
            <p:cNvPr id="37" name="Google Shape;37;p3"/>
            <p:cNvSpPr/>
            <p:nvPr/>
          </p:nvSpPr>
          <p:spPr>
            <a:xfrm>
              <a:off x="6891980" y="172"/>
              <a:ext cx="2269442" cy="6866466"/>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9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38" name="Google Shape;38;p3"/>
            <p:cNvSpPr/>
            <p:nvPr/>
          </p:nvSpPr>
          <p:spPr>
            <a:xfrm>
              <a:off x="7204459" y="-8468"/>
              <a:ext cx="1948147" cy="6866467"/>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1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39" name="Google Shape;39;p3"/>
            <p:cNvSpPr/>
            <p:nvPr/>
          </p:nvSpPr>
          <p:spPr>
            <a:xfrm>
              <a:off x="6638542" y="3920066"/>
              <a:ext cx="2509944" cy="293370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40" name="Google Shape;40;p3"/>
            <p:cNvSpPr/>
            <p:nvPr/>
          </p:nvSpPr>
          <p:spPr>
            <a:xfrm>
              <a:off x="7010060" y="-8468"/>
              <a:ext cx="2139950" cy="6866467"/>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41" name="Google Shape;41;p3"/>
            <p:cNvSpPr/>
            <p:nvPr/>
          </p:nvSpPr>
          <p:spPr>
            <a:xfrm>
              <a:off x="8295974" y="-8468"/>
              <a:ext cx="855810" cy="6866467"/>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42" name="Google Shape;42;p3"/>
            <p:cNvSpPr/>
            <p:nvPr/>
          </p:nvSpPr>
          <p:spPr>
            <a:xfrm>
              <a:off x="8094375" y="-8468"/>
              <a:ext cx="1067005" cy="6866467"/>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43" name="Google Shape;43;p3"/>
            <p:cNvSpPr/>
            <p:nvPr/>
          </p:nvSpPr>
          <p:spPr>
            <a:xfrm>
              <a:off x="8068455" y="4893559"/>
              <a:ext cx="1092200" cy="1960880"/>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44" name="Google Shape;44;p3"/>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2pPr>
            <a:lvl3pPr marR="0" lvl="2"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3pPr>
            <a:lvl4pPr marR="0" lvl="3"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4pPr>
            <a:lvl5pPr marR="0" lvl="4"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45" name="Google Shape;45;p3"/>
          <p:cNvSpPr txBox="1">
            <a:spLocks noGrp="1"/>
          </p:cNvSpPr>
          <p:nvPr>
            <p:ph type="body" idx="1"/>
          </p:nvPr>
        </p:nvSpPr>
        <p:spPr>
          <a:xfrm>
            <a:off x="671512" y="2381250"/>
            <a:ext cx="6997800" cy="4278300"/>
          </a:xfrm>
          <a:prstGeom prst="rect">
            <a:avLst/>
          </a:prstGeom>
          <a:noFill/>
          <a:ln>
            <a:noFill/>
          </a:ln>
        </p:spPr>
        <p:txBody>
          <a:bodyPr spcFirstLastPara="1" wrap="square" lIns="91425" tIns="45700" rIns="91425" bIns="45700" anchor="t" anchorCtr="0">
            <a:noAutofit/>
          </a:bodyPr>
          <a:lstStyle>
            <a:lvl1pPr marL="457200" marR="0" lvl="0" indent="-325120" algn="l" rtl="0">
              <a:spcBef>
                <a:spcPts val="1100"/>
              </a:spcBef>
              <a:spcAft>
                <a:spcPts val="0"/>
              </a:spcAft>
              <a:buClr>
                <a:schemeClr val="accent1"/>
              </a:buClr>
              <a:buSzPts val="1520"/>
              <a:buFont typeface="Noto Sans Symbols"/>
              <a:buChar char="►"/>
              <a:defRPr sz="1900" b="0" i="0" u="none" strike="noStrike" cap="none">
                <a:solidFill>
                  <a:srgbClr val="404040"/>
                </a:solidFill>
                <a:latin typeface="Trebuchet MS"/>
                <a:ea typeface="Trebuchet MS"/>
                <a:cs typeface="Trebuchet MS"/>
                <a:sym typeface="Trebuchet MS"/>
              </a:defRPr>
            </a:lvl1pPr>
            <a:lvl2pPr marL="914400" marR="0" lvl="1" indent="-314960" algn="l" rtl="0">
              <a:spcBef>
                <a:spcPts val="1100"/>
              </a:spcBef>
              <a:spcAft>
                <a:spcPts val="0"/>
              </a:spcAft>
              <a:buClr>
                <a:schemeClr val="accent1"/>
              </a:buClr>
              <a:buSzPts val="1360"/>
              <a:buFont typeface="Noto Sans Symbols"/>
              <a:buChar char="►"/>
              <a:defRPr sz="1700" b="0" i="0" u="none" strike="noStrike" cap="none">
                <a:solidFill>
                  <a:srgbClr val="404040"/>
                </a:solidFill>
                <a:latin typeface="Trebuchet MS"/>
                <a:ea typeface="Trebuchet MS"/>
                <a:cs typeface="Trebuchet MS"/>
                <a:sym typeface="Trebuchet MS"/>
              </a:defRPr>
            </a:lvl2pPr>
            <a:lvl3pPr marL="1371600" marR="0" lvl="2" indent="-304800" algn="l" rtl="0">
              <a:spcBef>
                <a:spcPts val="1100"/>
              </a:spcBef>
              <a:spcAft>
                <a:spcPts val="0"/>
              </a:spcAft>
              <a:buClr>
                <a:schemeClr val="accent1"/>
              </a:buClr>
              <a:buSzPts val="1200"/>
              <a:buFont typeface="Noto Sans Symbols"/>
              <a:buChar char="►"/>
              <a:defRPr sz="1500" b="0" i="0" u="none" strike="noStrike" cap="none">
                <a:solidFill>
                  <a:srgbClr val="404040"/>
                </a:solidFill>
                <a:latin typeface="Trebuchet MS"/>
                <a:ea typeface="Trebuchet MS"/>
                <a:cs typeface="Trebuchet MS"/>
                <a:sym typeface="Trebuchet MS"/>
              </a:defRPr>
            </a:lvl3pPr>
            <a:lvl4pPr marL="1828800" marR="0" lvl="3"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4pPr>
            <a:lvl5pPr marL="2286000" marR="0" lvl="4"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5pPr>
            <a:lvl6pPr marL="2743200" marR="0" lvl="5"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46" name="Google Shape;46;p3"/>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7" name="Google Shape;47;p3"/>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8" name="Google Shape;48;p3"/>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2.xml" /><Relationship Id="rId1" Type="http://schemas.openxmlformats.org/officeDocument/2006/relationships/slideLayout" Target="../slideLayouts/slideLayout1.xml" /><Relationship Id="rId4" Type="http://schemas.openxmlformats.org/officeDocument/2006/relationships/image" Target="../media/image10.png" /></Relationships>
</file>

<file path=ppt/slides/_rels/slide14.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3.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4.xml" /><Relationship Id="rId1" Type="http://schemas.openxmlformats.org/officeDocument/2006/relationships/slideLayout" Target="../slideLayouts/slideLayout1.xml" /><Relationship Id="rId6" Type="http://schemas.microsoft.com/office/2007/relationships/hdphoto" Target="../media/hdphoto2.wdp" /><Relationship Id="rId5" Type="http://schemas.openxmlformats.org/officeDocument/2006/relationships/image" Target="../media/image3.png" /><Relationship Id="rId4" Type="http://schemas.microsoft.com/office/2007/relationships/hdphoto" Target="../media/hdphoto1.wdp"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9.xml" /><Relationship Id="rId1" Type="http://schemas.openxmlformats.org/officeDocument/2006/relationships/slideLayout" Target="../slideLayouts/slideLayout1.xml" /><Relationship Id="rId4"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
          <p:cNvSpPr txBox="1"/>
          <p:nvPr/>
        </p:nvSpPr>
        <p:spPr>
          <a:xfrm>
            <a:off x="503236" y="2341418"/>
            <a:ext cx="8696181" cy="5060811"/>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US" sz="3600" b="1" dirty="0">
                <a:latin typeface="Times New Roman" panose="02020603050405020304" pitchFamily="18" charset="0"/>
                <a:cs typeface="Times New Roman" panose="02020603050405020304" pitchFamily="18" charset="0"/>
                <a:sym typeface="Times New Roman"/>
              </a:rPr>
              <a:t>THE EFFICIENT TASK SCHEDULAR !</a:t>
            </a:r>
            <a:r>
              <a:rPr lang="en-US" sz="3600" dirty="0">
                <a:latin typeface="Times New Roman" panose="02020603050405020304" pitchFamily="18" charset="0"/>
                <a:cs typeface="Times New Roman" panose="02020603050405020304" pitchFamily="18" charset="0"/>
                <a:sym typeface="Times New Roman"/>
              </a:rPr>
              <a:t> </a:t>
            </a:r>
            <a:endParaRPr lang="en-US" sz="3200" b="1" dirty="0">
              <a:latin typeface="Times New Roman" panose="02020603050405020304" pitchFamily="18" charset="0"/>
              <a:cs typeface="Times New Roman" panose="02020603050405020304" pitchFamily="18" charset="0"/>
              <a:sym typeface="Times New Roman"/>
            </a:endParaRPr>
          </a:p>
          <a:p>
            <a:pPr marL="0" marR="0" lvl="0" indent="0" algn="ctr" rtl="0">
              <a:lnSpc>
                <a:spcPct val="93000"/>
              </a:lnSpc>
              <a:spcBef>
                <a:spcPts val="0"/>
              </a:spcBef>
              <a:spcAft>
                <a:spcPts val="0"/>
              </a:spcAft>
              <a:buClr>
                <a:srgbClr val="000000"/>
              </a:buClr>
              <a:buSzPts val="3200"/>
              <a:buFont typeface="Times New Roman"/>
              <a:buNone/>
            </a:pPr>
            <a:endParaRPr sz="1400" b="1"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lvl="0" algn="ctr">
              <a:lnSpc>
                <a:spcPct val="93000"/>
              </a:lnSpc>
              <a:buSzPts val="3200"/>
            </a:pPr>
            <a:r>
              <a:rPr lang="en-IN" sz="3200" dirty="0" err="1">
                <a:solidFill>
                  <a:schemeClr val="tx1"/>
                </a:solidFill>
                <a:latin typeface="Times New Roman" panose="02020603050405020304" pitchFamily="18" charset="0"/>
                <a:cs typeface="Times New Roman" panose="02020603050405020304" pitchFamily="18" charset="0"/>
              </a:rPr>
              <a:t>Sagar</a:t>
            </a:r>
            <a:r>
              <a:rPr lang="en-IN" sz="3200" dirty="0">
                <a:solidFill>
                  <a:schemeClr val="tx1"/>
                </a:solidFill>
                <a:latin typeface="Times New Roman" panose="02020603050405020304" pitchFamily="18" charset="0"/>
                <a:cs typeface="Times New Roman" panose="02020603050405020304" pitchFamily="18" charset="0"/>
              </a:rPr>
              <a:t> Mane:- 23106032</a:t>
            </a:r>
          </a:p>
          <a:p>
            <a:pPr lvl="0" algn="ctr">
              <a:lnSpc>
                <a:spcPct val="93000"/>
              </a:lnSpc>
              <a:buSzPts val="3200"/>
            </a:pPr>
            <a:r>
              <a:rPr lang="en-IN" sz="3200" dirty="0" err="1">
                <a:solidFill>
                  <a:schemeClr val="tx1"/>
                </a:solidFill>
                <a:latin typeface="Times New Roman" panose="02020603050405020304" pitchFamily="18" charset="0"/>
                <a:cs typeface="Times New Roman" panose="02020603050405020304" pitchFamily="18" charset="0"/>
              </a:rPr>
              <a:t>Rajanya</a:t>
            </a:r>
            <a:r>
              <a:rPr lang="en-IN" sz="3200" dirty="0">
                <a:solidFill>
                  <a:schemeClr val="tx1"/>
                </a:solidFill>
                <a:latin typeface="Times New Roman" panose="02020603050405020304" pitchFamily="18" charset="0"/>
                <a:cs typeface="Times New Roman" panose="02020603050405020304" pitchFamily="18" charset="0"/>
              </a:rPr>
              <a:t> Kshatriya:- 23106096</a:t>
            </a:r>
          </a:p>
          <a:p>
            <a:pPr lvl="0" algn="ctr">
              <a:lnSpc>
                <a:spcPct val="93000"/>
              </a:lnSpc>
              <a:buSzPts val="3200"/>
            </a:pPr>
            <a:r>
              <a:rPr lang="en-IN" sz="3200" dirty="0" err="1">
                <a:solidFill>
                  <a:schemeClr val="tx1"/>
                </a:solidFill>
                <a:latin typeface="Times New Roman" panose="02020603050405020304" pitchFamily="18" charset="0"/>
                <a:cs typeface="Times New Roman" panose="02020603050405020304" pitchFamily="18" charset="0"/>
              </a:rPr>
              <a:t>Bhagya</a:t>
            </a:r>
            <a:r>
              <a:rPr lang="en-IN" sz="3200" dirty="0">
                <a:solidFill>
                  <a:schemeClr val="tx1"/>
                </a:solidFill>
                <a:latin typeface="Times New Roman" panose="02020603050405020304" pitchFamily="18" charset="0"/>
                <a:cs typeface="Times New Roman" panose="02020603050405020304" pitchFamily="18" charset="0"/>
              </a:rPr>
              <a:t> Gandhi:- 23106101</a:t>
            </a:r>
          </a:p>
          <a:p>
            <a:pPr lvl="0" algn="ctr">
              <a:lnSpc>
                <a:spcPct val="93000"/>
              </a:lnSpc>
              <a:buSzPts val="3200"/>
            </a:pPr>
            <a:r>
              <a:rPr lang="en-IN" sz="3200" dirty="0" err="1">
                <a:solidFill>
                  <a:schemeClr val="tx1"/>
                </a:solidFill>
                <a:latin typeface="Times New Roman" panose="02020603050405020304" pitchFamily="18" charset="0"/>
                <a:cs typeface="Times New Roman" panose="02020603050405020304" pitchFamily="18" charset="0"/>
              </a:rPr>
              <a:t>Aditya</a:t>
            </a:r>
            <a:r>
              <a:rPr lang="en-IN" sz="3200" dirty="0">
                <a:solidFill>
                  <a:schemeClr val="tx1"/>
                </a:solidFill>
                <a:latin typeface="Times New Roman" panose="02020603050405020304" pitchFamily="18" charset="0"/>
                <a:cs typeface="Times New Roman" panose="02020603050405020304" pitchFamily="18" charset="0"/>
              </a:rPr>
              <a:t> </a:t>
            </a:r>
            <a:r>
              <a:rPr lang="en-IN" sz="3200" dirty="0" err="1">
                <a:solidFill>
                  <a:schemeClr val="tx1"/>
                </a:solidFill>
                <a:latin typeface="Times New Roman" panose="02020603050405020304" pitchFamily="18" charset="0"/>
                <a:cs typeface="Times New Roman" panose="02020603050405020304" pitchFamily="18" charset="0"/>
              </a:rPr>
              <a:t>Khande</a:t>
            </a:r>
            <a:r>
              <a:rPr lang="en-IN" sz="3200" dirty="0">
                <a:solidFill>
                  <a:schemeClr val="tx1"/>
                </a:solidFill>
                <a:latin typeface="Times New Roman" panose="02020603050405020304" pitchFamily="18" charset="0"/>
                <a:cs typeface="Times New Roman" panose="02020603050405020304" pitchFamily="18" charset="0"/>
              </a:rPr>
              <a:t>:- 23106098</a:t>
            </a:r>
            <a:endParaRPr lang="en-IN" sz="32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93000"/>
              </a:lnSpc>
              <a:spcBef>
                <a:spcPts val="0"/>
              </a:spcBef>
              <a:spcAft>
                <a:spcPts val="0"/>
              </a:spcAft>
              <a:buClr>
                <a:schemeClr val="dk1"/>
              </a:buClr>
              <a:buSzPts val="3200"/>
              <a:buFont typeface="Trebuchet MS"/>
              <a:buNone/>
            </a:pPr>
            <a:endParaRPr sz="32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93000"/>
              </a:lnSpc>
              <a:spcBef>
                <a:spcPts val="0"/>
              </a:spcBef>
              <a:spcAft>
                <a:spcPts val="0"/>
              </a:spcAft>
              <a:buClr>
                <a:schemeClr val="dk1"/>
              </a:buClr>
              <a:buSzPts val="3200"/>
              <a:buFont typeface="Trebuchet MS"/>
              <a:buNone/>
            </a:pPr>
            <a:endParaRPr sz="32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lvl="0" algn="ctr">
              <a:lnSpc>
                <a:spcPct val="93000"/>
              </a:lnSpc>
              <a:buSzPts val="2800"/>
            </a:pPr>
            <a:r>
              <a:rPr lang="en-US" sz="3200" b="1" dirty="0">
                <a:latin typeface="Times New Roman" panose="02020603050405020304" pitchFamily="18" charset="0"/>
                <a:ea typeface="Times New Roman"/>
                <a:cs typeface="Times New Roman" panose="02020603050405020304" pitchFamily="18" charset="0"/>
                <a:sym typeface="Times New Roman"/>
              </a:rPr>
              <a:t>Project Guide</a:t>
            </a:r>
          </a:p>
          <a:p>
            <a:pPr lvl="0" algn="ctr">
              <a:lnSpc>
                <a:spcPct val="93000"/>
              </a:lnSpc>
              <a:buSzPts val="2400"/>
            </a:pPr>
            <a:r>
              <a:rPr lang="en-US" sz="2800" b="1" dirty="0" err="1">
                <a:latin typeface="Times New Roman" panose="02020603050405020304" pitchFamily="18" charset="0"/>
                <a:ea typeface="Times New Roman"/>
                <a:cs typeface="Times New Roman" panose="02020603050405020304" pitchFamily="18" charset="0"/>
                <a:sym typeface="Times New Roman"/>
              </a:rPr>
              <a:t>Ms.Nirali</a:t>
            </a:r>
            <a:r>
              <a:rPr lang="en-US" sz="2800" b="1" dirty="0">
                <a:latin typeface="Times New Roman" panose="02020603050405020304" pitchFamily="18" charset="0"/>
                <a:ea typeface="Times New Roman"/>
                <a:cs typeface="Times New Roman" panose="02020603050405020304" pitchFamily="18" charset="0"/>
                <a:sym typeface="Times New Roman"/>
              </a:rPr>
              <a:t> Arora </a:t>
            </a:r>
          </a:p>
          <a:p>
            <a:pPr lvl="0" algn="ctr">
              <a:lnSpc>
                <a:spcPct val="93000"/>
              </a:lnSpc>
              <a:buSzPts val="2800"/>
              <a:defRPr/>
            </a:pPr>
            <a:r>
              <a:rPr lang="en-US" sz="3200" b="1" dirty="0">
                <a:latin typeface="Times New Roman" panose="02020603050405020304" pitchFamily="18" charset="0"/>
                <a:cs typeface="Times New Roman" panose="02020603050405020304" pitchFamily="18" charset="0"/>
                <a:sym typeface="Times New Roman"/>
              </a:rPr>
              <a:t>Academic year 2024-25</a:t>
            </a:r>
            <a:endParaRPr lang="en-US" sz="1600" dirty="0">
              <a:latin typeface="Times New Roman" panose="02020603050405020304" pitchFamily="18" charset="0"/>
              <a:cs typeface="Times New Roman" panose="02020603050405020304" pitchFamily="18" charset="0"/>
            </a:endParaRPr>
          </a:p>
          <a:p>
            <a:pPr marL="0" marR="0" lvl="0" indent="0" algn="ctr" rtl="0">
              <a:lnSpc>
                <a:spcPct val="93000"/>
              </a:lnSpc>
              <a:spcBef>
                <a:spcPts val="0"/>
              </a:spcBef>
              <a:spcAft>
                <a:spcPts val="0"/>
              </a:spcAft>
              <a:buClr>
                <a:schemeClr val="dk1"/>
              </a:buClr>
              <a:buSzPts val="3200"/>
              <a:buFont typeface="Trebuchet MS"/>
              <a:buNone/>
            </a:pPr>
            <a:endParaRPr sz="32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93000"/>
              </a:lnSpc>
              <a:spcBef>
                <a:spcPts val="0"/>
              </a:spcBef>
              <a:spcAft>
                <a:spcPts val="0"/>
              </a:spcAft>
              <a:buClr>
                <a:schemeClr val="dk1"/>
              </a:buClr>
              <a:buSzPts val="3200"/>
              <a:buFont typeface="Trebuchet MS"/>
              <a:buNone/>
            </a:pPr>
            <a:endParaRPr sz="32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cxnSp>
        <p:nvCxnSpPr>
          <p:cNvPr id="302" name="Google Shape;302;p1"/>
          <p:cNvCxnSpPr/>
          <p:nvPr/>
        </p:nvCxnSpPr>
        <p:spPr>
          <a:xfrm>
            <a:off x="0" y="1743075"/>
            <a:ext cx="10080600" cy="0"/>
          </a:xfrm>
          <a:prstGeom prst="straightConnector1">
            <a:avLst/>
          </a:prstGeom>
          <a:noFill/>
          <a:ln w="25400" cap="rnd" cmpd="sng">
            <a:solidFill>
              <a:schemeClr val="dk1"/>
            </a:solidFill>
            <a:prstDash val="solid"/>
            <a:miter lim="800000"/>
            <a:headEnd type="none" w="sm" len="sm"/>
            <a:tailEnd type="none" w="sm" len="sm"/>
          </a:ln>
          <a:effectLst>
            <a:outerShdw blurRad="63500" dist="25400" dir="5400000">
              <a:srgbClr val="000000">
                <a:alpha val="34510"/>
              </a:srgbClr>
            </a:outerShdw>
          </a:effectLst>
        </p:spPr>
      </p:cxnSp>
      <p:pic>
        <p:nvPicPr>
          <p:cNvPr id="303" name="Google Shape;303;p1"/>
          <p:cNvPicPr preferRelativeResize="0"/>
          <p:nvPr/>
        </p:nvPicPr>
        <p:blipFill rotWithShape="1">
          <a:blip r:embed="rId3">
            <a:alphaModFix/>
          </a:blip>
          <a:srcRect/>
          <a:stretch/>
        </p:blipFill>
        <p:spPr>
          <a:xfrm>
            <a:off x="863600" y="179387"/>
            <a:ext cx="7705724" cy="1371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9F4D9-8EF7-C6C7-92C6-112F9853D2BD}"/>
              </a:ext>
            </a:extLst>
          </p:cNvPr>
          <p:cNvSpPr>
            <a:spLocks noGrp="1"/>
          </p:cNvSpPr>
          <p:nvPr>
            <p:ph type="title"/>
          </p:nvPr>
        </p:nvSpPr>
        <p:spPr>
          <a:xfrm>
            <a:off x="671512" y="671512"/>
            <a:ext cx="6997800" cy="726364"/>
          </a:xfrm>
        </p:spPr>
        <p:txBody>
          <a:bodyPr/>
          <a:lstStyle/>
          <a:p>
            <a:r>
              <a:rPr lang="en-IN" dirty="0">
                <a:solidFill>
                  <a:schemeClr val="tx1"/>
                </a:solidFill>
                <a:latin typeface="Algerian" panose="04020705040A02060702" pitchFamily="82" charset="0"/>
              </a:rPr>
              <a:t>IMPLEMENTATION</a:t>
            </a:r>
          </a:p>
        </p:txBody>
      </p:sp>
      <p:sp>
        <p:nvSpPr>
          <p:cNvPr id="3" name="Text Placeholder 2">
            <a:extLst>
              <a:ext uri="{FF2B5EF4-FFF2-40B4-BE49-F238E27FC236}">
                <a16:creationId xmlns:a16="http://schemas.microsoft.com/office/drawing/2014/main" id="{1F953C1F-7CDF-58A5-EA3A-9E4138157A73}"/>
              </a:ext>
            </a:extLst>
          </p:cNvPr>
          <p:cNvSpPr>
            <a:spLocks noGrp="1"/>
          </p:cNvSpPr>
          <p:nvPr>
            <p:ph type="body" idx="1"/>
          </p:nvPr>
        </p:nvSpPr>
        <p:spPr>
          <a:xfrm>
            <a:off x="671511" y="1397876"/>
            <a:ext cx="8987495" cy="5261674"/>
          </a:xfrm>
        </p:spPr>
        <p:txBody>
          <a:bodyPr/>
          <a:lstStyle/>
          <a:p>
            <a:pPr marL="137160" indent="0">
              <a:buNone/>
            </a:pPr>
            <a:endParaRPr lang="en-IN" dirty="0"/>
          </a:p>
        </p:txBody>
      </p:sp>
      <p:pic>
        <p:nvPicPr>
          <p:cNvPr id="5" name="Picture 4" descr="A screenshot of a phone&#10;&#10;Description automatically generated">
            <a:extLst>
              <a:ext uri="{FF2B5EF4-FFF2-40B4-BE49-F238E27FC236}">
                <a16:creationId xmlns:a16="http://schemas.microsoft.com/office/drawing/2014/main" id="{72C7B056-516E-D650-2612-FF6659B493E8}"/>
              </a:ext>
            </a:extLst>
          </p:cNvPr>
          <p:cNvPicPr>
            <a:picLocks noChangeAspect="1"/>
          </p:cNvPicPr>
          <p:nvPr/>
        </p:nvPicPr>
        <p:blipFill>
          <a:blip r:embed="rId2"/>
          <a:stretch>
            <a:fillRect/>
          </a:stretch>
        </p:blipFill>
        <p:spPr>
          <a:xfrm>
            <a:off x="671512" y="2210423"/>
            <a:ext cx="2807412" cy="4065278"/>
          </a:xfrm>
          <a:prstGeom prst="rect">
            <a:avLst/>
          </a:prstGeom>
        </p:spPr>
      </p:pic>
      <p:cxnSp>
        <p:nvCxnSpPr>
          <p:cNvPr id="8" name="Connector: Curved 7">
            <a:extLst>
              <a:ext uri="{FF2B5EF4-FFF2-40B4-BE49-F238E27FC236}">
                <a16:creationId xmlns:a16="http://schemas.microsoft.com/office/drawing/2014/main" id="{E4718910-C9A5-DD36-CD99-EBA1ECAF2F66}"/>
              </a:ext>
            </a:extLst>
          </p:cNvPr>
          <p:cNvCxnSpPr/>
          <p:nvPr/>
        </p:nvCxnSpPr>
        <p:spPr>
          <a:xfrm flipV="1">
            <a:off x="2900855" y="4597006"/>
            <a:ext cx="1513490" cy="1502979"/>
          </a:xfrm>
          <a:prstGeom prst="curvedConnector3">
            <a:avLst>
              <a:gd name="adj1" fmla="val 38194"/>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11" name="Picture 10" descr="A screenshot of a computer&#10;&#10;Description automatically generated">
            <a:extLst>
              <a:ext uri="{FF2B5EF4-FFF2-40B4-BE49-F238E27FC236}">
                <a16:creationId xmlns:a16="http://schemas.microsoft.com/office/drawing/2014/main" id="{D5295601-CB6D-A3C0-BA53-773F02D49916}"/>
              </a:ext>
            </a:extLst>
          </p:cNvPr>
          <p:cNvPicPr>
            <a:picLocks noChangeAspect="1"/>
          </p:cNvPicPr>
          <p:nvPr/>
        </p:nvPicPr>
        <p:blipFill>
          <a:blip r:embed="rId3"/>
          <a:stretch>
            <a:fillRect/>
          </a:stretch>
        </p:blipFill>
        <p:spPr>
          <a:xfrm>
            <a:off x="4460221" y="2124240"/>
            <a:ext cx="4817214" cy="4037559"/>
          </a:xfrm>
          <a:prstGeom prst="rect">
            <a:avLst/>
          </a:prstGeom>
        </p:spPr>
      </p:pic>
    </p:spTree>
    <p:extLst>
      <p:ext uri="{BB962C8B-B14F-4D97-AF65-F5344CB8AC3E}">
        <p14:creationId xmlns:p14="http://schemas.microsoft.com/office/powerpoint/2010/main" val="397498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2"/>
        <p:cNvGrpSpPr/>
        <p:nvPr/>
      </p:nvGrpSpPr>
      <p:grpSpPr>
        <a:xfrm>
          <a:off x="0" y="0"/>
          <a:ext cx="0" cy="0"/>
          <a:chOff x="0" y="0"/>
          <a:chExt cx="0" cy="0"/>
        </a:xfrm>
      </p:grpSpPr>
      <p:sp>
        <p:nvSpPr>
          <p:cNvPr id="233" name="Google Shape;233;p26"/>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dirty="0">
                <a:latin typeface="Times New Roman"/>
                <a:cs typeface="Times New Roman"/>
                <a:sym typeface="Times New Roman"/>
              </a:rPr>
              <a:t>LIMITATIONS:</a:t>
            </a:r>
          </a:p>
          <a:p>
            <a:pPr marL="0" marR="0" lvl="0" indent="0" algn="l" rtl="0">
              <a:lnSpc>
                <a:spcPct val="93000"/>
              </a:lnSpc>
              <a:spcBef>
                <a:spcPts val="0"/>
              </a:spcBef>
              <a:spcAft>
                <a:spcPts val="0"/>
              </a:spcAft>
              <a:buClr>
                <a:srgbClr val="000000"/>
              </a:buClr>
              <a:buSzPts val="3600"/>
              <a:buFont typeface="Times New Roman"/>
              <a:buNone/>
            </a:pPr>
            <a:endParaRPr dirty="0"/>
          </a:p>
        </p:txBody>
      </p:sp>
      <p:sp>
        <p:nvSpPr>
          <p:cNvPr id="2" name="Rectangle 1"/>
          <p:cNvSpPr/>
          <p:nvPr/>
        </p:nvSpPr>
        <p:spPr>
          <a:xfrm>
            <a:off x="406255" y="1328197"/>
            <a:ext cx="6728836" cy="1938992"/>
          </a:xfrm>
          <a:prstGeom prst="rect">
            <a:avLst/>
          </a:prstGeom>
        </p:spPr>
        <p:txBody>
          <a:bodyPr wrap="square">
            <a:spAutoFit/>
          </a:bodyPr>
          <a:lstStyle/>
          <a:p>
            <a:pPr lvl="1">
              <a:lnSpc>
                <a:spcPct val="150000"/>
              </a:lnSpc>
            </a:pPr>
            <a:endParaRPr lang="en-US" sz="2000" dirty="0">
              <a:latin typeface="Artifakt Element Book" pitchFamily="34" charset="0"/>
              <a:ea typeface="Artifakt Element Book" pitchFamily="34" charset="0"/>
            </a:endParaRPr>
          </a:p>
          <a:p>
            <a:pPr lvl="1">
              <a:lnSpc>
                <a:spcPct val="150000"/>
              </a:lnSpc>
            </a:pPr>
            <a:endParaRPr lang="en-US" sz="2000" dirty="0">
              <a:latin typeface="Artifakt Element Book" pitchFamily="34" charset="0"/>
              <a:ea typeface="Artifakt Element Book" pitchFamily="34" charset="0"/>
            </a:endParaRPr>
          </a:p>
          <a:p>
            <a:pPr marL="342900" lvl="1" indent="-342900">
              <a:lnSpc>
                <a:spcPct val="150000"/>
              </a:lnSpc>
              <a:buFont typeface="Wingdings" pitchFamily="2" charset="2"/>
              <a:buChar char="Ø"/>
            </a:pPr>
            <a:endParaRPr lang="en-US" sz="2000" dirty="0"/>
          </a:p>
          <a:p>
            <a:pPr marL="342900" lvl="1" indent="-342900">
              <a:lnSpc>
                <a:spcPct val="150000"/>
              </a:lnSpc>
              <a:buFont typeface="Wingdings" pitchFamily="2" charset="2"/>
              <a:buChar char="Ø"/>
            </a:pPr>
            <a:endParaRPr lang="en-US" sz="2000" dirty="0">
              <a:latin typeface="Artifakt Element Book" pitchFamily="34" charset="0"/>
              <a:ea typeface="Artifakt Element Book" pitchFamily="34" charset="0"/>
            </a:endParaRPr>
          </a:p>
        </p:txBody>
      </p:sp>
      <p:sp>
        <p:nvSpPr>
          <p:cNvPr id="3" name="Rectangle 2"/>
          <p:cNvSpPr/>
          <p:nvPr/>
        </p:nvSpPr>
        <p:spPr>
          <a:xfrm>
            <a:off x="406254" y="1326358"/>
            <a:ext cx="8322109" cy="5940088"/>
          </a:xfrm>
          <a:prstGeom prst="rect">
            <a:avLst/>
          </a:prstGeom>
        </p:spPr>
        <p:txBody>
          <a:bodyPr wrap="square">
            <a:spAutoFit/>
          </a:bodyPr>
          <a:lstStyle/>
          <a:p>
            <a:pPr marL="342900" indent="-342900">
              <a:lnSpc>
                <a:spcPct val="150000"/>
              </a:lnSpc>
              <a:buFont typeface="Wingdings" pitchFamily="2" charset="2"/>
              <a:buChar char="v"/>
            </a:pPr>
            <a:r>
              <a:rPr lang="en-US" sz="2000" b="1" dirty="0">
                <a:latin typeface="Artifakt Element Book" pitchFamily="34" charset="0"/>
                <a:ea typeface="Artifakt Element Book" pitchFamily="34" charset="0"/>
              </a:rPr>
              <a:t>Performance</a:t>
            </a:r>
            <a:r>
              <a:rPr lang="en-US" sz="2000" dirty="0">
                <a:latin typeface="Artifakt Element Book" pitchFamily="34" charset="0"/>
                <a:ea typeface="Artifakt Element Book" pitchFamily="34" charset="0"/>
              </a:rPr>
              <a:t>: As the number of users or tasks grows, performance may degrade if the website is not optimized to handle large data sets or high traffic volumes.</a:t>
            </a:r>
          </a:p>
          <a:p>
            <a:pPr marL="342900" indent="-342900">
              <a:lnSpc>
                <a:spcPct val="150000"/>
              </a:lnSpc>
              <a:buFont typeface="Wingdings" pitchFamily="2" charset="2"/>
              <a:buChar char="v"/>
            </a:pPr>
            <a:r>
              <a:rPr lang="en-US" sz="2000" b="1" dirty="0">
                <a:latin typeface="Artifakt Element Book" pitchFamily="34" charset="0"/>
                <a:ea typeface="Artifakt Element Book" pitchFamily="34" charset="0"/>
              </a:rPr>
              <a:t>Search and Filter</a:t>
            </a:r>
            <a:r>
              <a:rPr lang="en-US" sz="2000" dirty="0">
                <a:latin typeface="Artifakt Element Book" pitchFamily="34" charset="0"/>
                <a:ea typeface="Artifakt Element Book" pitchFamily="34" charset="0"/>
              </a:rPr>
              <a:t>: Basic implementations might lack advanced search, filtering, or sorting capabilities, which are necessary for managing a large number of tasks efficiently.</a:t>
            </a:r>
            <a:r>
              <a:rPr lang="en-IN" sz="2000" b="1" dirty="0">
                <a:latin typeface="Artifakt Element Book" pitchFamily="34" charset="0"/>
                <a:ea typeface="Artifakt Element Book" pitchFamily="34" charset="0"/>
              </a:rPr>
              <a:t> </a:t>
            </a:r>
          </a:p>
          <a:p>
            <a:pPr marL="342900" indent="-342900">
              <a:lnSpc>
                <a:spcPct val="150000"/>
              </a:lnSpc>
              <a:buFont typeface="Wingdings" pitchFamily="2" charset="2"/>
              <a:buChar char="v"/>
            </a:pPr>
            <a:r>
              <a:rPr lang="en-IN" sz="2000" b="1" dirty="0">
                <a:latin typeface="Artifakt Element Book" pitchFamily="34" charset="0"/>
                <a:ea typeface="Artifakt Element Book" pitchFamily="34" charset="0"/>
              </a:rPr>
              <a:t>Basic Error Handling</a:t>
            </a:r>
            <a:r>
              <a:rPr lang="en-IN" sz="2000" dirty="0">
                <a:latin typeface="Artifakt Element Book" pitchFamily="34" charset="0"/>
                <a:ea typeface="Artifakt Element Book" pitchFamily="34" charset="0"/>
              </a:rPr>
              <a:t>: Many to-do list websites lack comprehensive error handling, leading to potential crashes or unexpected behaviour if users input invalid data.</a:t>
            </a:r>
          </a:p>
          <a:p>
            <a:pPr marL="342900" indent="-342900">
              <a:lnSpc>
                <a:spcPct val="150000"/>
              </a:lnSpc>
              <a:buFont typeface="Wingdings" pitchFamily="2" charset="2"/>
              <a:buChar char="v"/>
            </a:pPr>
            <a:r>
              <a:rPr lang="en-IN" sz="2000" b="1" dirty="0">
                <a:latin typeface="Artifakt Element Book" pitchFamily="34" charset="0"/>
                <a:ea typeface="Artifakt Element Book" pitchFamily="34" charset="0"/>
              </a:rPr>
              <a:t>Insufficient Input Validation</a:t>
            </a:r>
            <a:r>
              <a:rPr lang="en-IN" sz="2000" dirty="0">
                <a:latin typeface="Artifakt Element Book" pitchFamily="34" charset="0"/>
                <a:ea typeface="Artifakt Element Book" pitchFamily="34" charset="0"/>
              </a:rPr>
              <a:t>: Without proper validation, users may enter incorrect or malicious data, which can compromise the website's stability or security</a:t>
            </a:r>
            <a:r>
              <a:rPr lang="en-IN" sz="2000" dirty="0"/>
              <a:t>.</a:t>
            </a:r>
            <a:endParaRPr lang="en-US" sz="2000" dirty="0"/>
          </a:p>
          <a:p>
            <a:endParaRPr lang="en-IN" sz="2000" dirty="0"/>
          </a:p>
        </p:txBody>
      </p:sp>
    </p:spTree>
    <p:extLst>
      <p:ext uri="{BB962C8B-B14F-4D97-AF65-F5344CB8AC3E}">
        <p14:creationId xmlns:p14="http://schemas.microsoft.com/office/powerpoint/2010/main" val="3548324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8"/>
        <p:cNvGrpSpPr/>
        <p:nvPr/>
      </p:nvGrpSpPr>
      <p:grpSpPr>
        <a:xfrm>
          <a:off x="0" y="0"/>
          <a:ext cx="0" cy="0"/>
          <a:chOff x="0" y="0"/>
          <a:chExt cx="0" cy="0"/>
        </a:xfrm>
      </p:grpSpPr>
      <p:sp>
        <p:nvSpPr>
          <p:cNvPr id="319" name="Google Shape;319;p3"/>
          <p:cNvSpPr txBox="1"/>
          <p:nvPr/>
        </p:nvSpPr>
        <p:spPr>
          <a:xfrm>
            <a:off x="323551" y="375248"/>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dirty="0">
                <a:latin typeface="Times New Roman"/>
                <a:cs typeface="Times New Roman"/>
                <a:sym typeface="Times New Roman"/>
              </a:rPr>
              <a:t>CONCLUSION</a:t>
            </a:r>
            <a:endParaRPr sz="1400" b="0" i="0" u="none" strike="noStrike" cap="none" dirty="0">
              <a:solidFill>
                <a:srgbClr val="000000"/>
              </a:solidFill>
              <a:latin typeface="Arial"/>
              <a:ea typeface="Arial"/>
              <a:cs typeface="Arial"/>
              <a:sym typeface="Arial"/>
            </a:endParaRPr>
          </a:p>
        </p:txBody>
      </p:sp>
      <p:sp>
        <p:nvSpPr>
          <p:cNvPr id="320" name="Google Shape;320;p3"/>
          <p:cNvSpPr txBox="1"/>
          <p:nvPr/>
        </p:nvSpPr>
        <p:spPr>
          <a:xfrm>
            <a:off x="475949" y="3269365"/>
            <a:ext cx="7504269" cy="5194200"/>
          </a:xfrm>
          <a:prstGeom prst="rect">
            <a:avLst/>
          </a:prstGeom>
          <a:noFill/>
          <a:ln>
            <a:noFill/>
          </a:ln>
        </p:spPr>
        <p:txBody>
          <a:bodyPr spcFirstLastPara="1" wrap="square" lIns="0" tIns="21225" rIns="0" bIns="0" anchor="t" anchorCtr="0">
            <a:noAutofit/>
          </a:bodyPr>
          <a:lstStyle/>
          <a:p>
            <a:pPr>
              <a:lnSpc>
                <a:spcPct val="150000"/>
              </a:lnSpc>
            </a:pPr>
            <a:r>
              <a:rPr lang="en-US" sz="2000" b="1" dirty="0">
                <a:latin typeface="Artifakt Element Book" pitchFamily="34" charset="0"/>
                <a:ea typeface="Artifakt Element Book" pitchFamily="34" charset="0"/>
              </a:rPr>
              <a:t>This project pave the way for future improvements and advancements</a:t>
            </a:r>
            <a:r>
              <a:rPr lang="en-US" sz="2000" dirty="0">
                <a:latin typeface="Artifakt Element Book" pitchFamily="34" charset="0"/>
                <a:ea typeface="Artifakt Element Book" pitchFamily="34" charset="0"/>
              </a:rPr>
              <a:t>.</a:t>
            </a:r>
          </a:p>
          <a:p>
            <a:pPr>
              <a:lnSpc>
                <a:spcPct val="150000"/>
              </a:lnSpc>
            </a:pPr>
            <a:endParaRPr lang="en-US" sz="2000" dirty="0">
              <a:latin typeface="Artifakt Element Book" pitchFamily="34" charset="0"/>
              <a:ea typeface="Artifakt Element Book" pitchFamily="34" charset="0"/>
            </a:endParaRPr>
          </a:p>
        </p:txBody>
      </p:sp>
      <p:sp>
        <p:nvSpPr>
          <p:cNvPr id="2" name="Rectangle 1"/>
          <p:cNvSpPr>
            <a:spLocks noChangeArrowheads="1"/>
          </p:cNvSpPr>
          <p:nvPr/>
        </p:nvSpPr>
        <p:spPr bwMode="auto">
          <a:xfrm>
            <a:off x="143865" y="3868488"/>
            <a:ext cx="943047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endParaRPr lang="en-IN" sz="2000" dirty="0">
              <a:latin typeface="Artifakt Element Book" pitchFamily="34" charset="0"/>
              <a:ea typeface="Artifakt Element Book" pitchFamily="34" charset="0"/>
            </a:endParaRPr>
          </a:p>
          <a:p>
            <a:pPr marL="0" marR="0" lvl="0" indent="0" algn="l" defTabSz="914400" rtl="0" eaLnBrk="1" fontAlgn="base" latinLnBrk="0" hangingPunct="1">
              <a:lnSpc>
                <a:spcPct val="150000"/>
              </a:lnSpc>
              <a:spcBef>
                <a:spcPct val="0"/>
              </a:spcBef>
              <a:spcAft>
                <a:spcPct val="0"/>
              </a:spcAft>
              <a:buClrTx/>
              <a:buSzTx/>
              <a:tabLst/>
            </a:pPr>
            <a:endParaRPr kumimoji="0" lang="en-US" sz="2000" i="0" u="none" strike="noStrike" cap="none" normalizeH="0" baseline="0" dirty="0">
              <a:ln>
                <a:noFill/>
              </a:ln>
              <a:solidFill>
                <a:schemeClr val="tx1"/>
              </a:solidFill>
              <a:effectLst/>
              <a:latin typeface="Artifakt Element Book" pitchFamily="34" charset="0"/>
              <a:ea typeface="Artifakt Element Book" pitchFamily="34" charset="0"/>
              <a:cs typeface="Arial"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sz="2000" i="0" u="none" strike="noStrike" cap="none" normalizeH="0" baseline="0" dirty="0">
              <a:ln>
                <a:noFill/>
              </a:ln>
              <a:solidFill>
                <a:schemeClr val="tx1"/>
              </a:solidFill>
              <a:effectLst/>
              <a:latin typeface="Artifakt Element Book" pitchFamily="34" charset="0"/>
              <a:ea typeface="Artifakt Element Book" pitchFamily="34" charset="0"/>
              <a:cs typeface="Arial" charset="0"/>
            </a:endParaRPr>
          </a:p>
        </p:txBody>
      </p:sp>
      <p:sp>
        <p:nvSpPr>
          <p:cNvPr id="3" name="Rectangle 2"/>
          <p:cNvSpPr/>
          <p:nvPr/>
        </p:nvSpPr>
        <p:spPr>
          <a:xfrm>
            <a:off x="475949" y="1344468"/>
            <a:ext cx="7504267" cy="2222211"/>
          </a:xfrm>
          <a:prstGeom prst="rect">
            <a:avLst/>
          </a:prstGeom>
        </p:spPr>
        <p:txBody>
          <a:bodyPr wrap="square">
            <a:spAutoFit/>
          </a:bodyPr>
          <a:lstStyle/>
          <a:p>
            <a:pPr marL="342900" indent="-342900">
              <a:lnSpc>
                <a:spcPct val="150000"/>
              </a:lnSpc>
              <a:buFont typeface="Wingdings" pitchFamily="2" charset="2"/>
              <a:buChar char="Ø"/>
            </a:pPr>
            <a:r>
              <a:rPr lang="en-US" sz="2000" b="1" dirty="0">
                <a:latin typeface="Artifakt Element Book" pitchFamily="34" charset="0"/>
                <a:ea typeface="Artifakt Element Book" pitchFamily="34" charset="0"/>
              </a:rPr>
              <a:t>SUMMARY</a:t>
            </a:r>
            <a:r>
              <a:rPr lang="en-US" sz="2000" dirty="0">
                <a:latin typeface="Artifakt Element Book" pitchFamily="34" charset="0"/>
                <a:ea typeface="Artifakt Element Book" pitchFamily="34" charset="0"/>
              </a:rPr>
              <a:t>: </a:t>
            </a:r>
          </a:p>
          <a:p>
            <a:pPr>
              <a:lnSpc>
                <a:spcPct val="150000"/>
              </a:lnSpc>
            </a:pPr>
            <a:r>
              <a:rPr lang="en-US" sz="2000" dirty="0">
                <a:latin typeface="Artifakt Element Book" pitchFamily="34" charset="0"/>
                <a:ea typeface="Artifakt Element Book" pitchFamily="34" charset="0"/>
              </a:rPr>
              <a:t>Our mini-project has successfully developed a functional </a:t>
            </a:r>
            <a:r>
              <a:rPr lang="en-US" sz="2000" b="1" i="1" dirty="0">
                <a:latin typeface="Artifakt Element Book" pitchFamily="34" charset="0"/>
                <a:ea typeface="Artifakt Element Book" pitchFamily="34" charset="0"/>
              </a:rPr>
              <a:t>Efficient task manager</a:t>
            </a:r>
            <a:r>
              <a:rPr lang="en-US" sz="2000" dirty="0">
                <a:latin typeface="Artifakt Element Book" pitchFamily="34" charset="0"/>
                <a:ea typeface="Artifakt Element Book" pitchFamily="34" charset="0"/>
              </a:rPr>
              <a:t> website that demonstrates key aspects of task management and web development. </a:t>
            </a:r>
          </a:p>
          <a:p>
            <a:pPr>
              <a:lnSpc>
                <a:spcPct val="150000"/>
              </a:lnSpc>
            </a:pPr>
            <a:endParaRPr lang="en-IN" dirty="0"/>
          </a:p>
        </p:txBody>
      </p:sp>
    </p:spTree>
    <p:extLst>
      <p:ext uri="{BB962C8B-B14F-4D97-AF65-F5344CB8AC3E}">
        <p14:creationId xmlns:p14="http://schemas.microsoft.com/office/powerpoint/2010/main" val="1804363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8"/>
        <p:cNvGrpSpPr/>
        <p:nvPr/>
      </p:nvGrpSpPr>
      <p:grpSpPr>
        <a:xfrm>
          <a:off x="0" y="0"/>
          <a:ext cx="0" cy="0"/>
          <a:chOff x="0" y="0"/>
          <a:chExt cx="0" cy="0"/>
        </a:xfrm>
      </p:grpSpPr>
      <p:sp>
        <p:nvSpPr>
          <p:cNvPr id="319" name="Google Shape;319;p3"/>
          <p:cNvSpPr txBox="1"/>
          <p:nvPr/>
        </p:nvSpPr>
        <p:spPr>
          <a:xfrm>
            <a:off x="323551" y="375248"/>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dirty="0">
                <a:latin typeface="Times New Roman"/>
                <a:cs typeface="Times New Roman"/>
                <a:sym typeface="Times New Roman"/>
              </a:rPr>
              <a:t>REFERENCES</a:t>
            </a:r>
            <a:endParaRPr sz="1400" b="0" i="0" u="none" strike="noStrike" cap="none" dirty="0">
              <a:solidFill>
                <a:srgbClr val="000000"/>
              </a:solidFill>
              <a:latin typeface="Arial"/>
              <a:ea typeface="Arial"/>
              <a:cs typeface="Arial"/>
              <a:sym typeface="Arial"/>
            </a:endParaRPr>
          </a:p>
        </p:txBody>
      </p:sp>
      <p:sp>
        <p:nvSpPr>
          <p:cNvPr id="320" name="Google Shape;320;p3"/>
          <p:cNvSpPr txBox="1"/>
          <p:nvPr/>
        </p:nvSpPr>
        <p:spPr>
          <a:xfrm>
            <a:off x="503237" y="1286597"/>
            <a:ext cx="9071100" cy="5194200"/>
          </a:xfrm>
          <a:prstGeom prst="rect">
            <a:avLst/>
          </a:prstGeom>
          <a:noFill/>
          <a:ln>
            <a:noFill/>
          </a:ln>
        </p:spPr>
        <p:txBody>
          <a:bodyPr spcFirstLastPara="1" wrap="square" lIns="0" tIns="21225"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5781" y="207536"/>
            <a:ext cx="2272145" cy="2272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a:spLocks noChangeArrowheads="1"/>
          </p:cNvSpPr>
          <p:nvPr/>
        </p:nvSpPr>
        <p:spPr bwMode="auto">
          <a:xfrm>
            <a:off x="143865" y="3868488"/>
            <a:ext cx="943047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endParaRPr lang="en-IN" sz="2000" dirty="0">
              <a:latin typeface="Artifakt Element Book" pitchFamily="34" charset="0"/>
              <a:ea typeface="Artifakt Element Book" pitchFamily="34" charset="0"/>
            </a:endParaRPr>
          </a:p>
          <a:p>
            <a:pPr marL="0" marR="0" lvl="0" indent="0" algn="l" defTabSz="914400" rtl="0" eaLnBrk="1" fontAlgn="base" latinLnBrk="0" hangingPunct="1">
              <a:lnSpc>
                <a:spcPct val="150000"/>
              </a:lnSpc>
              <a:spcBef>
                <a:spcPct val="0"/>
              </a:spcBef>
              <a:spcAft>
                <a:spcPct val="0"/>
              </a:spcAft>
              <a:buClrTx/>
              <a:buSzTx/>
              <a:tabLst/>
            </a:pPr>
            <a:endParaRPr kumimoji="0" lang="en-US" sz="2000" i="0" u="none" strike="noStrike" cap="none" normalizeH="0" baseline="0" dirty="0">
              <a:ln>
                <a:noFill/>
              </a:ln>
              <a:solidFill>
                <a:schemeClr val="tx1"/>
              </a:solidFill>
              <a:effectLst/>
              <a:latin typeface="Artifakt Element Book" pitchFamily="34" charset="0"/>
              <a:ea typeface="Artifakt Element Book" pitchFamily="34" charset="0"/>
              <a:cs typeface="Arial"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sz="2000" i="0" u="none" strike="noStrike" cap="none" normalizeH="0" baseline="0" dirty="0">
              <a:ln>
                <a:noFill/>
              </a:ln>
              <a:solidFill>
                <a:schemeClr val="tx1"/>
              </a:solidFill>
              <a:effectLst/>
              <a:latin typeface="Artifakt Element Book" pitchFamily="34" charset="0"/>
              <a:ea typeface="Artifakt Element Book" pitchFamily="34" charset="0"/>
              <a:cs typeface="Arial" charset="0"/>
            </a:endParaRPr>
          </a:p>
        </p:txBody>
      </p:sp>
      <p:sp>
        <p:nvSpPr>
          <p:cNvPr id="5" name="Rectangle 4"/>
          <p:cNvSpPr/>
          <p:nvPr/>
        </p:nvSpPr>
        <p:spPr>
          <a:xfrm>
            <a:off x="503236" y="1396012"/>
            <a:ext cx="7975745" cy="4247317"/>
          </a:xfrm>
          <a:prstGeom prst="rect">
            <a:avLst/>
          </a:prstGeom>
        </p:spPr>
        <p:txBody>
          <a:bodyPr wrap="square">
            <a:spAutoFit/>
          </a:bodyPr>
          <a:lstStyle/>
          <a:p>
            <a:pPr marL="342900" indent="-342900">
              <a:lnSpc>
                <a:spcPct val="150000"/>
              </a:lnSpc>
              <a:buFont typeface="Wingdings" pitchFamily="2" charset="2"/>
              <a:buChar char="v"/>
            </a:pPr>
            <a:r>
              <a:rPr lang="en-IN" sz="2000" b="1" dirty="0">
                <a:latin typeface="Artifakt Element Book" pitchFamily="34" charset="0"/>
                <a:ea typeface="Artifakt Element Book" pitchFamily="34" charset="0"/>
              </a:rPr>
              <a:t>For Error Handling</a:t>
            </a:r>
          </a:p>
          <a:p>
            <a:pPr marL="342900" indent="-342900">
              <a:lnSpc>
                <a:spcPct val="150000"/>
              </a:lnSpc>
              <a:buFont typeface="Courier New" pitchFamily="49" charset="0"/>
              <a:buChar char="o"/>
            </a:pPr>
            <a:r>
              <a:rPr lang="en-IN" sz="2000" b="1" dirty="0">
                <a:latin typeface="Artifakt Element Book" pitchFamily="34" charset="0"/>
                <a:ea typeface="Artifakt Element Book" pitchFamily="34" charset="0"/>
              </a:rPr>
              <a:t>Use W3 schools website</a:t>
            </a:r>
          </a:p>
          <a:p>
            <a:pPr>
              <a:lnSpc>
                <a:spcPct val="150000"/>
              </a:lnSpc>
            </a:pPr>
            <a:r>
              <a:rPr lang="en-IN" sz="2000" dirty="0">
                <a:latin typeface="Artifakt Element Book" pitchFamily="34" charset="0"/>
                <a:ea typeface="Artifakt Element Book" pitchFamily="34" charset="0"/>
              </a:rPr>
              <a:t>https://www.w3schools.com/js/.</a:t>
            </a:r>
          </a:p>
          <a:p>
            <a:pPr marL="342900" indent="-342900">
              <a:lnSpc>
                <a:spcPct val="150000"/>
              </a:lnSpc>
              <a:buFont typeface="Wingdings" pitchFamily="2" charset="2"/>
              <a:buChar char="v"/>
            </a:pPr>
            <a:r>
              <a:rPr lang="en-IN" sz="2000" b="1" dirty="0">
                <a:latin typeface="Artifakt Element Book" pitchFamily="34" charset="0"/>
                <a:ea typeface="Artifakt Element Book" pitchFamily="34" charset="0"/>
              </a:rPr>
              <a:t>Research Papers and Articles:</a:t>
            </a:r>
            <a:endParaRPr lang="en-IN" sz="2000" dirty="0">
              <a:latin typeface="Artifakt Element Book" pitchFamily="34" charset="0"/>
              <a:ea typeface="Artifakt Element Book" pitchFamily="34" charset="0"/>
            </a:endParaRPr>
          </a:p>
          <a:p>
            <a:pPr marL="342900" lvl="0" indent="-342900">
              <a:lnSpc>
                <a:spcPct val="150000"/>
              </a:lnSpc>
              <a:buFont typeface="Courier New" pitchFamily="49" charset="0"/>
              <a:buChar char="o"/>
            </a:pPr>
            <a:r>
              <a:rPr lang="en-IN" sz="2000" b="1" dirty="0">
                <a:latin typeface="Artifakt Element Book" pitchFamily="34" charset="0"/>
                <a:ea typeface="Artifakt Element Book" pitchFamily="34" charset="0"/>
              </a:rPr>
              <a:t>"A Survey of Task Scheduling Algorithms in Cloud Computing"</a:t>
            </a:r>
            <a:endParaRPr lang="en-IN" sz="2000" dirty="0">
              <a:latin typeface="Artifakt Element Book" pitchFamily="34" charset="0"/>
              <a:ea typeface="Artifakt Element Book" pitchFamily="34" charset="0"/>
            </a:endParaRPr>
          </a:p>
          <a:p>
            <a:pPr marL="342900" lvl="0" indent="-342900">
              <a:lnSpc>
                <a:spcPct val="150000"/>
              </a:lnSpc>
              <a:buFont typeface="Courier New" pitchFamily="49" charset="0"/>
              <a:buChar char="o"/>
            </a:pPr>
            <a:r>
              <a:rPr lang="en-IN" sz="2000" b="1" dirty="0">
                <a:latin typeface="Artifakt Element Book" pitchFamily="34" charset="0"/>
                <a:ea typeface="Artifakt Element Book" pitchFamily="34" charset="0"/>
              </a:rPr>
              <a:t>"Task Scheduling Algorithms: A Survey"</a:t>
            </a:r>
            <a:endParaRPr lang="en-IN" sz="2000" dirty="0">
              <a:latin typeface="Artifakt Element Book" pitchFamily="34" charset="0"/>
              <a:ea typeface="Artifakt Element Book" pitchFamily="34" charset="0"/>
            </a:endParaRPr>
          </a:p>
          <a:p>
            <a:pPr marL="342900" indent="-342900">
              <a:lnSpc>
                <a:spcPct val="150000"/>
              </a:lnSpc>
              <a:buFont typeface="Courier New" pitchFamily="49" charset="0"/>
              <a:buChar char="o"/>
            </a:pPr>
            <a:r>
              <a:rPr lang="en-US" sz="2000" b="1" dirty="0">
                <a:latin typeface="Artifakt Element Book" pitchFamily="34" charset="0"/>
                <a:ea typeface="Artifakt Element Book" pitchFamily="34" charset="0"/>
              </a:rPr>
              <a:t>"Dynamic Scheduling Algorithms for Real-Time Systems: A Survey“</a:t>
            </a:r>
            <a:r>
              <a:rPr lang="en-US" sz="2000" dirty="0">
                <a:latin typeface="Artifakt Element Book" pitchFamily="34" charset="0"/>
                <a:ea typeface="Artifakt Element Book" pitchFamily="34" charset="0"/>
              </a:rPr>
              <a:t> </a:t>
            </a:r>
          </a:p>
          <a:p>
            <a:pPr>
              <a:lnSpc>
                <a:spcPct val="150000"/>
              </a:lnSpc>
            </a:pPr>
            <a:endParaRPr lang="en-IN" sz="2000" dirty="0">
              <a:latin typeface="Artifakt Element Book" pitchFamily="34" charset="0"/>
              <a:ea typeface="Artifakt Element Book" pitchFamily="34" charset="0"/>
            </a:endParaRPr>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2181" y="5033430"/>
            <a:ext cx="21336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109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7"/>
        <p:cNvGrpSpPr/>
        <p:nvPr/>
      </p:nvGrpSpPr>
      <p:grpSpPr>
        <a:xfrm>
          <a:off x="0" y="0"/>
          <a:ext cx="0" cy="0"/>
          <a:chOff x="0" y="0"/>
          <a:chExt cx="0" cy="0"/>
        </a:xfrm>
      </p:grpSpPr>
      <p:sp>
        <p:nvSpPr>
          <p:cNvPr id="298" name="Google Shape;298;p35"/>
          <p:cNvSpPr txBox="1"/>
          <p:nvPr/>
        </p:nvSpPr>
        <p:spPr>
          <a:xfrm>
            <a:off x="386113" y="4761633"/>
            <a:ext cx="9071100" cy="1262100"/>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Thank You...!!</a:t>
            </a:r>
            <a:endParaRP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1133" y="2111701"/>
            <a:ext cx="4256088" cy="240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2"/>
        <p:cNvGrpSpPr/>
        <p:nvPr/>
      </p:nvGrpSpPr>
      <p:grpSpPr>
        <a:xfrm>
          <a:off x="0" y="0"/>
          <a:ext cx="0" cy="0"/>
          <a:chOff x="0" y="0"/>
          <a:chExt cx="0" cy="0"/>
        </a:xfrm>
      </p:grpSpPr>
      <p:sp>
        <p:nvSpPr>
          <p:cNvPr id="233" name="Google Shape;233;p26"/>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Introduction</a:t>
            </a:r>
            <a:endParaRPr dirty="0"/>
          </a:p>
        </p:txBody>
      </p:sp>
      <p:sp>
        <p:nvSpPr>
          <p:cNvPr id="2" name="Rectangle 1"/>
          <p:cNvSpPr/>
          <p:nvPr/>
        </p:nvSpPr>
        <p:spPr>
          <a:xfrm>
            <a:off x="406255" y="1328197"/>
            <a:ext cx="6728836" cy="5170646"/>
          </a:xfrm>
          <a:prstGeom prst="rect">
            <a:avLst/>
          </a:prstGeom>
        </p:spPr>
        <p:txBody>
          <a:bodyPr wrap="square">
            <a:spAutoFit/>
          </a:bodyPr>
          <a:lstStyle/>
          <a:p>
            <a:pPr marL="342900" lvl="1" indent="-342900">
              <a:lnSpc>
                <a:spcPct val="150000"/>
              </a:lnSpc>
              <a:buFont typeface="Wingdings" pitchFamily="2" charset="2"/>
              <a:buChar char="Ø"/>
            </a:pPr>
            <a:r>
              <a:rPr lang="en-US" sz="2000" dirty="0">
                <a:latin typeface="Artifakt Element Book" pitchFamily="34" charset="0"/>
                <a:ea typeface="Artifakt Element Book" pitchFamily="34" charset="0"/>
              </a:rPr>
              <a:t>It aims to provide a user-friendly and efficient solution for personal task management.</a:t>
            </a:r>
          </a:p>
          <a:p>
            <a:pPr marL="342900" lvl="1" indent="-342900">
              <a:lnSpc>
                <a:spcPct val="150000"/>
              </a:lnSpc>
              <a:buFont typeface="Wingdings" pitchFamily="2" charset="2"/>
              <a:buChar char="Ø"/>
            </a:pPr>
            <a:r>
              <a:rPr lang="en-US" sz="2000" dirty="0">
                <a:latin typeface="Artifakt Element Book" pitchFamily="34" charset="0"/>
                <a:ea typeface="Artifakt Element Book" pitchFamily="34" charset="0"/>
              </a:rPr>
              <a:t>To address the common challenges individuals face in organizing and prioritizing their tasks effectively</a:t>
            </a:r>
            <a:r>
              <a:rPr lang="en-US" sz="2000" dirty="0"/>
              <a:t>.</a:t>
            </a:r>
          </a:p>
          <a:p>
            <a:pPr marL="342900" lvl="1" indent="-342900">
              <a:lnSpc>
                <a:spcPct val="150000"/>
              </a:lnSpc>
              <a:buFont typeface="Wingdings" pitchFamily="2" charset="2"/>
              <a:buChar char="Ø"/>
            </a:pPr>
            <a:r>
              <a:rPr lang="en-US" sz="2000" dirty="0">
                <a:latin typeface="Artifakt Element Book" pitchFamily="34" charset="0"/>
                <a:ea typeface="Artifakt Element Book" pitchFamily="34" charset="0"/>
              </a:rPr>
              <a:t>From task scheduling to progress tracking, “The Efficient Task Scheduler" aims to be your ultimate companion in staying organized and focused.</a:t>
            </a:r>
          </a:p>
          <a:p>
            <a:pPr lvl="1">
              <a:lnSpc>
                <a:spcPct val="150000"/>
              </a:lnSpc>
            </a:pPr>
            <a:endParaRPr lang="en-US" sz="2000" dirty="0">
              <a:latin typeface="Artifakt Element Book" pitchFamily="34" charset="0"/>
              <a:ea typeface="Artifakt Element Book" pitchFamily="34" charset="0"/>
            </a:endParaRPr>
          </a:p>
          <a:p>
            <a:pPr marL="342900" lvl="1" indent="-342900">
              <a:lnSpc>
                <a:spcPct val="150000"/>
              </a:lnSpc>
              <a:buFont typeface="Wingdings" pitchFamily="2" charset="2"/>
              <a:buChar char="Ø"/>
            </a:pPr>
            <a:endParaRPr lang="en-US" sz="2000" dirty="0"/>
          </a:p>
          <a:p>
            <a:pPr marL="342900" lvl="1" indent="-342900">
              <a:lnSpc>
                <a:spcPct val="150000"/>
              </a:lnSpc>
              <a:buFont typeface="Wingdings" pitchFamily="2" charset="2"/>
              <a:buChar char="Ø"/>
            </a:pPr>
            <a:endParaRPr lang="en-US" sz="2000" dirty="0">
              <a:latin typeface="Artifakt Element Book" pitchFamily="34" charset="0"/>
              <a:ea typeface="Artifakt Element Book" pitchFamily="34" charset="0"/>
            </a:endParaRPr>
          </a:p>
        </p:txBody>
      </p:sp>
    </p:spTree>
    <p:extLst>
      <p:ext uri="{BB962C8B-B14F-4D97-AF65-F5344CB8AC3E}">
        <p14:creationId xmlns:p14="http://schemas.microsoft.com/office/powerpoint/2010/main" val="3788670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2"/>
        <p:cNvGrpSpPr/>
        <p:nvPr/>
      </p:nvGrpSpPr>
      <p:grpSpPr>
        <a:xfrm>
          <a:off x="0" y="0"/>
          <a:ext cx="0" cy="0"/>
          <a:chOff x="0" y="0"/>
          <a:chExt cx="0" cy="0"/>
        </a:xfrm>
      </p:grpSpPr>
      <p:sp>
        <p:nvSpPr>
          <p:cNvPr id="233" name="Google Shape;233;p26"/>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dirty="0">
                <a:latin typeface="Times New Roman"/>
                <a:cs typeface="Times New Roman"/>
                <a:sym typeface="Times New Roman"/>
              </a:rPr>
              <a:t>OBJECTIVES:</a:t>
            </a:r>
            <a:endParaRPr dirty="0"/>
          </a:p>
        </p:txBody>
      </p:sp>
      <p:sp>
        <p:nvSpPr>
          <p:cNvPr id="2" name="Rectangle 1"/>
          <p:cNvSpPr/>
          <p:nvPr/>
        </p:nvSpPr>
        <p:spPr>
          <a:xfrm>
            <a:off x="406255" y="1328197"/>
            <a:ext cx="6728836" cy="1938992"/>
          </a:xfrm>
          <a:prstGeom prst="rect">
            <a:avLst/>
          </a:prstGeom>
        </p:spPr>
        <p:txBody>
          <a:bodyPr wrap="square">
            <a:spAutoFit/>
          </a:bodyPr>
          <a:lstStyle/>
          <a:p>
            <a:pPr lvl="1">
              <a:lnSpc>
                <a:spcPct val="150000"/>
              </a:lnSpc>
            </a:pPr>
            <a:endParaRPr lang="en-US" sz="2000" dirty="0">
              <a:latin typeface="Artifakt Element Book" pitchFamily="34" charset="0"/>
              <a:ea typeface="Artifakt Element Book" pitchFamily="34" charset="0"/>
            </a:endParaRPr>
          </a:p>
          <a:p>
            <a:pPr lvl="1">
              <a:lnSpc>
                <a:spcPct val="150000"/>
              </a:lnSpc>
            </a:pPr>
            <a:endParaRPr lang="en-US" sz="2000" dirty="0">
              <a:latin typeface="Artifakt Element Book" pitchFamily="34" charset="0"/>
              <a:ea typeface="Artifakt Element Book" pitchFamily="34" charset="0"/>
            </a:endParaRPr>
          </a:p>
          <a:p>
            <a:pPr marL="342900" lvl="1" indent="-342900">
              <a:lnSpc>
                <a:spcPct val="150000"/>
              </a:lnSpc>
              <a:buFont typeface="Wingdings" pitchFamily="2" charset="2"/>
              <a:buChar char="Ø"/>
            </a:pPr>
            <a:endParaRPr lang="en-US" sz="2000" dirty="0"/>
          </a:p>
          <a:p>
            <a:pPr marL="342900" lvl="1" indent="-342900">
              <a:lnSpc>
                <a:spcPct val="150000"/>
              </a:lnSpc>
              <a:buFont typeface="Wingdings" pitchFamily="2" charset="2"/>
              <a:buChar char="Ø"/>
            </a:pPr>
            <a:endParaRPr lang="en-US" sz="2000" dirty="0">
              <a:latin typeface="Artifakt Element Book" pitchFamily="34" charset="0"/>
              <a:ea typeface="Artifakt Element Book" pitchFamily="34" charset="0"/>
            </a:endParaRPr>
          </a:p>
        </p:txBody>
      </p:sp>
      <p:sp>
        <p:nvSpPr>
          <p:cNvPr id="3" name="Rectangle 2"/>
          <p:cNvSpPr/>
          <p:nvPr/>
        </p:nvSpPr>
        <p:spPr>
          <a:xfrm>
            <a:off x="406255" y="1354006"/>
            <a:ext cx="8557636" cy="3539430"/>
          </a:xfrm>
          <a:prstGeom prst="rect">
            <a:avLst/>
          </a:prstGeom>
        </p:spPr>
        <p:txBody>
          <a:bodyPr wrap="square">
            <a:spAutoFit/>
          </a:bodyPr>
          <a:lstStyle/>
          <a:p>
            <a:endParaRPr lang="en-US" b="1" dirty="0"/>
          </a:p>
          <a:p>
            <a:pPr>
              <a:lnSpc>
                <a:spcPct val="150000"/>
              </a:lnSpc>
            </a:pPr>
            <a:r>
              <a:rPr lang="en-US" sz="2000" dirty="0">
                <a:latin typeface="Artifakt Element" pitchFamily="34" charset="0"/>
                <a:ea typeface="Artifakt Element" pitchFamily="34" charset="0"/>
                <a:cs typeface="Times New Roman" pitchFamily="18" charset="0"/>
              </a:rPr>
              <a:t>The primary objectives of this project are to:</a:t>
            </a:r>
          </a:p>
          <a:p>
            <a:pPr marL="342900" indent="-342900">
              <a:lnSpc>
                <a:spcPct val="150000"/>
              </a:lnSpc>
              <a:buFont typeface="Wingdings" pitchFamily="2" charset="2"/>
              <a:buChar char="Ø"/>
            </a:pPr>
            <a:r>
              <a:rPr lang="en-US" sz="2000" b="1" dirty="0">
                <a:latin typeface="Artifakt Element" pitchFamily="34" charset="0"/>
                <a:ea typeface="Artifakt Element" pitchFamily="34" charset="0"/>
                <a:cs typeface="Times New Roman" pitchFamily="18" charset="0"/>
              </a:rPr>
              <a:t>Design an Efficient Scheduling Algorithm</a:t>
            </a:r>
            <a:r>
              <a:rPr lang="en-US" sz="2000" dirty="0">
                <a:latin typeface="Artifakt Element" pitchFamily="34" charset="0"/>
                <a:ea typeface="Artifakt Element" pitchFamily="34" charset="0"/>
                <a:cs typeface="Times New Roman" pitchFamily="18" charset="0"/>
              </a:rPr>
              <a:t>: Implement an algorithm that schedules tasks based on their priority and deadlines to ensure optimal performance and adherence to constraints.</a:t>
            </a:r>
          </a:p>
          <a:p>
            <a:pPr marL="342900" indent="-342900">
              <a:lnSpc>
                <a:spcPct val="150000"/>
              </a:lnSpc>
              <a:buFont typeface="Wingdings" pitchFamily="2" charset="2"/>
              <a:buChar char="Ø"/>
            </a:pPr>
            <a:r>
              <a:rPr lang="en-US" sz="2000" b="1" dirty="0">
                <a:latin typeface="Artifakt Element" pitchFamily="34" charset="0"/>
                <a:ea typeface="Artifakt Element" pitchFamily="34" charset="0"/>
                <a:cs typeface="Times New Roman" pitchFamily="18" charset="0"/>
              </a:rPr>
              <a:t>Create a User-Friendly Interface</a:t>
            </a:r>
            <a:r>
              <a:rPr lang="en-US" sz="2000" dirty="0">
                <a:latin typeface="Artifakt Element" pitchFamily="34" charset="0"/>
                <a:ea typeface="Artifakt Element" pitchFamily="34" charset="0"/>
                <a:cs typeface="Times New Roman" pitchFamily="18" charset="0"/>
              </a:rPr>
              <a:t>: </a:t>
            </a:r>
          </a:p>
          <a:p>
            <a:pPr marL="342900" indent="-342900">
              <a:lnSpc>
                <a:spcPct val="150000"/>
              </a:lnSpc>
              <a:buFont typeface="Wingdings" pitchFamily="2" charset="2"/>
              <a:buChar char="Ø"/>
            </a:pPr>
            <a:r>
              <a:rPr lang="en-US" sz="2000" b="1" dirty="0">
                <a:latin typeface="Artifakt Element" pitchFamily="34" charset="0"/>
                <a:ea typeface="Artifakt Element" pitchFamily="34" charset="0"/>
                <a:cs typeface="Times New Roman" pitchFamily="18" charset="0"/>
              </a:rPr>
              <a:t>Ensure Scalability</a:t>
            </a:r>
            <a:r>
              <a:rPr lang="en-US" sz="2000" dirty="0">
                <a:latin typeface="Artifakt Element" pitchFamily="34" charset="0"/>
                <a:ea typeface="Artifakt Element" pitchFamily="34" charset="0"/>
                <a:cs typeface="Times New Roman" pitchFamily="18" charset="0"/>
              </a:rPr>
              <a:t>: </a:t>
            </a:r>
          </a:p>
          <a:p>
            <a:pPr marL="342900" indent="-342900">
              <a:lnSpc>
                <a:spcPct val="150000"/>
              </a:lnSpc>
              <a:buFont typeface="Wingdings" pitchFamily="2" charset="2"/>
              <a:buChar char="Ø"/>
            </a:pPr>
            <a:r>
              <a:rPr lang="en-US" sz="2000" b="1" dirty="0">
                <a:latin typeface="Artifakt Element" pitchFamily="34" charset="0"/>
                <a:ea typeface="Artifakt Element" pitchFamily="34" charset="0"/>
                <a:cs typeface="Times New Roman" pitchFamily="18" charset="0"/>
              </a:rPr>
              <a:t>Provide Robust Error Handling</a:t>
            </a:r>
            <a:endParaRPr lang="en-US" sz="2000" dirty="0">
              <a:latin typeface="Artifakt Element" pitchFamily="34" charset="0"/>
              <a:ea typeface="Artifakt Element" pitchFamily="34" charset="0"/>
              <a:cs typeface="Times New Roman" pitchFamily="18" charset="0"/>
            </a:endParaRPr>
          </a:p>
        </p:txBody>
      </p:sp>
    </p:spTree>
    <p:extLst>
      <p:ext uri="{BB962C8B-B14F-4D97-AF65-F5344CB8AC3E}">
        <p14:creationId xmlns:p14="http://schemas.microsoft.com/office/powerpoint/2010/main" val="2829968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2"/>
        <p:cNvGrpSpPr/>
        <p:nvPr/>
      </p:nvGrpSpPr>
      <p:grpSpPr>
        <a:xfrm>
          <a:off x="0" y="0"/>
          <a:ext cx="0" cy="0"/>
          <a:chOff x="0" y="0"/>
          <a:chExt cx="0" cy="0"/>
        </a:xfrm>
      </p:grpSpPr>
      <p:sp>
        <p:nvSpPr>
          <p:cNvPr id="233" name="Google Shape;233;p26"/>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dirty="0">
                <a:latin typeface="Times New Roman"/>
                <a:cs typeface="Times New Roman"/>
                <a:sym typeface="Times New Roman"/>
              </a:rPr>
              <a:t>MOTIVATION:</a:t>
            </a:r>
            <a:endParaRPr dirty="0"/>
          </a:p>
        </p:txBody>
      </p:sp>
      <p:sp>
        <p:nvSpPr>
          <p:cNvPr id="2" name="Rectangle 1"/>
          <p:cNvSpPr/>
          <p:nvPr/>
        </p:nvSpPr>
        <p:spPr>
          <a:xfrm>
            <a:off x="406255" y="1328197"/>
            <a:ext cx="6728836" cy="1938992"/>
          </a:xfrm>
          <a:prstGeom prst="rect">
            <a:avLst/>
          </a:prstGeom>
        </p:spPr>
        <p:txBody>
          <a:bodyPr wrap="square">
            <a:spAutoFit/>
          </a:bodyPr>
          <a:lstStyle/>
          <a:p>
            <a:pPr lvl="1">
              <a:lnSpc>
                <a:spcPct val="150000"/>
              </a:lnSpc>
            </a:pPr>
            <a:endParaRPr lang="en-US" sz="2000" dirty="0">
              <a:latin typeface="Artifakt Element Book" pitchFamily="34" charset="0"/>
              <a:ea typeface="Artifakt Element Book" pitchFamily="34" charset="0"/>
            </a:endParaRPr>
          </a:p>
          <a:p>
            <a:pPr lvl="1">
              <a:lnSpc>
                <a:spcPct val="150000"/>
              </a:lnSpc>
            </a:pPr>
            <a:endParaRPr lang="en-US" sz="2000" dirty="0">
              <a:latin typeface="Artifakt Element Book" pitchFamily="34" charset="0"/>
              <a:ea typeface="Artifakt Element Book" pitchFamily="34" charset="0"/>
            </a:endParaRPr>
          </a:p>
          <a:p>
            <a:pPr marL="342900" lvl="1" indent="-342900">
              <a:lnSpc>
                <a:spcPct val="150000"/>
              </a:lnSpc>
              <a:buFont typeface="Wingdings" pitchFamily="2" charset="2"/>
              <a:buChar char="Ø"/>
            </a:pPr>
            <a:endParaRPr lang="en-US" sz="2000" dirty="0"/>
          </a:p>
          <a:p>
            <a:pPr marL="342900" lvl="1" indent="-342900">
              <a:lnSpc>
                <a:spcPct val="150000"/>
              </a:lnSpc>
              <a:buFont typeface="Wingdings" pitchFamily="2" charset="2"/>
              <a:buChar char="Ø"/>
            </a:pPr>
            <a:endParaRPr lang="en-US" sz="2000" dirty="0">
              <a:latin typeface="Artifakt Element Book" pitchFamily="34" charset="0"/>
              <a:ea typeface="Artifakt Element Book" pitchFamily="34" charset="0"/>
            </a:endParaRPr>
          </a:p>
        </p:txBody>
      </p:sp>
      <p:sp>
        <p:nvSpPr>
          <p:cNvPr id="4" name="Rectangle 3"/>
          <p:cNvSpPr/>
          <p:nvPr/>
        </p:nvSpPr>
        <p:spPr>
          <a:xfrm>
            <a:off x="503237" y="1379181"/>
            <a:ext cx="6465599" cy="4208844"/>
          </a:xfrm>
          <a:prstGeom prst="rect">
            <a:avLst/>
          </a:prstGeom>
        </p:spPr>
        <p:txBody>
          <a:bodyPr wrap="square">
            <a:spAutoFit/>
          </a:bodyPr>
          <a:lstStyle/>
          <a:p>
            <a:pPr marL="342900" indent="-342900">
              <a:lnSpc>
                <a:spcPct val="150000"/>
              </a:lnSpc>
              <a:buFont typeface="Wingdings" pitchFamily="2" charset="2"/>
              <a:buChar char="ü"/>
            </a:pPr>
            <a:r>
              <a:rPr lang="en-US" sz="2000" dirty="0">
                <a:latin typeface="Artifakt Element Book" pitchFamily="34" charset="0"/>
                <a:ea typeface="Artifakt Element Book" pitchFamily="34" charset="0"/>
              </a:rPr>
              <a:t>Usually we decide our day goals in the morning when we wake up but when we are with friends or family we don’t know how time flies quickly, and that day is gone but our goals for the day remains incomplete.</a:t>
            </a:r>
          </a:p>
          <a:p>
            <a:pPr marL="342900" indent="-342900">
              <a:lnSpc>
                <a:spcPct val="150000"/>
              </a:lnSpc>
              <a:buFont typeface="Wingdings" pitchFamily="2" charset="2"/>
              <a:buChar char="ü"/>
            </a:pPr>
            <a:r>
              <a:rPr lang="en-US" sz="2000" dirty="0">
                <a:latin typeface="Artifakt Element Book" pitchFamily="34" charset="0"/>
                <a:ea typeface="Artifakt Element Book" pitchFamily="34" charset="0"/>
              </a:rPr>
              <a:t> So we will make a web in which we decide goals for that day , the show bar in web will continuously showing our progress in goal completing and reminding us.</a:t>
            </a:r>
            <a:endParaRPr lang="en-IN" sz="2000" dirty="0">
              <a:latin typeface="Artifakt Element Book" pitchFamily="34" charset="0"/>
              <a:ea typeface="Artifakt Element Book" pitchFamily="34" charset="0"/>
            </a:endParaRPr>
          </a:p>
        </p:txBody>
      </p:sp>
      <p:pic>
        <p:nvPicPr>
          <p:cNvPr id="1027" name="Picture 3"/>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2434" b="89888" l="10000" r="90000">
                        <a14:foregroundMark x1="13000" y1="13296" x2="12750" y2="86142"/>
                        <a14:foregroundMark x1="12750" y1="87453" x2="88750" y2="88951"/>
                        <a14:foregroundMark x1="88375" y1="87079" x2="88125" y2="3745"/>
                        <a14:foregroundMark x1="13625" y1="13670" x2="13375" y2="2434"/>
                        <a14:foregroundMark x1="30750" y1="32584" x2="40125" y2="22285"/>
                        <a14:foregroundMark x1="38000" y1="32584" x2="41375" y2="28464"/>
                        <a14:foregroundMark x1="33500" y1="80899" x2="39500" y2="73783"/>
                        <a14:foregroundMark x1="33250" y1="60487" x2="37000" y2="55431"/>
                        <a14:foregroundMark x1="39500" y1="65730" x2="42125" y2="61985"/>
                        <a14:foregroundMark x1="41750" y1="13296" x2="55625" y2="12734"/>
                        <a14:foregroundMark x1="52125" y1="26966" x2="71125" y2="25094"/>
                        <a14:foregroundMark x1="52500" y1="34457" x2="71750" y2="34082"/>
                        <a14:foregroundMark x1="50625" y1="57303" x2="70500" y2="56367"/>
                        <a14:foregroundMark x1="52750" y1="65169" x2="71750" y2="64232"/>
                        <a14:foregroundMark x1="51500" y1="79963" x2="71375" y2="77154"/>
                        <a14:foregroundMark x1="51875" y1="88015" x2="71375" y2="84644"/>
                        <a14:foregroundMark x1="35750" y1="47753" x2="30375" y2="48315"/>
                        <a14:foregroundMark x1="29125" y1="23596" x2="44875" y2="22659"/>
                        <a14:foregroundMark x1="43375" y1="23221" x2="44000" y2="37453"/>
                        <a14:foregroundMark x1="44000" y1="37453" x2="31000" y2="35019"/>
                        <a14:foregroundMark x1="29750" y1="35019" x2="28250" y2="20787"/>
                        <a14:foregroundMark x1="28875" y1="52434" x2="42375" y2="51498"/>
                        <a14:foregroundMark x1="28875" y1="56742" x2="28500" y2="84644"/>
                        <a14:foregroundMark x1="29125" y1="69476" x2="43000" y2="76592"/>
                        <a14:foregroundMark x1="43000" y1="77528" x2="43000" y2="77528"/>
                        <a14:foregroundMark x1="43000" y1="77528" x2="43000" y2="77528"/>
                        <a14:foregroundMark x1="52500" y1="86142" x2="59750" y2="85019"/>
                        <a14:foregroundMark x1="50875" y1="34457" x2="56000" y2="30337"/>
                      </a14:backgroundRemoval>
                    </a14:imgEffect>
                  </a14:imgLayer>
                </a14:imgProps>
              </a:ext>
              <a:ext uri="{28A0092B-C50C-407E-A947-70E740481C1C}">
                <a14:useLocalDpi xmlns:a14="http://schemas.microsoft.com/office/drawing/2010/main" val="0"/>
              </a:ext>
            </a:extLst>
          </a:blip>
          <a:srcRect/>
          <a:stretch>
            <a:fillRect/>
          </a:stretch>
        </p:blipFill>
        <p:spPr bwMode="auto">
          <a:xfrm>
            <a:off x="5732029" y="4226077"/>
            <a:ext cx="4080742" cy="272389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backgroundMark x1="11742" y1="17277" x2="10985" y2="86911"/>
                        <a14:backgroundMark x1="11364" y1="85340" x2="70076" y2="85864"/>
                        <a14:backgroundMark x1="70833" y1="86911" x2="70455" y2="56021"/>
                        <a14:backgroundMark x1="70833" y1="56021" x2="65530" y2="15707"/>
                        <a14:backgroundMark x1="65152" y1="15707" x2="82955" y2="40838"/>
                        <a14:backgroundMark x1="82955" y1="44503" x2="82576" y2="82723"/>
                        <a14:backgroundMark x1="82576" y1="82723" x2="71591" y2="83770"/>
                        <a14:backgroundMark x1="69697" y1="75393" x2="64773" y2="60733"/>
                        <a14:backgroundMark x1="11742" y1="17801" x2="63636" y2="15183"/>
                      </a14:backgroundRemoval>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0" y="5283724"/>
            <a:ext cx="3491346" cy="2525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3952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2"/>
        <p:cNvGrpSpPr/>
        <p:nvPr/>
      </p:nvGrpSpPr>
      <p:grpSpPr>
        <a:xfrm>
          <a:off x="0" y="0"/>
          <a:ext cx="0" cy="0"/>
          <a:chOff x="0" y="0"/>
          <a:chExt cx="0" cy="0"/>
        </a:xfrm>
      </p:grpSpPr>
      <p:sp>
        <p:nvSpPr>
          <p:cNvPr id="233" name="Google Shape;233;p26"/>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dirty="0">
                <a:latin typeface="Times New Roman"/>
                <a:cs typeface="Times New Roman"/>
                <a:sym typeface="Times New Roman"/>
              </a:rPr>
              <a:t>LITERATURE SURVEY OF EXISTING SYSTEM</a:t>
            </a:r>
            <a:endParaRPr dirty="0"/>
          </a:p>
        </p:txBody>
      </p:sp>
      <p:sp>
        <p:nvSpPr>
          <p:cNvPr id="2" name="Rectangle 1"/>
          <p:cNvSpPr/>
          <p:nvPr/>
        </p:nvSpPr>
        <p:spPr>
          <a:xfrm>
            <a:off x="406255" y="1328197"/>
            <a:ext cx="6728836" cy="1938992"/>
          </a:xfrm>
          <a:prstGeom prst="rect">
            <a:avLst/>
          </a:prstGeom>
        </p:spPr>
        <p:txBody>
          <a:bodyPr wrap="square">
            <a:spAutoFit/>
          </a:bodyPr>
          <a:lstStyle/>
          <a:p>
            <a:pPr lvl="1">
              <a:lnSpc>
                <a:spcPct val="150000"/>
              </a:lnSpc>
            </a:pPr>
            <a:endParaRPr lang="en-US" sz="2000" dirty="0">
              <a:latin typeface="Artifakt Element Book" pitchFamily="34" charset="0"/>
              <a:ea typeface="Artifakt Element Book" pitchFamily="34" charset="0"/>
            </a:endParaRPr>
          </a:p>
          <a:p>
            <a:pPr lvl="1">
              <a:lnSpc>
                <a:spcPct val="150000"/>
              </a:lnSpc>
            </a:pPr>
            <a:endParaRPr lang="en-US" sz="2000" dirty="0">
              <a:latin typeface="Artifakt Element Book" pitchFamily="34" charset="0"/>
              <a:ea typeface="Artifakt Element Book" pitchFamily="34" charset="0"/>
            </a:endParaRPr>
          </a:p>
          <a:p>
            <a:pPr marL="342900" lvl="1" indent="-342900">
              <a:lnSpc>
                <a:spcPct val="150000"/>
              </a:lnSpc>
              <a:buFont typeface="Wingdings" pitchFamily="2" charset="2"/>
              <a:buChar char="Ø"/>
            </a:pPr>
            <a:endParaRPr lang="en-US" sz="2000" dirty="0"/>
          </a:p>
          <a:p>
            <a:pPr marL="342900" lvl="1" indent="-342900">
              <a:lnSpc>
                <a:spcPct val="150000"/>
              </a:lnSpc>
              <a:buFont typeface="Wingdings" pitchFamily="2" charset="2"/>
              <a:buChar char="Ø"/>
            </a:pPr>
            <a:endParaRPr lang="en-US" sz="2000" dirty="0">
              <a:latin typeface="Artifakt Element Book" pitchFamily="34" charset="0"/>
              <a:ea typeface="Artifakt Element Book" pitchFamily="34" charset="0"/>
            </a:endParaRPr>
          </a:p>
        </p:txBody>
      </p:sp>
      <p:sp>
        <p:nvSpPr>
          <p:cNvPr id="3" name="Rectangle 2"/>
          <p:cNvSpPr/>
          <p:nvPr/>
        </p:nvSpPr>
        <p:spPr>
          <a:xfrm>
            <a:off x="406255" y="1563725"/>
            <a:ext cx="8599199" cy="3785652"/>
          </a:xfrm>
          <a:prstGeom prst="rect">
            <a:avLst/>
          </a:prstGeom>
        </p:spPr>
        <p:txBody>
          <a:bodyPr wrap="square">
            <a:spAutoFit/>
          </a:bodyPr>
          <a:lstStyle/>
          <a:p>
            <a:pPr marL="342900" indent="-342900">
              <a:lnSpc>
                <a:spcPct val="150000"/>
              </a:lnSpc>
              <a:buFont typeface="Wingdings" pitchFamily="2" charset="2"/>
              <a:buChar char="ü"/>
            </a:pPr>
            <a:r>
              <a:rPr lang="en-US" sz="2000" dirty="0">
                <a:latin typeface="Artifakt Element Book" pitchFamily="34" charset="0"/>
                <a:ea typeface="Artifakt Element Book" pitchFamily="34" charset="0"/>
              </a:rPr>
              <a:t>The research of scheduling algorithms in real-time system.</a:t>
            </a:r>
          </a:p>
          <a:p>
            <a:pPr marL="342900" indent="-342900">
              <a:lnSpc>
                <a:spcPct val="150000"/>
              </a:lnSpc>
              <a:buFont typeface="Wingdings" pitchFamily="2" charset="2"/>
              <a:buChar char="ü"/>
            </a:pPr>
            <a:r>
              <a:rPr lang="en-US" sz="2000" dirty="0">
                <a:latin typeface="Artifakt Element Book" pitchFamily="34" charset="0"/>
                <a:ea typeface="Artifakt Element Book" pitchFamily="34" charset="0"/>
              </a:rPr>
              <a:t>A Study on Different Types of Scheduling Algorithm. </a:t>
            </a:r>
          </a:p>
          <a:p>
            <a:pPr marL="342900" indent="-342900">
              <a:lnSpc>
                <a:spcPct val="150000"/>
              </a:lnSpc>
              <a:buFont typeface="Wingdings" pitchFamily="2" charset="2"/>
              <a:buChar char="ü"/>
            </a:pPr>
            <a:r>
              <a:rPr lang="en-US" sz="2000" dirty="0">
                <a:latin typeface="Artifakt Element Book" pitchFamily="34" charset="0"/>
                <a:ea typeface="Artifakt Element Book" pitchFamily="34" charset="0"/>
              </a:rPr>
              <a:t>The paper compares several kinds scheduling algorithm </a:t>
            </a:r>
          </a:p>
          <a:p>
            <a:pPr marL="342900" indent="-342900">
              <a:lnSpc>
                <a:spcPct val="150000"/>
              </a:lnSpc>
              <a:buFont typeface="Wingdings" pitchFamily="2" charset="2"/>
              <a:buChar char="ü"/>
            </a:pPr>
            <a:r>
              <a:rPr lang="en-US" sz="2000" dirty="0">
                <a:latin typeface="Artifakt Element Book" pitchFamily="34" charset="0"/>
                <a:ea typeface="Artifakt Element Book" pitchFamily="34" charset="0"/>
              </a:rPr>
              <a:t>Each algorithm has some advantages or disadvantages . In order to take all the factors ,the paper put forward a new operating system scheduling algorithm median-time slice-Highest Response Ratio Next, the method was proved to be feasible and effective after tested the five process sequence.</a:t>
            </a:r>
            <a:endParaRPr lang="en-IN" sz="2000" dirty="0">
              <a:latin typeface="Artifakt Element Book" pitchFamily="34" charset="0"/>
              <a:ea typeface="Artifakt Element Book" pitchFamily="34" charset="0"/>
            </a:endParaRPr>
          </a:p>
        </p:txBody>
      </p:sp>
    </p:spTree>
    <p:extLst>
      <p:ext uri="{BB962C8B-B14F-4D97-AF65-F5344CB8AC3E}">
        <p14:creationId xmlns:p14="http://schemas.microsoft.com/office/powerpoint/2010/main" val="3248027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9"/>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 Problem statement </a:t>
            </a:r>
            <a:endParaRPr dirty="0"/>
          </a:p>
        </p:txBody>
      </p:sp>
      <p:sp>
        <p:nvSpPr>
          <p:cNvPr id="3" name="Rectangle 2"/>
          <p:cNvSpPr/>
          <p:nvPr/>
        </p:nvSpPr>
        <p:spPr>
          <a:xfrm>
            <a:off x="465561" y="4321427"/>
            <a:ext cx="5390000" cy="2215991"/>
          </a:xfrm>
          <a:prstGeom prst="rect">
            <a:avLst/>
          </a:prstGeom>
        </p:spPr>
        <p:txBody>
          <a:bodyPr wrap="square">
            <a:spAutoFit/>
          </a:bodyPr>
          <a:lstStyle/>
          <a:p>
            <a:pPr marL="285750" indent="-285750">
              <a:buFont typeface="Wingdings" pitchFamily="2" charset="2"/>
              <a:buChar char="v"/>
            </a:pPr>
            <a:r>
              <a:rPr lang="en-US" sz="1800" b="1" dirty="0">
                <a:latin typeface="Artifakt Element Book" pitchFamily="34" charset="0"/>
                <a:ea typeface="Artifakt Element Book" pitchFamily="34" charset="0"/>
              </a:rPr>
              <a:t>Key Features Showcase</a:t>
            </a:r>
            <a:endParaRPr lang="en-US" dirty="0">
              <a:latin typeface="Artifakt Element Book" pitchFamily="34" charset="0"/>
              <a:ea typeface="Artifakt Element Book" pitchFamily="34" charset="0"/>
            </a:endParaRPr>
          </a:p>
          <a:p>
            <a:pPr marL="342900" indent="-342900">
              <a:lnSpc>
                <a:spcPct val="150000"/>
              </a:lnSpc>
              <a:buFont typeface="Wingdings" pitchFamily="2" charset="2"/>
              <a:buChar char="ü"/>
            </a:pPr>
            <a:r>
              <a:rPr lang="en-US" sz="2000" dirty="0">
                <a:latin typeface="Artifakt Element Book" pitchFamily="34" charset="0"/>
                <a:ea typeface="Artifakt Element Book" pitchFamily="34" charset="0"/>
              </a:rPr>
              <a:t>Task creation and organization</a:t>
            </a:r>
          </a:p>
          <a:p>
            <a:pPr marL="342900" indent="-342900">
              <a:lnSpc>
                <a:spcPct val="150000"/>
              </a:lnSpc>
              <a:buFont typeface="Wingdings" pitchFamily="2" charset="2"/>
              <a:buChar char="ü"/>
            </a:pPr>
            <a:r>
              <a:rPr lang="en-US" sz="2000" dirty="0">
                <a:latin typeface="Artifakt Element Book" pitchFamily="34" charset="0"/>
                <a:ea typeface="Artifakt Element Book" pitchFamily="34" charset="0"/>
              </a:rPr>
              <a:t>Priority management and categorization</a:t>
            </a:r>
          </a:p>
          <a:p>
            <a:pPr marL="342900" indent="-342900">
              <a:lnSpc>
                <a:spcPct val="150000"/>
              </a:lnSpc>
              <a:buFont typeface="Wingdings" pitchFamily="2" charset="2"/>
              <a:buChar char="ü"/>
            </a:pPr>
            <a:r>
              <a:rPr lang="en-US" sz="2000" dirty="0">
                <a:latin typeface="Artifakt Element Book" pitchFamily="34" charset="0"/>
                <a:ea typeface="Artifakt Element Book" pitchFamily="34" charset="0"/>
              </a:rPr>
              <a:t>Deadline tracking and reminder</a:t>
            </a:r>
            <a:r>
              <a:rPr lang="en-US" sz="2000" dirty="0"/>
              <a:t>s</a:t>
            </a:r>
          </a:p>
          <a:p>
            <a:pPr marL="342900" indent="-342900">
              <a:lnSpc>
                <a:spcPct val="150000"/>
              </a:lnSpc>
              <a:buFont typeface="Wingdings" pitchFamily="2" charset="2"/>
              <a:buChar char="ü"/>
            </a:pPr>
            <a:r>
              <a:rPr lang="en-US" sz="2000" dirty="0">
                <a:latin typeface="Artifakt Element Book" pitchFamily="34" charset="0"/>
                <a:ea typeface="Artifakt Element Book" pitchFamily="34" charset="0"/>
              </a:rPr>
              <a:t>Progress monitoring and reporting.</a:t>
            </a:r>
          </a:p>
        </p:txBody>
      </p:sp>
      <p:pic>
        <p:nvPicPr>
          <p:cNvPr id="206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5561" y="3607120"/>
            <a:ext cx="2968982" cy="3124261"/>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47372" y="1291267"/>
            <a:ext cx="7175647" cy="375552"/>
          </a:xfrm>
          <a:prstGeom prst="rect">
            <a:avLst/>
          </a:prstGeom>
        </p:spPr>
        <p:txBody>
          <a:bodyPr wrap="square">
            <a:spAutoFit/>
          </a:bodyPr>
          <a:lstStyle/>
          <a:p>
            <a:pPr marL="342900" indent="-342900">
              <a:lnSpc>
                <a:spcPct val="150000"/>
              </a:lnSpc>
              <a:buFont typeface="Wingdings" pitchFamily="2" charset="2"/>
              <a:buChar char="Ø"/>
            </a:pPr>
            <a:endParaRPr lang="en-IN" dirty="0"/>
          </a:p>
        </p:txBody>
      </p:sp>
      <p:sp>
        <p:nvSpPr>
          <p:cNvPr id="6" name="Rectangle 5"/>
          <p:cNvSpPr/>
          <p:nvPr/>
        </p:nvSpPr>
        <p:spPr>
          <a:xfrm>
            <a:off x="167688" y="1511026"/>
            <a:ext cx="5985745" cy="3323987"/>
          </a:xfrm>
          <a:prstGeom prst="rect">
            <a:avLst/>
          </a:prstGeom>
        </p:spPr>
        <p:txBody>
          <a:bodyPr wrap="square">
            <a:spAutoFit/>
          </a:bodyPr>
          <a:lstStyle/>
          <a:p>
            <a:pPr marL="342900" indent="-342900">
              <a:lnSpc>
                <a:spcPct val="150000"/>
              </a:lnSpc>
              <a:buFont typeface="Wingdings" pitchFamily="2" charset="2"/>
              <a:buChar char="Ø"/>
            </a:pPr>
            <a:r>
              <a:rPr lang="en-US" sz="2000" dirty="0"/>
              <a:t>"</a:t>
            </a:r>
            <a:r>
              <a:rPr lang="en-US" sz="2000" dirty="0">
                <a:latin typeface="Artifakt Element Book" pitchFamily="34" charset="0"/>
                <a:ea typeface="Artifakt Element Book" pitchFamily="34" charset="0"/>
              </a:rPr>
              <a:t>To develop a </a:t>
            </a:r>
            <a:r>
              <a:rPr lang="en-US" sz="2000" dirty="0" err="1">
                <a:latin typeface="Artifakt Element Book" pitchFamily="34" charset="0"/>
                <a:ea typeface="Artifakt Element Book" pitchFamily="34" charset="0"/>
              </a:rPr>
              <a:t>Javascript</a:t>
            </a:r>
            <a:r>
              <a:rPr lang="en-US" sz="2000" dirty="0">
                <a:latin typeface="Artifakt Element Book" pitchFamily="34" charset="0"/>
                <a:ea typeface="Artifakt Element Book" pitchFamily="34" charset="0"/>
              </a:rPr>
              <a:t>-based task management application, ‘Efficient Task Scheduler,' that empowers users to efficiently organize, prioritize, and track their daily tasks, enhancing productivity and time management skills."</a:t>
            </a:r>
          </a:p>
          <a:p>
            <a:pPr>
              <a:lnSpc>
                <a:spcPct val="150000"/>
              </a:lnSpc>
            </a:pPr>
            <a:endParaRPr lang="en-IN" sz="2000" dirty="0">
              <a:latin typeface="Artifakt Element Book" pitchFamily="34" charset="0"/>
              <a:ea typeface="Artifakt Element Book"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0"/>
        <p:cNvGrpSpPr/>
        <p:nvPr/>
      </p:nvGrpSpPr>
      <p:grpSpPr>
        <a:xfrm>
          <a:off x="0" y="0"/>
          <a:ext cx="0" cy="0"/>
          <a:chOff x="0" y="0"/>
          <a:chExt cx="0" cy="0"/>
        </a:xfrm>
      </p:grpSpPr>
      <p:sp>
        <p:nvSpPr>
          <p:cNvPr id="311" name="Google Shape;311;p2"/>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dirty="0">
                <a:latin typeface="Times New Roman"/>
                <a:ea typeface="Times New Roman"/>
                <a:cs typeface="Times New Roman"/>
                <a:sym typeface="Times New Roman"/>
              </a:rPr>
              <a:t>Overview of </a:t>
            </a:r>
            <a:r>
              <a:rPr lang="en-US" sz="3600" b="1" i="0" u="none" strike="noStrike" cap="none" dirty="0">
                <a:solidFill>
                  <a:srgbClr val="000000"/>
                </a:solidFill>
                <a:latin typeface="Times New Roman"/>
                <a:ea typeface="Times New Roman"/>
                <a:cs typeface="Times New Roman"/>
                <a:sym typeface="Times New Roman"/>
              </a:rPr>
              <a:t>System Design</a:t>
            </a:r>
            <a:endParaRPr sz="1400" b="0" i="0" u="none" strike="noStrike" cap="none" dirty="0">
              <a:solidFill>
                <a:srgbClr val="000000"/>
              </a:solidFill>
              <a:latin typeface="Arial"/>
              <a:ea typeface="Arial"/>
              <a:cs typeface="Arial"/>
              <a:sym typeface="Arial"/>
            </a:endParaRPr>
          </a:p>
        </p:txBody>
      </p:sp>
      <p:sp>
        <p:nvSpPr>
          <p:cNvPr id="5" name="TextBox 4"/>
          <p:cNvSpPr txBox="1"/>
          <p:nvPr/>
        </p:nvSpPr>
        <p:spPr>
          <a:xfrm>
            <a:off x="148023" y="1427017"/>
            <a:ext cx="9319637" cy="1015663"/>
          </a:xfrm>
          <a:prstGeom prst="rect">
            <a:avLst/>
          </a:prstGeom>
          <a:noFill/>
        </p:spPr>
        <p:txBody>
          <a:bodyPr wrap="square" rtlCol="0">
            <a:spAutoFit/>
          </a:bodyPr>
          <a:lstStyle/>
          <a:p>
            <a:endParaRPr lang="en-US" sz="2000" dirty="0">
              <a:latin typeface="Artifakt Element Book" pitchFamily="34" charset="0"/>
              <a:ea typeface="Artifakt Element Book" pitchFamily="34" charset="0"/>
            </a:endParaRPr>
          </a:p>
          <a:p>
            <a:endParaRPr lang="en-US" sz="2000" dirty="0">
              <a:latin typeface="Artifakt Element Book" pitchFamily="34" charset="0"/>
              <a:ea typeface="Artifakt Element Book" pitchFamily="34" charset="0"/>
            </a:endParaRPr>
          </a:p>
          <a:p>
            <a:endParaRPr lang="en-IN" sz="2000" dirty="0"/>
          </a:p>
        </p:txBody>
      </p:sp>
      <p:sp>
        <p:nvSpPr>
          <p:cNvPr id="10" name="TextBox 9"/>
          <p:cNvSpPr txBox="1"/>
          <p:nvPr/>
        </p:nvSpPr>
        <p:spPr>
          <a:xfrm>
            <a:off x="6428509" y="4405745"/>
            <a:ext cx="184731" cy="307777"/>
          </a:xfrm>
          <a:prstGeom prst="rect">
            <a:avLst/>
          </a:prstGeom>
          <a:noFill/>
        </p:spPr>
        <p:txBody>
          <a:bodyPr wrap="none" rtlCol="0">
            <a:spAutoFit/>
          </a:bodyPr>
          <a:lstStyle/>
          <a:p>
            <a:endParaRPr lang="en-IN"/>
          </a:p>
        </p:txBody>
      </p:sp>
      <p:sp>
        <p:nvSpPr>
          <p:cNvPr id="2" name="Rectangle 1"/>
          <p:cNvSpPr/>
          <p:nvPr/>
        </p:nvSpPr>
        <p:spPr>
          <a:xfrm>
            <a:off x="349418" y="1229377"/>
            <a:ext cx="8474212" cy="967957"/>
          </a:xfrm>
          <a:prstGeom prst="rect">
            <a:avLst/>
          </a:prstGeom>
        </p:spPr>
        <p:txBody>
          <a:bodyPr wrap="square">
            <a:spAutoFit/>
          </a:bodyPr>
          <a:lstStyle/>
          <a:p>
            <a:pPr>
              <a:lnSpc>
                <a:spcPct val="150000"/>
              </a:lnSpc>
            </a:pPr>
            <a:r>
              <a:rPr lang="en-IN" sz="2000" b="1" dirty="0">
                <a:latin typeface="Artifakt Element Book" pitchFamily="34" charset="0"/>
                <a:ea typeface="Artifakt Element Book" pitchFamily="34" charset="0"/>
              </a:rPr>
              <a:t>Homepage Components</a:t>
            </a:r>
            <a:r>
              <a:rPr lang="en-IN" sz="2000" dirty="0">
                <a:latin typeface="Artifakt Element Book" pitchFamily="34" charset="0"/>
                <a:ea typeface="Artifakt Element Book" pitchFamily="34" charset="0"/>
              </a:rPr>
              <a:t>:</a:t>
            </a:r>
          </a:p>
          <a:p>
            <a:pPr>
              <a:lnSpc>
                <a:spcPct val="150000"/>
              </a:lnSpc>
            </a:pPr>
            <a:endParaRPr lang="en-IN" sz="2000" dirty="0">
              <a:latin typeface="Artifakt Element Book" pitchFamily="34" charset="0"/>
              <a:ea typeface="Artifakt Element Book" pitchFamily="34" charset="0"/>
            </a:endParaRPr>
          </a:p>
        </p:txBody>
      </p:sp>
      <p:sp>
        <p:nvSpPr>
          <p:cNvPr id="15" name="Rectangle 5"/>
          <p:cNvSpPr>
            <a:spLocks noChangeArrowheads="1"/>
          </p:cNvSpPr>
          <p:nvPr/>
        </p:nvSpPr>
        <p:spPr bwMode="auto">
          <a:xfrm>
            <a:off x="148023" y="1934848"/>
            <a:ext cx="9140231" cy="4149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1" fontAlgn="base" latinLnBrk="0" hangingPunct="1">
              <a:lnSpc>
                <a:spcPct val="150000"/>
              </a:lnSpc>
              <a:spcBef>
                <a:spcPct val="0"/>
              </a:spcBef>
              <a:spcAft>
                <a:spcPct val="0"/>
              </a:spcAft>
              <a:buClrTx/>
              <a:buSzTx/>
              <a:buFont typeface="Wingdings" pitchFamily="2" charset="2"/>
              <a:buChar char="ü"/>
              <a:tabLst/>
            </a:pPr>
            <a:r>
              <a:rPr lang="en-US" sz="2000" dirty="0">
                <a:solidFill>
                  <a:schemeClr val="tx1"/>
                </a:solidFill>
                <a:latin typeface="Artifakt Element Book" pitchFamily="34" charset="0"/>
                <a:ea typeface="Artifakt Element Book" pitchFamily="34" charset="0"/>
                <a:cs typeface="Arial" charset="0"/>
              </a:rPr>
              <a:t>Login page.</a:t>
            </a:r>
            <a:endParaRPr kumimoji="0" lang="en-US" sz="2000" i="0" u="none" strike="noStrike" cap="none" normalizeH="0" baseline="0" dirty="0">
              <a:ln>
                <a:noFill/>
              </a:ln>
              <a:solidFill>
                <a:schemeClr val="tx1"/>
              </a:solidFill>
              <a:effectLst/>
              <a:latin typeface="Artifakt Element Book" pitchFamily="34" charset="0"/>
              <a:ea typeface="Artifakt Element Book" pitchFamily="34" charset="0"/>
              <a:cs typeface="Arial" charset="0"/>
            </a:endParaRPr>
          </a:p>
          <a:p>
            <a:pPr marL="342900" marR="0" lvl="0" indent="-342900" algn="l" defTabSz="914400" rtl="0" eaLnBrk="1" fontAlgn="base" latinLnBrk="0" hangingPunct="1">
              <a:lnSpc>
                <a:spcPct val="150000"/>
              </a:lnSpc>
              <a:spcBef>
                <a:spcPct val="0"/>
              </a:spcBef>
              <a:spcAft>
                <a:spcPct val="0"/>
              </a:spcAft>
              <a:buClrTx/>
              <a:buSzTx/>
              <a:buFont typeface="Wingdings" pitchFamily="2" charset="2"/>
              <a:buChar char="ü"/>
              <a:tabLst/>
            </a:pPr>
            <a:r>
              <a:rPr kumimoji="0" lang="en-US" sz="2000" i="0" u="none" strike="noStrike" cap="none" normalizeH="0" baseline="0" dirty="0">
                <a:ln>
                  <a:noFill/>
                </a:ln>
                <a:solidFill>
                  <a:schemeClr val="tx1"/>
                </a:solidFill>
                <a:effectLst/>
                <a:latin typeface="Artifakt Element Book" pitchFamily="34" charset="0"/>
                <a:ea typeface="Artifakt Element Book" pitchFamily="34" charset="0"/>
                <a:cs typeface="Arial" charset="0"/>
              </a:rPr>
              <a:t>Welcome Message. </a:t>
            </a:r>
          </a:p>
          <a:p>
            <a:pPr marL="342900" lvl="0" indent="-342900" eaLnBrk="0" fontAlgn="base" hangingPunct="0">
              <a:lnSpc>
                <a:spcPct val="150000"/>
              </a:lnSpc>
              <a:spcBef>
                <a:spcPct val="0"/>
              </a:spcBef>
              <a:spcAft>
                <a:spcPct val="0"/>
              </a:spcAft>
              <a:buClrTx/>
              <a:buFont typeface="Wingdings" pitchFamily="2" charset="2"/>
              <a:buChar char="ü"/>
            </a:pPr>
            <a:r>
              <a:rPr kumimoji="0" lang="en-US" sz="2000" i="0" u="none" strike="noStrike" cap="none" normalizeH="0" baseline="0" dirty="0">
                <a:ln>
                  <a:noFill/>
                </a:ln>
                <a:solidFill>
                  <a:schemeClr val="tx1"/>
                </a:solidFill>
                <a:effectLst/>
                <a:latin typeface="Artifakt Element Book" pitchFamily="34" charset="0"/>
                <a:ea typeface="Artifakt Element Book" pitchFamily="34" charset="0"/>
                <a:cs typeface="Arial" charset="0"/>
              </a:rPr>
              <a:t>Summary of Tasks</a:t>
            </a:r>
            <a:r>
              <a:rPr lang="en-US" sz="2000" dirty="0">
                <a:solidFill>
                  <a:schemeClr val="tx1"/>
                </a:solidFill>
                <a:latin typeface="Artifakt Element Book" pitchFamily="34" charset="0"/>
                <a:ea typeface="Artifakt Element Book" pitchFamily="34" charset="0"/>
                <a:cs typeface="Arial" charset="0"/>
              </a:rPr>
              <a:t>.</a:t>
            </a:r>
            <a:endParaRPr kumimoji="0" lang="en-US" sz="2000" i="0" u="none" strike="noStrike" cap="none" normalizeH="0" baseline="0" dirty="0">
              <a:ln>
                <a:noFill/>
              </a:ln>
              <a:solidFill>
                <a:schemeClr val="tx1"/>
              </a:solidFill>
              <a:effectLst/>
              <a:latin typeface="Artifakt Element Book" pitchFamily="34" charset="0"/>
              <a:ea typeface="Artifakt Element Book" pitchFamily="34" charset="0"/>
              <a:cs typeface="Arial" charset="0"/>
            </a:endParaRPr>
          </a:p>
          <a:p>
            <a:pPr marL="342900" lvl="0" indent="-342900" eaLnBrk="0" fontAlgn="base" hangingPunct="0">
              <a:lnSpc>
                <a:spcPct val="150000"/>
              </a:lnSpc>
              <a:spcBef>
                <a:spcPct val="0"/>
              </a:spcBef>
              <a:spcAft>
                <a:spcPct val="0"/>
              </a:spcAft>
              <a:buClrTx/>
              <a:buFont typeface="Wingdings" pitchFamily="2" charset="2"/>
              <a:buChar char="ü"/>
            </a:pPr>
            <a:r>
              <a:rPr lang="en-US" sz="2000" dirty="0">
                <a:latin typeface="Artifakt Element Book" pitchFamily="34" charset="0"/>
                <a:ea typeface="Artifakt Element Book" pitchFamily="34" charset="0"/>
              </a:rPr>
              <a:t>Task List with different categories.</a:t>
            </a:r>
            <a:endParaRPr kumimoji="0" lang="en-US" sz="2000" i="0" u="none" strike="noStrike" cap="none" normalizeH="0" baseline="0" dirty="0">
              <a:ln>
                <a:noFill/>
              </a:ln>
              <a:solidFill>
                <a:schemeClr val="tx1"/>
              </a:solidFill>
              <a:effectLst/>
              <a:latin typeface="Artifakt Element Book" pitchFamily="34" charset="0"/>
              <a:ea typeface="Artifakt Element Book" pitchFamily="34" charset="0"/>
              <a:cs typeface="Arial" charset="0"/>
            </a:endParaRPr>
          </a:p>
          <a:p>
            <a:pPr marL="342900" indent="-342900">
              <a:lnSpc>
                <a:spcPct val="150000"/>
              </a:lnSpc>
              <a:buFont typeface="Wingdings" pitchFamily="2" charset="2"/>
              <a:buChar char="ü"/>
            </a:pPr>
            <a:r>
              <a:rPr lang="en-US" sz="2000" dirty="0">
                <a:latin typeface="Artifakt Element Book" pitchFamily="34" charset="0"/>
                <a:ea typeface="Artifakt Element Book" pitchFamily="34" charset="0"/>
              </a:rPr>
              <a:t>Add a new tasks.</a:t>
            </a:r>
          </a:p>
          <a:p>
            <a:pPr marL="342900" indent="-342900">
              <a:lnSpc>
                <a:spcPct val="150000"/>
              </a:lnSpc>
              <a:buFont typeface="Wingdings" pitchFamily="2" charset="2"/>
              <a:buChar char="ü"/>
            </a:pPr>
            <a:r>
              <a:rPr lang="en-US" sz="2000" dirty="0">
                <a:latin typeface="Artifakt Element Book" pitchFamily="34" charset="0"/>
                <a:ea typeface="Artifakt Element Book" pitchFamily="34" charset="0"/>
              </a:rPr>
              <a:t>Set Remainders to get notifications.</a:t>
            </a:r>
          </a:p>
          <a:p>
            <a:pPr marL="342900" indent="-342900">
              <a:lnSpc>
                <a:spcPct val="150000"/>
              </a:lnSpc>
              <a:buFont typeface="Wingdings" pitchFamily="2" charset="2"/>
              <a:buChar char="ü"/>
            </a:pPr>
            <a:r>
              <a:rPr lang="en-US" sz="2000" dirty="0">
                <a:latin typeface="Artifakt Element Book" pitchFamily="34" charset="0"/>
                <a:ea typeface="Artifakt Element Book" pitchFamily="34" charset="0"/>
              </a:rPr>
              <a:t>Notifications.</a:t>
            </a:r>
          </a:p>
          <a:p>
            <a:pPr lvl="0" eaLnBrk="0" fontAlgn="base" hangingPunct="0">
              <a:lnSpc>
                <a:spcPct val="150000"/>
              </a:lnSpc>
              <a:spcBef>
                <a:spcPct val="0"/>
              </a:spcBef>
              <a:spcAft>
                <a:spcPct val="0"/>
              </a:spcAft>
              <a:buClrTx/>
              <a:buFontTx/>
              <a:buChar char="•"/>
            </a:pPr>
            <a:endParaRPr kumimoji="0" lang="en-US" sz="2000" b="0" i="0" u="none" strike="noStrike" cap="none" normalizeH="0" baseline="0" dirty="0">
              <a:ln>
                <a:noFill/>
              </a:ln>
              <a:solidFill>
                <a:schemeClr val="tx1"/>
              </a:solidFill>
              <a:effectLst/>
              <a:latin typeface="Artifakt Element Book" pitchFamily="34" charset="0"/>
              <a:ea typeface="Artifakt Element Book" pitchFamily="34" charset="0"/>
              <a:cs typeface="Arial"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124836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8"/>
        <p:cNvGrpSpPr/>
        <p:nvPr/>
      </p:nvGrpSpPr>
      <p:grpSpPr>
        <a:xfrm>
          <a:off x="0" y="0"/>
          <a:ext cx="0" cy="0"/>
          <a:chOff x="0" y="0"/>
          <a:chExt cx="0" cy="0"/>
        </a:xfrm>
      </p:grpSpPr>
      <p:sp>
        <p:nvSpPr>
          <p:cNvPr id="319" name="Google Shape;319;p3"/>
          <p:cNvSpPr txBox="1"/>
          <p:nvPr/>
        </p:nvSpPr>
        <p:spPr>
          <a:xfrm>
            <a:off x="323551" y="375248"/>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dirty="0">
                <a:latin typeface="Times New Roman"/>
                <a:ea typeface="Times New Roman"/>
                <a:cs typeface="Times New Roman"/>
                <a:sym typeface="Times New Roman"/>
              </a:rPr>
              <a:t>Technology Stack</a:t>
            </a:r>
            <a:endParaRPr sz="1400" b="0" i="0" u="none" strike="noStrike" cap="none" dirty="0">
              <a:solidFill>
                <a:srgbClr val="000000"/>
              </a:solidFill>
              <a:latin typeface="Arial"/>
              <a:ea typeface="Arial"/>
              <a:cs typeface="Arial"/>
              <a:sym typeface="Arial"/>
            </a:endParaRPr>
          </a:p>
        </p:txBody>
      </p:sp>
      <p:sp>
        <p:nvSpPr>
          <p:cNvPr id="320" name="Google Shape;320;p3"/>
          <p:cNvSpPr txBox="1"/>
          <p:nvPr/>
        </p:nvSpPr>
        <p:spPr>
          <a:xfrm>
            <a:off x="503237" y="1286597"/>
            <a:ext cx="9071100" cy="5194200"/>
          </a:xfrm>
          <a:prstGeom prst="rect">
            <a:avLst/>
          </a:prstGeom>
          <a:noFill/>
          <a:ln>
            <a:noFill/>
          </a:ln>
        </p:spPr>
        <p:txBody>
          <a:bodyPr spcFirstLastPara="1" wrap="square" lIns="0" tIns="21225"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2" name="Rectangle 1"/>
          <p:cNvSpPr>
            <a:spLocks noChangeArrowheads="1"/>
          </p:cNvSpPr>
          <p:nvPr/>
        </p:nvSpPr>
        <p:spPr bwMode="auto">
          <a:xfrm>
            <a:off x="143865" y="1791000"/>
            <a:ext cx="9430472"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nSpc>
                <a:spcPct val="150000"/>
              </a:lnSpc>
              <a:buFont typeface="Courier New" pitchFamily="49" charset="0"/>
              <a:buChar char="o"/>
            </a:pPr>
            <a:r>
              <a:rPr lang="en-IN" sz="2000" b="1" dirty="0">
                <a:latin typeface="Artifakt Element Book" pitchFamily="34" charset="0"/>
                <a:ea typeface="Artifakt Element Book" pitchFamily="34" charset="0"/>
              </a:rPr>
              <a:t>Frontend:</a:t>
            </a:r>
            <a:endParaRPr lang="en-IN" sz="2000" dirty="0">
              <a:latin typeface="Artifakt Element Book" pitchFamily="34" charset="0"/>
              <a:ea typeface="Artifakt Element Book" pitchFamily="34" charset="0"/>
            </a:endParaRPr>
          </a:p>
          <a:p>
            <a:pPr marL="342900" indent="-342900">
              <a:lnSpc>
                <a:spcPct val="150000"/>
              </a:lnSpc>
              <a:buFont typeface="Courier New" pitchFamily="49" charset="0"/>
              <a:buChar char="o"/>
            </a:pPr>
            <a:r>
              <a:rPr lang="en-IN" sz="2000" b="1" dirty="0" err="1">
                <a:latin typeface="Artifakt Element Book" pitchFamily="34" charset="0"/>
                <a:ea typeface="Artifakt Element Book" pitchFamily="34" charset="0"/>
              </a:rPr>
              <a:t>Javascript</a:t>
            </a:r>
            <a:r>
              <a:rPr lang="en-IN" sz="2000" b="1" dirty="0">
                <a:latin typeface="Artifakt Element Book" pitchFamily="34" charset="0"/>
                <a:ea typeface="Artifakt Element Book" pitchFamily="34" charset="0"/>
              </a:rPr>
              <a:t>:</a:t>
            </a:r>
            <a:r>
              <a:rPr lang="en-IN" sz="2000" dirty="0">
                <a:latin typeface="Artifakt Element Book" pitchFamily="34" charset="0"/>
                <a:ea typeface="Artifakt Element Book" pitchFamily="34" charset="0"/>
              </a:rPr>
              <a:t> For building the graphical user interface (GUI) in </a:t>
            </a:r>
            <a:r>
              <a:rPr lang="en-IN" sz="2000" dirty="0" err="1">
                <a:latin typeface="Artifakt Element Book" pitchFamily="34" charset="0"/>
                <a:ea typeface="Artifakt Element Book" pitchFamily="34" charset="0"/>
              </a:rPr>
              <a:t>Javascript</a:t>
            </a:r>
            <a:r>
              <a:rPr lang="en-IN" sz="2000" dirty="0">
                <a:latin typeface="Artifakt Element Book" pitchFamily="34" charset="0"/>
                <a:ea typeface="Artifakt Element Book" pitchFamily="34" charset="0"/>
              </a:rPr>
              <a:t>, offering rich UI components and platform independence.</a:t>
            </a:r>
          </a:p>
          <a:p>
            <a:pPr marL="342900" indent="-342900">
              <a:lnSpc>
                <a:spcPct val="150000"/>
              </a:lnSpc>
              <a:buFont typeface="Courier New" pitchFamily="49" charset="0"/>
              <a:buChar char="o"/>
            </a:pPr>
            <a:r>
              <a:rPr lang="en-IN" sz="2000" b="1" dirty="0">
                <a:latin typeface="Artifakt Element Book" pitchFamily="34" charset="0"/>
                <a:ea typeface="Artifakt Element Book" pitchFamily="34" charset="0"/>
              </a:rPr>
              <a:t>Backend:</a:t>
            </a:r>
            <a:endParaRPr lang="en-IN" sz="2000" dirty="0">
              <a:latin typeface="Artifakt Element Book" pitchFamily="34" charset="0"/>
              <a:ea typeface="Artifakt Element Book" pitchFamily="34" charset="0"/>
            </a:endParaRPr>
          </a:p>
          <a:p>
            <a:pPr marL="342900" indent="-342900">
              <a:lnSpc>
                <a:spcPct val="150000"/>
              </a:lnSpc>
              <a:buFont typeface="Courier New" pitchFamily="49" charset="0"/>
              <a:buChar char="o"/>
            </a:pPr>
            <a:r>
              <a:rPr lang="en-IN" sz="2000" b="1" dirty="0">
                <a:latin typeface="Artifakt Element Book" pitchFamily="34" charset="0"/>
                <a:ea typeface="Artifakt Element Book" pitchFamily="34" charset="0"/>
              </a:rPr>
              <a:t>Java:</a:t>
            </a:r>
            <a:r>
              <a:rPr lang="en-IN" sz="2000" dirty="0">
                <a:latin typeface="Artifakt Element Book" pitchFamily="34" charset="0"/>
                <a:ea typeface="Artifakt Element Book" pitchFamily="34" charset="0"/>
              </a:rPr>
              <a:t> Backend logic and business rules implemented in Java, ensuring robustness and compatibility.</a:t>
            </a:r>
          </a:p>
          <a:p>
            <a:pPr marL="342900" indent="-342900">
              <a:lnSpc>
                <a:spcPct val="150000"/>
              </a:lnSpc>
              <a:buFont typeface="Courier New" pitchFamily="49" charset="0"/>
              <a:buChar char="o"/>
            </a:pPr>
            <a:r>
              <a:rPr lang="en-IN" sz="2000" b="1" dirty="0">
                <a:latin typeface="Artifakt Element Book" pitchFamily="34" charset="0"/>
                <a:ea typeface="Artifakt Element Book" pitchFamily="34" charset="0"/>
              </a:rPr>
              <a:t>Database:</a:t>
            </a:r>
            <a:endParaRPr lang="en-IN" sz="2000" dirty="0">
              <a:latin typeface="Artifakt Element Book" pitchFamily="34" charset="0"/>
              <a:ea typeface="Artifakt Element Book" pitchFamily="34" charset="0"/>
            </a:endParaRPr>
          </a:p>
          <a:p>
            <a:pPr marL="342900" indent="-342900">
              <a:lnSpc>
                <a:spcPct val="150000"/>
              </a:lnSpc>
              <a:buFont typeface="Courier New" pitchFamily="49" charset="0"/>
              <a:buChar char="o"/>
            </a:pPr>
            <a:r>
              <a:rPr lang="en-IN" sz="2000" b="1" dirty="0">
                <a:latin typeface="Artifakt Element Book" pitchFamily="34" charset="0"/>
                <a:ea typeface="Artifakt Element Book" pitchFamily="34" charset="0"/>
              </a:rPr>
              <a:t>SQLite:</a:t>
            </a:r>
            <a:r>
              <a:rPr lang="en-IN" sz="2000" dirty="0">
                <a:latin typeface="Artifakt Element Book" pitchFamily="34" charset="0"/>
                <a:ea typeface="Artifakt Element Book" pitchFamily="34" charset="0"/>
              </a:rPr>
              <a:t> Lightweight, embedded relational database for storing user data, tasks, and settings.</a:t>
            </a:r>
          </a:p>
          <a:p>
            <a:pPr marL="342900" indent="-342900">
              <a:lnSpc>
                <a:spcPct val="150000"/>
              </a:lnSpc>
              <a:buFont typeface="Courier New" pitchFamily="49" charset="0"/>
              <a:buChar char="o"/>
            </a:pPr>
            <a:endParaRPr lang="en-IN" sz="2000" dirty="0">
              <a:latin typeface="Artifakt Element Book" pitchFamily="34" charset="0"/>
              <a:ea typeface="Artifakt Element Book" pitchFamily="34" charset="0"/>
            </a:endParaRPr>
          </a:p>
          <a:p>
            <a:pPr marL="0" marR="0" lvl="0" indent="0" algn="l" defTabSz="914400" rtl="0" eaLnBrk="1" fontAlgn="base" latinLnBrk="0" hangingPunct="1">
              <a:lnSpc>
                <a:spcPct val="150000"/>
              </a:lnSpc>
              <a:spcBef>
                <a:spcPct val="0"/>
              </a:spcBef>
              <a:spcAft>
                <a:spcPct val="0"/>
              </a:spcAft>
              <a:buClrTx/>
              <a:buSzTx/>
              <a:tabLst/>
            </a:pPr>
            <a:endParaRPr kumimoji="0" lang="en-US" sz="2000" i="0" u="none" strike="noStrike" cap="none" normalizeH="0" baseline="0" dirty="0">
              <a:ln>
                <a:noFill/>
              </a:ln>
              <a:solidFill>
                <a:schemeClr val="tx1"/>
              </a:solidFill>
              <a:effectLst/>
              <a:latin typeface="Artifakt Element Book" pitchFamily="34" charset="0"/>
              <a:ea typeface="Artifakt Element Book" pitchFamily="34" charset="0"/>
              <a:cs typeface="Arial"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sz="2000" i="0" u="none" strike="noStrike" cap="none" normalizeH="0" baseline="0" dirty="0">
              <a:ln>
                <a:noFill/>
              </a:ln>
              <a:solidFill>
                <a:schemeClr val="tx1"/>
              </a:solidFill>
              <a:effectLst/>
              <a:latin typeface="Artifakt Element Book" pitchFamily="34" charset="0"/>
              <a:ea typeface="Artifakt Element Book" pitchFamily="34" charset="0"/>
              <a:cs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8"/>
        <p:cNvGrpSpPr/>
        <p:nvPr/>
      </p:nvGrpSpPr>
      <p:grpSpPr>
        <a:xfrm>
          <a:off x="0" y="0"/>
          <a:ext cx="0" cy="0"/>
          <a:chOff x="0" y="0"/>
          <a:chExt cx="0" cy="0"/>
        </a:xfrm>
      </p:grpSpPr>
      <p:sp>
        <p:nvSpPr>
          <p:cNvPr id="319" name="Google Shape;319;p3"/>
          <p:cNvSpPr txBox="1"/>
          <p:nvPr/>
        </p:nvSpPr>
        <p:spPr>
          <a:xfrm>
            <a:off x="323551" y="375248"/>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dirty="0">
                <a:latin typeface="Times New Roman"/>
                <a:cs typeface="Times New Roman"/>
                <a:sym typeface="Times New Roman"/>
              </a:rPr>
              <a:t>IMPLEMENTATION</a:t>
            </a:r>
            <a:endParaRPr sz="1400" b="0" i="0" u="none" strike="noStrike" cap="none" dirty="0">
              <a:solidFill>
                <a:srgbClr val="000000"/>
              </a:solidFill>
              <a:latin typeface="Arial"/>
              <a:ea typeface="Arial"/>
              <a:cs typeface="Arial"/>
              <a:sym typeface="Arial"/>
            </a:endParaRPr>
          </a:p>
        </p:txBody>
      </p:sp>
      <p:sp>
        <p:nvSpPr>
          <p:cNvPr id="320" name="Google Shape;320;p3"/>
          <p:cNvSpPr txBox="1"/>
          <p:nvPr/>
        </p:nvSpPr>
        <p:spPr>
          <a:xfrm>
            <a:off x="503237" y="1474514"/>
            <a:ext cx="9071100" cy="5194200"/>
          </a:xfrm>
          <a:prstGeom prst="rect">
            <a:avLst/>
          </a:prstGeom>
          <a:noFill/>
          <a:ln>
            <a:noFill/>
          </a:ln>
        </p:spPr>
        <p:txBody>
          <a:bodyPr spcFirstLastPara="1" wrap="square" lIns="0" tIns="21225"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2" name="Rectangle 1"/>
          <p:cNvSpPr>
            <a:spLocks noChangeArrowheads="1"/>
          </p:cNvSpPr>
          <p:nvPr/>
        </p:nvSpPr>
        <p:spPr bwMode="auto">
          <a:xfrm>
            <a:off x="143865" y="3868488"/>
            <a:ext cx="943047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endParaRPr lang="en-IN" sz="2000" dirty="0">
              <a:latin typeface="Artifakt Element Book" pitchFamily="34" charset="0"/>
              <a:ea typeface="Artifakt Element Book" pitchFamily="34" charset="0"/>
            </a:endParaRPr>
          </a:p>
          <a:p>
            <a:pPr marL="0" marR="0" lvl="0" indent="0" algn="l" defTabSz="914400" rtl="0" eaLnBrk="1" fontAlgn="base" latinLnBrk="0" hangingPunct="1">
              <a:lnSpc>
                <a:spcPct val="150000"/>
              </a:lnSpc>
              <a:spcBef>
                <a:spcPct val="0"/>
              </a:spcBef>
              <a:spcAft>
                <a:spcPct val="0"/>
              </a:spcAft>
              <a:buClrTx/>
              <a:buSzTx/>
              <a:tabLst/>
            </a:pPr>
            <a:endParaRPr kumimoji="0" lang="en-US" sz="2000" i="0" u="none" strike="noStrike" cap="none" normalizeH="0" baseline="0" dirty="0">
              <a:ln>
                <a:noFill/>
              </a:ln>
              <a:solidFill>
                <a:schemeClr val="tx1"/>
              </a:solidFill>
              <a:effectLst/>
              <a:latin typeface="Artifakt Element Book" pitchFamily="34" charset="0"/>
              <a:ea typeface="Artifakt Element Book" pitchFamily="34" charset="0"/>
              <a:cs typeface="Arial"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sz="2000" i="0" u="none" strike="noStrike" cap="none" normalizeH="0" baseline="0" dirty="0">
              <a:ln>
                <a:noFill/>
              </a:ln>
              <a:solidFill>
                <a:schemeClr val="tx1"/>
              </a:solidFill>
              <a:effectLst/>
              <a:latin typeface="Artifakt Element Book" pitchFamily="34" charset="0"/>
              <a:ea typeface="Artifakt Element Book" pitchFamily="34" charset="0"/>
              <a:cs typeface="Arial" charset="0"/>
            </a:endParaRPr>
          </a:p>
        </p:txBody>
      </p:sp>
      <p:pic>
        <p:nvPicPr>
          <p:cNvPr id="4" name="Picture 3" descr="A screenshot of a login screen&#10;&#10;Description automatically generated">
            <a:extLst>
              <a:ext uri="{FF2B5EF4-FFF2-40B4-BE49-F238E27FC236}">
                <a16:creationId xmlns:a16="http://schemas.microsoft.com/office/drawing/2014/main" id="{A67952ED-6EDD-30CE-DC82-D1074BF57725}"/>
              </a:ext>
            </a:extLst>
          </p:cNvPr>
          <p:cNvPicPr>
            <a:picLocks noChangeAspect="1"/>
          </p:cNvPicPr>
          <p:nvPr/>
        </p:nvPicPr>
        <p:blipFill>
          <a:blip r:embed="rId3"/>
          <a:stretch>
            <a:fillRect/>
          </a:stretch>
        </p:blipFill>
        <p:spPr>
          <a:xfrm>
            <a:off x="639353" y="1663450"/>
            <a:ext cx="3485452" cy="3558217"/>
          </a:xfrm>
          <a:prstGeom prst="rect">
            <a:avLst/>
          </a:prstGeom>
        </p:spPr>
      </p:pic>
      <p:sp>
        <p:nvSpPr>
          <p:cNvPr id="5" name="Arrow: Striped Right 4">
            <a:extLst>
              <a:ext uri="{FF2B5EF4-FFF2-40B4-BE49-F238E27FC236}">
                <a16:creationId xmlns:a16="http://schemas.microsoft.com/office/drawing/2014/main" id="{37DA9B39-2718-5C16-C8ED-EBCA442D243B}"/>
              </a:ext>
            </a:extLst>
          </p:cNvPr>
          <p:cNvSpPr/>
          <p:nvPr/>
        </p:nvSpPr>
        <p:spPr>
          <a:xfrm>
            <a:off x="4214648" y="3016628"/>
            <a:ext cx="1229711" cy="851860"/>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descr="A screenshot of a phone&#10;&#10;Description automatically generated">
            <a:extLst>
              <a:ext uri="{FF2B5EF4-FFF2-40B4-BE49-F238E27FC236}">
                <a16:creationId xmlns:a16="http://schemas.microsoft.com/office/drawing/2014/main" id="{F4CA2610-9C53-AF3D-10FE-41955988E767}"/>
              </a:ext>
            </a:extLst>
          </p:cNvPr>
          <p:cNvPicPr>
            <a:picLocks noChangeAspect="1"/>
          </p:cNvPicPr>
          <p:nvPr/>
        </p:nvPicPr>
        <p:blipFill>
          <a:blip r:embed="rId4"/>
          <a:stretch>
            <a:fillRect/>
          </a:stretch>
        </p:blipFill>
        <p:spPr>
          <a:xfrm>
            <a:off x="5789480" y="1474514"/>
            <a:ext cx="3498996" cy="4813738"/>
          </a:xfrm>
          <a:prstGeom prst="rect">
            <a:avLst/>
          </a:prstGeom>
        </p:spPr>
      </p:pic>
    </p:spTree>
    <p:extLst>
      <p:ext uri="{BB962C8B-B14F-4D97-AF65-F5344CB8AC3E}">
        <p14:creationId xmlns:p14="http://schemas.microsoft.com/office/powerpoint/2010/main" val="64900288"/>
      </p:ext>
    </p:extLst>
  </p:cSld>
  <p:clrMapOvr>
    <a:masterClrMapping/>
  </p:clrMapOvr>
</p:sld>
</file>

<file path=ppt/theme/theme1.xml><?xml version="1.0" encoding="utf-8"?>
<a:theme xmlns:a="http://schemas.openxmlformats.org/drawingml/2006/main" name="Facet">
  <a:themeElements>
    <a:clrScheme name="default">
      <a:dk1>
        <a:srgbClr val="000000"/>
      </a:dk1>
      <a:lt1>
        <a:srgbClr val="FFFFFF"/>
      </a:lt1>
      <a:dk2>
        <a:srgbClr val="2C3C43"/>
      </a:dk2>
      <a:lt2>
        <a:srgbClr val="EBEBEB"/>
      </a:lt2>
      <a:accent1>
        <a:srgbClr val="5FCBEF"/>
      </a:accent1>
      <a:accent2>
        <a:srgbClr val="2E83C3"/>
      </a:accent2>
      <a:accent3>
        <a:srgbClr val="FFFFFF"/>
      </a:accent3>
      <a:accent4>
        <a:srgbClr val="5FCBEF"/>
      </a:accent4>
      <a:accent5>
        <a:srgbClr val="2E83C3"/>
      </a:accent5>
      <a:accent6>
        <a:srgbClr val="FFFFFF"/>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1264</TotalTime>
  <Words>668</Words>
  <Application>Microsoft Office PowerPoint</Application>
  <PresentationFormat>Custom</PresentationFormat>
  <Paragraphs>99</Paragraphs>
  <Slides>14</Slides>
  <Notes>13</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Facet</vt:lpstr>
      <vt:lpstr>Facet</vt:lpstr>
      <vt:lpstr>PowerPoint Presentation</vt:lpstr>
      <vt:lpstr>PowerPoint Presentation</vt:lpstr>
      <vt:lpstr>PowerPoint Presentation</vt:lpstr>
      <vt:lpstr>PowerPoint Presentation</vt:lpstr>
      <vt:lpstr>PowerPoint Presentation</vt:lpstr>
      <vt:lpstr> Problem statement </vt:lpstr>
      <vt:lpstr>PowerPoint Presentation</vt:lpstr>
      <vt:lpstr>PowerPoint Presentation</vt:lpstr>
      <vt:lpstr>PowerPoint Presentation</vt:lpstr>
      <vt:lpstr>IMPLEMENTATION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Saggy Bhai</cp:lastModifiedBy>
  <cp:revision>67</cp:revision>
  <dcterms:modified xsi:type="dcterms:W3CDTF">2024-10-23T07:31:07Z</dcterms:modified>
</cp:coreProperties>
</file>