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0"/>
  </p:notesMasterIdLst>
  <p:sldIdLst>
    <p:sldId id="256" r:id="rId2"/>
    <p:sldId id="257" r:id="rId3"/>
    <p:sldId id="258" r:id="rId4"/>
    <p:sldId id="269" r:id="rId5"/>
    <p:sldId id="266" r:id="rId6"/>
    <p:sldId id="270" r:id="rId7"/>
    <p:sldId id="272" r:id="rId8"/>
    <p:sldId id="284" r:id="rId9"/>
    <p:sldId id="280" r:id="rId10"/>
    <p:sldId id="282" r:id="rId11"/>
    <p:sldId id="277" r:id="rId12"/>
    <p:sldId id="278" r:id="rId13"/>
    <p:sldId id="263" r:id="rId14"/>
    <p:sldId id="285" r:id="rId15"/>
    <p:sldId id="264" r:id="rId16"/>
    <p:sldId id="265" r:id="rId17"/>
    <p:sldId id="268"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521415D9-36F7-43E2-AB2F-B90AF26B5E84}">
      <p14:sectionLst xmlns:p14="http://schemas.microsoft.com/office/powerpoint/2010/main">
        <p14:section name="Default Section" id="{F25AE1AE-6906-43D1-B99D-349D20335561}">
          <p14:sldIdLst>
            <p14:sldId id="256"/>
            <p14:sldId id="257"/>
            <p14:sldId id="258"/>
            <p14:sldId id="269"/>
            <p14:sldId id="266"/>
            <p14:sldId id="270"/>
            <p14:sldId id="272"/>
            <p14:sldId id="284"/>
            <p14:sldId id="280"/>
            <p14:sldId id="282"/>
            <p14:sldId id="277"/>
          </p14:sldIdLst>
        </p14:section>
        <p14:section name="Untitled Section" id="{B94F4761-C1B0-4043-89B3-D043B9AC022C}">
          <p14:sldIdLst>
            <p14:sldId id="278"/>
            <p14:sldId id="263"/>
            <p14:sldId id="285"/>
            <p14:sldId id="264"/>
            <p14:sldId id="265"/>
            <p14:sldId id="268"/>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p:cViewPr varScale="1">
        <p:scale>
          <a:sx n="71" d="100"/>
          <a:sy n="71" d="100"/>
        </p:scale>
        <p:origin x="1608"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B1A5B497-495E-F832-8901-825126DB78B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261E07BC-CE95-8D96-3CBE-750F4463584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4FFD8505-4A09-6799-505F-BAD9D339A5C0}"/>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5DA1DA17-A5AE-6739-A966-062C6726F4D5}"/>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B1F3FC5-2AA0-9327-073B-E9C261406C75}"/>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C119F95-DB73-7101-5F53-6F083128CA5D}"/>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42051CFA-4144-44B2-B5A7-DD2CDEB04C68}"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2891CFB-EAF7-74D7-BD58-AD952309053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C75EE49-B121-47D1-B8B7-44480EC9455E}"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5151DBE0-5E0D-72AE-4CD9-DF4DB03AD80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8A77D9E9-0092-5300-96B9-433BA0F0D4A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7CD84F20-518F-FF23-5B6C-8BF3E35305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153E14E-F532-47FC-AB1B-D08774F0D0C3}"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03128B4C-F64C-5EC2-3299-58E01530070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A6460714-F9F2-3597-3E25-1C4D876A4C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0893C836-9B9E-2116-BF3B-1B4B1CBE59A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8924192-B3DB-415C-9387-11CD43B6C7F4}"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3F86C969-7698-C7CC-BE5A-FB291872327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06D6A940-24D6-015E-AA21-5A4056E07F0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1086E2D-AE46-9C10-3C1F-B41FDEDB4B5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36A91A-A95D-4AE0-B3AF-58553DA87923}"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562AAE75-6CDE-FFE6-DF51-3BDA2B0371A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57244787-D336-0EBE-CABF-A2C10D67A07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0BA11496-7B82-F730-3A4D-ABF1B3E2F22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A63A23C-96B8-4385-BED7-39AA5519BBA1}" type="slidenum">
              <a:rPr lang="en-IN" altLang="en-US" sz="1400" smtClean="0"/>
              <a:pPr fontAlgn="base">
                <a:spcBef>
                  <a:spcPct val="0"/>
                </a:spcBef>
                <a:spcAft>
                  <a:spcPct val="0"/>
                </a:spcAft>
              </a:pPr>
              <a:t>13</a:t>
            </a:fld>
            <a:endParaRPr lang="en-IN" altLang="en-US" sz="1400"/>
          </a:p>
        </p:txBody>
      </p:sp>
      <p:sp>
        <p:nvSpPr>
          <p:cNvPr id="20483" name="Rectangle 1">
            <a:extLst>
              <a:ext uri="{FF2B5EF4-FFF2-40B4-BE49-F238E27FC236}">
                <a16:creationId xmlns:a16="http://schemas.microsoft.com/office/drawing/2014/main" id="{9E2979FA-9FD7-F303-D608-E53B54F18EE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B84B9C4B-A795-394D-1933-1ECC6C994E7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0104DA53-DA79-3DB1-EF05-62D0F224CF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9E80018-C863-497D-A72C-700B64605872}" type="slidenum">
              <a:rPr lang="en-IN" altLang="en-US" sz="1400" smtClean="0"/>
              <a:pPr fontAlgn="base">
                <a:spcBef>
                  <a:spcPct val="0"/>
                </a:spcBef>
                <a:spcAft>
                  <a:spcPct val="0"/>
                </a:spcAft>
              </a:pPr>
              <a:t>15</a:t>
            </a:fld>
            <a:endParaRPr lang="en-IN" altLang="en-US" sz="1400"/>
          </a:p>
        </p:txBody>
      </p:sp>
      <p:sp>
        <p:nvSpPr>
          <p:cNvPr id="22531" name="Rectangle 1">
            <a:extLst>
              <a:ext uri="{FF2B5EF4-FFF2-40B4-BE49-F238E27FC236}">
                <a16:creationId xmlns:a16="http://schemas.microsoft.com/office/drawing/2014/main" id="{0C8B4AC3-F500-A40E-1010-D23CA5B27D6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ACA450A0-85D8-DF6E-67FC-5BF0E9E824E6}"/>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6768113D-66AD-9734-0A4C-B00D0411F68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A5829978-7FD4-450C-BA4B-9DDFD0A61B74}" type="slidenum">
              <a:rPr lang="en-IN" altLang="en-US" sz="1400" smtClean="0"/>
              <a:pPr fontAlgn="base">
                <a:spcBef>
                  <a:spcPct val="0"/>
                </a:spcBef>
                <a:spcAft>
                  <a:spcPct val="0"/>
                </a:spcAft>
              </a:pPr>
              <a:t>16</a:t>
            </a:fld>
            <a:endParaRPr lang="en-IN" altLang="en-US" sz="1400"/>
          </a:p>
        </p:txBody>
      </p:sp>
      <p:sp>
        <p:nvSpPr>
          <p:cNvPr id="24579" name="Rectangle 1">
            <a:extLst>
              <a:ext uri="{FF2B5EF4-FFF2-40B4-BE49-F238E27FC236}">
                <a16:creationId xmlns:a16="http://schemas.microsoft.com/office/drawing/2014/main" id="{1BD4F8EF-C5F0-C3A5-0C66-7B5F0EF86DD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F85CABE1-35DC-A5C0-6B8B-B31E40212097}"/>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C5223684-9299-38A1-A4CD-73ED49FD0C1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747498C-D195-417C-9347-175945A12AAF}" type="slidenum">
              <a:rPr lang="en-IN" altLang="en-US" sz="1400" smtClean="0"/>
              <a:pPr fontAlgn="base">
                <a:spcBef>
                  <a:spcPct val="0"/>
                </a:spcBef>
                <a:spcAft>
                  <a:spcPct val="0"/>
                </a:spcAft>
              </a:pPr>
              <a:t>17</a:t>
            </a:fld>
            <a:endParaRPr lang="en-IN" altLang="en-US" sz="1400"/>
          </a:p>
        </p:txBody>
      </p:sp>
      <p:sp>
        <p:nvSpPr>
          <p:cNvPr id="26627" name="Rectangle 1">
            <a:extLst>
              <a:ext uri="{FF2B5EF4-FFF2-40B4-BE49-F238E27FC236}">
                <a16:creationId xmlns:a16="http://schemas.microsoft.com/office/drawing/2014/main" id="{6564315C-5AD1-D8BE-FBDD-468AC0431B9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AD0F9F0A-32F2-4EE2-E55B-B117D31898C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4DA5E6F0-FEBC-C472-79E0-7EEFE027FF8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2ACEE91-682B-47F7-A245-F168A64B4E81}" type="slidenum">
              <a:rPr lang="en-IN" altLang="en-US" sz="1400" smtClean="0"/>
              <a:pPr fontAlgn="base">
                <a:spcBef>
                  <a:spcPct val="0"/>
                </a:spcBef>
                <a:spcAft>
                  <a:spcPct val="0"/>
                </a:spcAft>
              </a:pPr>
              <a:t>18</a:t>
            </a:fld>
            <a:endParaRPr lang="en-IN" altLang="en-US" sz="1400"/>
          </a:p>
        </p:txBody>
      </p:sp>
      <p:sp>
        <p:nvSpPr>
          <p:cNvPr id="28675" name="Rectangle 1">
            <a:extLst>
              <a:ext uri="{FF2B5EF4-FFF2-40B4-BE49-F238E27FC236}">
                <a16:creationId xmlns:a16="http://schemas.microsoft.com/office/drawing/2014/main" id="{C944920D-CB56-79C9-70EC-2C13207EC05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2CB5BEF8-F2FE-6372-1DD4-A9A5938A25F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AF20E96C-7C80-5A87-C2AA-7B48FF9BFE7F}"/>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459913CC-7DC4-BE57-B028-22C734904BD5}"/>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81A9C2F-7309-8ECA-BCC7-A520A941637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ADAD4058-44D9-6173-13EA-5BA9F13F90A1}"/>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01D0DB0C-414E-B5A7-9F6D-CE03E881DFC6}"/>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F8FA5531-3FFD-BCB7-AA67-974BF880ED53}"/>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CD39F9F3-4B9A-ABD8-877A-6704F7669250}"/>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A3D77901-08F2-FA19-5AD3-5EB146FA48B0}"/>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FBB1BB67-A6DA-E3AE-6428-DEC3C0D53C4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6026B0AD-A069-EFD9-CF11-06BA4F99CD6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46EB323B-EF9B-2E71-E47F-0A4F1FBF9FF1}"/>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E88E95A2-B41D-7753-9D1A-B568D1106EDA}"/>
              </a:ext>
            </a:extLst>
          </p:cNvPr>
          <p:cNvSpPr>
            <a:spLocks noGrp="1"/>
          </p:cNvSpPr>
          <p:nvPr>
            <p:ph type="dt" sz="half" idx="10"/>
          </p:nvPr>
        </p:nvSpPr>
        <p:spPr/>
        <p:txBody>
          <a:bodyPr/>
          <a:lstStyle>
            <a:lvl1pPr>
              <a:defRPr/>
            </a:lvl1pPr>
          </a:lstStyle>
          <a:p>
            <a:pPr>
              <a:defRPr/>
            </a:pPr>
            <a:fld id="{7CEA85E7-4377-446C-BACD-63238E102870}" type="datetimeFigureOut">
              <a:rPr lang="en-US"/>
              <a:pPr>
                <a:defRPr/>
              </a:pPr>
              <a:t>10/23/2024</a:t>
            </a:fld>
            <a:endParaRPr lang="en-US" dirty="0"/>
          </a:p>
        </p:txBody>
      </p:sp>
      <p:sp>
        <p:nvSpPr>
          <p:cNvPr id="16" name="Footer Placeholder 4">
            <a:extLst>
              <a:ext uri="{FF2B5EF4-FFF2-40B4-BE49-F238E27FC236}">
                <a16:creationId xmlns:a16="http://schemas.microsoft.com/office/drawing/2014/main" id="{E8CBA052-2166-5D0C-5414-1EA7FA2C485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B6134741-DB05-2EDC-553A-FEA2A0FF7DA8}"/>
              </a:ext>
            </a:extLst>
          </p:cNvPr>
          <p:cNvSpPr>
            <a:spLocks noGrp="1"/>
          </p:cNvSpPr>
          <p:nvPr>
            <p:ph type="sldNum" sz="quarter" idx="12"/>
          </p:nvPr>
        </p:nvSpPr>
        <p:spPr/>
        <p:txBody>
          <a:bodyPr/>
          <a:lstStyle>
            <a:lvl1pPr>
              <a:defRPr/>
            </a:lvl1pPr>
          </a:lstStyle>
          <a:p>
            <a:pPr>
              <a:defRPr/>
            </a:pPr>
            <a:fld id="{E7D87229-1BA0-46A7-8D9A-9B703C2AC67B}" type="slidenum">
              <a:rPr lang="en-US"/>
              <a:pPr>
                <a:defRPr/>
              </a:pPr>
              <a:t>‹#›</a:t>
            </a:fld>
            <a:endParaRPr lang="en-US" dirty="0"/>
          </a:p>
        </p:txBody>
      </p:sp>
    </p:spTree>
    <p:extLst>
      <p:ext uri="{BB962C8B-B14F-4D97-AF65-F5344CB8AC3E}">
        <p14:creationId xmlns:p14="http://schemas.microsoft.com/office/powerpoint/2010/main" val="90300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0A3DA-0613-CB47-7DD2-2B2488959517}"/>
              </a:ext>
            </a:extLst>
          </p:cNvPr>
          <p:cNvSpPr>
            <a:spLocks noGrp="1"/>
          </p:cNvSpPr>
          <p:nvPr>
            <p:ph type="dt" sz="half" idx="10"/>
          </p:nvPr>
        </p:nvSpPr>
        <p:spPr/>
        <p:txBody>
          <a:bodyPr/>
          <a:lstStyle>
            <a:lvl1pPr>
              <a:defRPr/>
            </a:lvl1pPr>
          </a:lstStyle>
          <a:p>
            <a:pPr>
              <a:defRPr/>
            </a:pPr>
            <a:fld id="{7E9A39FD-6C64-473A-81B6-6E6E1DCCE798}"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31C356E4-FD99-23F2-EE02-99340A41BC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D86D87-5BD5-5CE3-ECC4-34978FEE1B1B}"/>
              </a:ext>
            </a:extLst>
          </p:cNvPr>
          <p:cNvSpPr>
            <a:spLocks noGrp="1"/>
          </p:cNvSpPr>
          <p:nvPr>
            <p:ph type="sldNum" sz="quarter" idx="12"/>
          </p:nvPr>
        </p:nvSpPr>
        <p:spPr/>
        <p:txBody>
          <a:bodyPr/>
          <a:lstStyle>
            <a:lvl1pPr>
              <a:defRPr/>
            </a:lvl1pPr>
          </a:lstStyle>
          <a:p>
            <a:pPr>
              <a:defRPr/>
            </a:pPr>
            <a:fld id="{D4A1A258-CA1F-4C71-9A82-07B8A12CB24D}" type="slidenum">
              <a:rPr lang="en-US"/>
              <a:pPr>
                <a:defRPr/>
              </a:pPr>
              <a:t>‹#›</a:t>
            </a:fld>
            <a:endParaRPr lang="en-US" dirty="0"/>
          </a:p>
        </p:txBody>
      </p:sp>
    </p:spTree>
    <p:extLst>
      <p:ext uri="{BB962C8B-B14F-4D97-AF65-F5344CB8AC3E}">
        <p14:creationId xmlns:p14="http://schemas.microsoft.com/office/powerpoint/2010/main" val="249856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575D2-4814-3A7C-AE49-D855EF7FCF8F}"/>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E70150C-CBD8-DD0A-07C2-5C35CB8EB032}"/>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89B2616F-2DC7-E3CD-4396-6A1354922ADC}"/>
              </a:ext>
            </a:extLst>
          </p:cNvPr>
          <p:cNvSpPr>
            <a:spLocks noGrp="1"/>
          </p:cNvSpPr>
          <p:nvPr>
            <p:ph type="dt" sz="half" idx="14"/>
          </p:nvPr>
        </p:nvSpPr>
        <p:spPr/>
        <p:txBody>
          <a:bodyPr/>
          <a:lstStyle>
            <a:lvl1pPr>
              <a:defRPr/>
            </a:lvl1pPr>
          </a:lstStyle>
          <a:p>
            <a:pPr>
              <a:defRPr/>
            </a:pPr>
            <a:fld id="{91DBE933-AC38-4DFB-991B-9AC079EDED5C}"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52625B52-B05F-38B6-7851-BFE9AE92A65D}"/>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B8FECF6-7254-1BC0-20C0-CA4550A8CE22}"/>
              </a:ext>
            </a:extLst>
          </p:cNvPr>
          <p:cNvSpPr>
            <a:spLocks noGrp="1"/>
          </p:cNvSpPr>
          <p:nvPr>
            <p:ph type="sldNum" sz="quarter" idx="16"/>
          </p:nvPr>
        </p:nvSpPr>
        <p:spPr/>
        <p:txBody>
          <a:bodyPr/>
          <a:lstStyle>
            <a:lvl1pPr>
              <a:defRPr/>
            </a:lvl1pPr>
          </a:lstStyle>
          <a:p>
            <a:pPr>
              <a:defRPr/>
            </a:pPr>
            <a:fld id="{09916D7E-3FF8-438D-A4B9-BA3AEF39885C}" type="slidenum">
              <a:rPr lang="en-US"/>
              <a:pPr>
                <a:defRPr/>
              </a:pPr>
              <a:t>‹#›</a:t>
            </a:fld>
            <a:endParaRPr lang="en-US" dirty="0"/>
          </a:p>
        </p:txBody>
      </p:sp>
    </p:spTree>
    <p:extLst>
      <p:ext uri="{BB962C8B-B14F-4D97-AF65-F5344CB8AC3E}">
        <p14:creationId xmlns:p14="http://schemas.microsoft.com/office/powerpoint/2010/main" val="1364173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F12FB-F6AA-6896-EF83-B7C6CA75FD58}"/>
              </a:ext>
            </a:extLst>
          </p:cNvPr>
          <p:cNvSpPr>
            <a:spLocks noGrp="1"/>
          </p:cNvSpPr>
          <p:nvPr>
            <p:ph type="dt" sz="half" idx="10"/>
          </p:nvPr>
        </p:nvSpPr>
        <p:spPr/>
        <p:txBody>
          <a:bodyPr/>
          <a:lstStyle>
            <a:lvl1pPr>
              <a:defRPr/>
            </a:lvl1pPr>
          </a:lstStyle>
          <a:p>
            <a:pPr>
              <a:defRPr/>
            </a:pPr>
            <a:fld id="{46B3DE6D-AD90-4B62-9B04-DB9D55EC125F}"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866802A6-7E6C-9C5D-29A5-14E7529D86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A95099-4BA0-7BD7-EFA7-0167DD3F5CB2}"/>
              </a:ext>
            </a:extLst>
          </p:cNvPr>
          <p:cNvSpPr>
            <a:spLocks noGrp="1"/>
          </p:cNvSpPr>
          <p:nvPr>
            <p:ph type="sldNum" sz="quarter" idx="12"/>
          </p:nvPr>
        </p:nvSpPr>
        <p:spPr/>
        <p:txBody>
          <a:bodyPr/>
          <a:lstStyle>
            <a:lvl1pPr>
              <a:defRPr/>
            </a:lvl1pPr>
          </a:lstStyle>
          <a:p>
            <a:pPr>
              <a:defRPr/>
            </a:pPr>
            <a:fld id="{E915F83C-CDAF-470E-89DA-94055AAE722B}" type="slidenum">
              <a:rPr lang="en-US"/>
              <a:pPr>
                <a:defRPr/>
              </a:pPr>
              <a:t>‹#›</a:t>
            </a:fld>
            <a:endParaRPr lang="en-US" dirty="0"/>
          </a:p>
        </p:txBody>
      </p:sp>
    </p:spTree>
    <p:extLst>
      <p:ext uri="{BB962C8B-B14F-4D97-AF65-F5344CB8AC3E}">
        <p14:creationId xmlns:p14="http://schemas.microsoft.com/office/powerpoint/2010/main" val="2043042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94AB81-DC41-4DC3-A81A-FE2DBA2B32A0}"/>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73365097-3331-E497-5F39-7D769E51FDC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9FEB052D-7FED-DC4B-B789-85C27A2FB0F2}"/>
              </a:ext>
            </a:extLst>
          </p:cNvPr>
          <p:cNvSpPr>
            <a:spLocks noGrp="1"/>
          </p:cNvSpPr>
          <p:nvPr>
            <p:ph type="dt" sz="half" idx="14"/>
          </p:nvPr>
        </p:nvSpPr>
        <p:spPr/>
        <p:txBody>
          <a:bodyPr/>
          <a:lstStyle>
            <a:lvl1pPr>
              <a:defRPr/>
            </a:lvl1pPr>
          </a:lstStyle>
          <a:p>
            <a:pPr>
              <a:defRPr/>
            </a:pPr>
            <a:fld id="{792BA29D-D25E-43EF-925F-3A4597FF78ED}"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D489972D-E648-80FB-C6AA-683CA8FEDE2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B9F0578-175B-EBA9-7320-38F4BFAACFAC}"/>
              </a:ext>
            </a:extLst>
          </p:cNvPr>
          <p:cNvSpPr>
            <a:spLocks noGrp="1"/>
          </p:cNvSpPr>
          <p:nvPr>
            <p:ph type="sldNum" sz="quarter" idx="16"/>
          </p:nvPr>
        </p:nvSpPr>
        <p:spPr/>
        <p:txBody>
          <a:bodyPr/>
          <a:lstStyle>
            <a:lvl1pPr>
              <a:defRPr/>
            </a:lvl1pPr>
          </a:lstStyle>
          <a:p>
            <a:pPr>
              <a:defRPr/>
            </a:pPr>
            <a:fld id="{8A0B8B0B-ACAB-4B60-9A4C-ABFEBFB23D77}" type="slidenum">
              <a:rPr lang="en-US"/>
              <a:pPr>
                <a:defRPr/>
              </a:pPr>
              <a:t>‹#›</a:t>
            </a:fld>
            <a:endParaRPr lang="en-US" dirty="0"/>
          </a:p>
        </p:txBody>
      </p:sp>
    </p:spTree>
    <p:extLst>
      <p:ext uri="{BB962C8B-B14F-4D97-AF65-F5344CB8AC3E}">
        <p14:creationId xmlns:p14="http://schemas.microsoft.com/office/powerpoint/2010/main" val="952262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0C530-F964-D67C-6899-52A97E9FA7FD}"/>
              </a:ext>
            </a:extLst>
          </p:cNvPr>
          <p:cNvSpPr>
            <a:spLocks noGrp="1"/>
          </p:cNvSpPr>
          <p:nvPr>
            <p:ph type="dt" sz="half" idx="14"/>
          </p:nvPr>
        </p:nvSpPr>
        <p:spPr/>
        <p:txBody>
          <a:bodyPr/>
          <a:lstStyle>
            <a:lvl1pPr>
              <a:defRPr/>
            </a:lvl1pPr>
          </a:lstStyle>
          <a:p>
            <a:pPr>
              <a:defRPr/>
            </a:pPr>
            <a:fld id="{A7EFFC6A-B213-46C0-9783-185313439A7D}"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8F382C1D-A9B2-67CD-7121-57B76F1317F4}"/>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44A2D-5B19-1802-BA71-F7F4E504FE6E}"/>
              </a:ext>
            </a:extLst>
          </p:cNvPr>
          <p:cNvSpPr>
            <a:spLocks noGrp="1"/>
          </p:cNvSpPr>
          <p:nvPr>
            <p:ph type="sldNum" sz="quarter" idx="16"/>
          </p:nvPr>
        </p:nvSpPr>
        <p:spPr/>
        <p:txBody>
          <a:bodyPr/>
          <a:lstStyle>
            <a:lvl1pPr>
              <a:defRPr/>
            </a:lvl1pPr>
          </a:lstStyle>
          <a:p>
            <a:pPr>
              <a:defRPr/>
            </a:pPr>
            <a:fld id="{89B1A31A-8237-4560-92A4-B9CFE3BA6FF8}" type="slidenum">
              <a:rPr lang="en-US"/>
              <a:pPr>
                <a:defRPr/>
              </a:pPr>
              <a:t>‹#›</a:t>
            </a:fld>
            <a:endParaRPr lang="en-US" dirty="0"/>
          </a:p>
        </p:txBody>
      </p:sp>
    </p:spTree>
    <p:extLst>
      <p:ext uri="{BB962C8B-B14F-4D97-AF65-F5344CB8AC3E}">
        <p14:creationId xmlns:p14="http://schemas.microsoft.com/office/powerpoint/2010/main" val="27959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2EF02D7-81CF-F5ED-8FF4-0231326A32ED}"/>
              </a:ext>
            </a:extLst>
          </p:cNvPr>
          <p:cNvSpPr>
            <a:spLocks noGrp="1"/>
          </p:cNvSpPr>
          <p:nvPr>
            <p:ph type="dt" sz="half" idx="10"/>
          </p:nvPr>
        </p:nvSpPr>
        <p:spPr/>
        <p:txBody>
          <a:bodyPr/>
          <a:lstStyle>
            <a:lvl1pPr>
              <a:defRPr/>
            </a:lvl1pPr>
          </a:lstStyle>
          <a:p>
            <a:pPr>
              <a:defRPr/>
            </a:pPr>
            <a:fld id="{D098302D-547E-4565-A953-CBBFECC896BD}"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78701DE0-5C73-F796-F801-B0C9A7F4D6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D817D36-50EA-79FF-D6B4-46DE0E91183A}"/>
              </a:ext>
            </a:extLst>
          </p:cNvPr>
          <p:cNvSpPr>
            <a:spLocks noGrp="1"/>
          </p:cNvSpPr>
          <p:nvPr>
            <p:ph type="sldNum" sz="quarter" idx="12"/>
          </p:nvPr>
        </p:nvSpPr>
        <p:spPr/>
        <p:txBody>
          <a:bodyPr/>
          <a:lstStyle>
            <a:lvl1pPr>
              <a:defRPr/>
            </a:lvl1pPr>
          </a:lstStyle>
          <a:p>
            <a:pPr>
              <a:defRPr/>
            </a:pPr>
            <a:fld id="{9E4FBF17-0B69-47B7-B28E-0A4DE6836D05}" type="slidenum">
              <a:rPr lang="en-US"/>
              <a:pPr>
                <a:defRPr/>
              </a:pPr>
              <a:t>‹#›</a:t>
            </a:fld>
            <a:endParaRPr lang="en-US" dirty="0"/>
          </a:p>
        </p:txBody>
      </p:sp>
    </p:spTree>
    <p:extLst>
      <p:ext uri="{BB962C8B-B14F-4D97-AF65-F5344CB8AC3E}">
        <p14:creationId xmlns:p14="http://schemas.microsoft.com/office/powerpoint/2010/main" val="81933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05466E-AA02-3CFF-955D-904B11B670FC}"/>
              </a:ext>
            </a:extLst>
          </p:cNvPr>
          <p:cNvSpPr>
            <a:spLocks noGrp="1"/>
          </p:cNvSpPr>
          <p:nvPr>
            <p:ph type="dt" sz="half" idx="10"/>
          </p:nvPr>
        </p:nvSpPr>
        <p:spPr/>
        <p:txBody>
          <a:bodyPr/>
          <a:lstStyle>
            <a:lvl1pPr>
              <a:defRPr/>
            </a:lvl1pPr>
          </a:lstStyle>
          <a:p>
            <a:pPr>
              <a:defRPr/>
            </a:pPr>
            <a:fld id="{14AF9B13-3616-433C-8F7D-C6A1B8F870C3}"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43BAB981-986C-03F8-D736-CC4D75318F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0B224B-1C8C-8E38-41A1-BC2B353BFB76}"/>
              </a:ext>
            </a:extLst>
          </p:cNvPr>
          <p:cNvSpPr>
            <a:spLocks noGrp="1"/>
          </p:cNvSpPr>
          <p:nvPr>
            <p:ph type="sldNum" sz="quarter" idx="12"/>
          </p:nvPr>
        </p:nvSpPr>
        <p:spPr/>
        <p:txBody>
          <a:bodyPr/>
          <a:lstStyle>
            <a:lvl1pPr>
              <a:defRPr/>
            </a:lvl1pPr>
          </a:lstStyle>
          <a:p>
            <a:pPr>
              <a:defRPr/>
            </a:pPr>
            <a:fld id="{93A880B3-6D74-49FB-9954-A968FE68FC41}" type="slidenum">
              <a:rPr lang="en-US"/>
              <a:pPr>
                <a:defRPr/>
              </a:pPr>
              <a:t>‹#›</a:t>
            </a:fld>
            <a:endParaRPr lang="en-US" dirty="0"/>
          </a:p>
        </p:txBody>
      </p:sp>
    </p:spTree>
    <p:extLst>
      <p:ext uri="{BB962C8B-B14F-4D97-AF65-F5344CB8AC3E}">
        <p14:creationId xmlns:p14="http://schemas.microsoft.com/office/powerpoint/2010/main" val="426370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035DDE-9CBB-748A-3384-2EF8A9A5D4C3}"/>
              </a:ext>
            </a:extLst>
          </p:cNvPr>
          <p:cNvSpPr>
            <a:spLocks noGrp="1"/>
          </p:cNvSpPr>
          <p:nvPr>
            <p:ph type="dt" sz="half" idx="10"/>
          </p:nvPr>
        </p:nvSpPr>
        <p:spPr/>
        <p:txBody>
          <a:bodyPr/>
          <a:lstStyle>
            <a:lvl1pPr>
              <a:defRPr/>
            </a:lvl1pPr>
          </a:lstStyle>
          <a:p>
            <a:pPr>
              <a:defRPr/>
            </a:pPr>
            <a:fld id="{AC7C7299-37E6-4473-A757-E5EC221E9496}"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0B87829D-3699-92E6-BAE0-5CC6C124BB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799350-A7C7-94F1-7AB8-B1BEE3DB5F3B}"/>
              </a:ext>
            </a:extLst>
          </p:cNvPr>
          <p:cNvSpPr>
            <a:spLocks noGrp="1"/>
          </p:cNvSpPr>
          <p:nvPr>
            <p:ph type="sldNum" sz="quarter" idx="12"/>
          </p:nvPr>
        </p:nvSpPr>
        <p:spPr/>
        <p:txBody>
          <a:bodyPr/>
          <a:lstStyle>
            <a:lvl1pPr>
              <a:defRPr/>
            </a:lvl1pPr>
          </a:lstStyle>
          <a:p>
            <a:pPr>
              <a:defRPr/>
            </a:pPr>
            <a:fld id="{651ED83E-7D3C-4EDA-BDBD-F3316098F079}" type="slidenum">
              <a:rPr lang="en-US"/>
              <a:pPr>
                <a:defRPr/>
              </a:pPr>
              <a:t>‹#›</a:t>
            </a:fld>
            <a:endParaRPr lang="en-US" dirty="0"/>
          </a:p>
        </p:txBody>
      </p:sp>
    </p:spTree>
    <p:extLst>
      <p:ext uri="{BB962C8B-B14F-4D97-AF65-F5344CB8AC3E}">
        <p14:creationId xmlns:p14="http://schemas.microsoft.com/office/powerpoint/2010/main" val="32296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42E9B-05A1-ADC0-989B-FAA62B94CDDB}"/>
              </a:ext>
            </a:extLst>
          </p:cNvPr>
          <p:cNvSpPr>
            <a:spLocks noGrp="1"/>
          </p:cNvSpPr>
          <p:nvPr>
            <p:ph type="dt" sz="half" idx="10"/>
          </p:nvPr>
        </p:nvSpPr>
        <p:spPr/>
        <p:txBody>
          <a:bodyPr/>
          <a:lstStyle>
            <a:lvl1pPr>
              <a:defRPr/>
            </a:lvl1pPr>
          </a:lstStyle>
          <a:p>
            <a:pPr>
              <a:defRPr/>
            </a:pPr>
            <a:fld id="{07B492D9-35C5-413F-9A0F-AFBB78FA967C}"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BF76A503-AD28-807C-592F-74C8C72216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7842BFE-38FE-A1EF-EC6A-40CED06BC24B}"/>
              </a:ext>
            </a:extLst>
          </p:cNvPr>
          <p:cNvSpPr>
            <a:spLocks noGrp="1"/>
          </p:cNvSpPr>
          <p:nvPr>
            <p:ph type="sldNum" sz="quarter" idx="12"/>
          </p:nvPr>
        </p:nvSpPr>
        <p:spPr/>
        <p:txBody>
          <a:bodyPr/>
          <a:lstStyle>
            <a:lvl1pPr>
              <a:defRPr/>
            </a:lvl1pPr>
          </a:lstStyle>
          <a:p>
            <a:pPr>
              <a:defRPr/>
            </a:pPr>
            <a:fld id="{13809386-B793-4794-ABFD-C14D45CE5507}" type="slidenum">
              <a:rPr lang="en-US"/>
              <a:pPr>
                <a:defRPr/>
              </a:pPr>
              <a:t>‹#›</a:t>
            </a:fld>
            <a:endParaRPr lang="en-US" dirty="0"/>
          </a:p>
        </p:txBody>
      </p:sp>
    </p:spTree>
    <p:extLst>
      <p:ext uri="{BB962C8B-B14F-4D97-AF65-F5344CB8AC3E}">
        <p14:creationId xmlns:p14="http://schemas.microsoft.com/office/powerpoint/2010/main" val="300903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4212344C-3832-3F74-E7F2-F014B8C7F666}"/>
              </a:ext>
            </a:extLst>
          </p:cNvPr>
          <p:cNvSpPr>
            <a:spLocks noGrp="1"/>
          </p:cNvSpPr>
          <p:nvPr>
            <p:ph type="dt" sz="half" idx="10"/>
          </p:nvPr>
        </p:nvSpPr>
        <p:spPr/>
        <p:txBody>
          <a:bodyPr/>
          <a:lstStyle>
            <a:lvl1pPr>
              <a:defRPr/>
            </a:lvl1pPr>
          </a:lstStyle>
          <a:p>
            <a:pPr>
              <a:defRPr/>
            </a:pPr>
            <a:fld id="{3C798E86-1CB9-499E-8300-050EEBCD673B}"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202E9A04-A941-5124-ECA8-7FEB9148939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8A8AE8E-1E2D-4567-CD64-EAA0AFF2B806}"/>
              </a:ext>
            </a:extLst>
          </p:cNvPr>
          <p:cNvSpPr>
            <a:spLocks noGrp="1"/>
          </p:cNvSpPr>
          <p:nvPr>
            <p:ph type="sldNum" sz="quarter" idx="12"/>
          </p:nvPr>
        </p:nvSpPr>
        <p:spPr/>
        <p:txBody>
          <a:bodyPr/>
          <a:lstStyle>
            <a:lvl1pPr>
              <a:defRPr/>
            </a:lvl1pPr>
          </a:lstStyle>
          <a:p>
            <a:pPr>
              <a:defRPr/>
            </a:pPr>
            <a:fld id="{B8DB1FED-A78B-4553-8BA4-43B2E57300F9}" type="slidenum">
              <a:rPr lang="en-US"/>
              <a:pPr>
                <a:defRPr/>
              </a:pPr>
              <a:t>‹#›</a:t>
            </a:fld>
            <a:endParaRPr lang="en-US" dirty="0"/>
          </a:p>
        </p:txBody>
      </p:sp>
    </p:spTree>
    <p:extLst>
      <p:ext uri="{BB962C8B-B14F-4D97-AF65-F5344CB8AC3E}">
        <p14:creationId xmlns:p14="http://schemas.microsoft.com/office/powerpoint/2010/main" val="103750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E6D0A775-F4CF-29C1-F341-303A0F069EE0}"/>
              </a:ext>
            </a:extLst>
          </p:cNvPr>
          <p:cNvSpPr>
            <a:spLocks noGrp="1"/>
          </p:cNvSpPr>
          <p:nvPr>
            <p:ph type="dt" sz="half" idx="10"/>
          </p:nvPr>
        </p:nvSpPr>
        <p:spPr/>
        <p:txBody>
          <a:bodyPr/>
          <a:lstStyle>
            <a:lvl1pPr>
              <a:defRPr/>
            </a:lvl1pPr>
          </a:lstStyle>
          <a:p>
            <a:pPr>
              <a:defRPr/>
            </a:pPr>
            <a:fld id="{039F800A-5B3B-488B-92B8-0BCEC59A15A0}" type="datetimeFigureOut">
              <a:rPr lang="en-US"/>
              <a:pPr>
                <a:defRPr/>
              </a:pPr>
              <a:t>10/23/2024</a:t>
            </a:fld>
            <a:endParaRPr lang="en-US" dirty="0"/>
          </a:p>
        </p:txBody>
      </p:sp>
      <p:sp>
        <p:nvSpPr>
          <p:cNvPr id="8" name="Footer Placeholder 4">
            <a:extLst>
              <a:ext uri="{FF2B5EF4-FFF2-40B4-BE49-F238E27FC236}">
                <a16:creationId xmlns:a16="http://schemas.microsoft.com/office/drawing/2014/main" id="{6903065C-94B4-C0F5-89E1-213B1B38B8A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47BF4FF-E5D6-5FD1-AB8C-1B97B57CED99}"/>
              </a:ext>
            </a:extLst>
          </p:cNvPr>
          <p:cNvSpPr>
            <a:spLocks noGrp="1"/>
          </p:cNvSpPr>
          <p:nvPr>
            <p:ph type="sldNum" sz="quarter" idx="12"/>
          </p:nvPr>
        </p:nvSpPr>
        <p:spPr/>
        <p:txBody>
          <a:bodyPr/>
          <a:lstStyle>
            <a:lvl1pPr>
              <a:defRPr/>
            </a:lvl1pPr>
          </a:lstStyle>
          <a:p>
            <a:pPr>
              <a:defRPr/>
            </a:pPr>
            <a:fld id="{23F3A2D4-01DA-4F9E-8D6A-3588129D739B}" type="slidenum">
              <a:rPr lang="en-US"/>
              <a:pPr>
                <a:defRPr/>
              </a:pPr>
              <a:t>‹#›</a:t>
            </a:fld>
            <a:endParaRPr lang="en-US" dirty="0"/>
          </a:p>
        </p:txBody>
      </p:sp>
    </p:spTree>
    <p:extLst>
      <p:ext uri="{BB962C8B-B14F-4D97-AF65-F5344CB8AC3E}">
        <p14:creationId xmlns:p14="http://schemas.microsoft.com/office/powerpoint/2010/main" val="185447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62D2F45-7D1B-03D9-84BA-74FADFE65AAB}"/>
              </a:ext>
            </a:extLst>
          </p:cNvPr>
          <p:cNvSpPr>
            <a:spLocks noGrp="1"/>
          </p:cNvSpPr>
          <p:nvPr>
            <p:ph type="dt" sz="half" idx="10"/>
          </p:nvPr>
        </p:nvSpPr>
        <p:spPr/>
        <p:txBody>
          <a:bodyPr/>
          <a:lstStyle>
            <a:lvl1pPr>
              <a:defRPr/>
            </a:lvl1pPr>
          </a:lstStyle>
          <a:p>
            <a:pPr>
              <a:defRPr/>
            </a:pPr>
            <a:fld id="{B8BD0A40-B090-418E-A527-1CBE948F04FF}" type="datetimeFigureOut">
              <a:rPr lang="en-US"/>
              <a:pPr>
                <a:defRPr/>
              </a:pPr>
              <a:t>10/23/2024</a:t>
            </a:fld>
            <a:endParaRPr lang="en-US" dirty="0"/>
          </a:p>
        </p:txBody>
      </p:sp>
      <p:sp>
        <p:nvSpPr>
          <p:cNvPr id="4" name="Footer Placeholder 4">
            <a:extLst>
              <a:ext uri="{FF2B5EF4-FFF2-40B4-BE49-F238E27FC236}">
                <a16:creationId xmlns:a16="http://schemas.microsoft.com/office/drawing/2014/main" id="{F1055F4A-194F-774E-D513-F88CB2537AF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9C3C7BE-98E2-C632-E6F1-AAD55400D23B}"/>
              </a:ext>
            </a:extLst>
          </p:cNvPr>
          <p:cNvSpPr>
            <a:spLocks noGrp="1"/>
          </p:cNvSpPr>
          <p:nvPr>
            <p:ph type="sldNum" sz="quarter" idx="12"/>
          </p:nvPr>
        </p:nvSpPr>
        <p:spPr/>
        <p:txBody>
          <a:bodyPr/>
          <a:lstStyle>
            <a:lvl1pPr>
              <a:defRPr/>
            </a:lvl1pPr>
          </a:lstStyle>
          <a:p>
            <a:pPr>
              <a:defRPr/>
            </a:pPr>
            <a:fld id="{46324133-BDF4-4573-87F2-BE1A7790F676}" type="slidenum">
              <a:rPr lang="en-US"/>
              <a:pPr>
                <a:defRPr/>
              </a:pPr>
              <a:t>‹#›</a:t>
            </a:fld>
            <a:endParaRPr lang="en-US" dirty="0"/>
          </a:p>
        </p:txBody>
      </p:sp>
    </p:spTree>
    <p:extLst>
      <p:ext uri="{BB962C8B-B14F-4D97-AF65-F5344CB8AC3E}">
        <p14:creationId xmlns:p14="http://schemas.microsoft.com/office/powerpoint/2010/main" val="281969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C08D71-84DD-FDDC-CDB1-877B3F684BD6}"/>
              </a:ext>
            </a:extLst>
          </p:cNvPr>
          <p:cNvSpPr>
            <a:spLocks noGrp="1"/>
          </p:cNvSpPr>
          <p:nvPr>
            <p:ph type="dt" sz="half" idx="10"/>
          </p:nvPr>
        </p:nvSpPr>
        <p:spPr/>
        <p:txBody>
          <a:bodyPr/>
          <a:lstStyle>
            <a:lvl1pPr>
              <a:defRPr/>
            </a:lvl1pPr>
          </a:lstStyle>
          <a:p>
            <a:pPr>
              <a:defRPr/>
            </a:pPr>
            <a:fld id="{91B4BEC6-09BE-4B12-A286-73D41D2188E5}" type="datetimeFigureOut">
              <a:rPr lang="en-US"/>
              <a:pPr>
                <a:defRPr/>
              </a:pPr>
              <a:t>10/23/2024</a:t>
            </a:fld>
            <a:endParaRPr lang="en-US" dirty="0"/>
          </a:p>
        </p:txBody>
      </p:sp>
      <p:sp>
        <p:nvSpPr>
          <p:cNvPr id="3" name="Footer Placeholder 4">
            <a:extLst>
              <a:ext uri="{FF2B5EF4-FFF2-40B4-BE49-F238E27FC236}">
                <a16:creationId xmlns:a16="http://schemas.microsoft.com/office/drawing/2014/main" id="{7B506F64-6B81-A1C2-9D91-03809D43BEC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FBC50AB-06A9-6018-6DC1-2E9729F46EF0}"/>
              </a:ext>
            </a:extLst>
          </p:cNvPr>
          <p:cNvSpPr>
            <a:spLocks noGrp="1"/>
          </p:cNvSpPr>
          <p:nvPr>
            <p:ph type="sldNum" sz="quarter" idx="12"/>
          </p:nvPr>
        </p:nvSpPr>
        <p:spPr/>
        <p:txBody>
          <a:bodyPr/>
          <a:lstStyle>
            <a:lvl1pPr>
              <a:defRPr/>
            </a:lvl1pPr>
          </a:lstStyle>
          <a:p>
            <a:pPr>
              <a:defRPr/>
            </a:pPr>
            <a:fld id="{F03F54CF-A75D-4C4D-921E-F9B68DB83FA3}" type="slidenum">
              <a:rPr lang="en-US"/>
              <a:pPr>
                <a:defRPr/>
              </a:pPr>
              <a:t>‹#›</a:t>
            </a:fld>
            <a:endParaRPr lang="en-US" dirty="0"/>
          </a:p>
        </p:txBody>
      </p:sp>
    </p:spTree>
    <p:extLst>
      <p:ext uri="{BB962C8B-B14F-4D97-AF65-F5344CB8AC3E}">
        <p14:creationId xmlns:p14="http://schemas.microsoft.com/office/powerpoint/2010/main" val="229452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5F124F8A-4DF5-52F4-B611-48CEBDD933C8}"/>
              </a:ext>
            </a:extLst>
          </p:cNvPr>
          <p:cNvSpPr>
            <a:spLocks noGrp="1"/>
          </p:cNvSpPr>
          <p:nvPr>
            <p:ph type="dt" sz="half" idx="10"/>
          </p:nvPr>
        </p:nvSpPr>
        <p:spPr/>
        <p:txBody>
          <a:bodyPr/>
          <a:lstStyle>
            <a:lvl1pPr>
              <a:defRPr/>
            </a:lvl1pPr>
          </a:lstStyle>
          <a:p>
            <a:pPr>
              <a:defRPr/>
            </a:pPr>
            <a:fld id="{F75C0F14-6A14-4283-9AF0-16E73805857B}"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D72EDE54-626B-DC57-583F-AACC467690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F9C9E9-44FC-AAC5-8ECE-496EBF020E05}"/>
              </a:ext>
            </a:extLst>
          </p:cNvPr>
          <p:cNvSpPr>
            <a:spLocks noGrp="1"/>
          </p:cNvSpPr>
          <p:nvPr>
            <p:ph type="sldNum" sz="quarter" idx="12"/>
          </p:nvPr>
        </p:nvSpPr>
        <p:spPr/>
        <p:txBody>
          <a:bodyPr/>
          <a:lstStyle>
            <a:lvl1pPr>
              <a:defRPr/>
            </a:lvl1pPr>
          </a:lstStyle>
          <a:p>
            <a:pPr>
              <a:defRPr/>
            </a:pPr>
            <a:fld id="{D5EB38F6-2602-4190-AE40-0DB81A85BAFC}" type="slidenum">
              <a:rPr lang="en-US"/>
              <a:pPr>
                <a:defRPr/>
              </a:pPr>
              <a:t>‹#›</a:t>
            </a:fld>
            <a:endParaRPr lang="en-US" dirty="0"/>
          </a:p>
        </p:txBody>
      </p:sp>
    </p:spTree>
    <p:extLst>
      <p:ext uri="{BB962C8B-B14F-4D97-AF65-F5344CB8AC3E}">
        <p14:creationId xmlns:p14="http://schemas.microsoft.com/office/powerpoint/2010/main" val="86005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47BC8BD-65DA-4BCA-7BB7-A02331E509E7}"/>
              </a:ext>
            </a:extLst>
          </p:cNvPr>
          <p:cNvSpPr>
            <a:spLocks noGrp="1"/>
          </p:cNvSpPr>
          <p:nvPr>
            <p:ph type="dt" sz="half" idx="10"/>
          </p:nvPr>
        </p:nvSpPr>
        <p:spPr/>
        <p:txBody>
          <a:bodyPr/>
          <a:lstStyle>
            <a:lvl1pPr>
              <a:defRPr/>
            </a:lvl1pPr>
          </a:lstStyle>
          <a:p>
            <a:pPr>
              <a:defRPr/>
            </a:pPr>
            <a:fld id="{AB4E4F5B-65DA-438C-8FB7-C5957B4A0EB1}"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F08685AC-C50C-267F-B0FD-6A614D4629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9231ADB-4CD8-939A-3682-DE444CF66A6D}"/>
              </a:ext>
            </a:extLst>
          </p:cNvPr>
          <p:cNvSpPr>
            <a:spLocks noGrp="1"/>
          </p:cNvSpPr>
          <p:nvPr>
            <p:ph type="sldNum" sz="quarter" idx="12"/>
          </p:nvPr>
        </p:nvSpPr>
        <p:spPr/>
        <p:txBody>
          <a:bodyPr/>
          <a:lstStyle>
            <a:lvl1pPr>
              <a:defRPr/>
            </a:lvl1pPr>
          </a:lstStyle>
          <a:p>
            <a:pPr>
              <a:defRPr/>
            </a:pPr>
            <a:fld id="{7D0F9AA6-DF6E-4187-8D95-C7D16A55DA6C}" type="slidenum">
              <a:rPr lang="en-US"/>
              <a:pPr>
                <a:defRPr/>
              </a:pPr>
              <a:t>‹#›</a:t>
            </a:fld>
            <a:endParaRPr lang="en-US" dirty="0"/>
          </a:p>
        </p:txBody>
      </p:sp>
    </p:spTree>
    <p:extLst>
      <p:ext uri="{BB962C8B-B14F-4D97-AF65-F5344CB8AC3E}">
        <p14:creationId xmlns:p14="http://schemas.microsoft.com/office/powerpoint/2010/main" val="331739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EB88B14-8212-1335-4795-520A344D1CC2}"/>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99902421-F3FB-BB74-AA4F-B111945137AD}"/>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EBBA286-1714-73D2-020A-75A4BDFB5F18}"/>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E077DB0-047C-27A0-7C0C-B9563D7DF7B7}"/>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9EBDC55-4FCF-7A16-3340-20904F990992}"/>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13D40D6B-25B7-6B28-6D6B-638600FDAB9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62BE91E7-FB4E-B748-2D8E-A48573DF3ED7}"/>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06D2C85E-F2A5-F9DF-0D9A-512CD041C351}"/>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456C284D-8BA3-5D27-93D0-67D889ED1B9F}"/>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50199D3-83D7-675D-D85A-8B70DC25F28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8726F0FD-D10B-269C-AB23-04B01C32F89E}"/>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4F38754-7BD3-A3F4-111C-1EDBDDC55AA9}"/>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B8DA86CA-04BC-9D88-2AF5-AC7563D62610}"/>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A583F78-1D84-8242-9E45-96D6738F6395}"/>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7EE06DF-0616-4972-BB14-8F0F9B026F0C}"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2AF943B1-0383-5032-0BE4-BFAEBA6D5430}"/>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0D35928-7B61-0975-7F86-4DF4C7F023EC}"/>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BA0ECA3C-6ED4-4F80-AB86-6FF7C8B122F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11" r:id="rId11"/>
    <p:sldLayoutId id="2147483906" r:id="rId12"/>
    <p:sldLayoutId id="2147483912" r:id="rId13"/>
    <p:sldLayoutId id="2147483907" r:id="rId14"/>
    <p:sldLayoutId id="2147483908" r:id="rId15"/>
    <p:sldLayoutId id="2147483909"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ho.i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nih.gov/" TargetMode="External"/><Relationship Id="rId4" Type="http://schemas.openxmlformats.org/officeDocument/2006/relationships/hyperlink" Target="https://www.redcross.or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CD21BCAC-AB69-43E3-AE8D-8D4623B364F6}"/>
              </a:ext>
            </a:extLst>
          </p:cNvPr>
          <p:cNvSpPr>
            <a:spLocks noChangeArrowheads="1"/>
          </p:cNvSpPr>
          <p:nvPr/>
        </p:nvSpPr>
        <p:spPr bwMode="auto">
          <a:xfrm>
            <a:off x="503238" y="1768474"/>
            <a:ext cx="9070975" cy="579119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AID APPLICATION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 with Student Id</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BHAVIKA KADAM(23106079)</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DEEP MAGAR(23106062)</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SHRADDHA BARGE(23106085)</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 CHALKE(23106027)</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NIRALI  ARORA </a:t>
            </a: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Academic year 2024-25</a:t>
            </a:r>
          </a:p>
        </p:txBody>
      </p:sp>
      <p:cxnSp>
        <p:nvCxnSpPr>
          <p:cNvPr id="3" name="Straight Connector 2">
            <a:extLst>
              <a:ext uri="{FF2B5EF4-FFF2-40B4-BE49-F238E27FC236}">
                <a16:creationId xmlns:a16="http://schemas.microsoft.com/office/drawing/2014/main" id="{80F2310A-3509-CF31-BC68-88668EA45010}"/>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DD99BAD4-DFF6-42F8-E168-E6408374E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92" y="251445"/>
            <a:ext cx="87106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E35F2C4-7B39-ED24-EAA9-45C0E355723D}"/>
              </a:ext>
            </a:extLst>
          </p:cNvPr>
          <p:cNvSpPr txBox="1"/>
          <p:nvPr/>
        </p:nvSpPr>
        <p:spPr>
          <a:xfrm>
            <a:off x="575816" y="4715941"/>
            <a:ext cx="7704608"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flowchart outlines a decision-making process for addressing various emergency medical situations. </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flowchart is designed to quickly guide a person to the correct emergency response or to direct them to call for an ambulance in life-threatening situations.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422E426-0B50-6480-DB4C-D1A3B64C2B11}"/>
              </a:ext>
            </a:extLst>
          </p:cNvPr>
          <p:cNvPicPr/>
          <p:nvPr/>
        </p:nvPicPr>
        <p:blipFill>
          <a:blip r:embed="rId2"/>
          <a:stretch>
            <a:fillRect/>
          </a:stretch>
        </p:blipFill>
        <p:spPr>
          <a:xfrm>
            <a:off x="0" y="232962"/>
            <a:ext cx="7704608" cy="4464496"/>
          </a:xfrm>
          <a:prstGeom prst="rect">
            <a:avLst/>
          </a:prstGeom>
        </p:spPr>
      </p:pic>
    </p:spTree>
    <p:extLst>
      <p:ext uri="{BB962C8B-B14F-4D97-AF65-F5344CB8AC3E}">
        <p14:creationId xmlns:p14="http://schemas.microsoft.com/office/powerpoint/2010/main" val="177457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1FC0AC-57C1-E088-8D19-FF5C9F4FE77E}"/>
              </a:ext>
            </a:extLst>
          </p:cNvPr>
          <p:cNvSpPr txBox="1"/>
          <p:nvPr/>
        </p:nvSpPr>
        <p:spPr>
          <a:xfrm>
            <a:off x="215776" y="395461"/>
            <a:ext cx="3816424" cy="6555641"/>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Software Setup:</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b="1" dirty="0">
                <a:latin typeface="Times New Roman" panose="02020603050405020304" pitchFamily="18" charset="0"/>
                <a:cs typeface="Times New Roman" panose="02020603050405020304" pitchFamily="18" charset="0"/>
              </a:rPr>
              <a:t>Android Studio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Setup: Install the latest version of Android Studio (Bumblebee or newer).</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SDK Tools: Ensure that Android SDK, build tools, and emulators are installed.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Gradle for project building and dependencies. You may need the following dependencies in your </a:t>
            </a:r>
            <a:r>
              <a:rPr lang="en-IN" sz="2000" dirty="0" err="1">
                <a:latin typeface="Times New Roman" panose="02020603050405020304" pitchFamily="18" charset="0"/>
                <a:cs typeface="Times New Roman" panose="02020603050405020304" pitchFamily="18" charset="0"/>
              </a:rPr>
              <a:t>build.gradle</a:t>
            </a:r>
            <a:r>
              <a:rPr lang="en-IN" sz="2000" dirty="0">
                <a:latin typeface="Times New Roman" panose="02020603050405020304" pitchFamily="18" charset="0"/>
                <a:cs typeface="Times New Roman" panose="02020603050405020304" pitchFamily="18" charset="0"/>
              </a:rPr>
              <a:t> file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Version Control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Git for managing version  control and collaborating with other developers. </a:t>
            </a: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You can use platforms like GitHub or GitLab for remote repository management.</a:t>
            </a:r>
          </a:p>
        </p:txBody>
      </p:sp>
      <p:sp>
        <p:nvSpPr>
          <p:cNvPr id="7" name="TextBox 6">
            <a:extLst>
              <a:ext uri="{FF2B5EF4-FFF2-40B4-BE49-F238E27FC236}">
                <a16:creationId xmlns:a16="http://schemas.microsoft.com/office/drawing/2014/main" id="{08E65280-1043-EC85-EA21-1EC69CCF560B}"/>
              </a:ext>
            </a:extLst>
          </p:cNvPr>
          <p:cNvSpPr txBox="1"/>
          <p:nvPr/>
        </p:nvSpPr>
        <p:spPr>
          <a:xfrm>
            <a:off x="4032200" y="395461"/>
            <a:ext cx="4561225" cy="6863417"/>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Hardware Setup:</a:t>
            </a:r>
          </a:p>
          <a:p>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1.  Developer Machine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Processor:</a:t>
            </a:r>
            <a:r>
              <a:rPr lang="en-IN" sz="2000" dirty="0">
                <a:latin typeface="Times New Roman" panose="02020603050405020304" pitchFamily="18" charset="0"/>
                <a:cs typeface="Times New Roman" panose="02020603050405020304" pitchFamily="18" charset="0"/>
              </a:rPr>
              <a:t> Minimum Intel i5 or   AMD </a:t>
            </a:r>
            <a:r>
              <a:rPr lang="en-IN" sz="2000" dirty="0" err="1">
                <a:latin typeface="Times New Roman" panose="02020603050405020304" pitchFamily="18" charset="0"/>
                <a:cs typeface="Times New Roman" panose="02020603050405020304" pitchFamily="18" charset="0"/>
              </a:rPr>
              <a:t>Ryzen</a:t>
            </a:r>
            <a:r>
              <a:rPr lang="en-IN" sz="2000" dirty="0">
                <a:latin typeface="Times New Roman" panose="02020603050405020304" pitchFamily="18" charset="0"/>
                <a:cs typeface="Times New Roman" panose="02020603050405020304" pitchFamily="18" charset="0"/>
              </a:rPr>
              <a:t> 5 or better.</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Minimum 8 GB (recommended 16 GB) for running Android Studio smoothly.</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Storage:</a:t>
            </a:r>
            <a:r>
              <a:rPr lang="en-IN" sz="2000" dirty="0">
                <a:latin typeface="Times New Roman" panose="02020603050405020304" pitchFamily="18" charset="0"/>
                <a:cs typeface="Times New Roman" panose="02020603050405020304" pitchFamily="18" charset="0"/>
              </a:rPr>
              <a:t> At least 10 GB of free SSD storage for Android Studio, SDKs, and emulators.</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Graphics:</a:t>
            </a:r>
            <a:r>
              <a:rPr lang="en-IN" sz="2000" dirty="0">
                <a:latin typeface="Times New Roman" panose="02020603050405020304" pitchFamily="18" charset="0"/>
                <a:cs typeface="Times New Roman" panose="02020603050405020304" pitchFamily="18" charset="0"/>
              </a:rPr>
              <a:t> Integrated or dedicated GPU for better performance while running emulators.</a:t>
            </a: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2.  Test Device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Android Phone/Tablet:</a:t>
            </a:r>
            <a:r>
              <a:rPr lang="en-IN" sz="2000" dirty="0">
                <a:latin typeface="Times New Roman" panose="02020603050405020304" pitchFamily="18" charset="0"/>
                <a:cs typeface="Times New Roman" panose="02020603050405020304" pitchFamily="18" charset="0"/>
              </a:rPr>
              <a:t> Any Android device with at least Android 5.0 (API 21) for testing the app on real hardware.</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Emulators:</a:t>
            </a:r>
            <a:r>
              <a:rPr lang="en-IN" sz="2000" dirty="0">
                <a:latin typeface="Times New Roman" panose="02020603050405020304" pitchFamily="18" charset="0"/>
                <a:cs typeface="Times New Roman" panose="02020603050405020304" pitchFamily="18" charset="0"/>
              </a:rPr>
              <a:t> Android Studio provides emulators to simulate various device configurations for testing.</a:t>
            </a:r>
          </a:p>
        </p:txBody>
      </p:sp>
    </p:spTree>
    <p:extLst>
      <p:ext uri="{BB962C8B-B14F-4D97-AF65-F5344CB8AC3E}">
        <p14:creationId xmlns:p14="http://schemas.microsoft.com/office/powerpoint/2010/main" val="36471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B91AC3-A678-4E93-F0BF-E94CA170A321}"/>
              </a:ext>
            </a:extLst>
          </p:cNvPr>
          <p:cNvSpPr txBox="1"/>
          <p:nvPr/>
        </p:nvSpPr>
        <p:spPr>
          <a:xfrm>
            <a:off x="338385" y="204223"/>
            <a:ext cx="7480897" cy="646331"/>
          </a:xfrm>
          <a:prstGeom prst="rect">
            <a:avLst/>
          </a:prstGeom>
          <a:noFill/>
        </p:spPr>
        <p:txBody>
          <a:bodyPr wrap="square">
            <a:spAutoFit/>
          </a:bodyPr>
          <a:lstStyle/>
          <a:p>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 and Methodologies</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1C14F05-6C66-AFA0-70CD-9F9B05327BD6}"/>
              </a:ext>
            </a:extLst>
          </p:cNvPr>
          <p:cNvSpPr txBox="1"/>
          <p:nvPr/>
        </p:nvSpPr>
        <p:spPr>
          <a:xfrm>
            <a:off x="338385" y="877102"/>
            <a:ext cx="265636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Technologies:</a:t>
            </a:r>
          </a:p>
        </p:txBody>
      </p:sp>
      <p:sp>
        <p:nvSpPr>
          <p:cNvPr id="9" name="Rectangle 1">
            <a:extLst>
              <a:ext uri="{FF2B5EF4-FFF2-40B4-BE49-F238E27FC236}">
                <a16:creationId xmlns:a16="http://schemas.microsoft.com/office/drawing/2014/main" id="{0ABCAD25-7298-C92A-D9DA-EB173081FC40}"/>
              </a:ext>
            </a:extLst>
          </p:cNvPr>
          <p:cNvSpPr>
            <a:spLocks noChangeArrowheads="1"/>
          </p:cNvSpPr>
          <p:nvPr/>
        </p:nvSpPr>
        <p:spPr bwMode="auto">
          <a:xfrm rot="10800000" flipV="1">
            <a:off x="338385" y="1400322"/>
            <a:ext cx="807836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primary programming language used to write the app's logic, manage the user interface, and handle interactions.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XML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designing layouts, defining UI components such as buttons, text views, and containers.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build system used for compiling the app, managing dependencies, and packaging it for deployment.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 (if applicable)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Any external services or libraries integrated into the app, such as for networking or accessing device hardware.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Material Design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define the visual elements and interactions to ensure the app follows the Android design guidelines.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sz="2400" b="1" dirty="0">
                <a:latin typeface="Times New Roman" panose="02020603050405020304" pitchFamily="18" charset="0"/>
                <a:cs typeface="Times New Roman" panose="02020603050405020304" pitchFamily="18" charset="0"/>
              </a:rPr>
              <a:t>Android Studio</a:t>
            </a:r>
            <a:r>
              <a:rPr lang="en-US" sz="2400" dirty="0">
                <a:latin typeface="Times New Roman" panose="02020603050405020304" pitchFamily="18" charset="0"/>
                <a:cs typeface="Times New Roman" panose="02020603050405020304" pitchFamily="18" charset="0"/>
              </a:rPr>
              <a:t>: The integrated development environment (IDE) for building, testing, and debugging the app.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3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19F20-9574-C048-6C30-B7F4BD9366AE}"/>
              </a:ext>
            </a:extLst>
          </p:cNvPr>
          <p:cNvSpPr>
            <a:spLocks noChangeArrowheads="1"/>
          </p:cNvSpPr>
          <p:nvPr/>
        </p:nvSpPr>
        <p:spPr bwMode="auto">
          <a:xfrm>
            <a:off x="255152" y="868739"/>
            <a:ext cx="838556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Agile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iterative approach to app development, allowing frequent updates and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between the development team and stakeholders. Features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delivered in small, incremental releases.</a:t>
            </a:r>
          </a:p>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Model-View-View-Model (MVVM) Architecture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design pattern that separates the app’s logic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ViewModel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the user interface (View), making the code more modular, testable, and easier to maintain.</a:t>
            </a:r>
          </a:p>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User-Centered Design (UCD)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designing the app by keeping the user’s needs in mind. Iterative testing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feedback loops ensure the app remains user-friendly and intuitive.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Modular Programming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Breaking down the app's functionality into independent, interchangeable modules to ensure easy updates, debugging, and scaling of the app.</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Test-Driven Development (TDD)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Writing tests before developing the features to ensure every piece of code   </a:t>
            </a:r>
          </a:p>
          <a:p>
            <a:pPr marR="0" lvl="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as expected, improving the reliability and maintainability of the app.</a:t>
            </a: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6.</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Continuous Integration/Continuous Deployment (CI/CD)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the integration of code changes and deployment of builds. Ensures faster delivery, automated testing, and continuous updates to the app.</a:t>
            </a:r>
          </a:p>
        </p:txBody>
      </p:sp>
      <p:sp>
        <p:nvSpPr>
          <p:cNvPr id="3" name="TextBox 2">
            <a:extLst>
              <a:ext uri="{FF2B5EF4-FFF2-40B4-BE49-F238E27FC236}">
                <a16:creationId xmlns:a16="http://schemas.microsoft.com/office/drawing/2014/main" id="{351D2249-CDCC-F4AE-E59E-674C00E1DAC7}"/>
              </a:ext>
            </a:extLst>
          </p:cNvPr>
          <p:cNvSpPr txBox="1"/>
          <p:nvPr/>
        </p:nvSpPr>
        <p:spPr>
          <a:xfrm>
            <a:off x="255152" y="345519"/>
            <a:ext cx="3816424"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Methodologies: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AD65-38CF-D41F-88FE-964F42380516}"/>
              </a:ext>
            </a:extLst>
          </p:cNvPr>
          <p:cNvSpPr>
            <a:spLocks noGrp="1"/>
          </p:cNvSpPr>
          <p:nvPr>
            <p:ph type="title"/>
          </p:nvPr>
        </p:nvSpPr>
        <p:spPr>
          <a:xfrm>
            <a:off x="359792" y="103092"/>
            <a:ext cx="7897191" cy="660051"/>
          </a:xfrm>
        </p:spPr>
        <p:txBody>
          <a:bodyPr/>
          <a:lstStyle/>
          <a:p>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b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6C0CC0-5FF4-6EDA-4E85-2F847BA6AA99}"/>
              </a:ext>
            </a:extLst>
          </p:cNvPr>
          <p:cNvSpPr txBox="1"/>
          <p:nvPr/>
        </p:nvSpPr>
        <p:spPr>
          <a:xfrm>
            <a:off x="359792" y="827509"/>
            <a:ext cx="7056784" cy="46166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1</a:t>
            </a:r>
            <a:r>
              <a:rPr lang="en-IN" sz="2400" dirty="0">
                <a:latin typeface="Times New Roman" panose="02020603050405020304" pitchFamily="18" charset="0"/>
                <a:cs typeface="Times New Roman" panose="02020603050405020304" pitchFamily="18" charset="0"/>
              </a:rPr>
              <a:t>. Scenario after clicking on PREDICT DISEASE </a:t>
            </a:r>
            <a:r>
              <a:rPr lang="en-IN" dirty="0">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DE53BB4B-8F8A-1767-CEA0-F946882BDB53}"/>
              </a:ext>
            </a:extLst>
          </p:cNvPr>
          <p:cNvPicPr/>
          <p:nvPr/>
        </p:nvPicPr>
        <p:blipFill>
          <a:blip r:embed="rId2"/>
          <a:stretch>
            <a:fillRect/>
          </a:stretch>
        </p:blipFill>
        <p:spPr>
          <a:xfrm>
            <a:off x="1007864" y="1353540"/>
            <a:ext cx="2883447" cy="5794721"/>
          </a:xfrm>
          <a:prstGeom prst="rect">
            <a:avLst/>
          </a:prstGeom>
        </p:spPr>
      </p:pic>
      <p:pic>
        <p:nvPicPr>
          <p:cNvPr id="6" name="Picture 5">
            <a:extLst>
              <a:ext uri="{FF2B5EF4-FFF2-40B4-BE49-F238E27FC236}">
                <a16:creationId xmlns:a16="http://schemas.microsoft.com/office/drawing/2014/main" id="{86E95E52-09C0-19B2-0A35-58B22D18CADD}"/>
              </a:ext>
            </a:extLst>
          </p:cNvPr>
          <p:cNvPicPr/>
          <p:nvPr/>
        </p:nvPicPr>
        <p:blipFill>
          <a:blip r:embed="rId3"/>
          <a:stretch>
            <a:fillRect/>
          </a:stretch>
        </p:blipFill>
        <p:spPr>
          <a:xfrm>
            <a:off x="4536256" y="1353539"/>
            <a:ext cx="3024336" cy="5794721"/>
          </a:xfrm>
          <a:prstGeom prst="rect">
            <a:avLst/>
          </a:prstGeom>
        </p:spPr>
      </p:pic>
    </p:spTree>
    <p:extLst>
      <p:ext uri="{BB962C8B-B14F-4D97-AF65-F5344CB8AC3E}">
        <p14:creationId xmlns:p14="http://schemas.microsoft.com/office/powerpoint/2010/main" val="303908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80C51C6-A2EC-EFE2-6A86-086FB657C694}"/>
              </a:ext>
            </a:extLst>
          </p:cNvPr>
          <p:cNvSpPr>
            <a:spLocks noChangeArrowheads="1"/>
          </p:cNvSpPr>
          <p:nvPr/>
        </p:nvSpPr>
        <p:spPr bwMode="auto">
          <a:xfrm>
            <a:off x="503237" y="-180602"/>
            <a:ext cx="9070975" cy="108012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p>
        </p:txBody>
      </p:sp>
      <p:sp>
        <p:nvSpPr>
          <p:cNvPr id="21507" name="Rectangle 2">
            <a:extLst>
              <a:ext uri="{FF2B5EF4-FFF2-40B4-BE49-F238E27FC236}">
                <a16:creationId xmlns:a16="http://schemas.microsoft.com/office/drawing/2014/main" id="{E6A4C299-5FB2-4A01-EB0D-E5B6AD392890}"/>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028080-E79F-70BA-1D4D-07EB567F7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405" y="1263477"/>
            <a:ext cx="2990637" cy="5794722"/>
          </a:xfrm>
          <a:prstGeom prst="rect">
            <a:avLst/>
          </a:prstGeom>
        </p:spPr>
      </p:pic>
      <p:pic>
        <p:nvPicPr>
          <p:cNvPr id="7" name="Picture 6">
            <a:extLst>
              <a:ext uri="{FF2B5EF4-FFF2-40B4-BE49-F238E27FC236}">
                <a16:creationId xmlns:a16="http://schemas.microsoft.com/office/drawing/2014/main" id="{D4E816F6-9A23-BC55-AB10-C670531814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6216" y="1263476"/>
            <a:ext cx="3005876" cy="5794722"/>
          </a:xfrm>
          <a:prstGeom prst="rect">
            <a:avLst/>
          </a:prstGeom>
        </p:spPr>
      </p:pic>
      <p:pic>
        <p:nvPicPr>
          <p:cNvPr id="2" name="Picture 1">
            <a:extLst>
              <a:ext uri="{FF2B5EF4-FFF2-40B4-BE49-F238E27FC236}">
                <a16:creationId xmlns:a16="http://schemas.microsoft.com/office/drawing/2014/main" id="{02BC3AFC-408F-8BCA-D92B-19F6B9528027}"/>
              </a:ext>
            </a:extLst>
          </p:cNvPr>
          <p:cNvPicPr/>
          <p:nvPr/>
        </p:nvPicPr>
        <p:blipFill>
          <a:blip r:embed="rId5"/>
          <a:stretch>
            <a:fillRect/>
          </a:stretch>
        </p:blipFill>
        <p:spPr>
          <a:xfrm>
            <a:off x="287784" y="1263477"/>
            <a:ext cx="2883447" cy="5794721"/>
          </a:xfrm>
          <a:prstGeom prst="rect">
            <a:avLst/>
          </a:prstGeom>
        </p:spPr>
      </p:pic>
      <p:sp>
        <p:nvSpPr>
          <p:cNvPr id="4" name="TextBox 3">
            <a:extLst>
              <a:ext uri="{FF2B5EF4-FFF2-40B4-BE49-F238E27FC236}">
                <a16:creationId xmlns:a16="http://schemas.microsoft.com/office/drawing/2014/main" id="{F755468C-FFEE-5CAC-3077-503D48456A9B}"/>
              </a:ext>
            </a:extLst>
          </p:cNvPr>
          <p:cNvSpPr txBox="1"/>
          <p:nvPr/>
        </p:nvSpPr>
        <p:spPr>
          <a:xfrm>
            <a:off x="287784" y="712165"/>
            <a:ext cx="5545187" cy="461665"/>
          </a:xfrm>
          <a:prstGeom prst="rect">
            <a:avLst/>
          </a:prstGeom>
          <a:noFill/>
        </p:spPr>
        <p:txBody>
          <a:bodyPr wrap="square" rtlCol="0">
            <a:spAutoFit/>
          </a:bodyPr>
          <a:lstStyle/>
          <a:p>
            <a:r>
              <a:rPr lang="en-IN" dirty="0"/>
              <a:t>2. </a:t>
            </a:r>
            <a:r>
              <a:rPr lang="en-IN" sz="2400" dirty="0">
                <a:latin typeface="Times New Roman" panose="02020603050405020304" pitchFamily="18" charset="0"/>
                <a:cs typeface="Times New Roman" panose="02020603050405020304" pitchFamily="18" charset="0"/>
              </a:rPr>
              <a:t>Scenario after clicking on MORE: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DE92350-F010-3B49-115F-A18C974FCDB5}"/>
              </a:ext>
            </a:extLst>
          </p:cNvPr>
          <p:cNvSpPr>
            <a:spLocks noChangeArrowheads="1"/>
          </p:cNvSpPr>
          <p:nvPr/>
        </p:nvSpPr>
        <p:spPr bwMode="auto">
          <a:xfrm>
            <a:off x="143768" y="539477"/>
            <a:ext cx="9430445" cy="604867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p>
        </p:txBody>
      </p:sp>
      <p:sp>
        <p:nvSpPr>
          <p:cNvPr id="23555" name="Rectangle 2">
            <a:extLst>
              <a:ext uri="{FF2B5EF4-FFF2-40B4-BE49-F238E27FC236}">
                <a16:creationId xmlns:a16="http://schemas.microsoft.com/office/drawing/2014/main" id="{C4345A42-84E4-6F63-7295-F0E54564E34C}"/>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02C3834-A509-EF33-A8E7-829948A943B3}"/>
              </a:ext>
            </a:extLst>
          </p:cNvPr>
          <p:cNvSpPr txBox="1"/>
          <p:nvPr/>
        </p:nvSpPr>
        <p:spPr>
          <a:xfrm>
            <a:off x="503238" y="218130"/>
            <a:ext cx="633727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22D1E135-710C-76F2-AA59-1ED2DEED890D}"/>
              </a:ext>
            </a:extLst>
          </p:cNvPr>
          <p:cNvSpPr txBox="1"/>
          <p:nvPr/>
        </p:nvSpPr>
        <p:spPr>
          <a:xfrm>
            <a:off x="502874" y="1148708"/>
            <a:ext cx="7081073" cy="489364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development of this first aid mobile application addresses a critical need for accessible, real-time medical guidance during emergencies. By providing offline functionality and user-friendly features, the app ensures that individuals can respond effectively to health crises, even in areas without internet access. This app aims to bridge the gap in emergency response by offering accurate, up-to-date information and step-by-step instructions, empowering users to take timely action and potentially save lives before professional medical help arrives. Ultimately, it contributes to enhancing public health and safety by improving first aid response and reducing delays in medical care.</a:t>
            </a:r>
            <a:endParaRPr lang="en-IN"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97D7C1C-DA33-B7BB-0296-D3B135F65123}"/>
              </a:ext>
            </a:extLst>
          </p:cNvPr>
          <p:cNvSpPr>
            <a:spLocks noChangeArrowheads="1"/>
          </p:cNvSpPr>
          <p:nvPr/>
        </p:nvSpPr>
        <p:spPr bwMode="auto">
          <a:xfrm>
            <a:off x="503238" y="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25603" name="Rectangle 2">
            <a:extLst>
              <a:ext uri="{FF2B5EF4-FFF2-40B4-BE49-F238E27FC236}">
                <a16:creationId xmlns:a16="http://schemas.microsoft.com/office/drawing/2014/main" id="{725871AE-73E7-DD28-83B8-5720C912DCBA}"/>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070055E-CC6D-1220-AC49-49F1171B3E01}"/>
              </a:ext>
            </a:extLst>
          </p:cNvPr>
          <p:cNvSpPr>
            <a:spLocks noChangeArrowheads="1"/>
          </p:cNvSpPr>
          <p:nvPr/>
        </p:nvSpPr>
        <p:spPr bwMode="auto">
          <a:xfrm rot="10800000" flipV="1">
            <a:off x="431800" y="1115541"/>
            <a:ext cx="7776864"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cs typeface="Arial" panose="020B0604020202020204" pitchFamily="34" charset="0"/>
              </a:rPr>
              <a:t>[</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World Health Organization (WHO)</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First aid guidelines and </a:t>
            </a:r>
          </a:p>
          <a:p>
            <a:pPr marR="0" lvl="0" algn="l"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practices.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WHO Guidelines on Basic Emergency Care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URL: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WHO Basic Emergency Care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American Red Cross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First aid app and resources for </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emergency situations.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American Red Cross First Aid App Overview</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URL: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https://www.redcross.org/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[3] National Institutes of Health (NIH)</a:t>
            </a:r>
            <a:r>
              <a:rPr lang="en-US" sz="2400" dirty="0">
                <a:latin typeface="Times New Roman" panose="02020603050405020304" pitchFamily="18" charset="0"/>
                <a:cs typeface="Times New Roman" panose="02020603050405020304" pitchFamily="18" charset="0"/>
              </a:rPr>
              <a:t> - Guidelines and articles on        </a:t>
            </a:r>
          </a:p>
          <a:p>
            <a:pPr marR="0" lvl="0" algn="l"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     first aid and emergency care.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NIH: First Aid Information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URL: </a:t>
            </a:r>
            <a:r>
              <a:rPr lang="en-US" sz="2400" dirty="0">
                <a:latin typeface="Times New Roman" panose="02020603050405020304" pitchFamily="18" charset="0"/>
                <a:cs typeface="Times New Roman" panose="02020603050405020304" pitchFamily="18" charset="0"/>
                <a:hlinkClick r:id="rId5"/>
              </a:rPr>
              <a:t>https://www.nih.gov/</a:t>
            </a:r>
            <a:endParaRPr lang="en-US" sz="24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959406E4-9C0B-DBC7-E252-03DB8FDA667A}"/>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3F7AE61F-AD48-8C6F-73D7-02222D33BA88}"/>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a16="http://schemas.microsoft.com/office/drawing/2014/main" id="{63D0C12E-955D-5903-F6BC-BEC688A9A8B9}"/>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 Screenshots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439F3A9-E10C-2227-7D88-5D1EB104291E}"/>
              </a:ext>
            </a:extLst>
          </p:cNvPr>
          <p:cNvSpPr>
            <a:spLocks noChangeArrowheads="1"/>
          </p:cNvSpPr>
          <p:nvPr/>
        </p:nvSpPr>
        <p:spPr bwMode="auto">
          <a:xfrm>
            <a:off x="359792" y="0"/>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4" name="TextBox 3">
            <a:extLst>
              <a:ext uri="{FF2B5EF4-FFF2-40B4-BE49-F238E27FC236}">
                <a16:creationId xmlns:a16="http://schemas.microsoft.com/office/drawing/2014/main" id="{E915EDB9-0049-73F4-E721-0F73F118FDF7}"/>
              </a:ext>
            </a:extLst>
          </p:cNvPr>
          <p:cNvSpPr txBox="1"/>
          <p:nvPr/>
        </p:nvSpPr>
        <p:spPr>
          <a:xfrm>
            <a:off x="346551" y="1115541"/>
            <a:ext cx="7858208" cy="6555641"/>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emergencies, every second counts, and having the right knowledge at your fingertips can make all the difference. This application is designed to provide you with reliable, step-by-step guidance on handling a wide range of medical situations. Whether you’re at home, at work, or out and about, our app equips you with the tools and information you need to respond effectively to emergencies.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To develop a user-friendly Android application that provides comprehensive first aid information and guidance, enabling users to respond effectively in emergencies.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70457-CE84-7B09-0A1B-E37E3278DF74}"/>
              </a:ext>
            </a:extLst>
          </p:cNvPr>
          <p:cNvSpPr>
            <a:spLocks noGrp="1"/>
          </p:cNvSpPr>
          <p:nvPr>
            <p:ph idx="1"/>
          </p:nvPr>
        </p:nvSpPr>
        <p:spPr>
          <a:xfrm>
            <a:off x="575816" y="755798"/>
            <a:ext cx="7416824" cy="6048078"/>
          </a:xfrm>
        </p:spPr>
        <p:txBody>
          <a:bodyPr/>
          <a:lstStyle/>
          <a:p>
            <a:pPr marL="0" indent="0" algn="just">
              <a:buNone/>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In this Presentation, we present a first features that gives assistance to any person suffering from a sudden illness and injury in emergency case.</a:t>
            </a:r>
          </a:p>
          <a:p>
            <a:pPr marL="0" indent="0" algn="just">
              <a:buNone/>
            </a:pP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It will provide a simple step-by-step instructions for guide user through everyday first aid scenario</a:t>
            </a:r>
          </a:p>
        </p:txBody>
      </p:sp>
      <p:pic>
        <p:nvPicPr>
          <p:cNvPr id="4" name="Picture 3">
            <a:extLst>
              <a:ext uri="{FF2B5EF4-FFF2-40B4-BE49-F238E27FC236}">
                <a16:creationId xmlns:a16="http://schemas.microsoft.com/office/drawing/2014/main" id="{0219BB13-A0EC-9CFF-5816-8BA82E7DA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29" y="2494648"/>
            <a:ext cx="5676397" cy="1285189"/>
          </a:xfrm>
          <a:prstGeom prst="rect">
            <a:avLst/>
          </a:prstGeom>
        </p:spPr>
      </p:pic>
    </p:spTree>
    <p:extLst>
      <p:ext uri="{BB962C8B-B14F-4D97-AF65-F5344CB8AC3E}">
        <p14:creationId xmlns:p14="http://schemas.microsoft.com/office/powerpoint/2010/main" val="222451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25C3-E004-965C-28E2-41B1326B87CF}"/>
              </a:ext>
            </a:extLst>
          </p:cNvPr>
          <p:cNvSpPr>
            <a:spLocks noGrp="1"/>
          </p:cNvSpPr>
          <p:nvPr>
            <p:ph type="title"/>
          </p:nvPr>
        </p:nvSpPr>
        <p:spPr>
          <a:xfrm>
            <a:off x="71760" y="107429"/>
            <a:ext cx="8352928" cy="658422"/>
          </a:xfrm>
          <a:effectLst/>
        </p:spPr>
        <p:txBody>
          <a:bodyPr/>
          <a:lstStyle/>
          <a:p>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of the First Aid App </a:t>
            </a:r>
          </a:p>
        </p:txBody>
      </p:sp>
      <p:graphicFrame>
        <p:nvGraphicFramePr>
          <p:cNvPr id="6" name="Table 5">
            <a:extLst>
              <a:ext uri="{FF2B5EF4-FFF2-40B4-BE49-F238E27FC236}">
                <a16:creationId xmlns:a16="http://schemas.microsoft.com/office/drawing/2014/main" id="{74B534FF-6DA5-A8BF-1506-6A0D368000AC}"/>
              </a:ext>
            </a:extLst>
          </p:cNvPr>
          <p:cNvGraphicFramePr>
            <a:graphicFrameLocks noGrp="1"/>
          </p:cNvGraphicFramePr>
          <p:nvPr>
            <p:extLst>
              <p:ext uri="{D42A27DB-BD31-4B8C-83A1-F6EECF244321}">
                <p14:modId xmlns:p14="http://schemas.microsoft.com/office/powerpoint/2010/main" val="1244982438"/>
              </p:ext>
            </p:extLst>
          </p:nvPr>
        </p:nvGraphicFramePr>
        <p:xfrm>
          <a:off x="-248" y="928819"/>
          <a:ext cx="10080874" cy="6630855"/>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1003440202"/>
                    </a:ext>
                  </a:extLst>
                </a:gridCol>
                <a:gridCol w="2016224">
                  <a:extLst>
                    <a:ext uri="{9D8B030D-6E8A-4147-A177-3AD203B41FA5}">
                      <a16:colId xmlns:a16="http://schemas.microsoft.com/office/drawing/2014/main" val="4043400119"/>
                    </a:ext>
                  </a:extLst>
                </a:gridCol>
                <a:gridCol w="1872208">
                  <a:extLst>
                    <a:ext uri="{9D8B030D-6E8A-4147-A177-3AD203B41FA5}">
                      <a16:colId xmlns:a16="http://schemas.microsoft.com/office/drawing/2014/main" val="1734377720"/>
                    </a:ext>
                  </a:extLst>
                </a:gridCol>
                <a:gridCol w="4392242">
                  <a:extLst>
                    <a:ext uri="{9D8B030D-6E8A-4147-A177-3AD203B41FA5}">
                      <a16:colId xmlns:a16="http://schemas.microsoft.com/office/drawing/2014/main" val="859487681"/>
                    </a:ext>
                  </a:extLst>
                </a:gridCol>
              </a:tblGrid>
              <a:tr h="690903">
                <a:tc>
                  <a:txBody>
                    <a:bodyPr/>
                    <a:lstStyle/>
                    <a:p>
                      <a:r>
                        <a:rPr lang="en-US" sz="1800" dirty="0">
                          <a:latin typeface="Times New Roman" panose="02020603050405020304" pitchFamily="18" charset="0"/>
                          <a:cs typeface="Times New Roman" panose="02020603050405020304" pitchFamily="18" charset="0"/>
                        </a:rPr>
                        <a:t>Published by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Publication History/Date</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2452590873"/>
                  </a:ext>
                </a:extLst>
              </a:tr>
              <a:tr h="3176341">
                <a:tc>
                  <a:txBody>
                    <a:bodyPr/>
                    <a:lstStyle/>
                    <a:p>
                      <a:r>
                        <a:rPr lang="en-US" sz="1800" dirty="0">
                          <a:latin typeface="Times New Roman" panose="02020603050405020304" pitchFamily="18" charset="0"/>
                          <a:cs typeface="Times New Roman" panose="02020603050405020304" pitchFamily="18" charset="0"/>
                        </a:rPr>
                        <a:t>International Journal of Science and Research Archive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Received: 13 Jan 2024; Revised: 19 Feb 2024; Accepted: 22 Feb 2024</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err="1">
                          <a:latin typeface="Times New Roman" panose="02020603050405020304" pitchFamily="18" charset="0"/>
                          <a:cs typeface="Times New Roman" panose="02020603050405020304" pitchFamily="18" charset="0"/>
                        </a:rPr>
                        <a:t>Chioma</a:t>
                      </a:r>
                      <a:r>
                        <a:rPr lang="en-IN" sz="1800" dirty="0">
                          <a:latin typeface="Times New Roman" panose="02020603050405020304" pitchFamily="18" charset="0"/>
                          <a:cs typeface="Times New Roman" panose="02020603050405020304" pitchFamily="18" charset="0"/>
                        </a:rPr>
                        <a:t> Anthonia Okolo, </a:t>
                      </a:r>
                      <a:r>
                        <a:rPr lang="en-IN" sz="1800" dirty="0" err="1">
                          <a:latin typeface="Times New Roman" panose="02020603050405020304" pitchFamily="18" charset="0"/>
                          <a:cs typeface="Times New Roman" panose="02020603050405020304" pitchFamily="18" charset="0"/>
                        </a:rPr>
                        <a:t>Oloruntoba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Babawarun</a:t>
                      </a:r>
                      <a:r>
                        <a:rPr lang="en-IN" sz="1800" dirty="0">
                          <a:latin typeface="Times New Roman" panose="02020603050405020304" pitchFamily="18" charset="0"/>
                          <a:cs typeface="Times New Roman" panose="02020603050405020304" pitchFamily="18" charset="0"/>
                        </a:rPr>
                        <a:t>, Jeremiah </a:t>
                      </a:r>
                      <a:r>
                        <a:rPr lang="en-IN" sz="1800" dirty="0" err="1">
                          <a:latin typeface="Times New Roman" panose="02020603050405020304" pitchFamily="18" charset="0"/>
                          <a:cs typeface="Times New Roman" panose="02020603050405020304" pitchFamily="18" charset="0"/>
                        </a:rPr>
                        <a:t>Olawumi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Arowoogun</a:t>
                      </a:r>
                      <a:r>
                        <a:rPr lang="en-IN" sz="1800" dirty="0">
                          <a:latin typeface="Times New Roman" panose="02020603050405020304" pitchFamily="18" charset="0"/>
                          <a:cs typeface="Times New Roman" panose="02020603050405020304" pitchFamily="18" charset="0"/>
                        </a:rPr>
                        <a:t>, Adekunle Oyeyemi Adeniyi, Rawlings Chidi</a:t>
                      </a:r>
                    </a:p>
                  </a:txBody>
                  <a:tcPr/>
                </a:tc>
                <a:tc>
                  <a:txBody>
                    <a:bodyPr/>
                    <a:lstStyle/>
                    <a:p>
                      <a:pPr algn="just"/>
                      <a:r>
                        <a:rPr lang="en-US" sz="1800" dirty="0">
                          <a:latin typeface="Times New Roman" panose="02020603050405020304" pitchFamily="18" charset="0"/>
                          <a:cs typeface="Times New Roman" panose="02020603050405020304" pitchFamily="18" charset="0"/>
                        </a:rPr>
                        <a:t>Mobile health apps empower users by providing access to information and tracking health metrics, improving chronic condition management, reducing costs, and facilitating communication with healthcare providers. Challenges include data privacy and unequal access. Future research should evaluate their effectiveness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6595820"/>
                  </a:ext>
                </a:extLst>
              </a:tr>
              <a:tr h="2763611">
                <a:tc>
                  <a:txBody>
                    <a:bodyPr/>
                    <a:lstStyle/>
                    <a:p>
                      <a:r>
                        <a:rPr lang="en-IN" sz="1800" dirty="0">
                          <a:latin typeface="Times New Roman" panose="02020603050405020304" pitchFamily="18" charset="0"/>
                          <a:cs typeface="Times New Roman" panose="02020603050405020304" pitchFamily="18" charset="0"/>
                        </a:rPr>
                        <a:t>IEEE</a:t>
                      </a:r>
                    </a:p>
                  </a:txBody>
                  <a:tcPr/>
                </a:tc>
                <a:tc>
                  <a:txBody>
                    <a:bodyPr/>
                    <a:lstStyle/>
                    <a:p>
                      <a:r>
                        <a:rPr lang="en-IN" sz="1800" dirty="0">
                          <a:latin typeface="Times New Roman" panose="02020603050405020304" pitchFamily="18" charset="0"/>
                          <a:cs typeface="Times New Roman" panose="02020603050405020304" pitchFamily="18" charset="0"/>
                        </a:rPr>
                        <a:t>Published: 11 November 2020</a:t>
                      </a:r>
                    </a:p>
                  </a:txBody>
                  <a:tcPr/>
                </a:tc>
                <a:tc>
                  <a:txBody>
                    <a:bodyPr/>
                    <a:lstStyle/>
                    <a:p>
                      <a:r>
                        <a:rPr lang="en-IN" sz="1800" dirty="0">
                          <a:latin typeface="Times New Roman" panose="02020603050405020304" pitchFamily="18" charset="0"/>
                          <a:cs typeface="Times New Roman" panose="02020603050405020304" pitchFamily="18" charset="0"/>
                        </a:rPr>
                        <a:t>Alia Amira Abd Rahman, </a:t>
                      </a:r>
                      <a:r>
                        <a:rPr lang="en-IN" sz="1800" dirty="0" err="1">
                          <a:latin typeface="Times New Roman" panose="02020603050405020304" pitchFamily="18" charset="0"/>
                          <a:cs typeface="Times New Roman" panose="02020603050405020304" pitchFamily="18" charset="0"/>
                        </a:rPr>
                        <a:t>Mahfuzah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Mohaidin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Masyarah</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Zulhaida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Masmuzidin</a:t>
                      </a:r>
                      <a:r>
                        <a:rPr lang="en-IN" sz="1800" dirty="0">
                          <a:latin typeface="Times New Roman" panose="02020603050405020304" pitchFamily="18" charset="0"/>
                          <a:cs typeface="Times New Roman" panose="02020603050405020304" pitchFamily="18" charset="0"/>
                        </a:rPr>
                        <a:t>, </a:t>
                      </a:r>
                    </a:p>
                  </a:txBody>
                  <a:tcPr/>
                </a:tc>
                <a:tc>
                  <a:txBody>
                    <a:bodyPr/>
                    <a:lstStyle/>
                    <a:p>
                      <a:pPr algn="just"/>
                      <a:r>
                        <a:rPr lang="en-US" sz="1800" dirty="0">
                          <a:latin typeface="Times New Roman" panose="02020603050405020304" pitchFamily="18" charset="0"/>
                          <a:cs typeface="Times New Roman" panose="02020603050405020304" pitchFamily="18" charset="0"/>
                        </a:rPr>
                        <a:t>The paper proposes developing a user-friendly mobile app offering offline access to accurate first aid information, which is essential for stabilizing an injured person before medical help arrives. This app aims to improve emergency response, especially in situations where delays or a lack of knowledge can be fatal.</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6200831"/>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350C5A4-4E06-88FC-57BD-0598A68965F1}"/>
              </a:ext>
            </a:extLst>
          </p:cNvPr>
          <p:cNvGraphicFramePr>
            <a:graphicFrameLocks noGrp="1"/>
          </p:cNvGraphicFramePr>
          <p:nvPr>
            <p:extLst>
              <p:ext uri="{D42A27DB-BD31-4B8C-83A1-F6EECF244321}">
                <p14:modId xmlns:p14="http://schemas.microsoft.com/office/powerpoint/2010/main" val="2192250959"/>
              </p:ext>
            </p:extLst>
          </p:nvPr>
        </p:nvGraphicFramePr>
        <p:xfrm>
          <a:off x="0" y="753760"/>
          <a:ext cx="10080625" cy="6805916"/>
        </p:xfrm>
        <a:graphic>
          <a:graphicData uri="http://schemas.openxmlformats.org/drawingml/2006/table">
            <a:tbl>
              <a:tblPr firstRow="1" bandRow="1">
                <a:tableStyleId>{5C22544A-7EE6-4342-B048-85BDC9FD1C3A}</a:tableStyleId>
              </a:tblPr>
              <a:tblGrid>
                <a:gridCol w="2108995">
                  <a:extLst>
                    <a:ext uri="{9D8B030D-6E8A-4147-A177-3AD203B41FA5}">
                      <a16:colId xmlns:a16="http://schemas.microsoft.com/office/drawing/2014/main" val="3516079363"/>
                    </a:ext>
                  </a:extLst>
                </a:gridCol>
                <a:gridCol w="2216362">
                  <a:extLst>
                    <a:ext uri="{9D8B030D-6E8A-4147-A177-3AD203B41FA5}">
                      <a16:colId xmlns:a16="http://schemas.microsoft.com/office/drawing/2014/main" val="1776678860"/>
                    </a:ext>
                  </a:extLst>
                </a:gridCol>
                <a:gridCol w="1429911">
                  <a:extLst>
                    <a:ext uri="{9D8B030D-6E8A-4147-A177-3AD203B41FA5}">
                      <a16:colId xmlns:a16="http://schemas.microsoft.com/office/drawing/2014/main" val="412399095"/>
                    </a:ext>
                  </a:extLst>
                </a:gridCol>
                <a:gridCol w="4325357">
                  <a:extLst>
                    <a:ext uri="{9D8B030D-6E8A-4147-A177-3AD203B41FA5}">
                      <a16:colId xmlns:a16="http://schemas.microsoft.com/office/drawing/2014/main" val="472265670"/>
                    </a:ext>
                  </a:extLst>
                </a:gridCol>
              </a:tblGrid>
              <a:tr h="688363">
                <a:tc>
                  <a:txBody>
                    <a:bodyPr/>
                    <a:lstStyle/>
                    <a:p>
                      <a:r>
                        <a:rPr lang="en-IN" sz="1800" dirty="0">
                          <a:latin typeface="Times New Roman" panose="02020603050405020304" pitchFamily="18" charset="0"/>
                          <a:cs typeface="Times New Roman" panose="02020603050405020304" pitchFamily="18" charset="0"/>
                        </a:rPr>
                        <a:t>Published By</a:t>
                      </a:r>
                    </a:p>
                  </a:txBody>
                  <a:tcPr/>
                </a:tc>
                <a:tc>
                  <a:txBody>
                    <a:bodyPr/>
                    <a:lstStyle/>
                    <a:p>
                      <a:r>
                        <a:rPr lang="en-IN" sz="1800" dirty="0">
                          <a:latin typeface="Times New Roman" panose="02020603050405020304" pitchFamily="18" charset="0"/>
                          <a:cs typeface="Times New Roman" panose="02020603050405020304" pitchFamily="18" charset="0"/>
                        </a:rPr>
                        <a:t>Publication History/Date</a:t>
                      </a:r>
                    </a:p>
                  </a:txBody>
                  <a:tcPr/>
                </a:tc>
                <a:tc>
                  <a:txBody>
                    <a:bodyPr/>
                    <a:lstStyle/>
                    <a:p>
                      <a:r>
                        <a:rPr lang="en-IN" sz="1800" dirty="0">
                          <a:latin typeface="Times New Roman" panose="02020603050405020304" pitchFamily="18" charset="0"/>
                          <a:cs typeface="Times New Roman" panose="02020603050405020304" pitchFamily="18" charset="0"/>
                        </a:rPr>
                        <a:t>Authors</a:t>
                      </a:r>
                    </a:p>
                  </a:txBody>
                  <a:tcPr/>
                </a:tc>
                <a:tc>
                  <a:txBody>
                    <a:bodyPr/>
                    <a:lstStyle/>
                    <a:p>
                      <a:r>
                        <a:rPr lang="en-IN" sz="1800"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3705069771"/>
                  </a:ext>
                </a:extLst>
              </a:tr>
              <a:tr h="2998200">
                <a:tc>
                  <a:txBody>
                    <a:bodyPr/>
                    <a:lstStyle/>
                    <a:p>
                      <a:r>
                        <a:rPr lang="en-US" sz="1800" dirty="0">
                          <a:latin typeface="Times New Roman" panose="02020603050405020304" pitchFamily="18" charset="0"/>
                          <a:cs typeface="Times New Roman" panose="02020603050405020304" pitchFamily="18" charset="0"/>
                        </a:rPr>
                        <a:t>The African Journal of Information and Communication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Published: December 2017</a:t>
                      </a:r>
                    </a:p>
                  </a:txBody>
                  <a:tcPr/>
                </a:tc>
                <a:tc>
                  <a:txBody>
                    <a:bodyPr/>
                    <a:lstStyle/>
                    <a:p>
                      <a:r>
                        <a:rPr lang="es-ES" sz="1800" dirty="0" err="1">
                          <a:latin typeface="Times New Roman" panose="02020603050405020304" pitchFamily="18" charset="0"/>
                          <a:cs typeface="Times New Roman" panose="02020603050405020304" pitchFamily="18" charset="0"/>
                        </a:rPr>
                        <a:t>Spies</a:t>
                      </a:r>
                      <a:r>
                        <a:rPr lang="es-ES" sz="1800" dirty="0">
                          <a:latin typeface="Times New Roman" panose="02020603050405020304" pitchFamily="18" charset="0"/>
                          <a:cs typeface="Times New Roman" panose="02020603050405020304" pitchFamily="18" charset="0"/>
                        </a:rPr>
                        <a:t> C., </a:t>
                      </a:r>
                      <a:r>
                        <a:rPr lang="es-ES" sz="1800" dirty="0" err="1">
                          <a:latin typeface="Times New Roman" panose="02020603050405020304" pitchFamily="18" charset="0"/>
                          <a:cs typeface="Times New Roman" panose="02020603050405020304" pitchFamily="18" charset="0"/>
                        </a:rPr>
                        <a:t>Khalaf</a:t>
                      </a:r>
                      <a:r>
                        <a:rPr lang="es-ES" sz="1800" dirty="0">
                          <a:latin typeface="Times New Roman" panose="02020603050405020304" pitchFamily="18" charset="0"/>
                          <a:cs typeface="Times New Roman" panose="02020603050405020304" pitchFamily="18" charset="0"/>
                        </a:rPr>
                        <a:t> A., </a:t>
                      </a:r>
                      <a:r>
                        <a:rPr lang="es-ES" sz="1800" dirty="0" err="1">
                          <a:latin typeface="Times New Roman" panose="02020603050405020304" pitchFamily="18" charset="0"/>
                          <a:cs typeface="Times New Roman" panose="02020603050405020304" pitchFamily="18" charset="0"/>
                        </a:rPr>
                        <a:t>Hamam</a:t>
                      </a:r>
                      <a:r>
                        <a:rPr lang="es-ES" sz="1800" dirty="0">
                          <a:latin typeface="Times New Roman" panose="02020603050405020304" pitchFamily="18" charset="0"/>
                          <a:cs typeface="Times New Roman" panose="02020603050405020304" pitchFamily="18" charset="0"/>
                        </a:rPr>
                        <a:t> Y</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The study discusses a mobile app developed in South Africa as a clinical decision support system (CDSS) for untrained healthcare workers, helping them diagnose and provide basic emergency care in situations where healthcare access is limited, especially in emergencies.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7552804"/>
                  </a:ext>
                </a:extLst>
              </a:tr>
              <a:tr h="3119353">
                <a:tc>
                  <a:txBody>
                    <a:bodyPr/>
                    <a:lstStyle/>
                    <a:p>
                      <a:r>
                        <a:rPr lang="en-US" sz="1800" dirty="0">
                          <a:latin typeface="Times New Roman" panose="02020603050405020304" pitchFamily="18" charset="0"/>
                          <a:cs typeface="Times New Roman" panose="02020603050405020304" pitchFamily="18" charset="0"/>
                        </a:rPr>
                        <a:t>Journal of Mobile Health and Technology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Published: 05 May 2019</a:t>
                      </a:r>
                    </a:p>
                  </a:txBody>
                  <a:tcPr/>
                </a:tc>
                <a:tc>
                  <a:txBody>
                    <a:bodyPr/>
                    <a:lstStyle/>
                    <a:p>
                      <a:r>
                        <a:rPr lang="en-US" sz="1800" dirty="0">
                          <a:latin typeface="Times New Roman" panose="02020603050405020304" pitchFamily="18" charset="0"/>
                          <a:cs typeface="Times New Roman" panose="02020603050405020304" pitchFamily="18" charset="0"/>
                        </a:rPr>
                        <a:t>Johnson, M., Patel  S., Williams R., Kumar N.</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This study investigates the use of mobile health apps in managing diabetes, particularly focusing on tracking glucose levels, medication adherence, and lifestyle changes. The findings suggest that mobile health technologies improve patient self-management and glycemic control, reducing complications associated with diabetes.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9303763"/>
                  </a:ext>
                </a:extLst>
              </a:tr>
            </a:tbl>
          </a:graphicData>
        </a:graphic>
      </p:graphicFrame>
      <p:sp>
        <p:nvSpPr>
          <p:cNvPr id="3" name="TextBox 2">
            <a:extLst>
              <a:ext uri="{FF2B5EF4-FFF2-40B4-BE49-F238E27FC236}">
                <a16:creationId xmlns:a16="http://schemas.microsoft.com/office/drawing/2014/main" id="{657E27F9-43D4-CDF7-BB6B-1F84A6D5898F}"/>
              </a:ext>
            </a:extLst>
          </p:cNvPr>
          <p:cNvSpPr txBox="1"/>
          <p:nvPr/>
        </p:nvSpPr>
        <p:spPr>
          <a:xfrm>
            <a:off x="143768" y="74138"/>
            <a:ext cx="8434745" cy="646331"/>
          </a:xfrm>
          <a:prstGeom prst="rect">
            <a:avLst/>
          </a:prstGeom>
          <a:noFill/>
        </p:spPr>
        <p:txBody>
          <a:bodyPr wrap="none" rtlCol="0">
            <a:spAutoFit/>
          </a:bodyPr>
          <a:lstStyle/>
          <a:p>
            <a:r>
              <a:rPr lang="en-IN" sz="3600" b="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of the First Aid App </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569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5F39-1601-5F5E-37C5-8BAF463CD863}"/>
              </a:ext>
            </a:extLst>
          </p:cNvPr>
          <p:cNvSpPr>
            <a:spLocks noGrp="1"/>
          </p:cNvSpPr>
          <p:nvPr>
            <p:ph type="title"/>
          </p:nvPr>
        </p:nvSpPr>
        <p:spPr>
          <a:xfrm>
            <a:off x="359792" y="107430"/>
            <a:ext cx="6336704" cy="720080"/>
          </a:xfrm>
        </p:spPr>
        <p:txBody>
          <a:bodyPr/>
          <a:lstStyle/>
          <a:p>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a:t>
            </a: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Problem statement :</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99B473-F58D-014F-9BD8-4FCAB57E55A8}"/>
              </a:ext>
            </a:extLst>
          </p:cNvPr>
          <p:cNvSpPr txBox="1"/>
          <p:nvPr/>
        </p:nvSpPr>
        <p:spPr>
          <a:xfrm>
            <a:off x="503808" y="4214211"/>
            <a:ext cx="7201369" cy="2800767"/>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In cases of accidents and injuries, taking correct first measures can prove to be critical in the healing process of the injury suffered when direct medical treatment is not immediately available. Basic first aid knowledge is a skill that is not very well equipped by the population whilst being a great factor in emergencies. How do we develop a platform for a first aid app that provides step-by-step instructions for common medical emergencies?</a:t>
            </a:r>
          </a:p>
        </p:txBody>
      </p:sp>
      <p:sp>
        <p:nvSpPr>
          <p:cNvPr id="11" name="TextBox 10">
            <a:extLst>
              <a:ext uri="{FF2B5EF4-FFF2-40B4-BE49-F238E27FC236}">
                <a16:creationId xmlns:a16="http://schemas.microsoft.com/office/drawing/2014/main" id="{8AA1FF65-E1AF-3F0D-565E-19EB466205C0}"/>
              </a:ext>
            </a:extLst>
          </p:cNvPr>
          <p:cNvSpPr txBox="1"/>
          <p:nvPr/>
        </p:nvSpPr>
        <p:spPr>
          <a:xfrm>
            <a:off x="503808" y="971525"/>
            <a:ext cx="7080503" cy="3139321"/>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In critical medical situations, individuals often lack immediate access to accurate guidance and timely communication with healthcare providers, which can delay appropriate interventions and increase the risk of adverse outcomes. There is a need for a mobile application that provides users with real-time medical emergency instructions, supports communication with emergency services, and offers personalized guidance to improve response times and decision-making in urgent health crises.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6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A35C-32EA-AF3B-03C0-C54BBFBD9A92}"/>
              </a:ext>
            </a:extLst>
          </p:cNvPr>
          <p:cNvSpPr>
            <a:spLocks noGrp="1"/>
          </p:cNvSpPr>
          <p:nvPr>
            <p:ph type="title"/>
          </p:nvPr>
        </p:nvSpPr>
        <p:spPr>
          <a:xfrm>
            <a:off x="359792" y="251445"/>
            <a:ext cx="6997914" cy="1455937"/>
          </a:xfrm>
        </p:spPr>
        <p:txBody>
          <a:bodyPr/>
          <a:lstStyle/>
          <a:p>
            <a:r>
              <a:rPr lang="en-IN" sz="3600" b="1" dirty="0">
                <a:solidFill>
                  <a:schemeClr val="tx1"/>
                </a:solidFill>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B8FF3BF9-3508-EFCB-2E68-2F4B04E78BB5}"/>
              </a:ext>
            </a:extLst>
          </p:cNvPr>
          <p:cNvSpPr txBox="1"/>
          <p:nvPr/>
        </p:nvSpPr>
        <p:spPr>
          <a:xfrm>
            <a:off x="577511" y="1115541"/>
            <a:ext cx="3467827" cy="4493538"/>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Drawbacks of Existing Apps:</a:t>
            </a:r>
          </a:p>
          <a:p>
            <a:pPr marL="457200" indent="-457200" algn="just">
              <a:buFont typeface="+mj-lt"/>
              <a:buAutoNum type="arabicPeriod"/>
            </a:pPr>
            <a:r>
              <a:rPr lang="en-IN" sz="2200" dirty="0">
                <a:latin typeface="Times New Roman" panose="02020603050405020304" pitchFamily="18" charset="0"/>
                <a:cs typeface="Times New Roman" panose="02020603050405020304" pitchFamily="18" charset="0"/>
              </a:rPr>
              <a:t>Inconsistent Information Quality</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Outdated Content</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Limited Offline Access</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Complex User Interfaces</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Overwhelming Information</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Lack of Personalization</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Privacy Concerns</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Battery Drain</a:t>
            </a:r>
          </a:p>
          <a:p>
            <a:pPr marL="342900" indent="-342900" algn="just">
              <a:buAutoNum type="arabicPeriod"/>
            </a:pPr>
            <a:r>
              <a:rPr lang="en-IN" sz="2200" dirty="0">
                <a:latin typeface="Times New Roman" panose="02020603050405020304" pitchFamily="18" charset="0"/>
                <a:cs typeface="Times New Roman" panose="02020603050405020304" pitchFamily="18" charset="0"/>
              </a:rPr>
              <a:t>No Real-Time Assistance</a:t>
            </a:r>
          </a:p>
        </p:txBody>
      </p:sp>
      <p:sp>
        <p:nvSpPr>
          <p:cNvPr id="11" name="TextBox 10">
            <a:extLst>
              <a:ext uri="{FF2B5EF4-FFF2-40B4-BE49-F238E27FC236}">
                <a16:creationId xmlns:a16="http://schemas.microsoft.com/office/drawing/2014/main" id="{B22163AA-384E-B4FE-3F9C-49825C84C02D}"/>
              </a:ext>
            </a:extLst>
          </p:cNvPr>
          <p:cNvSpPr txBox="1"/>
          <p:nvPr/>
        </p:nvSpPr>
        <p:spPr>
          <a:xfrm>
            <a:off x="4263057" y="1117569"/>
            <a:ext cx="3513559" cy="584775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Advantages of our App:</a:t>
            </a:r>
          </a:p>
          <a:p>
            <a:endParaRPr lang="en-US" sz="22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Information Accuracy: Ensuring that all first aid information is up-to-date and aligns with medical guidelines.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User Engagement: Keeping users motivated to use the app and learn about first aid.</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Accessibility: Designing the app to be usable for people with varying levels of medical knowledge and different age groups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19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266B51-FB4B-297F-A21F-C7EF081E05A1}"/>
              </a:ext>
            </a:extLst>
          </p:cNvPr>
          <p:cNvSpPr txBox="1"/>
          <p:nvPr/>
        </p:nvSpPr>
        <p:spPr>
          <a:xfrm>
            <a:off x="247873" y="11481"/>
            <a:ext cx="506147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SYSTEM DESIGN:</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53A134-1F0E-4703-0473-660533D387D5}"/>
              </a:ext>
            </a:extLst>
          </p:cNvPr>
          <p:cNvSpPr txBox="1"/>
          <p:nvPr/>
        </p:nvSpPr>
        <p:spPr>
          <a:xfrm>
            <a:off x="242940" y="624709"/>
            <a:ext cx="9361040" cy="6863417"/>
          </a:xfrm>
          <a:prstGeom prst="rect">
            <a:avLst/>
          </a:prstGeom>
          <a:noFill/>
        </p:spPr>
        <p:txBody>
          <a:bodyPr wrap="square">
            <a:sp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Functional Overview: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The app appears to display information or content using 20 containers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that have text or other UI elements.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Users will interact with these containers, possibly scrolling through them.</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Each container may need uniform layout properties like padding,</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margins, and content customization.</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Design Considerations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UI Layout: You can design the 20 containers using efficient layout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components like </a:t>
            </a:r>
            <a:r>
              <a:rPr lang="en-IN" sz="2000" dirty="0" err="1">
                <a:latin typeface="Times New Roman" panose="02020603050405020304" pitchFamily="18" charset="0"/>
                <a:cs typeface="Times New Roman" panose="02020603050405020304" pitchFamily="18" charset="0"/>
              </a:rPr>
              <a:t>RecyclerView</a:t>
            </a:r>
            <a:r>
              <a:rPr lang="en-IN" sz="2000" dirty="0">
                <a:latin typeface="Times New Roman" panose="02020603050405020304" pitchFamily="18" charset="0"/>
                <a:cs typeface="Times New Roman" panose="02020603050405020304" pitchFamily="18" charset="0"/>
              </a:rPr>
              <a:t> to manage performance and scalability,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especially if the data is dynamic.</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Uniform styling can be managed through styles.xml or include layouts</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Application Flow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a:t>
            </a:r>
            <a:r>
              <a:rPr lang="en-IN" sz="2000" dirty="0" err="1">
                <a:latin typeface="Times New Roman" panose="02020603050405020304" pitchFamily="18" charset="0"/>
                <a:cs typeface="Times New Roman" panose="02020603050405020304" pitchFamily="18" charset="0"/>
              </a:rPr>
              <a:t>MainActivity</a:t>
            </a:r>
            <a:r>
              <a:rPr lang="en-IN" sz="2000" dirty="0">
                <a:latin typeface="Times New Roman" panose="02020603050405020304" pitchFamily="18" charset="0"/>
                <a:cs typeface="Times New Roman" panose="02020603050405020304" pitchFamily="18" charset="0"/>
              </a:rPr>
              <a:t>: This is the main screen that loads the layout containing the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20 containers.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Adapter (for </a:t>
            </a:r>
            <a:r>
              <a:rPr lang="en-IN" sz="2000" dirty="0" err="1">
                <a:latin typeface="Times New Roman" panose="02020603050405020304" pitchFamily="18" charset="0"/>
                <a:cs typeface="Times New Roman" panose="02020603050405020304" pitchFamily="18" charset="0"/>
              </a:rPr>
              <a:t>RecyclerView</a:t>
            </a:r>
            <a:r>
              <a:rPr lang="en-IN" sz="2000" dirty="0">
                <a:latin typeface="Times New Roman" panose="02020603050405020304" pitchFamily="18" charset="0"/>
                <a:cs typeface="Times New Roman" panose="02020603050405020304" pitchFamily="18" charset="0"/>
              </a:rPr>
              <a:t>): Handles loading each container’s data and</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updating the view.</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Data Layer: Could be from static resources (like strings.xml) or a dynamic</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data source (local DB or API).</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-&gt; Customization via XML: Ensure that each container follows a reusable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pattern (either through an included layout or a consistent style).</a:t>
            </a:r>
          </a:p>
        </p:txBody>
      </p:sp>
    </p:spTree>
    <p:extLst>
      <p:ext uri="{BB962C8B-B14F-4D97-AF65-F5344CB8AC3E}">
        <p14:creationId xmlns:p14="http://schemas.microsoft.com/office/powerpoint/2010/main" val="13288332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1402</TotalTime>
  <Words>1802</Words>
  <Application>Microsoft Office PowerPoint</Application>
  <PresentationFormat>Custom</PresentationFormat>
  <Paragraphs>155</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Literature survey of the First Aid App </vt:lpstr>
      <vt:lpstr>PowerPoint Presentation</vt:lpstr>
      <vt:lpstr> Problem statement :</vt:lpstr>
      <vt:lpstr>Problem Statement:</vt:lpstr>
      <vt:lpstr>PowerPoint Presentation</vt:lpstr>
      <vt:lpstr>PowerPoint Presentation</vt:lpstr>
      <vt:lpstr>PowerPoint Presentation</vt:lpstr>
      <vt:lpstr>PowerPoint Presentation</vt:lpstr>
      <vt:lpstr>PowerPoint Presentation</vt:lpstr>
      <vt:lpstr>Implementation: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Deep Magar</cp:lastModifiedBy>
  <cp:revision>44</cp:revision>
  <cp:lastPrinted>1601-01-01T00:00:00Z</cp:lastPrinted>
  <dcterms:created xsi:type="dcterms:W3CDTF">2017-10-25T08:22:14Z</dcterms:created>
  <dcterms:modified xsi:type="dcterms:W3CDTF">2024-10-23T15:31:22Z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