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4660"/>
  </p:normalViewPr>
  <p:slideViewPr>
    <p:cSldViewPr>
      <p:cViewPr varScale="1">
        <p:scale>
          <a:sx n="73" d="100"/>
          <a:sy n="73" d="100"/>
        </p:scale>
        <p:origin x="1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187093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.jpg" descr="tinywow_to_ppt_67587431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0.jpg" descr="tinywow_to_ppt_67587431_1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1.jpg" descr="tinywow_to_ppt_67587431_1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2.jpg" descr="tinywow_to_ppt_67587431_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3.jpg" descr="tinywow_to_ppt_67587431_1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3C081-B774-0B0A-E13D-3D6CC281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8000"/>
          </a:xfrm>
          <a:prstGeom prst="rect">
            <a:avLst/>
          </a:prstGeom>
        </p:spPr>
      </p:pic>
      <p:pic>
        <p:nvPicPr>
          <p:cNvPr id="2" name="tinywow_to_ppt_67587431_14.jpg" descr="tinywow_to_ppt_67587431_14.jpg"/>
          <p:cNvPicPr>
            <a:picLocks noChangeAspect="1"/>
          </p:cNvPicPr>
          <p:nvPr/>
        </p:nvPicPr>
        <p:blipFill>
          <a:blip r:embed="rId3"/>
          <a:srcRect r="20863" b="84650"/>
          <a:stretch/>
        </p:blipFill>
        <p:spPr>
          <a:xfrm>
            <a:off x="0" y="0"/>
            <a:ext cx="7236296" cy="105273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CA96C-5D3E-C1F9-1B58-04DD03ED9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996" t="36228" r="24105" b="42373"/>
          <a:stretch/>
        </p:blipFill>
        <p:spPr>
          <a:xfrm>
            <a:off x="432048" y="906871"/>
            <a:ext cx="5940152" cy="5044258"/>
          </a:xfrm>
          <a:prstGeom prst="rect">
            <a:avLst/>
          </a:prstGeom>
        </p:spPr>
      </p:pic>
      <p:pic>
        <p:nvPicPr>
          <p:cNvPr id="4" name="tinywow_to_ppt_67587431_14.jpg" descr="tinywow_to_ppt_67587431_14.jpg">
            <a:extLst>
              <a:ext uri="{FF2B5EF4-FFF2-40B4-BE49-F238E27FC236}">
                <a16:creationId xmlns:a16="http://schemas.microsoft.com/office/drawing/2014/main" id="{4C1196FC-D3AB-D954-756B-2F305758D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50" t="15350" r="51575" b="39500"/>
          <a:stretch/>
        </p:blipFill>
        <p:spPr>
          <a:xfrm>
            <a:off x="251520" y="1052736"/>
            <a:ext cx="4680520" cy="3096344"/>
          </a:xfrm>
          <a:prstGeom prst="rect">
            <a:avLst/>
          </a:prstGeom>
          <a:noFill/>
        </p:spPr>
      </p:pic>
      <p:pic>
        <p:nvPicPr>
          <p:cNvPr id="5" name="tinywow_to_ppt_67587431_14.jpg" descr="tinywow_to_ppt_67587431_14.jpg">
            <a:extLst>
              <a:ext uri="{FF2B5EF4-FFF2-40B4-BE49-F238E27FC236}">
                <a16:creationId xmlns:a16="http://schemas.microsoft.com/office/drawing/2014/main" id="{34752E88-7677-6414-7442-4BC5356D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801" t="61550" r="25588" b="1701"/>
          <a:stretch/>
        </p:blipFill>
        <p:spPr>
          <a:xfrm>
            <a:off x="2267744" y="4221089"/>
            <a:ext cx="4536504" cy="25202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5.jpg" descr="tinywow_to_ppt_67587431_1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6.jpg" descr="tinywow_to_ppt_67587431_1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17.jpg" descr="tinywow_to_ppt_67587431_1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2.jpg" descr="tinywow_to_ppt_6758743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3.jpg" descr="tinywow_to_ppt_67587431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4.jpg" descr="tinywow_to_ppt_67587431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5.jpg" descr="tinywow_to_ppt_67587431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6.jpg" descr="tinywow_to_ppt_67587431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7.jpg" descr="tinywow_to_ppt_67587431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8.jpg" descr="tinywow_to_ppt_67587431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6858000"/>
          <a:chOff x="0" y="0"/>
          <a:chExt cx="9144000" cy="6858000"/>
        </a:xfrm>
      </p:grpSpPr>
      <p:pic>
        <p:nvPicPr>
          <p:cNvPr id="2" name="tinywow_to_ppt_67587431_9.jpg" descr="tinywow_to_ppt_67587431_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11">
  <a:themeElements>
    <a:clrScheme name="Theme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LUCKY GUPTA</cp:lastModifiedBy>
  <cp:revision>1</cp:revision>
  <cp:lastPrinted>2024-10-23T14:28:56Z</cp:lastPrinted>
  <dcterms:created xsi:type="dcterms:W3CDTF">2024-10-23T14:18:32Z</dcterms:created>
  <dcterms:modified xsi:type="dcterms:W3CDTF">2025-04-11T11:11:23Z</dcterms:modified>
  <cp:category/>
</cp:coreProperties>
</file>