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3.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0" r:id="rId7"/>
    <p:sldId id="273" r:id="rId8"/>
    <p:sldId id="271" r:id="rId9"/>
    <p:sldId id="272" r:id="rId10"/>
    <p:sldId id="261" r:id="rId11"/>
    <p:sldId id="262" r:id="rId12"/>
    <p:sldId id="276" r:id="rId13"/>
    <p:sldId id="263" r:id="rId14"/>
    <p:sldId id="265" r:id="rId15"/>
    <p:sldId id="266" r:id="rId16"/>
    <p:sldId id="274" r:id="rId17"/>
    <p:sldId id="275" r:id="rId18"/>
    <p:sldId id="267" r:id="rId19"/>
    <p:sldId id="268" r:id="rId20"/>
    <p:sldId id="269"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F5FE3-EF46-4989-B65E-C019C312D7AC}" v="3" dt="2023-10-26T09:48:48.7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80"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l Rawat" userId="69197e11c641fc44" providerId="LiveId" clId="{D91F5FE3-EF46-4989-B65E-C019C312D7AC}"/>
    <pc:docChg chg="undo redo custSel addSld modSld">
      <pc:chgData name="Anil Rawat" userId="69197e11c641fc44" providerId="LiveId" clId="{D91F5FE3-EF46-4989-B65E-C019C312D7AC}" dt="2023-10-26T10:09:41.455" v="145"/>
      <pc:docMkLst>
        <pc:docMk/>
      </pc:docMkLst>
      <pc:sldChg chg="addSp delSp modSp mod">
        <pc:chgData name="Anil Rawat" userId="69197e11c641fc44" providerId="LiveId" clId="{D91F5FE3-EF46-4989-B65E-C019C312D7AC}" dt="2023-10-26T06:22:54.447" v="19" actId="14100"/>
        <pc:sldMkLst>
          <pc:docMk/>
          <pc:sldMk cId="0" sldId="266"/>
        </pc:sldMkLst>
        <pc:picChg chg="del">
          <ac:chgData name="Anil Rawat" userId="69197e11c641fc44" providerId="LiveId" clId="{D91F5FE3-EF46-4989-B65E-C019C312D7AC}" dt="2023-10-26T06:16:17.081" v="0" actId="21"/>
          <ac:picMkLst>
            <pc:docMk/>
            <pc:sldMk cId="0" sldId="266"/>
            <ac:picMk id="3" creationId="{DC94D683-4B83-F765-93B9-8BF241EF28F5}"/>
          </ac:picMkLst>
        </pc:picChg>
        <pc:picChg chg="add mod">
          <ac:chgData name="Anil Rawat" userId="69197e11c641fc44" providerId="LiveId" clId="{D91F5FE3-EF46-4989-B65E-C019C312D7AC}" dt="2023-10-26T06:22:54.447" v="19" actId="14100"/>
          <ac:picMkLst>
            <pc:docMk/>
            <pc:sldMk cId="0" sldId="266"/>
            <ac:picMk id="4" creationId="{AA6E9EA5-0D0D-9025-C782-653F092F8CE4}"/>
          </ac:picMkLst>
        </pc:picChg>
      </pc:sldChg>
      <pc:sldChg chg="modSp mod">
        <pc:chgData name="Anil Rawat" userId="69197e11c641fc44" providerId="LiveId" clId="{D91F5FE3-EF46-4989-B65E-C019C312D7AC}" dt="2023-10-26T09:44:48.470" v="78" actId="20577"/>
        <pc:sldMkLst>
          <pc:docMk/>
          <pc:sldMk cId="3224708989" sldId="270"/>
        </pc:sldMkLst>
        <pc:spChg chg="mod">
          <ac:chgData name="Anil Rawat" userId="69197e11c641fc44" providerId="LiveId" clId="{D91F5FE3-EF46-4989-B65E-C019C312D7AC}" dt="2023-10-26T09:44:48.470" v="78" actId="20577"/>
          <ac:spMkLst>
            <pc:docMk/>
            <pc:sldMk cId="3224708989" sldId="270"/>
            <ac:spMk id="3" creationId="{6C89B978-1023-CBEF-ABF5-01F51E591F6F}"/>
          </ac:spMkLst>
        </pc:spChg>
      </pc:sldChg>
      <pc:sldChg chg="modSp mod">
        <pc:chgData name="Anil Rawat" userId="69197e11c641fc44" providerId="LiveId" clId="{D91F5FE3-EF46-4989-B65E-C019C312D7AC}" dt="2023-10-26T09:44:39.124" v="77" actId="14100"/>
        <pc:sldMkLst>
          <pc:docMk/>
          <pc:sldMk cId="593449615" sldId="273"/>
        </pc:sldMkLst>
        <pc:spChg chg="mod">
          <ac:chgData name="Anil Rawat" userId="69197e11c641fc44" providerId="LiveId" clId="{D91F5FE3-EF46-4989-B65E-C019C312D7AC}" dt="2023-10-26T09:44:39.124" v="77" actId="14100"/>
          <ac:spMkLst>
            <pc:docMk/>
            <pc:sldMk cId="593449615" sldId="273"/>
            <ac:spMk id="3" creationId="{C8810639-AEFF-A6C9-F6E5-73E8AC214BB6}"/>
          </ac:spMkLst>
        </pc:spChg>
      </pc:sldChg>
      <pc:sldChg chg="addSp modSp new mod">
        <pc:chgData name="Anil Rawat" userId="69197e11c641fc44" providerId="LiveId" clId="{D91F5FE3-EF46-4989-B65E-C019C312D7AC}" dt="2023-10-26T06:23:05.414" v="22" actId="14100"/>
        <pc:sldMkLst>
          <pc:docMk/>
          <pc:sldMk cId="225758734" sldId="274"/>
        </pc:sldMkLst>
        <pc:picChg chg="add mod">
          <ac:chgData name="Anil Rawat" userId="69197e11c641fc44" providerId="LiveId" clId="{D91F5FE3-EF46-4989-B65E-C019C312D7AC}" dt="2023-10-26T06:23:05.414" v="22" actId="14100"/>
          <ac:picMkLst>
            <pc:docMk/>
            <pc:sldMk cId="225758734" sldId="274"/>
            <ac:picMk id="3" creationId="{73088130-2F40-4095-7E0C-86E4D6885398}"/>
          </ac:picMkLst>
        </pc:picChg>
      </pc:sldChg>
      <pc:sldChg chg="addSp modSp new mod">
        <pc:chgData name="Anil Rawat" userId="69197e11c641fc44" providerId="LiveId" clId="{D91F5FE3-EF46-4989-B65E-C019C312D7AC}" dt="2023-10-26T09:49:09.012" v="84" actId="1076"/>
        <pc:sldMkLst>
          <pc:docMk/>
          <pc:sldMk cId="3840525550" sldId="275"/>
        </pc:sldMkLst>
        <pc:picChg chg="add mod">
          <ac:chgData name="Anil Rawat" userId="69197e11c641fc44" providerId="LiveId" clId="{D91F5FE3-EF46-4989-B65E-C019C312D7AC}" dt="2023-10-26T09:49:09.012" v="84" actId="1076"/>
          <ac:picMkLst>
            <pc:docMk/>
            <pc:sldMk cId="3840525550" sldId="275"/>
            <ac:picMk id="3" creationId="{B63ECE94-E494-6698-0D3D-D44008D5D91F}"/>
          </ac:picMkLst>
        </pc:picChg>
      </pc:sldChg>
      <pc:sldChg chg="addSp delSp modSp new mod">
        <pc:chgData name="Anil Rawat" userId="69197e11c641fc44" providerId="LiveId" clId="{D91F5FE3-EF46-4989-B65E-C019C312D7AC}" dt="2023-10-26T10:09:41.455" v="145"/>
        <pc:sldMkLst>
          <pc:docMk/>
          <pc:sldMk cId="3814685447" sldId="276"/>
        </pc:sldMkLst>
        <pc:spChg chg="add del mod">
          <ac:chgData name="Anil Rawat" userId="69197e11c641fc44" providerId="LiveId" clId="{D91F5FE3-EF46-4989-B65E-C019C312D7AC}" dt="2023-10-26T10:09:29.341" v="144" actId="207"/>
          <ac:spMkLst>
            <pc:docMk/>
            <pc:sldMk cId="3814685447" sldId="276"/>
            <ac:spMk id="2" creationId="{B12E2058-C235-9956-4120-C5481B99A36A}"/>
          </ac:spMkLst>
        </pc:spChg>
        <pc:spChg chg="mod">
          <ac:chgData name="Anil Rawat" userId="69197e11c641fc44" providerId="LiveId" clId="{D91F5FE3-EF46-4989-B65E-C019C312D7AC}" dt="2023-10-26T10:09:41.455" v="145"/>
          <ac:spMkLst>
            <pc:docMk/>
            <pc:sldMk cId="3814685447" sldId="276"/>
            <ac:spMk id="3" creationId="{775E7670-8067-9AC3-224E-F88BAA3BC3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4668011" y="5055819"/>
            <a:ext cx="2855976" cy="756920"/>
          </a:xfrm>
          <a:prstGeom prst="rect">
            <a:avLst/>
          </a:prstGeom>
        </p:spPr>
        <p:txBody>
          <a:bodyPr wrap="square" lIns="0" tIns="0" rIns="0" bIns="0">
            <a:spAutoFit/>
          </a:bodyPr>
          <a:lstStyle>
            <a:lvl1pPr>
              <a:defRPr sz="4800" b="1" i="0">
                <a:solidFill>
                  <a:srgbClr val="001F5F"/>
                </a:solidFill>
                <a:latin typeface="Times New Roman"/>
                <a:cs typeface="Times New Roman"/>
              </a:defRPr>
            </a:lvl1pPr>
          </a:lstStyle>
          <a:p>
            <a:endParaRPr/>
          </a:p>
        </p:txBody>
      </p:sp>
      <p:sp>
        <p:nvSpPr>
          <p:cNvPr id="3" name="Holder 3"/>
          <p:cNvSpPr>
            <a:spLocks noGrp="1"/>
          </p:cNvSpPr>
          <p:nvPr>
            <p:ph type="body" idx="1"/>
          </p:nvPr>
        </p:nvSpPr>
        <p:spPr>
          <a:xfrm>
            <a:off x="1007287" y="1630902"/>
            <a:ext cx="10177424" cy="3653154"/>
          </a:xfrm>
          <a:prstGeom prst="rect">
            <a:avLst/>
          </a:prstGeom>
        </p:spPr>
        <p:txBody>
          <a:bodyPr wrap="square" lIns="0" tIns="0" rIns="0" bIns="0">
            <a:spAutoFit/>
          </a:bodyPr>
          <a:lstStyle>
            <a:lvl1pPr>
              <a:defRPr sz="2600" b="0"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38015" y="0"/>
            <a:ext cx="4000499" cy="2657855"/>
          </a:xfrm>
          <a:prstGeom prst="rect">
            <a:avLst/>
          </a:prstGeom>
        </p:spPr>
      </p:pic>
      <p:sp>
        <p:nvSpPr>
          <p:cNvPr id="3" name="object 3"/>
          <p:cNvSpPr txBox="1">
            <a:spLocks noGrp="1"/>
          </p:cNvSpPr>
          <p:nvPr>
            <p:ph type="title"/>
          </p:nvPr>
        </p:nvSpPr>
        <p:spPr>
          <a:xfrm>
            <a:off x="852627" y="2783586"/>
            <a:ext cx="10480040" cy="1244600"/>
          </a:xfrm>
          <a:prstGeom prst="rect">
            <a:avLst/>
          </a:prstGeom>
        </p:spPr>
        <p:txBody>
          <a:bodyPr vert="horz" wrap="square" lIns="0" tIns="12065" rIns="0" bIns="0" rtlCol="0">
            <a:spAutoFit/>
          </a:bodyPr>
          <a:lstStyle/>
          <a:p>
            <a:pPr marL="586740" marR="5080" indent="-574675">
              <a:lnSpc>
                <a:spcPct val="100000"/>
              </a:lnSpc>
              <a:spcBef>
                <a:spcPts val="95"/>
              </a:spcBef>
            </a:pPr>
            <a:r>
              <a:rPr sz="4000" spc="-5" dirty="0">
                <a:solidFill>
                  <a:srgbClr val="FFFAEF"/>
                </a:solidFill>
              </a:rPr>
              <a:t>Department of Computer Science &amp;Engineering </a:t>
            </a:r>
            <a:r>
              <a:rPr sz="4000" spc="-985" dirty="0">
                <a:solidFill>
                  <a:srgbClr val="FFFAEF"/>
                </a:solidFill>
              </a:rPr>
              <a:t> </a:t>
            </a:r>
            <a:r>
              <a:rPr sz="4000" spc="-5" dirty="0">
                <a:solidFill>
                  <a:srgbClr val="FFFAEF"/>
                </a:solidFill>
              </a:rPr>
              <a:t>Artificial</a:t>
            </a:r>
            <a:r>
              <a:rPr sz="4000" spc="5" dirty="0">
                <a:solidFill>
                  <a:srgbClr val="FFFAEF"/>
                </a:solidFill>
              </a:rPr>
              <a:t> </a:t>
            </a:r>
            <a:r>
              <a:rPr sz="4000" spc="-5" dirty="0">
                <a:solidFill>
                  <a:srgbClr val="FFFAEF"/>
                </a:solidFill>
              </a:rPr>
              <a:t>Intelligence</a:t>
            </a:r>
            <a:r>
              <a:rPr sz="4000" dirty="0">
                <a:solidFill>
                  <a:srgbClr val="FFFAEF"/>
                </a:solidFill>
              </a:rPr>
              <a:t> </a:t>
            </a:r>
            <a:r>
              <a:rPr sz="4000" spc="-5" dirty="0">
                <a:solidFill>
                  <a:srgbClr val="FFFAEF"/>
                </a:solidFill>
              </a:rPr>
              <a:t>&amp;</a:t>
            </a:r>
            <a:r>
              <a:rPr sz="4000" spc="5" dirty="0">
                <a:solidFill>
                  <a:srgbClr val="FFFAEF"/>
                </a:solidFill>
              </a:rPr>
              <a:t> </a:t>
            </a:r>
            <a:r>
              <a:rPr sz="4000" spc="-5" dirty="0">
                <a:solidFill>
                  <a:srgbClr val="FFFAEF"/>
                </a:solidFill>
              </a:rPr>
              <a:t>Machine</a:t>
            </a:r>
            <a:r>
              <a:rPr sz="4000" spc="5" dirty="0">
                <a:solidFill>
                  <a:srgbClr val="FFFAEF"/>
                </a:solidFill>
              </a:rPr>
              <a:t> </a:t>
            </a:r>
            <a:r>
              <a:rPr sz="4000" spc="-5" dirty="0">
                <a:solidFill>
                  <a:srgbClr val="FFFAEF"/>
                </a:solidFill>
              </a:rPr>
              <a:t>Learning</a:t>
            </a:r>
            <a:endParaRPr sz="4000"/>
          </a:p>
        </p:txBody>
      </p:sp>
      <p:sp>
        <p:nvSpPr>
          <p:cNvPr id="4" name="object 4"/>
          <p:cNvSpPr txBox="1"/>
          <p:nvPr/>
        </p:nvSpPr>
        <p:spPr>
          <a:xfrm>
            <a:off x="1745742" y="4006088"/>
            <a:ext cx="8702675" cy="1977389"/>
          </a:xfrm>
          <a:prstGeom prst="rect">
            <a:avLst/>
          </a:prstGeom>
        </p:spPr>
        <p:txBody>
          <a:bodyPr vert="horz" wrap="square" lIns="0" tIns="12700" rIns="0" bIns="0" rtlCol="0">
            <a:spAutoFit/>
          </a:bodyPr>
          <a:lstStyle/>
          <a:p>
            <a:pPr marL="12700" marR="5080" indent="1600200">
              <a:lnSpc>
                <a:spcPct val="100000"/>
              </a:lnSpc>
              <a:spcBef>
                <a:spcPts val="100"/>
              </a:spcBef>
            </a:pPr>
            <a:r>
              <a:rPr sz="3200" spc="-90" dirty="0">
                <a:solidFill>
                  <a:srgbClr val="FFFAEF"/>
                </a:solidFill>
                <a:latin typeface="Times New Roman"/>
                <a:cs typeface="Times New Roman"/>
              </a:rPr>
              <a:t>A.P. </a:t>
            </a:r>
            <a:r>
              <a:rPr sz="3200" spc="-5" dirty="0">
                <a:solidFill>
                  <a:srgbClr val="FFFAEF"/>
                </a:solidFill>
                <a:latin typeface="Times New Roman"/>
                <a:cs typeface="Times New Roman"/>
              </a:rPr>
              <a:t>Shah </a:t>
            </a:r>
            <a:r>
              <a:rPr sz="3200" dirty="0">
                <a:solidFill>
                  <a:srgbClr val="FFFAEF"/>
                </a:solidFill>
                <a:latin typeface="Times New Roman"/>
                <a:cs typeface="Times New Roman"/>
              </a:rPr>
              <a:t>Institute of </a:t>
            </a:r>
            <a:r>
              <a:rPr sz="3200" spc="-25" dirty="0">
                <a:solidFill>
                  <a:srgbClr val="FFFAEF"/>
                </a:solidFill>
                <a:latin typeface="Times New Roman"/>
                <a:cs typeface="Times New Roman"/>
              </a:rPr>
              <a:t>Technology </a:t>
            </a:r>
            <a:r>
              <a:rPr sz="3200" spc="-20" dirty="0">
                <a:solidFill>
                  <a:srgbClr val="FFFAEF"/>
                </a:solidFill>
                <a:latin typeface="Times New Roman"/>
                <a:cs typeface="Times New Roman"/>
              </a:rPr>
              <a:t> </a:t>
            </a:r>
            <a:r>
              <a:rPr sz="3200" dirty="0">
                <a:solidFill>
                  <a:srgbClr val="FFFAEF"/>
                </a:solidFill>
                <a:latin typeface="Times New Roman"/>
                <a:cs typeface="Times New Roman"/>
              </a:rPr>
              <a:t>G.B.Road,Kasarvadavli,</a:t>
            </a:r>
            <a:r>
              <a:rPr sz="3200" spc="-110" dirty="0">
                <a:solidFill>
                  <a:srgbClr val="FFFAEF"/>
                </a:solidFill>
                <a:latin typeface="Times New Roman"/>
                <a:cs typeface="Times New Roman"/>
              </a:rPr>
              <a:t> </a:t>
            </a:r>
            <a:r>
              <a:rPr sz="3200" dirty="0">
                <a:solidFill>
                  <a:srgbClr val="FFFAEF"/>
                </a:solidFill>
                <a:latin typeface="Times New Roman"/>
                <a:cs typeface="Times New Roman"/>
              </a:rPr>
              <a:t>Thane(W),</a:t>
            </a:r>
            <a:r>
              <a:rPr sz="3200" spc="-40" dirty="0">
                <a:solidFill>
                  <a:srgbClr val="FFFAEF"/>
                </a:solidFill>
                <a:latin typeface="Times New Roman"/>
                <a:cs typeface="Times New Roman"/>
              </a:rPr>
              <a:t> </a:t>
            </a:r>
            <a:r>
              <a:rPr sz="3200" dirty="0">
                <a:solidFill>
                  <a:srgbClr val="FFFAEF"/>
                </a:solidFill>
                <a:latin typeface="Times New Roman"/>
                <a:cs typeface="Times New Roman"/>
              </a:rPr>
              <a:t>Mumbai-400615</a:t>
            </a:r>
            <a:endParaRPr sz="3200">
              <a:latin typeface="Times New Roman"/>
              <a:cs typeface="Times New Roman"/>
            </a:endParaRPr>
          </a:p>
          <a:p>
            <a:pPr algn="ctr">
              <a:lnSpc>
                <a:spcPct val="100000"/>
              </a:lnSpc>
              <a:spcBef>
                <a:spcPts val="5"/>
              </a:spcBef>
            </a:pPr>
            <a:r>
              <a:rPr sz="3200" dirty="0">
                <a:solidFill>
                  <a:srgbClr val="FFFAEF"/>
                </a:solidFill>
                <a:latin typeface="Times New Roman"/>
                <a:cs typeface="Times New Roman"/>
              </a:rPr>
              <a:t>UNIVERSITY</a:t>
            </a:r>
            <a:r>
              <a:rPr sz="3200" spc="-185" dirty="0">
                <a:solidFill>
                  <a:srgbClr val="FFFAEF"/>
                </a:solidFill>
                <a:latin typeface="Times New Roman"/>
                <a:cs typeface="Times New Roman"/>
              </a:rPr>
              <a:t> </a:t>
            </a:r>
            <a:r>
              <a:rPr sz="3200" dirty="0">
                <a:solidFill>
                  <a:srgbClr val="FFFAEF"/>
                </a:solidFill>
                <a:latin typeface="Times New Roman"/>
                <a:cs typeface="Times New Roman"/>
              </a:rPr>
              <a:t>OF</a:t>
            </a:r>
            <a:r>
              <a:rPr sz="3200" spc="-35" dirty="0">
                <a:solidFill>
                  <a:srgbClr val="FFFAEF"/>
                </a:solidFill>
                <a:latin typeface="Times New Roman"/>
                <a:cs typeface="Times New Roman"/>
              </a:rPr>
              <a:t> </a:t>
            </a:r>
            <a:r>
              <a:rPr sz="3200" dirty="0">
                <a:solidFill>
                  <a:srgbClr val="FFFAEF"/>
                </a:solidFill>
                <a:latin typeface="Times New Roman"/>
                <a:cs typeface="Times New Roman"/>
              </a:rPr>
              <a:t>MUMBAI</a:t>
            </a:r>
            <a:endParaRPr sz="3200">
              <a:latin typeface="Times New Roman"/>
              <a:cs typeface="Times New Roman"/>
            </a:endParaRPr>
          </a:p>
          <a:p>
            <a:pPr algn="ctr">
              <a:lnSpc>
                <a:spcPct val="100000"/>
              </a:lnSpc>
            </a:pPr>
            <a:r>
              <a:rPr sz="3200" dirty="0">
                <a:solidFill>
                  <a:srgbClr val="FFFAEF"/>
                </a:solidFill>
                <a:latin typeface="Times New Roman"/>
                <a:cs typeface="Times New Roman"/>
              </a:rPr>
              <a:t>Academic</a:t>
            </a:r>
            <a:r>
              <a:rPr sz="3200" spc="-170" dirty="0">
                <a:solidFill>
                  <a:srgbClr val="FFFAEF"/>
                </a:solidFill>
                <a:latin typeface="Times New Roman"/>
                <a:cs typeface="Times New Roman"/>
              </a:rPr>
              <a:t> </a:t>
            </a:r>
            <a:r>
              <a:rPr sz="3200" spc="-80" dirty="0">
                <a:solidFill>
                  <a:srgbClr val="FFFAEF"/>
                </a:solidFill>
                <a:latin typeface="Times New Roman"/>
                <a:cs typeface="Times New Roman"/>
              </a:rPr>
              <a:t>Year</a:t>
            </a:r>
            <a:r>
              <a:rPr sz="3200" spc="-10" dirty="0">
                <a:solidFill>
                  <a:srgbClr val="FFFAEF"/>
                </a:solidFill>
                <a:latin typeface="Times New Roman"/>
                <a:cs typeface="Times New Roman"/>
              </a:rPr>
              <a:t> </a:t>
            </a:r>
            <a:r>
              <a:rPr sz="3200" dirty="0">
                <a:solidFill>
                  <a:srgbClr val="FFFAEF"/>
                </a:solidFill>
                <a:latin typeface="Times New Roman"/>
                <a:cs typeface="Times New Roman"/>
              </a:rPr>
              <a:t>2023-2024</a:t>
            </a:r>
            <a:endParaRPr sz="32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7548" y="2430602"/>
            <a:ext cx="6777990" cy="940435"/>
          </a:xfrm>
          <a:prstGeom prst="rect">
            <a:avLst/>
          </a:prstGeom>
        </p:spPr>
        <p:txBody>
          <a:bodyPr vert="horz" wrap="square" lIns="0" tIns="12700" rIns="0" bIns="0" rtlCol="0">
            <a:spAutoFit/>
          </a:bodyPr>
          <a:lstStyle/>
          <a:p>
            <a:pPr marL="12700">
              <a:lnSpc>
                <a:spcPct val="100000"/>
              </a:lnSpc>
              <a:spcBef>
                <a:spcPts val="100"/>
              </a:spcBef>
            </a:pPr>
            <a:r>
              <a:rPr sz="6000" spc="-5" dirty="0">
                <a:solidFill>
                  <a:srgbClr val="FFFF00"/>
                </a:solidFill>
              </a:rPr>
              <a:t>BLOCK</a:t>
            </a:r>
            <a:r>
              <a:rPr sz="6000" spc="-80" dirty="0">
                <a:solidFill>
                  <a:srgbClr val="FFFF00"/>
                </a:solidFill>
              </a:rPr>
              <a:t> </a:t>
            </a:r>
            <a:r>
              <a:rPr sz="6000" dirty="0">
                <a:solidFill>
                  <a:srgbClr val="FFFF00"/>
                </a:solidFill>
              </a:rPr>
              <a:t>DIAGRAM</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51B936-1030-5D0B-C4E2-7A74DBE8D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09600"/>
            <a:ext cx="11049000" cy="5715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2058-C235-9956-4120-C5481B99A36A}"/>
              </a:ext>
            </a:extLst>
          </p:cNvPr>
          <p:cNvSpPr>
            <a:spLocks noGrp="1"/>
          </p:cNvSpPr>
          <p:nvPr>
            <p:ph type="title"/>
          </p:nvPr>
        </p:nvSpPr>
        <p:spPr>
          <a:xfrm>
            <a:off x="3048000" y="304800"/>
            <a:ext cx="5943600" cy="492443"/>
          </a:xfrm>
        </p:spPr>
        <p:txBody>
          <a:bodyPr/>
          <a:lstStyle/>
          <a:p>
            <a:r>
              <a:rPr lang="en-IN" sz="3200" dirty="0">
                <a:solidFill>
                  <a:srgbClr val="FFFF00"/>
                </a:solidFill>
              </a:rPr>
              <a:t>Block Diagram Implementation</a:t>
            </a:r>
          </a:p>
        </p:txBody>
      </p:sp>
      <p:sp>
        <p:nvSpPr>
          <p:cNvPr id="3" name="Text Placeholder 2">
            <a:extLst>
              <a:ext uri="{FF2B5EF4-FFF2-40B4-BE49-F238E27FC236}">
                <a16:creationId xmlns:a16="http://schemas.microsoft.com/office/drawing/2014/main" id="{775E7670-8067-9AC3-224E-F88BAA3BC31B}"/>
              </a:ext>
            </a:extLst>
          </p:cNvPr>
          <p:cNvSpPr>
            <a:spLocks noGrp="1"/>
          </p:cNvSpPr>
          <p:nvPr>
            <p:ph type="body" idx="1"/>
          </p:nvPr>
        </p:nvSpPr>
        <p:spPr>
          <a:xfrm>
            <a:off x="1007287" y="1630902"/>
            <a:ext cx="10177424" cy="2000548"/>
          </a:xfrm>
        </p:spPr>
        <p:txBody>
          <a:bodyPr/>
          <a:lstStyle/>
          <a:p>
            <a:r>
              <a:rPr lang="en-US" dirty="0"/>
              <a:t>The Task Manager project in Java offers a robust and versatile solution for efficient task management. </a:t>
            </a:r>
            <a:r>
              <a:rPr lang="en-US"/>
              <a:t>This comprehensive application empowers users to perform a range of tasks, including task creation, deletion, search, prioritization, and reminders, all seamlessly integrated with a Java-based database.</a:t>
            </a:r>
            <a:endParaRPr lang="en-IN" dirty="0"/>
          </a:p>
        </p:txBody>
      </p:sp>
    </p:spTree>
    <p:extLst>
      <p:ext uri="{BB962C8B-B14F-4D97-AF65-F5344CB8AC3E}">
        <p14:creationId xmlns:p14="http://schemas.microsoft.com/office/powerpoint/2010/main" val="3814685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1846" y="347218"/>
            <a:ext cx="9883775" cy="879475"/>
          </a:xfrm>
          <a:prstGeom prst="rect">
            <a:avLst/>
          </a:prstGeom>
        </p:spPr>
        <p:txBody>
          <a:bodyPr vert="horz" wrap="square" lIns="0" tIns="12700" rIns="0" bIns="0" rtlCol="0">
            <a:spAutoFit/>
          </a:bodyPr>
          <a:lstStyle/>
          <a:p>
            <a:pPr marL="12700">
              <a:lnSpc>
                <a:spcPct val="100000"/>
              </a:lnSpc>
              <a:spcBef>
                <a:spcPts val="100"/>
              </a:spcBef>
            </a:pPr>
            <a:r>
              <a:rPr sz="5600" spc="-40" dirty="0">
                <a:solidFill>
                  <a:srgbClr val="FFFF00"/>
                </a:solidFill>
              </a:rPr>
              <a:t>Tools/softwares,</a:t>
            </a:r>
            <a:r>
              <a:rPr sz="5600" spc="-55" dirty="0">
                <a:solidFill>
                  <a:srgbClr val="FFFF00"/>
                </a:solidFill>
              </a:rPr>
              <a:t> </a:t>
            </a:r>
            <a:r>
              <a:rPr sz="5600" dirty="0">
                <a:solidFill>
                  <a:srgbClr val="FFFF00"/>
                </a:solidFill>
              </a:rPr>
              <a:t>Languages</a:t>
            </a:r>
            <a:r>
              <a:rPr sz="5600" spc="-55" dirty="0">
                <a:solidFill>
                  <a:srgbClr val="FFFF00"/>
                </a:solidFill>
              </a:rPr>
              <a:t> </a:t>
            </a:r>
            <a:r>
              <a:rPr sz="5600" dirty="0">
                <a:solidFill>
                  <a:srgbClr val="FFFF00"/>
                </a:solidFill>
              </a:rPr>
              <a:t>used</a:t>
            </a:r>
            <a:endParaRPr sz="5600"/>
          </a:p>
        </p:txBody>
      </p:sp>
      <p:sp>
        <p:nvSpPr>
          <p:cNvPr id="3" name="object 3"/>
          <p:cNvSpPr txBox="1"/>
          <p:nvPr/>
        </p:nvSpPr>
        <p:spPr>
          <a:xfrm>
            <a:off x="762000" y="1524000"/>
            <a:ext cx="7010400" cy="4725011"/>
          </a:xfrm>
          <a:prstGeom prst="rect">
            <a:avLst/>
          </a:prstGeom>
        </p:spPr>
        <p:txBody>
          <a:bodyPr vert="horz" wrap="square" lIns="0" tIns="38735" rIns="0" bIns="0" rtlCol="0">
            <a:spAutoFit/>
          </a:bodyPr>
          <a:lstStyle/>
          <a:p>
            <a:pPr marL="0" indent="0">
              <a:buNone/>
            </a:pPr>
            <a:r>
              <a:rPr lang="en-IN" sz="2800" b="1" dirty="0">
                <a:solidFill>
                  <a:schemeClr val="bg1"/>
                </a:solidFill>
              </a:rPr>
              <a:t>Java</a:t>
            </a:r>
            <a:r>
              <a:rPr lang="en-IN" sz="2800" dirty="0">
                <a:solidFill>
                  <a:schemeClr val="bg1"/>
                </a:solidFill>
              </a:rPr>
              <a:t>:</a:t>
            </a:r>
          </a:p>
          <a:p>
            <a:pPr marL="0" indent="0">
              <a:buNone/>
            </a:pPr>
            <a:r>
              <a:rPr lang="en-IN" sz="2800" dirty="0">
                <a:solidFill>
                  <a:schemeClr val="bg1"/>
                </a:solidFill>
              </a:rPr>
              <a:t>Java is a versatile and widely-used programming language known for its platform independence. It can be used for both web and mobile application development.
</a:t>
            </a:r>
            <a:r>
              <a:rPr lang="en-IN" sz="2800" b="1" dirty="0">
                <a:solidFill>
                  <a:schemeClr val="bg1"/>
                </a:solidFill>
              </a:rPr>
              <a:t>Java Swing:</a:t>
            </a:r>
            <a:r>
              <a:rPr lang="en-IN" sz="2800" dirty="0">
                <a:solidFill>
                  <a:schemeClr val="bg1"/>
                </a:solidFill>
              </a:rPr>
              <a:t>
Java Swing is a set of libraries and components for creating graphical user interfaces (GUIs) in Java. It’s suitable for building desktop applications with a graphical interface</a:t>
            </a:r>
            <a:endParaRPr lang="en-US" sz="2800" dirty="0">
              <a:solidFill>
                <a:schemeClr val="bg1"/>
              </a:solidFill>
            </a:endParaRPr>
          </a:p>
          <a:p>
            <a:pPr marL="355600" indent="-343535">
              <a:lnSpc>
                <a:spcPct val="100000"/>
              </a:lnSpc>
              <a:spcBef>
                <a:spcPts val="305"/>
              </a:spcBef>
              <a:buFont typeface="Arial MT"/>
              <a:buChar char="•"/>
              <a:tabLst>
                <a:tab pos="355600" algn="l"/>
                <a:tab pos="356235" algn="l"/>
              </a:tabLst>
            </a:pPr>
            <a:endParaRPr sz="2200" dirty="0">
              <a:latin typeface="Times New Roman"/>
              <a:cs typeface="Times New Roman"/>
            </a:endParaRPr>
          </a:p>
        </p:txBody>
      </p:sp>
      <p:pic>
        <p:nvPicPr>
          <p:cNvPr id="6" name="object 6"/>
          <p:cNvPicPr/>
          <p:nvPr/>
        </p:nvPicPr>
        <p:blipFill>
          <a:blip r:embed="rId2" cstate="print"/>
          <a:stretch>
            <a:fillRect/>
          </a:stretch>
        </p:blipFill>
        <p:spPr>
          <a:xfrm>
            <a:off x="8269223" y="2165604"/>
            <a:ext cx="982979" cy="1097280"/>
          </a:xfrm>
          <a:prstGeom prst="rect">
            <a:avLst/>
          </a:prstGeom>
        </p:spPr>
      </p:pic>
      <p:pic>
        <p:nvPicPr>
          <p:cNvPr id="8" name="object 8"/>
          <p:cNvPicPr/>
          <p:nvPr/>
        </p:nvPicPr>
        <p:blipFill>
          <a:blip r:embed="rId3" cstate="print"/>
          <a:stretch>
            <a:fillRect/>
          </a:stretch>
        </p:blipFill>
        <p:spPr>
          <a:xfrm>
            <a:off x="9965435" y="2025395"/>
            <a:ext cx="1260348" cy="133959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73" y="2430602"/>
            <a:ext cx="6245225"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rPr>
              <a:t>PROJECT</a:t>
            </a:r>
            <a:r>
              <a:rPr sz="6000" spc="-295" dirty="0">
                <a:solidFill>
                  <a:srgbClr val="FFFFFF"/>
                </a:solidFill>
              </a:rPr>
              <a:t> </a:t>
            </a:r>
            <a:r>
              <a:rPr sz="6000" dirty="0">
                <a:solidFill>
                  <a:srgbClr val="FFFFFF"/>
                </a:solidFill>
              </a:rPr>
              <a:t>WORK</a:t>
            </a:r>
            <a:endParaRPr sz="6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622040" y="38480"/>
            <a:ext cx="5236845" cy="939800"/>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00"/>
                </a:solidFill>
              </a:rPr>
              <a:t>Implementation</a:t>
            </a:r>
            <a:endParaRPr sz="6000"/>
          </a:p>
        </p:txBody>
      </p:sp>
      <p:pic>
        <p:nvPicPr>
          <p:cNvPr id="4" name="Picture 3">
            <a:extLst>
              <a:ext uri="{FF2B5EF4-FFF2-40B4-BE49-F238E27FC236}">
                <a16:creationId xmlns:a16="http://schemas.microsoft.com/office/drawing/2014/main" id="{AA6E9EA5-0D0D-9025-C782-653F092F8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10439400" cy="5334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088130-2F40-4095-7E0C-86E4D6885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143000"/>
            <a:ext cx="9601200" cy="5257800"/>
          </a:xfrm>
          <a:prstGeom prst="rect">
            <a:avLst/>
          </a:prstGeom>
        </p:spPr>
      </p:pic>
    </p:spTree>
    <p:extLst>
      <p:ext uri="{BB962C8B-B14F-4D97-AF65-F5344CB8AC3E}">
        <p14:creationId xmlns:p14="http://schemas.microsoft.com/office/powerpoint/2010/main" val="22575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ECE94-E494-6698-0D3D-D44008D5D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457200"/>
            <a:ext cx="11734800" cy="5825735"/>
          </a:xfrm>
          <a:prstGeom prst="rect">
            <a:avLst/>
          </a:prstGeom>
        </p:spPr>
      </p:pic>
    </p:spTree>
    <p:extLst>
      <p:ext uri="{BB962C8B-B14F-4D97-AF65-F5344CB8AC3E}">
        <p14:creationId xmlns:p14="http://schemas.microsoft.com/office/powerpoint/2010/main" val="384052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041" y="1584858"/>
            <a:ext cx="11710035" cy="4054315"/>
          </a:xfrm>
          <a:prstGeom prst="rect">
            <a:avLst/>
          </a:prstGeom>
        </p:spPr>
        <p:txBody>
          <a:bodyPr vert="horz" wrap="square" lIns="0" tIns="174625" rIns="0" bIns="0" rtlCol="0">
            <a:spAutoFit/>
          </a:bodyPr>
          <a:lstStyle/>
          <a:p>
            <a:pPr marL="914400" lvl="1" indent="-457200">
              <a:buFont typeface="Arial" panose="020B0604020202020204" pitchFamily="34" charset="0"/>
              <a:buChar char="•"/>
            </a:pPr>
            <a:r>
              <a:rPr lang="en-IN" sz="2800" dirty="0">
                <a:solidFill>
                  <a:schemeClr val="bg1"/>
                </a:solidFill>
              </a:rPr>
              <a:t> Task Manager project has reached a significant milestone, with 40% of the core development completed. We have successfully implemented three key features, and while the foundation is set, the next phase will focus on integrating these functionalities into a user-friendly GUI interface. 
Furthermore, several additional features are planned for future implementation, enhancing the project’s functionality and user experience. This ongoing dedication to improvement underscores our commitment to providing a robust task management solution for users.</a:t>
            </a:r>
            <a:endParaRPr lang="en-US" sz="2800" dirty="0">
              <a:solidFill>
                <a:schemeClr val="bg1"/>
              </a:solidFill>
            </a:endParaRPr>
          </a:p>
          <a:p>
            <a:pPr lvl="1"/>
            <a:endParaRPr lang="en-US" sz="2800" dirty="0">
              <a:solidFill>
                <a:schemeClr val="bg1"/>
              </a:solidFill>
            </a:endParaRPr>
          </a:p>
        </p:txBody>
      </p:sp>
      <p:sp>
        <p:nvSpPr>
          <p:cNvPr id="3" name="object 3"/>
          <p:cNvSpPr txBox="1">
            <a:spLocks noGrp="1"/>
          </p:cNvSpPr>
          <p:nvPr>
            <p:ph type="title"/>
          </p:nvPr>
        </p:nvSpPr>
        <p:spPr>
          <a:xfrm>
            <a:off x="4444746" y="248488"/>
            <a:ext cx="33045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Conclusion</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2150124"/>
            <a:ext cx="11430000" cy="2570575"/>
          </a:xfrm>
          <a:prstGeom prst="rect">
            <a:avLst/>
          </a:prstGeom>
        </p:spPr>
        <p:txBody>
          <a:bodyPr vert="horz" wrap="square" lIns="0" tIns="13335" rIns="0" bIns="0" rtlCol="0">
            <a:spAutoFit/>
          </a:bodyPr>
          <a:lstStyle/>
          <a:p>
            <a:pPr marL="298450" indent="-285750">
              <a:spcBef>
                <a:spcPts val="105"/>
              </a:spcBef>
              <a:buFont typeface="Arial" panose="020B0604020202020204" pitchFamily="34" charset="0"/>
              <a:buChar char="•"/>
            </a:pPr>
            <a:r>
              <a:rPr lang="en-IN" sz="2400" dirty="0">
                <a:solidFill>
                  <a:schemeClr val="bg1"/>
                </a:solidFill>
              </a:rPr>
              <a:t>Smith, J. (2022). Effective Task Management Strategies. Publisher Name.   
 Johnson, A. (2021). The Importance of Time Management in Task Management. Journal of Productivity, 15(2), 123-145.
 Task Manager Pro. (2020). Retrieved from https://www.taskmanagerpro.com/
 Brown, C. (2019). Task Management Best Practices. Task Management Journal, 8(3), 67-82.</a:t>
            </a:r>
            <a:endParaRPr lang="en-US" sz="2400" dirty="0">
              <a:solidFill>
                <a:schemeClr val="bg1"/>
              </a:solidFill>
            </a:endParaRPr>
          </a:p>
          <a:p>
            <a:pPr marL="12700">
              <a:lnSpc>
                <a:spcPct val="100000"/>
              </a:lnSpc>
              <a:spcBef>
                <a:spcPts val="105"/>
              </a:spcBef>
            </a:pPr>
            <a:endParaRPr sz="1800" dirty="0">
              <a:latin typeface="Times New Roman"/>
              <a:cs typeface="Times New Roman"/>
            </a:endParaRPr>
          </a:p>
        </p:txBody>
      </p:sp>
      <p:sp>
        <p:nvSpPr>
          <p:cNvPr id="3" name="object 3"/>
          <p:cNvSpPr txBox="1">
            <a:spLocks noGrp="1"/>
          </p:cNvSpPr>
          <p:nvPr>
            <p:ph type="title"/>
          </p:nvPr>
        </p:nvSpPr>
        <p:spPr>
          <a:xfrm>
            <a:off x="4488941" y="14681"/>
            <a:ext cx="3214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Refe</a:t>
            </a:r>
            <a:r>
              <a:rPr sz="5400" spc="-90" dirty="0">
                <a:solidFill>
                  <a:srgbClr val="FFFF00"/>
                </a:solidFill>
              </a:rPr>
              <a:t>r</a:t>
            </a:r>
            <a:r>
              <a:rPr sz="5400" dirty="0">
                <a:solidFill>
                  <a:srgbClr val="FFFF00"/>
                </a:solidFill>
              </a:rPr>
              <a:t>ences</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 y="2436495"/>
            <a:ext cx="12192000" cy="4451985"/>
          </a:xfrm>
          <a:custGeom>
            <a:avLst/>
            <a:gdLst/>
            <a:ahLst/>
            <a:cxnLst/>
            <a:rect l="l" t="t" r="r" b="b"/>
            <a:pathLst>
              <a:path w="12192000" h="4451984">
                <a:moveTo>
                  <a:pt x="12192000" y="0"/>
                </a:moveTo>
                <a:lnTo>
                  <a:pt x="0" y="0"/>
                </a:lnTo>
                <a:lnTo>
                  <a:pt x="0" y="4451602"/>
                </a:lnTo>
                <a:lnTo>
                  <a:pt x="12192000" y="4451602"/>
                </a:lnTo>
                <a:lnTo>
                  <a:pt x="12192000" y="0"/>
                </a:lnTo>
                <a:close/>
              </a:path>
            </a:pathLst>
          </a:custGeom>
          <a:solidFill>
            <a:srgbClr val="000000"/>
          </a:solidFill>
        </p:spPr>
        <p:txBody>
          <a:bodyPr wrap="square" lIns="0" tIns="0" rIns="0" bIns="0" rtlCol="0"/>
          <a:lstStyle/>
          <a:p>
            <a:endParaRPr/>
          </a:p>
        </p:txBody>
      </p:sp>
      <p:sp>
        <p:nvSpPr>
          <p:cNvPr id="3" name="object 3"/>
          <p:cNvSpPr/>
          <p:nvPr/>
        </p:nvSpPr>
        <p:spPr>
          <a:xfrm>
            <a:off x="0" y="65531"/>
            <a:ext cx="12192000" cy="2286000"/>
          </a:xfrm>
          <a:custGeom>
            <a:avLst/>
            <a:gdLst/>
            <a:ahLst/>
            <a:cxnLst/>
            <a:rect l="l" t="t" r="r" b="b"/>
            <a:pathLst>
              <a:path w="12192000" h="2286000">
                <a:moveTo>
                  <a:pt x="12192000" y="0"/>
                </a:moveTo>
                <a:lnTo>
                  <a:pt x="0" y="0"/>
                </a:lnTo>
                <a:lnTo>
                  <a:pt x="0" y="2285999"/>
                </a:lnTo>
                <a:lnTo>
                  <a:pt x="12192000" y="2285999"/>
                </a:lnTo>
                <a:lnTo>
                  <a:pt x="12192000" y="0"/>
                </a:lnTo>
                <a:close/>
              </a:path>
            </a:pathLst>
          </a:custGeom>
          <a:solidFill>
            <a:srgbClr val="24A69A"/>
          </a:solidFill>
        </p:spPr>
        <p:txBody>
          <a:bodyPr wrap="square" lIns="0" tIns="0" rIns="0" bIns="0" rtlCol="0"/>
          <a:lstStyle/>
          <a:p>
            <a:endParaRPr/>
          </a:p>
        </p:txBody>
      </p:sp>
      <p:sp>
        <p:nvSpPr>
          <p:cNvPr id="9" name="object 9"/>
          <p:cNvSpPr txBox="1">
            <a:spLocks noGrp="1"/>
          </p:cNvSpPr>
          <p:nvPr>
            <p:ph type="title"/>
          </p:nvPr>
        </p:nvSpPr>
        <p:spPr>
          <a:xfrm>
            <a:off x="4003928" y="1201674"/>
            <a:ext cx="5090795" cy="513715"/>
          </a:xfrm>
          <a:prstGeom prst="rect">
            <a:avLst/>
          </a:prstGeom>
        </p:spPr>
        <p:txBody>
          <a:bodyPr vert="horz" wrap="square" lIns="0" tIns="13335" rIns="0" bIns="0" rtlCol="0">
            <a:spAutoFit/>
          </a:bodyPr>
          <a:lstStyle/>
          <a:p>
            <a:pPr marL="12700">
              <a:lnSpc>
                <a:spcPct val="100000"/>
              </a:lnSpc>
              <a:spcBef>
                <a:spcPts val="105"/>
              </a:spcBef>
            </a:pPr>
            <a:r>
              <a:rPr lang="en-IN" sz="3200" spc="315" dirty="0">
                <a:solidFill>
                  <a:srgbClr val="FFFFFF"/>
                </a:solidFill>
                <a:latin typeface="Cambria"/>
                <a:cs typeface="Cambria"/>
              </a:rPr>
              <a:t>TASK MANAGER</a:t>
            </a:r>
            <a:endParaRPr sz="3200" dirty="0">
              <a:latin typeface="Cambria"/>
              <a:cs typeface="Cambria"/>
            </a:endParaRPr>
          </a:p>
        </p:txBody>
      </p:sp>
      <p:sp>
        <p:nvSpPr>
          <p:cNvPr id="10" name="object 10"/>
          <p:cNvSpPr txBox="1"/>
          <p:nvPr/>
        </p:nvSpPr>
        <p:spPr>
          <a:xfrm>
            <a:off x="2670429" y="2697607"/>
            <a:ext cx="5824855" cy="3676015"/>
          </a:xfrm>
          <a:prstGeom prst="rect">
            <a:avLst/>
          </a:prstGeom>
        </p:spPr>
        <p:txBody>
          <a:bodyPr vert="horz" wrap="square" lIns="0" tIns="33020" rIns="0" bIns="0" rtlCol="0">
            <a:spAutoFit/>
          </a:bodyPr>
          <a:lstStyle/>
          <a:p>
            <a:pPr marL="12700" marR="5080" indent="723900">
              <a:lnSpc>
                <a:spcPts val="2800"/>
              </a:lnSpc>
              <a:spcBef>
                <a:spcPts val="260"/>
              </a:spcBef>
            </a:pPr>
            <a:r>
              <a:rPr sz="2400" b="1" spc="-25" dirty="0">
                <a:solidFill>
                  <a:srgbClr val="FFF9EE"/>
                </a:solidFill>
                <a:latin typeface="Times New Roman"/>
                <a:cs typeface="Times New Roman"/>
              </a:rPr>
              <a:t>Computer </a:t>
            </a:r>
            <a:r>
              <a:rPr sz="2400" b="1" spc="5" dirty="0">
                <a:solidFill>
                  <a:srgbClr val="FFF9EE"/>
                </a:solidFill>
                <a:latin typeface="Times New Roman"/>
                <a:cs typeface="Times New Roman"/>
              </a:rPr>
              <a:t>Science </a:t>
            </a:r>
            <a:r>
              <a:rPr sz="2400" b="1" dirty="0">
                <a:solidFill>
                  <a:srgbClr val="FFF9EE"/>
                </a:solidFill>
                <a:latin typeface="Times New Roman"/>
                <a:cs typeface="Times New Roman"/>
              </a:rPr>
              <a:t>&amp; </a:t>
            </a:r>
            <a:r>
              <a:rPr sz="2400" b="1" spc="-5" dirty="0">
                <a:solidFill>
                  <a:srgbClr val="FFF9EE"/>
                </a:solidFill>
                <a:latin typeface="Times New Roman"/>
                <a:cs typeface="Times New Roman"/>
              </a:rPr>
              <a:t>Engineering </a:t>
            </a:r>
            <a:r>
              <a:rPr sz="2400" b="1" dirty="0">
                <a:solidFill>
                  <a:srgbClr val="FFF9EE"/>
                </a:solidFill>
                <a:latin typeface="Times New Roman"/>
                <a:cs typeface="Times New Roman"/>
              </a:rPr>
              <a:t> Artificial</a:t>
            </a:r>
            <a:r>
              <a:rPr sz="2400" b="1" spc="-125" dirty="0">
                <a:solidFill>
                  <a:srgbClr val="FFF9EE"/>
                </a:solidFill>
                <a:latin typeface="Times New Roman"/>
                <a:cs typeface="Times New Roman"/>
              </a:rPr>
              <a:t> </a:t>
            </a:r>
            <a:r>
              <a:rPr sz="2400" b="1" dirty="0">
                <a:solidFill>
                  <a:srgbClr val="FFF9EE"/>
                </a:solidFill>
                <a:latin typeface="Times New Roman"/>
                <a:cs typeface="Times New Roman"/>
              </a:rPr>
              <a:t>Intelligence</a:t>
            </a:r>
            <a:r>
              <a:rPr sz="2400" b="1" spc="-110" dirty="0">
                <a:solidFill>
                  <a:srgbClr val="FFF9EE"/>
                </a:solidFill>
                <a:latin typeface="Times New Roman"/>
                <a:cs typeface="Times New Roman"/>
              </a:rPr>
              <a:t> </a:t>
            </a:r>
            <a:r>
              <a:rPr sz="2400" b="1" spc="-15" dirty="0">
                <a:solidFill>
                  <a:srgbClr val="FFF9EE"/>
                </a:solidFill>
                <a:latin typeface="Times New Roman"/>
                <a:cs typeface="Times New Roman"/>
              </a:rPr>
              <a:t>and</a:t>
            </a:r>
            <a:r>
              <a:rPr sz="2400" b="1" spc="-60" dirty="0">
                <a:solidFill>
                  <a:srgbClr val="FFF9EE"/>
                </a:solidFill>
                <a:latin typeface="Times New Roman"/>
                <a:cs typeface="Times New Roman"/>
              </a:rPr>
              <a:t> </a:t>
            </a:r>
            <a:r>
              <a:rPr sz="2400" b="1" dirty="0">
                <a:solidFill>
                  <a:srgbClr val="FFF9EE"/>
                </a:solidFill>
                <a:latin typeface="Times New Roman"/>
                <a:cs typeface="Times New Roman"/>
              </a:rPr>
              <a:t>Machine</a:t>
            </a:r>
            <a:r>
              <a:rPr sz="2400" b="1" spc="10" dirty="0">
                <a:solidFill>
                  <a:srgbClr val="FFF9EE"/>
                </a:solidFill>
                <a:latin typeface="Times New Roman"/>
                <a:cs typeface="Times New Roman"/>
              </a:rPr>
              <a:t> </a:t>
            </a:r>
            <a:r>
              <a:rPr sz="2400" b="1" dirty="0">
                <a:solidFill>
                  <a:srgbClr val="FFF9EE"/>
                </a:solidFill>
                <a:latin typeface="Times New Roman"/>
                <a:cs typeface="Times New Roman"/>
              </a:rPr>
              <a:t>Learning</a:t>
            </a:r>
            <a:endParaRPr sz="2400" dirty="0">
              <a:latin typeface="Times New Roman"/>
              <a:cs typeface="Times New Roman"/>
            </a:endParaRPr>
          </a:p>
          <a:p>
            <a:pPr algn="ctr">
              <a:lnSpc>
                <a:spcPts val="2725"/>
              </a:lnSpc>
            </a:pPr>
            <a:r>
              <a:rPr sz="2400" spc="-20" dirty="0">
                <a:solidFill>
                  <a:srgbClr val="FFF9EE"/>
                </a:solidFill>
                <a:latin typeface="Times New Roman"/>
                <a:cs typeface="Times New Roman"/>
              </a:rPr>
              <a:t>By</a:t>
            </a:r>
            <a:endParaRPr sz="2400" dirty="0">
              <a:latin typeface="Times New Roman"/>
              <a:cs typeface="Times New Roman"/>
            </a:endParaRPr>
          </a:p>
          <a:p>
            <a:pPr algn="ctr">
              <a:lnSpc>
                <a:spcPct val="100000"/>
              </a:lnSpc>
            </a:pPr>
            <a:r>
              <a:rPr lang="en-IN" sz="2400" dirty="0">
                <a:solidFill>
                  <a:srgbClr val="FFF9EE"/>
                </a:solidFill>
                <a:latin typeface="Times New Roman"/>
                <a:cs typeface="Times New Roman"/>
              </a:rPr>
              <a:t>Akash Singh</a:t>
            </a:r>
            <a:r>
              <a:rPr sz="2400" dirty="0">
                <a:solidFill>
                  <a:srgbClr val="FFF9EE"/>
                </a:solidFill>
                <a:latin typeface="Times New Roman"/>
                <a:cs typeface="Times New Roman"/>
              </a:rPr>
              <a:t>(</a:t>
            </a:r>
            <a:r>
              <a:rPr sz="2400" spc="-15" dirty="0">
                <a:solidFill>
                  <a:srgbClr val="FFF9EE"/>
                </a:solidFill>
                <a:latin typeface="Times New Roman"/>
                <a:cs typeface="Times New Roman"/>
              </a:rPr>
              <a:t>2</a:t>
            </a:r>
            <a:r>
              <a:rPr lang="en-IN" sz="2400" spc="-195" dirty="0">
                <a:solidFill>
                  <a:srgbClr val="FFF9EE"/>
                </a:solidFill>
                <a:latin typeface="Times New Roman"/>
                <a:cs typeface="Times New Roman"/>
              </a:rPr>
              <a:t>2106065</a:t>
            </a:r>
            <a:r>
              <a:rPr sz="2400" dirty="0">
                <a:solidFill>
                  <a:srgbClr val="FFF9EE"/>
                </a:solidFill>
                <a:latin typeface="Times New Roman"/>
                <a:cs typeface="Times New Roman"/>
              </a:rPr>
              <a:t>)</a:t>
            </a:r>
            <a:endParaRPr sz="2400" dirty="0">
              <a:latin typeface="Times New Roman"/>
              <a:cs typeface="Times New Roman"/>
            </a:endParaRPr>
          </a:p>
          <a:p>
            <a:pPr marL="635" algn="ctr">
              <a:lnSpc>
                <a:spcPct val="100000"/>
              </a:lnSpc>
            </a:pPr>
            <a:r>
              <a:rPr lang="en-IN" sz="2400" spc="-25" dirty="0">
                <a:solidFill>
                  <a:srgbClr val="FFF9EE"/>
                </a:solidFill>
                <a:latin typeface="Times New Roman"/>
                <a:cs typeface="Times New Roman"/>
              </a:rPr>
              <a:t>Aditya Rawat</a:t>
            </a:r>
            <a:r>
              <a:rPr sz="2400" spc="-25" dirty="0">
                <a:solidFill>
                  <a:srgbClr val="FFF9EE"/>
                </a:solidFill>
                <a:latin typeface="Times New Roman"/>
                <a:cs typeface="Times New Roman"/>
              </a:rPr>
              <a:t>(2</a:t>
            </a:r>
            <a:r>
              <a:rPr lang="en-IN" sz="2400" spc="-25" dirty="0">
                <a:solidFill>
                  <a:srgbClr val="FFF9EE"/>
                </a:solidFill>
                <a:latin typeface="Times New Roman"/>
                <a:cs typeface="Times New Roman"/>
              </a:rPr>
              <a:t>2106022</a:t>
            </a:r>
            <a:r>
              <a:rPr sz="2400" spc="-25" dirty="0">
                <a:solidFill>
                  <a:srgbClr val="FFF9EE"/>
                </a:solidFill>
                <a:latin typeface="Times New Roman"/>
                <a:cs typeface="Times New Roman"/>
              </a:rPr>
              <a:t>)</a:t>
            </a:r>
            <a:endParaRPr sz="2400" dirty="0">
              <a:latin typeface="Times New Roman"/>
              <a:cs typeface="Times New Roman"/>
            </a:endParaRPr>
          </a:p>
          <a:p>
            <a:pPr marL="635" algn="ctr">
              <a:lnSpc>
                <a:spcPct val="100000"/>
              </a:lnSpc>
            </a:pPr>
            <a:r>
              <a:rPr lang="en-IN" sz="2400" spc="-35" dirty="0">
                <a:solidFill>
                  <a:srgbClr val="FFF9EE"/>
                </a:solidFill>
                <a:latin typeface="Times New Roman"/>
                <a:cs typeface="Times New Roman"/>
              </a:rPr>
              <a:t>Yuvraj Tiwari</a:t>
            </a:r>
            <a:r>
              <a:rPr sz="2400" spc="-35" dirty="0">
                <a:solidFill>
                  <a:srgbClr val="FFF9EE"/>
                </a:solidFill>
                <a:latin typeface="Times New Roman"/>
                <a:cs typeface="Times New Roman"/>
              </a:rPr>
              <a:t> </a:t>
            </a:r>
            <a:r>
              <a:rPr sz="2400" spc="-25" dirty="0">
                <a:solidFill>
                  <a:srgbClr val="FFF9EE"/>
                </a:solidFill>
                <a:latin typeface="Times New Roman"/>
                <a:cs typeface="Times New Roman"/>
              </a:rPr>
              <a:t>(2</a:t>
            </a:r>
            <a:r>
              <a:rPr lang="en-IN" sz="2400" spc="-25" dirty="0">
                <a:solidFill>
                  <a:srgbClr val="FFF9EE"/>
                </a:solidFill>
                <a:latin typeface="Times New Roman"/>
                <a:cs typeface="Times New Roman"/>
              </a:rPr>
              <a:t>2106061</a:t>
            </a:r>
            <a:r>
              <a:rPr sz="2400" spc="-25" dirty="0">
                <a:solidFill>
                  <a:srgbClr val="FFF9EE"/>
                </a:solidFill>
                <a:latin typeface="Times New Roman"/>
                <a:cs typeface="Times New Roman"/>
              </a:rPr>
              <a:t>)</a:t>
            </a:r>
            <a:endParaRPr sz="2400" dirty="0">
              <a:latin typeface="Times New Roman"/>
              <a:cs typeface="Times New Roman"/>
            </a:endParaRPr>
          </a:p>
          <a:p>
            <a:pPr marL="4445" algn="ctr">
              <a:lnSpc>
                <a:spcPct val="100000"/>
              </a:lnSpc>
            </a:pPr>
            <a:endParaRPr sz="2400" dirty="0">
              <a:latin typeface="Times New Roman"/>
              <a:cs typeface="Times New Roman"/>
            </a:endParaRPr>
          </a:p>
          <a:p>
            <a:pPr>
              <a:lnSpc>
                <a:spcPct val="100000"/>
              </a:lnSpc>
              <a:spcBef>
                <a:spcPts val="45"/>
              </a:spcBef>
            </a:pPr>
            <a:endParaRPr sz="2550" dirty="0">
              <a:latin typeface="Times New Roman"/>
              <a:cs typeface="Times New Roman"/>
            </a:endParaRPr>
          </a:p>
          <a:p>
            <a:pPr marL="1533525" marR="1523365" algn="ctr">
              <a:lnSpc>
                <a:spcPct val="100000"/>
              </a:lnSpc>
            </a:pPr>
            <a:r>
              <a:rPr sz="2400" spc="-25" dirty="0">
                <a:solidFill>
                  <a:srgbClr val="FFF9EE"/>
                </a:solidFill>
                <a:latin typeface="Times New Roman"/>
                <a:cs typeface="Times New Roman"/>
              </a:rPr>
              <a:t>Under</a:t>
            </a:r>
            <a:r>
              <a:rPr sz="2400" dirty="0">
                <a:solidFill>
                  <a:srgbClr val="FFF9EE"/>
                </a:solidFill>
                <a:latin typeface="Times New Roman"/>
                <a:cs typeface="Times New Roman"/>
              </a:rPr>
              <a:t> </a:t>
            </a:r>
            <a:r>
              <a:rPr sz="2400" spc="5" dirty="0">
                <a:solidFill>
                  <a:srgbClr val="FFF9EE"/>
                </a:solidFill>
                <a:latin typeface="Times New Roman"/>
                <a:cs typeface="Times New Roman"/>
              </a:rPr>
              <a:t>the</a:t>
            </a:r>
            <a:r>
              <a:rPr sz="2400" spc="-100" dirty="0">
                <a:solidFill>
                  <a:srgbClr val="FFF9EE"/>
                </a:solidFill>
                <a:latin typeface="Times New Roman"/>
                <a:cs typeface="Times New Roman"/>
              </a:rPr>
              <a:t> </a:t>
            </a:r>
            <a:r>
              <a:rPr sz="2400" spc="-15" dirty="0">
                <a:solidFill>
                  <a:srgbClr val="FFF9EE"/>
                </a:solidFill>
                <a:latin typeface="Times New Roman"/>
                <a:cs typeface="Times New Roman"/>
              </a:rPr>
              <a:t>Guidance</a:t>
            </a:r>
            <a:r>
              <a:rPr sz="2400" dirty="0">
                <a:solidFill>
                  <a:srgbClr val="FFF9EE"/>
                </a:solidFill>
                <a:latin typeface="Times New Roman"/>
                <a:cs typeface="Times New Roman"/>
              </a:rPr>
              <a:t> of </a:t>
            </a:r>
            <a:r>
              <a:rPr sz="2400" spc="-585" dirty="0">
                <a:solidFill>
                  <a:srgbClr val="FFF9EE"/>
                </a:solidFill>
                <a:latin typeface="Times New Roman"/>
                <a:cs typeface="Times New Roman"/>
              </a:rPr>
              <a:t> </a:t>
            </a:r>
            <a:r>
              <a:rPr sz="2400" spc="-45" dirty="0">
                <a:solidFill>
                  <a:srgbClr val="FFF9EE"/>
                </a:solidFill>
                <a:latin typeface="Times New Roman"/>
                <a:cs typeface="Times New Roman"/>
              </a:rPr>
              <a:t>Prof.</a:t>
            </a:r>
            <a:r>
              <a:rPr sz="2400" spc="-95" dirty="0">
                <a:solidFill>
                  <a:srgbClr val="FFF9EE"/>
                </a:solidFill>
                <a:latin typeface="Times New Roman"/>
                <a:cs typeface="Times New Roman"/>
              </a:rPr>
              <a:t> </a:t>
            </a:r>
            <a:r>
              <a:rPr lang="en-IN" sz="2400" spc="-95" dirty="0" err="1">
                <a:solidFill>
                  <a:srgbClr val="FFF9EE"/>
                </a:solidFill>
                <a:latin typeface="Times New Roman"/>
                <a:cs typeface="Times New Roman"/>
              </a:rPr>
              <a:t>Sayali</a:t>
            </a:r>
            <a:r>
              <a:rPr lang="en-IN" sz="2400" spc="-95" dirty="0">
                <a:solidFill>
                  <a:srgbClr val="FFF9EE"/>
                </a:solidFill>
                <a:latin typeface="Times New Roman"/>
                <a:cs typeface="Times New Roman"/>
              </a:rPr>
              <a:t> Badhan</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tabLst>
                <a:tab pos="1894205" algn="l"/>
              </a:tabLst>
            </a:pPr>
            <a:r>
              <a:rPr spc="-5" dirty="0"/>
              <a:t>Thank	you</a:t>
            </a:r>
          </a:p>
        </p:txBody>
      </p:sp>
      <p:grpSp>
        <p:nvGrpSpPr>
          <p:cNvPr id="3" name="object 3"/>
          <p:cNvGrpSpPr/>
          <p:nvPr/>
        </p:nvGrpSpPr>
        <p:grpSpPr>
          <a:xfrm>
            <a:off x="3733800" y="2784348"/>
            <a:ext cx="4307205" cy="765175"/>
            <a:chOff x="3733800" y="2784348"/>
            <a:chExt cx="4307205" cy="765175"/>
          </a:xfrm>
        </p:grpSpPr>
        <p:sp>
          <p:nvSpPr>
            <p:cNvPr id="4" name="object 4"/>
            <p:cNvSpPr/>
            <p:nvPr/>
          </p:nvSpPr>
          <p:spPr>
            <a:xfrm>
              <a:off x="3742689" y="2792857"/>
              <a:ext cx="4289425" cy="748665"/>
            </a:xfrm>
            <a:custGeom>
              <a:avLst/>
              <a:gdLst/>
              <a:ahLst/>
              <a:cxnLst/>
              <a:rect l="l" t="t" r="r" b="b"/>
              <a:pathLst>
                <a:path w="4289425" h="748664">
                  <a:moveTo>
                    <a:pt x="1260602" y="317626"/>
                  </a:moveTo>
                  <a:lnTo>
                    <a:pt x="1195927" y="327247"/>
                  </a:lnTo>
                  <a:lnTo>
                    <a:pt x="1144397" y="356107"/>
                  </a:lnTo>
                  <a:lnTo>
                    <a:pt x="1110567" y="399176"/>
                  </a:lnTo>
                  <a:lnTo>
                    <a:pt x="1099312" y="451484"/>
                  </a:lnTo>
                  <a:lnTo>
                    <a:pt x="1101980" y="478252"/>
                  </a:lnTo>
                  <a:lnTo>
                    <a:pt x="1123368" y="523261"/>
                  </a:lnTo>
                  <a:lnTo>
                    <a:pt x="1164470" y="556196"/>
                  </a:lnTo>
                  <a:lnTo>
                    <a:pt x="1215334" y="572960"/>
                  </a:lnTo>
                  <a:lnTo>
                    <a:pt x="1243838" y="575055"/>
                  </a:lnTo>
                  <a:lnTo>
                    <a:pt x="1271885" y="572744"/>
                  </a:lnTo>
                  <a:lnTo>
                    <a:pt x="1299241" y="565800"/>
                  </a:lnTo>
                  <a:lnTo>
                    <a:pt x="1325883" y="554214"/>
                  </a:lnTo>
                  <a:lnTo>
                    <a:pt x="1351788" y="537971"/>
                  </a:lnTo>
                  <a:lnTo>
                    <a:pt x="1542161" y="537971"/>
                  </a:lnTo>
                  <a:lnTo>
                    <a:pt x="1542161" y="496442"/>
                  </a:lnTo>
                  <a:lnTo>
                    <a:pt x="1272413" y="496442"/>
                  </a:lnTo>
                  <a:lnTo>
                    <a:pt x="1261675" y="495468"/>
                  </a:lnTo>
                  <a:lnTo>
                    <a:pt x="1229322" y="472757"/>
                  </a:lnTo>
                  <a:lnTo>
                    <a:pt x="1221232" y="443610"/>
                  </a:lnTo>
                  <a:lnTo>
                    <a:pt x="1222351" y="432302"/>
                  </a:lnTo>
                  <a:lnTo>
                    <a:pt x="1248257" y="401260"/>
                  </a:lnTo>
                  <a:lnTo>
                    <a:pt x="1278636" y="394080"/>
                  </a:lnTo>
                  <a:lnTo>
                    <a:pt x="1478280" y="394080"/>
                  </a:lnTo>
                  <a:lnTo>
                    <a:pt x="1478280" y="337692"/>
                  </a:lnTo>
                  <a:lnTo>
                    <a:pt x="1351788" y="337692"/>
                  </a:lnTo>
                  <a:lnTo>
                    <a:pt x="1326788" y="328878"/>
                  </a:lnTo>
                  <a:lnTo>
                    <a:pt x="1303242" y="322611"/>
                  </a:lnTo>
                  <a:lnTo>
                    <a:pt x="1281172" y="318869"/>
                  </a:lnTo>
                  <a:lnTo>
                    <a:pt x="1260602" y="317626"/>
                  </a:lnTo>
                  <a:close/>
                </a:path>
                <a:path w="4289425" h="748664">
                  <a:moveTo>
                    <a:pt x="1542161" y="537971"/>
                  </a:moveTo>
                  <a:lnTo>
                    <a:pt x="1351788" y="537971"/>
                  </a:lnTo>
                  <a:lnTo>
                    <a:pt x="1351788" y="569340"/>
                  </a:lnTo>
                  <a:lnTo>
                    <a:pt x="1542161" y="569340"/>
                  </a:lnTo>
                  <a:lnTo>
                    <a:pt x="1542161" y="537971"/>
                  </a:lnTo>
                  <a:close/>
                </a:path>
                <a:path w="4289425" h="748664">
                  <a:moveTo>
                    <a:pt x="1478280" y="394080"/>
                  </a:moveTo>
                  <a:lnTo>
                    <a:pt x="1278636" y="394080"/>
                  </a:lnTo>
                  <a:lnTo>
                    <a:pt x="1293495" y="395886"/>
                  </a:lnTo>
                  <a:lnTo>
                    <a:pt x="1310640" y="401288"/>
                  </a:lnTo>
                  <a:lnTo>
                    <a:pt x="1330071" y="410261"/>
                  </a:lnTo>
                  <a:lnTo>
                    <a:pt x="1351788" y="422782"/>
                  </a:lnTo>
                  <a:lnTo>
                    <a:pt x="1351788" y="455167"/>
                  </a:lnTo>
                  <a:lnTo>
                    <a:pt x="1330259" y="473243"/>
                  </a:lnTo>
                  <a:lnTo>
                    <a:pt x="1309862" y="486140"/>
                  </a:lnTo>
                  <a:lnTo>
                    <a:pt x="1290583" y="493869"/>
                  </a:lnTo>
                  <a:lnTo>
                    <a:pt x="1272413" y="496442"/>
                  </a:lnTo>
                  <a:lnTo>
                    <a:pt x="1542161" y="496442"/>
                  </a:lnTo>
                  <a:lnTo>
                    <a:pt x="1542161" y="478027"/>
                  </a:lnTo>
                  <a:lnTo>
                    <a:pt x="1478280" y="478027"/>
                  </a:lnTo>
                  <a:lnTo>
                    <a:pt x="1478280" y="394080"/>
                  </a:lnTo>
                  <a:close/>
                </a:path>
                <a:path w="4289425" h="748664">
                  <a:moveTo>
                    <a:pt x="1467027" y="244347"/>
                  </a:moveTo>
                  <a:lnTo>
                    <a:pt x="1276604" y="244347"/>
                  </a:lnTo>
                  <a:lnTo>
                    <a:pt x="1292889" y="245562"/>
                  </a:lnTo>
                  <a:lnTo>
                    <a:pt x="1307449" y="249205"/>
                  </a:lnTo>
                  <a:lnTo>
                    <a:pt x="1340322" y="274183"/>
                  </a:lnTo>
                  <a:lnTo>
                    <a:pt x="1351788" y="313563"/>
                  </a:lnTo>
                  <a:lnTo>
                    <a:pt x="1351788" y="337692"/>
                  </a:lnTo>
                  <a:lnTo>
                    <a:pt x="1478280" y="337692"/>
                  </a:lnTo>
                  <a:lnTo>
                    <a:pt x="1476390" y="286369"/>
                  </a:lnTo>
                  <a:lnTo>
                    <a:pt x="1470787" y="254380"/>
                  </a:lnTo>
                  <a:lnTo>
                    <a:pt x="1467027" y="244347"/>
                  </a:lnTo>
                  <a:close/>
                </a:path>
                <a:path w="4289425" h="748664">
                  <a:moveTo>
                    <a:pt x="1293749" y="163321"/>
                  </a:moveTo>
                  <a:lnTo>
                    <a:pt x="1238763" y="167071"/>
                  </a:lnTo>
                  <a:lnTo>
                    <a:pt x="1192067" y="178318"/>
                  </a:lnTo>
                  <a:lnTo>
                    <a:pt x="1153662" y="197063"/>
                  </a:lnTo>
                  <a:lnTo>
                    <a:pt x="1123548" y="223306"/>
                  </a:lnTo>
                  <a:lnTo>
                    <a:pt x="1101725" y="257047"/>
                  </a:lnTo>
                  <a:lnTo>
                    <a:pt x="1203706" y="275463"/>
                  </a:lnTo>
                  <a:lnTo>
                    <a:pt x="1219614" y="261868"/>
                  </a:lnTo>
                  <a:lnTo>
                    <a:pt x="1237059" y="252142"/>
                  </a:lnTo>
                  <a:lnTo>
                    <a:pt x="1256051" y="246298"/>
                  </a:lnTo>
                  <a:lnTo>
                    <a:pt x="1276604" y="244347"/>
                  </a:lnTo>
                  <a:lnTo>
                    <a:pt x="1467027" y="244347"/>
                  </a:lnTo>
                  <a:lnTo>
                    <a:pt x="1466308" y="242429"/>
                  </a:lnTo>
                  <a:lnTo>
                    <a:pt x="1444752" y="209550"/>
                  </a:lnTo>
                  <a:lnTo>
                    <a:pt x="1406318" y="183100"/>
                  </a:lnTo>
                  <a:lnTo>
                    <a:pt x="1368669" y="170555"/>
                  </a:lnTo>
                  <a:lnTo>
                    <a:pt x="1321182" y="164129"/>
                  </a:lnTo>
                  <a:lnTo>
                    <a:pt x="1293749" y="163321"/>
                  </a:lnTo>
                  <a:close/>
                </a:path>
                <a:path w="4289425" h="748664">
                  <a:moveTo>
                    <a:pt x="3545840" y="163321"/>
                  </a:moveTo>
                  <a:lnTo>
                    <a:pt x="3503791" y="166776"/>
                  </a:lnTo>
                  <a:lnTo>
                    <a:pt x="3465099" y="177149"/>
                  </a:lnTo>
                  <a:lnTo>
                    <a:pt x="3429789" y="194450"/>
                  </a:lnTo>
                  <a:lnTo>
                    <a:pt x="3397885" y="218693"/>
                  </a:lnTo>
                  <a:lnTo>
                    <a:pt x="3371474" y="249056"/>
                  </a:lnTo>
                  <a:lnTo>
                    <a:pt x="3352625" y="284527"/>
                  </a:lnTo>
                  <a:lnTo>
                    <a:pt x="3341324" y="325118"/>
                  </a:lnTo>
                  <a:lnTo>
                    <a:pt x="3337560" y="370839"/>
                  </a:lnTo>
                  <a:lnTo>
                    <a:pt x="3341324" y="416559"/>
                  </a:lnTo>
                  <a:lnTo>
                    <a:pt x="3352625" y="457136"/>
                  </a:lnTo>
                  <a:lnTo>
                    <a:pt x="3371474" y="492569"/>
                  </a:lnTo>
                  <a:lnTo>
                    <a:pt x="3397885" y="522858"/>
                  </a:lnTo>
                  <a:lnTo>
                    <a:pt x="3429789" y="547121"/>
                  </a:lnTo>
                  <a:lnTo>
                    <a:pt x="3465099" y="564467"/>
                  </a:lnTo>
                  <a:lnTo>
                    <a:pt x="3503791" y="574883"/>
                  </a:lnTo>
                  <a:lnTo>
                    <a:pt x="3545840" y="578357"/>
                  </a:lnTo>
                  <a:lnTo>
                    <a:pt x="3588635" y="574837"/>
                  </a:lnTo>
                  <a:lnTo>
                    <a:pt x="3627691" y="564292"/>
                  </a:lnTo>
                  <a:lnTo>
                    <a:pt x="3663033" y="546746"/>
                  </a:lnTo>
                  <a:lnTo>
                    <a:pt x="3694684" y="522223"/>
                  </a:lnTo>
                  <a:lnTo>
                    <a:pt x="3720707" y="491747"/>
                  </a:lnTo>
                  <a:lnTo>
                    <a:pt x="3726853" y="480059"/>
                  </a:lnTo>
                  <a:lnTo>
                    <a:pt x="3545459" y="480059"/>
                  </a:lnTo>
                  <a:lnTo>
                    <a:pt x="3527075" y="478178"/>
                  </a:lnTo>
                  <a:lnTo>
                    <a:pt x="3486785" y="449960"/>
                  </a:lnTo>
                  <a:lnTo>
                    <a:pt x="3468568" y="395757"/>
                  </a:lnTo>
                  <a:lnTo>
                    <a:pt x="3467354" y="373633"/>
                  </a:lnTo>
                  <a:lnTo>
                    <a:pt x="3472235" y="324221"/>
                  </a:lnTo>
                  <a:lnTo>
                    <a:pt x="3486880" y="288940"/>
                  </a:lnTo>
                  <a:lnTo>
                    <a:pt x="3511288" y="267781"/>
                  </a:lnTo>
                  <a:lnTo>
                    <a:pt x="3545459" y="260730"/>
                  </a:lnTo>
                  <a:lnTo>
                    <a:pt x="3726576" y="260730"/>
                  </a:lnTo>
                  <a:lnTo>
                    <a:pt x="3720385" y="249056"/>
                  </a:lnTo>
                  <a:lnTo>
                    <a:pt x="3694049" y="218693"/>
                  </a:lnTo>
                  <a:lnTo>
                    <a:pt x="3662211" y="194450"/>
                  </a:lnTo>
                  <a:lnTo>
                    <a:pt x="3626897" y="177149"/>
                  </a:lnTo>
                  <a:lnTo>
                    <a:pt x="3588107" y="166776"/>
                  </a:lnTo>
                  <a:lnTo>
                    <a:pt x="3545840" y="163321"/>
                  </a:lnTo>
                  <a:close/>
                </a:path>
                <a:path w="4289425" h="748664">
                  <a:moveTo>
                    <a:pt x="3726576" y="260730"/>
                  </a:moveTo>
                  <a:lnTo>
                    <a:pt x="3545459" y="260730"/>
                  </a:lnTo>
                  <a:lnTo>
                    <a:pt x="3562721" y="262497"/>
                  </a:lnTo>
                  <a:lnTo>
                    <a:pt x="3578113" y="267811"/>
                  </a:lnTo>
                  <a:lnTo>
                    <a:pt x="3612505" y="304774"/>
                  </a:lnTo>
                  <a:lnTo>
                    <a:pt x="3623121" y="344346"/>
                  </a:lnTo>
                  <a:lnTo>
                    <a:pt x="3624453" y="368300"/>
                  </a:lnTo>
                  <a:lnTo>
                    <a:pt x="3623093" y="395251"/>
                  </a:lnTo>
                  <a:lnTo>
                    <a:pt x="3612183" y="437630"/>
                  </a:lnTo>
                  <a:lnTo>
                    <a:pt x="3577367" y="473297"/>
                  </a:lnTo>
                  <a:lnTo>
                    <a:pt x="3545459" y="480059"/>
                  </a:lnTo>
                  <a:lnTo>
                    <a:pt x="3726853" y="480059"/>
                  </a:lnTo>
                  <a:lnTo>
                    <a:pt x="3739324" y="456342"/>
                  </a:lnTo>
                  <a:lnTo>
                    <a:pt x="3750512" y="416032"/>
                  </a:lnTo>
                  <a:lnTo>
                    <a:pt x="3754246" y="370839"/>
                  </a:lnTo>
                  <a:lnTo>
                    <a:pt x="3750484" y="325118"/>
                  </a:lnTo>
                  <a:lnTo>
                    <a:pt x="3739197" y="284527"/>
                  </a:lnTo>
                  <a:lnTo>
                    <a:pt x="3726576" y="260730"/>
                  </a:lnTo>
                  <a:close/>
                </a:path>
                <a:path w="4289425" h="748664">
                  <a:moveTo>
                    <a:pt x="3987038" y="173100"/>
                  </a:moveTo>
                  <a:lnTo>
                    <a:pt x="3801617" y="173100"/>
                  </a:lnTo>
                  <a:lnTo>
                    <a:pt x="3801617" y="264413"/>
                  </a:lnTo>
                  <a:lnTo>
                    <a:pt x="3861054" y="264413"/>
                  </a:lnTo>
                  <a:lnTo>
                    <a:pt x="3861166" y="453651"/>
                  </a:lnTo>
                  <a:lnTo>
                    <a:pt x="3869166" y="504078"/>
                  </a:lnTo>
                  <a:lnTo>
                    <a:pt x="3893566" y="542797"/>
                  </a:lnTo>
                  <a:lnTo>
                    <a:pt x="3932269" y="566975"/>
                  </a:lnTo>
                  <a:lnTo>
                    <a:pt x="3983355" y="575055"/>
                  </a:lnTo>
                  <a:lnTo>
                    <a:pt x="4012501" y="572581"/>
                  </a:lnTo>
                  <a:lnTo>
                    <a:pt x="4041457" y="565165"/>
                  </a:lnTo>
                  <a:lnTo>
                    <a:pt x="4070223" y="552821"/>
                  </a:lnTo>
                  <a:lnTo>
                    <a:pt x="4098798" y="535558"/>
                  </a:lnTo>
                  <a:lnTo>
                    <a:pt x="4289170" y="535558"/>
                  </a:lnTo>
                  <a:lnTo>
                    <a:pt x="4289170" y="478027"/>
                  </a:lnTo>
                  <a:lnTo>
                    <a:pt x="4225290" y="478027"/>
                  </a:lnTo>
                  <a:lnTo>
                    <a:pt x="4225290" y="471042"/>
                  </a:lnTo>
                  <a:lnTo>
                    <a:pt x="4028820" y="471042"/>
                  </a:lnTo>
                  <a:lnTo>
                    <a:pt x="4017843" y="470374"/>
                  </a:lnTo>
                  <a:lnTo>
                    <a:pt x="3989308" y="444722"/>
                  </a:lnTo>
                  <a:lnTo>
                    <a:pt x="3987038" y="419862"/>
                  </a:lnTo>
                  <a:lnTo>
                    <a:pt x="3987038" y="173100"/>
                  </a:lnTo>
                  <a:close/>
                </a:path>
                <a:path w="4289425" h="748664">
                  <a:moveTo>
                    <a:pt x="4289170" y="535558"/>
                  </a:moveTo>
                  <a:lnTo>
                    <a:pt x="4098798" y="535558"/>
                  </a:lnTo>
                  <a:lnTo>
                    <a:pt x="4098798" y="569340"/>
                  </a:lnTo>
                  <a:lnTo>
                    <a:pt x="4289170" y="569340"/>
                  </a:lnTo>
                  <a:lnTo>
                    <a:pt x="4289170" y="535558"/>
                  </a:lnTo>
                  <a:close/>
                </a:path>
                <a:path w="4289425" h="748664">
                  <a:moveTo>
                    <a:pt x="4225290" y="173100"/>
                  </a:moveTo>
                  <a:lnTo>
                    <a:pt x="4037838" y="173100"/>
                  </a:lnTo>
                  <a:lnTo>
                    <a:pt x="4037838" y="264413"/>
                  </a:lnTo>
                  <a:lnTo>
                    <a:pt x="4098798" y="264413"/>
                  </a:lnTo>
                  <a:lnTo>
                    <a:pt x="4098798" y="442848"/>
                  </a:lnTo>
                  <a:lnTo>
                    <a:pt x="4080130" y="455183"/>
                  </a:lnTo>
                  <a:lnTo>
                    <a:pt x="4062237" y="463994"/>
                  </a:lnTo>
                  <a:lnTo>
                    <a:pt x="4045130" y="469280"/>
                  </a:lnTo>
                  <a:lnTo>
                    <a:pt x="4028820" y="471042"/>
                  </a:lnTo>
                  <a:lnTo>
                    <a:pt x="4225290" y="471042"/>
                  </a:lnTo>
                  <a:lnTo>
                    <a:pt x="4225290" y="173100"/>
                  </a:lnTo>
                  <a:close/>
                </a:path>
                <a:path w="4289425" h="748664">
                  <a:moveTo>
                    <a:pt x="3023869" y="264413"/>
                  </a:moveTo>
                  <a:lnTo>
                    <a:pt x="2890392" y="264413"/>
                  </a:lnTo>
                  <a:lnTo>
                    <a:pt x="3034665" y="586485"/>
                  </a:lnTo>
                  <a:lnTo>
                    <a:pt x="3008249" y="656843"/>
                  </a:lnTo>
                  <a:lnTo>
                    <a:pt x="2932176" y="656843"/>
                  </a:lnTo>
                  <a:lnTo>
                    <a:pt x="2932176" y="748156"/>
                  </a:lnTo>
                  <a:lnTo>
                    <a:pt x="3070479" y="748156"/>
                  </a:lnTo>
                  <a:lnTo>
                    <a:pt x="3190439" y="442721"/>
                  </a:lnTo>
                  <a:lnTo>
                    <a:pt x="3089783" y="442721"/>
                  </a:lnTo>
                  <a:lnTo>
                    <a:pt x="3023869" y="264413"/>
                  </a:lnTo>
                  <a:close/>
                </a:path>
                <a:path w="4289425" h="748664">
                  <a:moveTo>
                    <a:pt x="3260470" y="264413"/>
                  </a:moveTo>
                  <a:lnTo>
                    <a:pt x="3160141" y="264413"/>
                  </a:lnTo>
                  <a:lnTo>
                    <a:pt x="3089783" y="442721"/>
                  </a:lnTo>
                  <a:lnTo>
                    <a:pt x="3190439" y="442721"/>
                  </a:lnTo>
                  <a:lnTo>
                    <a:pt x="3260470" y="264413"/>
                  </a:lnTo>
                  <a:close/>
                </a:path>
                <a:path w="4289425" h="748664">
                  <a:moveTo>
                    <a:pt x="3070479" y="173100"/>
                  </a:moveTo>
                  <a:lnTo>
                    <a:pt x="2833116" y="173100"/>
                  </a:lnTo>
                  <a:lnTo>
                    <a:pt x="2833116" y="264413"/>
                  </a:lnTo>
                  <a:lnTo>
                    <a:pt x="3070479" y="264413"/>
                  </a:lnTo>
                  <a:lnTo>
                    <a:pt x="3070479" y="173100"/>
                  </a:lnTo>
                  <a:close/>
                </a:path>
                <a:path w="4289425" h="748664">
                  <a:moveTo>
                    <a:pt x="3316859" y="173100"/>
                  </a:moveTo>
                  <a:lnTo>
                    <a:pt x="3108579" y="173100"/>
                  </a:lnTo>
                  <a:lnTo>
                    <a:pt x="3108579" y="264413"/>
                  </a:lnTo>
                  <a:lnTo>
                    <a:pt x="3316859" y="264413"/>
                  </a:lnTo>
                  <a:lnTo>
                    <a:pt x="3316859" y="173100"/>
                  </a:lnTo>
                  <a:close/>
                </a:path>
                <a:path w="4289425" h="748664">
                  <a:moveTo>
                    <a:pt x="2297430" y="0"/>
                  </a:moveTo>
                  <a:lnTo>
                    <a:pt x="2107438" y="0"/>
                  </a:lnTo>
                  <a:lnTo>
                    <a:pt x="2107438" y="91312"/>
                  </a:lnTo>
                  <a:lnTo>
                    <a:pt x="2171319" y="91312"/>
                  </a:lnTo>
                  <a:lnTo>
                    <a:pt x="2171319" y="478027"/>
                  </a:lnTo>
                  <a:lnTo>
                    <a:pt x="2107438" y="478027"/>
                  </a:lnTo>
                  <a:lnTo>
                    <a:pt x="2107438" y="569340"/>
                  </a:lnTo>
                  <a:lnTo>
                    <a:pt x="2345309" y="569340"/>
                  </a:lnTo>
                  <a:lnTo>
                    <a:pt x="2345309" y="482472"/>
                  </a:lnTo>
                  <a:lnTo>
                    <a:pt x="2297430" y="482472"/>
                  </a:lnTo>
                  <a:lnTo>
                    <a:pt x="2297430" y="0"/>
                  </a:lnTo>
                  <a:close/>
                </a:path>
                <a:path w="4289425" h="748664">
                  <a:moveTo>
                    <a:pt x="2589149" y="173100"/>
                  </a:moveTo>
                  <a:lnTo>
                    <a:pt x="2349754" y="173100"/>
                  </a:lnTo>
                  <a:lnTo>
                    <a:pt x="2349754" y="248792"/>
                  </a:lnTo>
                  <a:lnTo>
                    <a:pt x="2433447" y="248792"/>
                  </a:lnTo>
                  <a:lnTo>
                    <a:pt x="2297430" y="359537"/>
                  </a:lnTo>
                  <a:lnTo>
                    <a:pt x="2472563" y="569340"/>
                  </a:lnTo>
                  <a:lnTo>
                    <a:pt x="2594102" y="569340"/>
                  </a:lnTo>
                  <a:lnTo>
                    <a:pt x="2594102" y="478027"/>
                  </a:lnTo>
                  <a:lnTo>
                    <a:pt x="2539238" y="478027"/>
                  </a:lnTo>
                  <a:lnTo>
                    <a:pt x="2433574" y="352170"/>
                  </a:lnTo>
                  <a:lnTo>
                    <a:pt x="2549525" y="253364"/>
                  </a:lnTo>
                  <a:lnTo>
                    <a:pt x="2589149" y="253364"/>
                  </a:lnTo>
                  <a:lnTo>
                    <a:pt x="2589149" y="173100"/>
                  </a:lnTo>
                  <a:close/>
                </a:path>
                <a:path w="4289425" h="748664">
                  <a:moveTo>
                    <a:pt x="1832483" y="478027"/>
                  </a:moveTo>
                  <a:lnTo>
                    <a:pt x="1584452" y="478027"/>
                  </a:lnTo>
                  <a:lnTo>
                    <a:pt x="1584452" y="569340"/>
                  </a:lnTo>
                  <a:lnTo>
                    <a:pt x="1832483" y="569340"/>
                  </a:lnTo>
                  <a:lnTo>
                    <a:pt x="1832483" y="478027"/>
                  </a:lnTo>
                  <a:close/>
                </a:path>
                <a:path w="4289425" h="748664">
                  <a:moveTo>
                    <a:pt x="2003554" y="273430"/>
                  </a:moveTo>
                  <a:lnTo>
                    <a:pt x="1843532" y="273430"/>
                  </a:lnTo>
                  <a:lnTo>
                    <a:pt x="1852840" y="274169"/>
                  </a:lnTo>
                  <a:lnTo>
                    <a:pt x="1860756" y="276383"/>
                  </a:lnTo>
                  <a:lnTo>
                    <a:pt x="1880576" y="314531"/>
                  </a:lnTo>
                  <a:lnTo>
                    <a:pt x="1881124" y="329438"/>
                  </a:lnTo>
                  <a:lnTo>
                    <a:pt x="1881124" y="569340"/>
                  </a:lnTo>
                  <a:lnTo>
                    <a:pt x="2067433" y="569340"/>
                  </a:lnTo>
                  <a:lnTo>
                    <a:pt x="2067433" y="478027"/>
                  </a:lnTo>
                  <a:lnTo>
                    <a:pt x="2007615" y="478027"/>
                  </a:lnTo>
                  <a:lnTo>
                    <a:pt x="2007615" y="320039"/>
                  </a:lnTo>
                  <a:lnTo>
                    <a:pt x="2003554" y="273430"/>
                  </a:lnTo>
                  <a:close/>
                </a:path>
                <a:path w="4289425" h="748664">
                  <a:moveTo>
                    <a:pt x="1771523" y="173100"/>
                  </a:moveTo>
                  <a:lnTo>
                    <a:pt x="1584452" y="173100"/>
                  </a:lnTo>
                  <a:lnTo>
                    <a:pt x="1584452" y="264413"/>
                  </a:lnTo>
                  <a:lnTo>
                    <a:pt x="1645031" y="264413"/>
                  </a:lnTo>
                  <a:lnTo>
                    <a:pt x="1645031" y="478027"/>
                  </a:lnTo>
                  <a:lnTo>
                    <a:pt x="1771523" y="478027"/>
                  </a:lnTo>
                  <a:lnTo>
                    <a:pt x="1771523" y="299212"/>
                  </a:lnTo>
                  <a:lnTo>
                    <a:pt x="1789810" y="287897"/>
                  </a:lnTo>
                  <a:lnTo>
                    <a:pt x="1807908" y="279844"/>
                  </a:lnTo>
                  <a:lnTo>
                    <a:pt x="1825815" y="275030"/>
                  </a:lnTo>
                  <a:lnTo>
                    <a:pt x="1843532" y="273430"/>
                  </a:lnTo>
                  <a:lnTo>
                    <a:pt x="2003554" y="273430"/>
                  </a:lnTo>
                  <a:lnTo>
                    <a:pt x="2002816" y="264963"/>
                  </a:lnTo>
                  <a:lnTo>
                    <a:pt x="1988421" y="222115"/>
                  </a:lnTo>
                  <a:lnTo>
                    <a:pt x="1978875" y="209930"/>
                  </a:lnTo>
                  <a:lnTo>
                    <a:pt x="1771523" y="209930"/>
                  </a:lnTo>
                  <a:lnTo>
                    <a:pt x="1771523" y="173100"/>
                  </a:lnTo>
                  <a:close/>
                </a:path>
                <a:path w="4289425" h="748664">
                  <a:moveTo>
                    <a:pt x="1887727" y="167004"/>
                  </a:moveTo>
                  <a:lnTo>
                    <a:pt x="1858373" y="169693"/>
                  </a:lnTo>
                  <a:lnTo>
                    <a:pt x="1829196" y="177752"/>
                  </a:lnTo>
                  <a:lnTo>
                    <a:pt x="1800234" y="191168"/>
                  </a:lnTo>
                  <a:lnTo>
                    <a:pt x="1771523" y="209930"/>
                  </a:lnTo>
                  <a:lnTo>
                    <a:pt x="1978875" y="209930"/>
                  </a:lnTo>
                  <a:lnTo>
                    <a:pt x="1964438" y="191502"/>
                  </a:lnTo>
                  <a:lnTo>
                    <a:pt x="1930871" y="173130"/>
                  </a:lnTo>
                  <a:lnTo>
                    <a:pt x="1887727" y="167004"/>
                  </a:lnTo>
                  <a:close/>
                </a:path>
                <a:path w="4289425" h="748664">
                  <a:moveTo>
                    <a:pt x="810387" y="478027"/>
                  </a:moveTo>
                  <a:lnTo>
                    <a:pt x="564007" y="478027"/>
                  </a:lnTo>
                  <a:lnTo>
                    <a:pt x="564007" y="569340"/>
                  </a:lnTo>
                  <a:lnTo>
                    <a:pt x="810387" y="569340"/>
                  </a:lnTo>
                  <a:lnTo>
                    <a:pt x="810387" y="478027"/>
                  </a:lnTo>
                  <a:close/>
                </a:path>
                <a:path w="4289425" h="748664">
                  <a:moveTo>
                    <a:pt x="984092" y="266445"/>
                  </a:moveTo>
                  <a:lnTo>
                    <a:pt x="821436" y="266445"/>
                  </a:lnTo>
                  <a:lnTo>
                    <a:pt x="830818" y="267090"/>
                  </a:lnTo>
                  <a:lnTo>
                    <a:pt x="838962" y="269033"/>
                  </a:lnTo>
                  <a:lnTo>
                    <a:pt x="860946" y="302273"/>
                  </a:lnTo>
                  <a:lnTo>
                    <a:pt x="861568" y="315087"/>
                  </a:lnTo>
                  <a:lnTo>
                    <a:pt x="861568" y="569340"/>
                  </a:lnTo>
                  <a:lnTo>
                    <a:pt x="1046099" y="569340"/>
                  </a:lnTo>
                  <a:lnTo>
                    <a:pt x="1046099" y="478027"/>
                  </a:lnTo>
                  <a:lnTo>
                    <a:pt x="988060" y="478027"/>
                  </a:lnTo>
                  <a:lnTo>
                    <a:pt x="988060" y="309371"/>
                  </a:lnTo>
                  <a:lnTo>
                    <a:pt x="984092" y="266445"/>
                  </a:lnTo>
                  <a:close/>
                </a:path>
                <a:path w="4289425" h="748664">
                  <a:moveTo>
                    <a:pt x="753872" y="0"/>
                  </a:moveTo>
                  <a:lnTo>
                    <a:pt x="564007" y="0"/>
                  </a:lnTo>
                  <a:lnTo>
                    <a:pt x="564007" y="91312"/>
                  </a:lnTo>
                  <a:lnTo>
                    <a:pt x="627888" y="91312"/>
                  </a:lnTo>
                  <a:lnTo>
                    <a:pt x="627888" y="478027"/>
                  </a:lnTo>
                  <a:lnTo>
                    <a:pt x="753872" y="478027"/>
                  </a:lnTo>
                  <a:lnTo>
                    <a:pt x="753872" y="291338"/>
                  </a:lnTo>
                  <a:lnTo>
                    <a:pt x="772876" y="280429"/>
                  </a:lnTo>
                  <a:lnTo>
                    <a:pt x="790463" y="272653"/>
                  </a:lnTo>
                  <a:lnTo>
                    <a:pt x="806646" y="267995"/>
                  </a:lnTo>
                  <a:lnTo>
                    <a:pt x="821436" y="266445"/>
                  </a:lnTo>
                  <a:lnTo>
                    <a:pt x="984092" y="266445"/>
                  </a:lnTo>
                  <a:lnTo>
                    <a:pt x="983198" y="256777"/>
                  </a:lnTo>
                  <a:lnTo>
                    <a:pt x="968613" y="215881"/>
                  </a:lnTo>
                  <a:lnTo>
                    <a:pt x="959643" y="205104"/>
                  </a:lnTo>
                  <a:lnTo>
                    <a:pt x="753872" y="205104"/>
                  </a:lnTo>
                  <a:lnTo>
                    <a:pt x="753872" y="0"/>
                  </a:lnTo>
                  <a:close/>
                </a:path>
                <a:path w="4289425" h="748664">
                  <a:moveTo>
                    <a:pt x="866521" y="163321"/>
                  </a:moveTo>
                  <a:lnTo>
                    <a:pt x="839686" y="165921"/>
                  </a:lnTo>
                  <a:lnTo>
                    <a:pt x="811958" y="173736"/>
                  </a:lnTo>
                  <a:lnTo>
                    <a:pt x="783349" y="186789"/>
                  </a:lnTo>
                  <a:lnTo>
                    <a:pt x="753872" y="205104"/>
                  </a:lnTo>
                  <a:lnTo>
                    <a:pt x="959643" y="205104"/>
                  </a:lnTo>
                  <a:lnTo>
                    <a:pt x="944305" y="186677"/>
                  </a:lnTo>
                  <a:lnTo>
                    <a:pt x="910275" y="169159"/>
                  </a:lnTo>
                  <a:lnTo>
                    <a:pt x="866521" y="163321"/>
                  </a:lnTo>
                  <a:close/>
                </a:path>
                <a:path w="4289425" h="748664">
                  <a:moveTo>
                    <a:pt x="417068" y="473075"/>
                  </a:moveTo>
                  <a:lnTo>
                    <a:pt x="97789" y="473075"/>
                  </a:lnTo>
                  <a:lnTo>
                    <a:pt x="97789" y="569340"/>
                  </a:lnTo>
                  <a:lnTo>
                    <a:pt x="417068" y="569340"/>
                  </a:lnTo>
                  <a:lnTo>
                    <a:pt x="417068" y="473075"/>
                  </a:lnTo>
                  <a:close/>
                </a:path>
                <a:path w="4289425" h="748664">
                  <a:moveTo>
                    <a:pt x="331470" y="96138"/>
                  </a:moveTo>
                  <a:lnTo>
                    <a:pt x="183261" y="96138"/>
                  </a:lnTo>
                  <a:lnTo>
                    <a:pt x="183261" y="473075"/>
                  </a:lnTo>
                  <a:lnTo>
                    <a:pt x="331470" y="473075"/>
                  </a:lnTo>
                  <a:lnTo>
                    <a:pt x="331470" y="96138"/>
                  </a:lnTo>
                  <a:close/>
                </a:path>
                <a:path w="4289425" h="748664">
                  <a:moveTo>
                    <a:pt x="516000" y="0"/>
                  </a:moveTo>
                  <a:lnTo>
                    <a:pt x="0" y="0"/>
                  </a:lnTo>
                  <a:lnTo>
                    <a:pt x="0" y="228726"/>
                  </a:lnTo>
                  <a:lnTo>
                    <a:pt x="97789" y="228726"/>
                  </a:lnTo>
                  <a:lnTo>
                    <a:pt x="97789" y="96138"/>
                  </a:lnTo>
                  <a:lnTo>
                    <a:pt x="516000" y="96138"/>
                  </a:lnTo>
                  <a:lnTo>
                    <a:pt x="516000" y="0"/>
                  </a:lnTo>
                  <a:close/>
                </a:path>
                <a:path w="4289425" h="748664">
                  <a:moveTo>
                    <a:pt x="516000" y="96138"/>
                  </a:moveTo>
                  <a:lnTo>
                    <a:pt x="419481" y="96138"/>
                  </a:lnTo>
                  <a:lnTo>
                    <a:pt x="419481" y="228726"/>
                  </a:lnTo>
                  <a:lnTo>
                    <a:pt x="516000" y="228726"/>
                  </a:lnTo>
                  <a:lnTo>
                    <a:pt x="516000" y="96138"/>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957063" y="3180080"/>
              <a:ext cx="144272" cy="116078"/>
            </a:xfrm>
            <a:prstGeom prst="rect">
              <a:avLst/>
            </a:prstGeom>
          </p:spPr>
        </p:pic>
        <p:pic>
          <p:nvPicPr>
            <p:cNvPr id="6" name="object 6"/>
            <p:cNvPicPr/>
            <p:nvPr/>
          </p:nvPicPr>
          <p:blipFill>
            <a:blip r:embed="rId3" cstate="print"/>
            <a:stretch>
              <a:fillRect/>
            </a:stretch>
          </p:blipFill>
          <p:spPr>
            <a:xfrm>
              <a:off x="7203185" y="3046730"/>
              <a:ext cx="170814" cy="233045"/>
            </a:xfrm>
            <a:prstGeom prst="rect">
              <a:avLst/>
            </a:prstGeom>
          </p:spPr>
        </p:pic>
        <p:sp>
          <p:nvSpPr>
            <p:cNvPr id="7" name="object 7"/>
            <p:cNvSpPr/>
            <p:nvPr/>
          </p:nvSpPr>
          <p:spPr>
            <a:xfrm>
              <a:off x="3742689" y="2792857"/>
              <a:ext cx="4289425" cy="748665"/>
            </a:xfrm>
            <a:custGeom>
              <a:avLst/>
              <a:gdLst/>
              <a:ahLst/>
              <a:cxnLst/>
              <a:rect l="l" t="t" r="r" b="b"/>
              <a:pathLst>
                <a:path w="4289425" h="748664">
                  <a:moveTo>
                    <a:pt x="3801617" y="173100"/>
                  </a:moveTo>
                  <a:lnTo>
                    <a:pt x="3987038" y="173100"/>
                  </a:lnTo>
                  <a:lnTo>
                    <a:pt x="3987038" y="419862"/>
                  </a:lnTo>
                  <a:lnTo>
                    <a:pt x="3987607" y="433458"/>
                  </a:lnTo>
                  <a:lnTo>
                    <a:pt x="4008723" y="468360"/>
                  </a:lnTo>
                  <a:lnTo>
                    <a:pt x="4028820" y="471042"/>
                  </a:lnTo>
                  <a:lnTo>
                    <a:pt x="4045130" y="469280"/>
                  </a:lnTo>
                  <a:lnTo>
                    <a:pt x="4062237" y="463994"/>
                  </a:lnTo>
                  <a:lnTo>
                    <a:pt x="4080130" y="455183"/>
                  </a:lnTo>
                  <a:lnTo>
                    <a:pt x="4098798" y="442848"/>
                  </a:lnTo>
                  <a:lnTo>
                    <a:pt x="4098798" y="264413"/>
                  </a:lnTo>
                  <a:lnTo>
                    <a:pt x="4037838" y="264413"/>
                  </a:lnTo>
                  <a:lnTo>
                    <a:pt x="4037838" y="173100"/>
                  </a:lnTo>
                  <a:lnTo>
                    <a:pt x="4225290" y="173100"/>
                  </a:lnTo>
                  <a:lnTo>
                    <a:pt x="4225290" y="478027"/>
                  </a:lnTo>
                  <a:lnTo>
                    <a:pt x="4289170" y="478027"/>
                  </a:lnTo>
                  <a:lnTo>
                    <a:pt x="4289170" y="569340"/>
                  </a:lnTo>
                  <a:lnTo>
                    <a:pt x="4098798" y="569340"/>
                  </a:lnTo>
                  <a:lnTo>
                    <a:pt x="4098798" y="535558"/>
                  </a:lnTo>
                  <a:lnTo>
                    <a:pt x="4070223" y="552821"/>
                  </a:lnTo>
                  <a:lnTo>
                    <a:pt x="4041457" y="565165"/>
                  </a:lnTo>
                  <a:lnTo>
                    <a:pt x="4012501" y="572581"/>
                  </a:lnTo>
                  <a:lnTo>
                    <a:pt x="3983355" y="575055"/>
                  </a:lnTo>
                  <a:lnTo>
                    <a:pt x="3956252" y="573033"/>
                  </a:lnTo>
                  <a:lnTo>
                    <a:pt x="3911381" y="556893"/>
                  </a:lnTo>
                  <a:lnTo>
                    <a:pt x="3879324" y="525111"/>
                  </a:lnTo>
                  <a:lnTo>
                    <a:pt x="3863080" y="479736"/>
                  </a:lnTo>
                  <a:lnTo>
                    <a:pt x="3861054" y="452119"/>
                  </a:lnTo>
                  <a:lnTo>
                    <a:pt x="3861054" y="264413"/>
                  </a:lnTo>
                  <a:lnTo>
                    <a:pt x="3801617" y="264413"/>
                  </a:lnTo>
                  <a:lnTo>
                    <a:pt x="3801617" y="173100"/>
                  </a:lnTo>
                  <a:close/>
                </a:path>
                <a:path w="4289425" h="748664">
                  <a:moveTo>
                    <a:pt x="2833116" y="173100"/>
                  </a:moveTo>
                  <a:lnTo>
                    <a:pt x="3070479" y="173100"/>
                  </a:lnTo>
                  <a:lnTo>
                    <a:pt x="3070479" y="264413"/>
                  </a:lnTo>
                  <a:lnTo>
                    <a:pt x="3023869" y="264413"/>
                  </a:lnTo>
                  <a:lnTo>
                    <a:pt x="3089783" y="442721"/>
                  </a:lnTo>
                  <a:lnTo>
                    <a:pt x="3160141" y="264413"/>
                  </a:lnTo>
                  <a:lnTo>
                    <a:pt x="3108579" y="264413"/>
                  </a:lnTo>
                  <a:lnTo>
                    <a:pt x="3108579" y="173100"/>
                  </a:lnTo>
                  <a:lnTo>
                    <a:pt x="3316859" y="173100"/>
                  </a:lnTo>
                  <a:lnTo>
                    <a:pt x="3316859" y="264413"/>
                  </a:lnTo>
                  <a:lnTo>
                    <a:pt x="3260470" y="264413"/>
                  </a:lnTo>
                  <a:lnTo>
                    <a:pt x="3070479" y="748156"/>
                  </a:lnTo>
                  <a:lnTo>
                    <a:pt x="2932176" y="748156"/>
                  </a:lnTo>
                  <a:lnTo>
                    <a:pt x="2932176" y="656843"/>
                  </a:lnTo>
                  <a:lnTo>
                    <a:pt x="3008249" y="656843"/>
                  </a:lnTo>
                  <a:lnTo>
                    <a:pt x="3034665" y="586485"/>
                  </a:lnTo>
                  <a:lnTo>
                    <a:pt x="2890392" y="264413"/>
                  </a:lnTo>
                  <a:lnTo>
                    <a:pt x="2833116" y="264413"/>
                  </a:lnTo>
                  <a:lnTo>
                    <a:pt x="2833116" y="173100"/>
                  </a:lnTo>
                  <a:close/>
                </a:path>
                <a:path w="4289425" h="748664">
                  <a:moveTo>
                    <a:pt x="2349754" y="173100"/>
                  </a:moveTo>
                  <a:lnTo>
                    <a:pt x="2589149" y="173100"/>
                  </a:lnTo>
                  <a:lnTo>
                    <a:pt x="2589149" y="253364"/>
                  </a:lnTo>
                  <a:lnTo>
                    <a:pt x="2549525" y="253364"/>
                  </a:lnTo>
                  <a:lnTo>
                    <a:pt x="2433574" y="352170"/>
                  </a:lnTo>
                  <a:lnTo>
                    <a:pt x="2539238" y="478027"/>
                  </a:lnTo>
                  <a:lnTo>
                    <a:pt x="2594102" y="478027"/>
                  </a:lnTo>
                  <a:lnTo>
                    <a:pt x="2594102" y="569340"/>
                  </a:lnTo>
                  <a:lnTo>
                    <a:pt x="2472563" y="569340"/>
                  </a:lnTo>
                  <a:lnTo>
                    <a:pt x="2297430" y="359537"/>
                  </a:lnTo>
                  <a:lnTo>
                    <a:pt x="2433447" y="248792"/>
                  </a:lnTo>
                  <a:lnTo>
                    <a:pt x="2349754" y="248792"/>
                  </a:lnTo>
                  <a:lnTo>
                    <a:pt x="2349754" y="173100"/>
                  </a:lnTo>
                  <a:close/>
                </a:path>
                <a:path w="4289425" h="748664">
                  <a:moveTo>
                    <a:pt x="1887727" y="167004"/>
                  </a:moveTo>
                  <a:lnTo>
                    <a:pt x="1930871" y="173130"/>
                  </a:lnTo>
                  <a:lnTo>
                    <a:pt x="1964438" y="191502"/>
                  </a:lnTo>
                  <a:lnTo>
                    <a:pt x="1988421" y="222115"/>
                  </a:lnTo>
                  <a:lnTo>
                    <a:pt x="2002816" y="264963"/>
                  </a:lnTo>
                  <a:lnTo>
                    <a:pt x="2007615" y="320039"/>
                  </a:lnTo>
                  <a:lnTo>
                    <a:pt x="2007615" y="478027"/>
                  </a:lnTo>
                  <a:lnTo>
                    <a:pt x="2067433" y="478027"/>
                  </a:lnTo>
                  <a:lnTo>
                    <a:pt x="2067433" y="569340"/>
                  </a:lnTo>
                  <a:lnTo>
                    <a:pt x="1881124" y="569340"/>
                  </a:lnTo>
                  <a:lnTo>
                    <a:pt x="1881124" y="329438"/>
                  </a:lnTo>
                  <a:lnTo>
                    <a:pt x="1880576" y="314531"/>
                  </a:lnTo>
                  <a:lnTo>
                    <a:pt x="1860756" y="276383"/>
                  </a:lnTo>
                  <a:lnTo>
                    <a:pt x="1843532" y="273430"/>
                  </a:lnTo>
                  <a:lnTo>
                    <a:pt x="1825815" y="275030"/>
                  </a:lnTo>
                  <a:lnTo>
                    <a:pt x="1807908" y="279844"/>
                  </a:lnTo>
                  <a:lnTo>
                    <a:pt x="1789810" y="287897"/>
                  </a:lnTo>
                  <a:lnTo>
                    <a:pt x="1771523" y="299212"/>
                  </a:lnTo>
                  <a:lnTo>
                    <a:pt x="1771523" y="478027"/>
                  </a:lnTo>
                  <a:lnTo>
                    <a:pt x="1832483" y="478027"/>
                  </a:lnTo>
                  <a:lnTo>
                    <a:pt x="1832483" y="569340"/>
                  </a:lnTo>
                  <a:lnTo>
                    <a:pt x="1584452" y="569340"/>
                  </a:lnTo>
                  <a:lnTo>
                    <a:pt x="1584452" y="478027"/>
                  </a:lnTo>
                  <a:lnTo>
                    <a:pt x="1645031" y="478027"/>
                  </a:lnTo>
                  <a:lnTo>
                    <a:pt x="1645031" y="264413"/>
                  </a:lnTo>
                  <a:lnTo>
                    <a:pt x="1584452" y="264413"/>
                  </a:lnTo>
                  <a:lnTo>
                    <a:pt x="1584452" y="173100"/>
                  </a:lnTo>
                  <a:lnTo>
                    <a:pt x="1771523" y="173100"/>
                  </a:lnTo>
                  <a:lnTo>
                    <a:pt x="1771523" y="209930"/>
                  </a:lnTo>
                  <a:lnTo>
                    <a:pt x="1800234" y="191168"/>
                  </a:lnTo>
                  <a:lnTo>
                    <a:pt x="1829196" y="177752"/>
                  </a:lnTo>
                  <a:lnTo>
                    <a:pt x="1858373" y="169693"/>
                  </a:lnTo>
                  <a:lnTo>
                    <a:pt x="1887727" y="167004"/>
                  </a:lnTo>
                  <a:close/>
                </a:path>
                <a:path w="4289425" h="748664">
                  <a:moveTo>
                    <a:pt x="3545840" y="163321"/>
                  </a:moveTo>
                  <a:lnTo>
                    <a:pt x="3588107" y="166776"/>
                  </a:lnTo>
                  <a:lnTo>
                    <a:pt x="3626897" y="177149"/>
                  </a:lnTo>
                  <a:lnTo>
                    <a:pt x="3662211" y="194450"/>
                  </a:lnTo>
                  <a:lnTo>
                    <a:pt x="3694049" y="218693"/>
                  </a:lnTo>
                  <a:lnTo>
                    <a:pt x="3720385" y="249056"/>
                  </a:lnTo>
                  <a:lnTo>
                    <a:pt x="3739197" y="284527"/>
                  </a:lnTo>
                  <a:lnTo>
                    <a:pt x="3750484" y="325118"/>
                  </a:lnTo>
                  <a:lnTo>
                    <a:pt x="3754246" y="370839"/>
                  </a:lnTo>
                  <a:lnTo>
                    <a:pt x="3750512" y="416032"/>
                  </a:lnTo>
                  <a:lnTo>
                    <a:pt x="3739324" y="456342"/>
                  </a:lnTo>
                  <a:lnTo>
                    <a:pt x="3720707" y="491747"/>
                  </a:lnTo>
                  <a:lnTo>
                    <a:pt x="3694684" y="522223"/>
                  </a:lnTo>
                  <a:lnTo>
                    <a:pt x="3663033" y="546746"/>
                  </a:lnTo>
                  <a:lnTo>
                    <a:pt x="3627691" y="564292"/>
                  </a:lnTo>
                  <a:lnTo>
                    <a:pt x="3588635" y="574837"/>
                  </a:lnTo>
                  <a:lnTo>
                    <a:pt x="3545840" y="578357"/>
                  </a:lnTo>
                  <a:lnTo>
                    <a:pt x="3503791" y="574883"/>
                  </a:lnTo>
                  <a:lnTo>
                    <a:pt x="3465099" y="564467"/>
                  </a:lnTo>
                  <a:lnTo>
                    <a:pt x="3429789" y="547121"/>
                  </a:lnTo>
                  <a:lnTo>
                    <a:pt x="3397885" y="522858"/>
                  </a:lnTo>
                  <a:lnTo>
                    <a:pt x="3371474" y="492569"/>
                  </a:lnTo>
                  <a:lnTo>
                    <a:pt x="3352625" y="457136"/>
                  </a:lnTo>
                  <a:lnTo>
                    <a:pt x="3341324" y="416559"/>
                  </a:lnTo>
                  <a:lnTo>
                    <a:pt x="3337560" y="370839"/>
                  </a:lnTo>
                  <a:lnTo>
                    <a:pt x="3341324" y="325118"/>
                  </a:lnTo>
                  <a:lnTo>
                    <a:pt x="3352625" y="284527"/>
                  </a:lnTo>
                  <a:lnTo>
                    <a:pt x="3371474" y="249056"/>
                  </a:lnTo>
                  <a:lnTo>
                    <a:pt x="3397885" y="218693"/>
                  </a:lnTo>
                  <a:lnTo>
                    <a:pt x="3429789" y="194450"/>
                  </a:lnTo>
                  <a:lnTo>
                    <a:pt x="3465099" y="177149"/>
                  </a:lnTo>
                  <a:lnTo>
                    <a:pt x="3503791" y="166776"/>
                  </a:lnTo>
                  <a:lnTo>
                    <a:pt x="3545840" y="163321"/>
                  </a:lnTo>
                  <a:close/>
                </a:path>
                <a:path w="4289425" h="748664">
                  <a:moveTo>
                    <a:pt x="1293749" y="163321"/>
                  </a:moveTo>
                  <a:lnTo>
                    <a:pt x="1346152" y="166544"/>
                  </a:lnTo>
                  <a:lnTo>
                    <a:pt x="1388745" y="176148"/>
                  </a:lnTo>
                  <a:lnTo>
                    <a:pt x="1434322" y="199812"/>
                  </a:lnTo>
                  <a:lnTo>
                    <a:pt x="1460484" y="230965"/>
                  </a:lnTo>
                  <a:lnTo>
                    <a:pt x="1474047" y="268476"/>
                  </a:lnTo>
                  <a:lnTo>
                    <a:pt x="1477805" y="308048"/>
                  </a:lnTo>
                  <a:lnTo>
                    <a:pt x="1478280" y="333501"/>
                  </a:lnTo>
                  <a:lnTo>
                    <a:pt x="1478280" y="478027"/>
                  </a:lnTo>
                  <a:lnTo>
                    <a:pt x="1542161" y="478027"/>
                  </a:lnTo>
                  <a:lnTo>
                    <a:pt x="1542161" y="569340"/>
                  </a:lnTo>
                  <a:lnTo>
                    <a:pt x="1351788" y="569340"/>
                  </a:lnTo>
                  <a:lnTo>
                    <a:pt x="1351788" y="537971"/>
                  </a:lnTo>
                  <a:lnTo>
                    <a:pt x="1325883" y="554214"/>
                  </a:lnTo>
                  <a:lnTo>
                    <a:pt x="1299241" y="565800"/>
                  </a:lnTo>
                  <a:lnTo>
                    <a:pt x="1271885" y="572744"/>
                  </a:lnTo>
                  <a:lnTo>
                    <a:pt x="1243838" y="575055"/>
                  </a:lnTo>
                  <a:lnTo>
                    <a:pt x="1215334" y="572960"/>
                  </a:lnTo>
                  <a:lnTo>
                    <a:pt x="1164470" y="556196"/>
                  </a:lnTo>
                  <a:lnTo>
                    <a:pt x="1123368" y="523261"/>
                  </a:lnTo>
                  <a:lnTo>
                    <a:pt x="1101980" y="478252"/>
                  </a:lnTo>
                  <a:lnTo>
                    <a:pt x="1099312" y="451484"/>
                  </a:lnTo>
                  <a:lnTo>
                    <a:pt x="1102123" y="424170"/>
                  </a:lnTo>
                  <a:lnTo>
                    <a:pt x="1124654" y="376493"/>
                  </a:lnTo>
                  <a:lnTo>
                    <a:pt x="1168519" y="339272"/>
                  </a:lnTo>
                  <a:lnTo>
                    <a:pt x="1226621" y="320032"/>
                  </a:lnTo>
                  <a:lnTo>
                    <a:pt x="1260602" y="317626"/>
                  </a:lnTo>
                  <a:lnTo>
                    <a:pt x="1281172" y="318869"/>
                  </a:lnTo>
                  <a:lnTo>
                    <a:pt x="1303242" y="322611"/>
                  </a:lnTo>
                  <a:lnTo>
                    <a:pt x="1326788" y="328878"/>
                  </a:lnTo>
                  <a:lnTo>
                    <a:pt x="1351788" y="337692"/>
                  </a:lnTo>
                  <a:lnTo>
                    <a:pt x="1351788" y="313563"/>
                  </a:lnTo>
                  <a:lnTo>
                    <a:pt x="1340322" y="274183"/>
                  </a:lnTo>
                  <a:lnTo>
                    <a:pt x="1307449" y="249205"/>
                  </a:lnTo>
                  <a:lnTo>
                    <a:pt x="1276604" y="244347"/>
                  </a:lnTo>
                  <a:lnTo>
                    <a:pt x="1256051" y="246298"/>
                  </a:lnTo>
                  <a:lnTo>
                    <a:pt x="1237059" y="252142"/>
                  </a:lnTo>
                  <a:lnTo>
                    <a:pt x="1219614" y="261868"/>
                  </a:lnTo>
                  <a:lnTo>
                    <a:pt x="1203706" y="275463"/>
                  </a:lnTo>
                  <a:lnTo>
                    <a:pt x="1101725" y="257047"/>
                  </a:lnTo>
                  <a:lnTo>
                    <a:pt x="1123548" y="223306"/>
                  </a:lnTo>
                  <a:lnTo>
                    <a:pt x="1153662" y="197063"/>
                  </a:lnTo>
                  <a:lnTo>
                    <a:pt x="1192067" y="178318"/>
                  </a:lnTo>
                  <a:lnTo>
                    <a:pt x="1238763" y="167071"/>
                  </a:lnTo>
                  <a:lnTo>
                    <a:pt x="1293749" y="163321"/>
                  </a:lnTo>
                  <a:close/>
                </a:path>
                <a:path w="4289425" h="748664">
                  <a:moveTo>
                    <a:pt x="2107438" y="0"/>
                  </a:moveTo>
                  <a:lnTo>
                    <a:pt x="2297430" y="0"/>
                  </a:lnTo>
                  <a:lnTo>
                    <a:pt x="2297430" y="359537"/>
                  </a:lnTo>
                  <a:lnTo>
                    <a:pt x="2297430" y="482472"/>
                  </a:lnTo>
                  <a:lnTo>
                    <a:pt x="2345309" y="482472"/>
                  </a:lnTo>
                  <a:lnTo>
                    <a:pt x="2345309" y="569340"/>
                  </a:lnTo>
                  <a:lnTo>
                    <a:pt x="2107438" y="569340"/>
                  </a:lnTo>
                  <a:lnTo>
                    <a:pt x="2107438" y="478027"/>
                  </a:lnTo>
                  <a:lnTo>
                    <a:pt x="2171319" y="478027"/>
                  </a:lnTo>
                  <a:lnTo>
                    <a:pt x="2171319" y="91312"/>
                  </a:lnTo>
                  <a:lnTo>
                    <a:pt x="2107438" y="91312"/>
                  </a:lnTo>
                  <a:lnTo>
                    <a:pt x="2107438" y="0"/>
                  </a:lnTo>
                  <a:close/>
                </a:path>
                <a:path w="4289425" h="748664">
                  <a:moveTo>
                    <a:pt x="564007" y="0"/>
                  </a:moveTo>
                  <a:lnTo>
                    <a:pt x="753872" y="0"/>
                  </a:lnTo>
                  <a:lnTo>
                    <a:pt x="753872" y="205104"/>
                  </a:lnTo>
                  <a:lnTo>
                    <a:pt x="783349" y="186789"/>
                  </a:lnTo>
                  <a:lnTo>
                    <a:pt x="811958" y="173736"/>
                  </a:lnTo>
                  <a:lnTo>
                    <a:pt x="839686" y="165921"/>
                  </a:lnTo>
                  <a:lnTo>
                    <a:pt x="866521" y="163321"/>
                  </a:lnTo>
                  <a:lnTo>
                    <a:pt x="910275" y="169159"/>
                  </a:lnTo>
                  <a:lnTo>
                    <a:pt x="944305" y="186677"/>
                  </a:lnTo>
                  <a:lnTo>
                    <a:pt x="968613" y="215881"/>
                  </a:lnTo>
                  <a:lnTo>
                    <a:pt x="983198" y="256777"/>
                  </a:lnTo>
                  <a:lnTo>
                    <a:pt x="988060" y="309371"/>
                  </a:lnTo>
                  <a:lnTo>
                    <a:pt x="988060" y="478027"/>
                  </a:lnTo>
                  <a:lnTo>
                    <a:pt x="1046099" y="478027"/>
                  </a:lnTo>
                  <a:lnTo>
                    <a:pt x="1046099" y="569340"/>
                  </a:lnTo>
                  <a:lnTo>
                    <a:pt x="861568" y="569340"/>
                  </a:lnTo>
                  <a:lnTo>
                    <a:pt x="861568" y="315087"/>
                  </a:lnTo>
                  <a:lnTo>
                    <a:pt x="860946" y="302273"/>
                  </a:lnTo>
                  <a:lnTo>
                    <a:pt x="838962" y="269033"/>
                  </a:lnTo>
                  <a:lnTo>
                    <a:pt x="821436" y="266445"/>
                  </a:lnTo>
                  <a:lnTo>
                    <a:pt x="806646" y="267995"/>
                  </a:lnTo>
                  <a:lnTo>
                    <a:pt x="790463" y="272653"/>
                  </a:lnTo>
                  <a:lnTo>
                    <a:pt x="772876" y="280429"/>
                  </a:lnTo>
                  <a:lnTo>
                    <a:pt x="753872" y="291338"/>
                  </a:lnTo>
                  <a:lnTo>
                    <a:pt x="753872" y="478027"/>
                  </a:lnTo>
                  <a:lnTo>
                    <a:pt x="810387" y="478027"/>
                  </a:lnTo>
                  <a:lnTo>
                    <a:pt x="810387" y="569340"/>
                  </a:lnTo>
                  <a:lnTo>
                    <a:pt x="564007" y="569340"/>
                  </a:lnTo>
                  <a:lnTo>
                    <a:pt x="564007" y="478027"/>
                  </a:lnTo>
                  <a:lnTo>
                    <a:pt x="627888" y="478027"/>
                  </a:lnTo>
                  <a:lnTo>
                    <a:pt x="627888" y="91312"/>
                  </a:lnTo>
                  <a:lnTo>
                    <a:pt x="564007" y="91312"/>
                  </a:lnTo>
                  <a:lnTo>
                    <a:pt x="564007" y="0"/>
                  </a:lnTo>
                  <a:close/>
                </a:path>
                <a:path w="4289425" h="748664">
                  <a:moveTo>
                    <a:pt x="0" y="0"/>
                  </a:moveTo>
                  <a:lnTo>
                    <a:pt x="516000" y="0"/>
                  </a:lnTo>
                  <a:lnTo>
                    <a:pt x="516000" y="228726"/>
                  </a:lnTo>
                  <a:lnTo>
                    <a:pt x="419481" y="228726"/>
                  </a:lnTo>
                  <a:lnTo>
                    <a:pt x="419481" y="96138"/>
                  </a:lnTo>
                  <a:lnTo>
                    <a:pt x="331470" y="96138"/>
                  </a:lnTo>
                  <a:lnTo>
                    <a:pt x="331470" y="473075"/>
                  </a:lnTo>
                  <a:lnTo>
                    <a:pt x="417068" y="473075"/>
                  </a:lnTo>
                  <a:lnTo>
                    <a:pt x="417068" y="569340"/>
                  </a:lnTo>
                  <a:lnTo>
                    <a:pt x="97789" y="569340"/>
                  </a:lnTo>
                  <a:lnTo>
                    <a:pt x="97789" y="473075"/>
                  </a:lnTo>
                  <a:lnTo>
                    <a:pt x="183261" y="473075"/>
                  </a:lnTo>
                  <a:lnTo>
                    <a:pt x="183261" y="96138"/>
                  </a:lnTo>
                  <a:lnTo>
                    <a:pt x="97789" y="96138"/>
                  </a:lnTo>
                  <a:lnTo>
                    <a:pt x="97789" y="228726"/>
                  </a:lnTo>
                  <a:lnTo>
                    <a:pt x="0" y="228726"/>
                  </a:lnTo>
                  <a:lnTo>
                    <a:pt x="0" y="0"/>
                  </a:lnTo>
                  <a:close/>
                </a:path>
              </a:pathLst>
            </a:custGeom>
            <a:ln w="13716">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733800" y="2784348"/>
              <a:ext cx="4306824" cy="76504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0385" y="585292"/>
            <a:ext cx="1517015" cy="757555"/>
          </a:xfrm>
          <a:prstGeom prst="rect">
            <a:avLst/>
          </a:prstGeom>
        </p:spPr>
        <p:txBody>
          <a:bodyPr vert="horz" wrap="square" lIns="0" tIns="12700" rIns="0" bIns="0" rtlCol="0">
            <a:spAutoFit/>
          </a:bodyPr>
          <a:lstStyle/>
          <a:p>
            <a:pPr marL="12700">
              <a:lnSpc>
                <a:spcPct val="100000"/>
              </a:lnSpc>
              <a:spcBef>
                <a:spcPts val="100"/>
              </a:spcBef>
            </a:pPr>
            <a:r>
              <a:rPr dirty="0">
                <a:solidFill>
                  <a:srgbClr val="FFFF00"/>
                </a:solidFill>
              </a:rPr>
              <a:t>Index</a:t>
            </a:r>
          </a:p>
        </p:txBody>
      </p:sp>
      <p:sp>
        <p:nvSpPr>
          <p:cNvPr id="3" name="object 3"/>
          <p:cNvSpPr txBox="1"/>
          <p:nvPr/>
        </p:nvSpPr>
        <p:spPr>
          <a:xfrm>
            <a:off x="2661666" y="1269323"/>
            <a:ext cx="4112895" cy="4712335"/>
          </a:xfrm>
          <a:prstGeom prst="rect">
            <a:avLst/>
          </a:prstGeom>
        </p:spPr>
        <p:txBody>
          <a:bodyPr vert="horz" wrap="square" lIns="0" tIns="199390" rIns="0" bIns="0" rtlCol="0">
            <a:spAutoFit/>
          </a:bodyPr>
          <a:lstStyle/>
          <a:p>
            <a:pPr marL="355600" indent="-342900">
              <a:lnSpc>
                <a:spcPct val="100000"/>
              </a:lnSpc>
              <a:spcBef>
                <a:spcPts val="1570"/>
              </a:spcBef>
              <a:buFont typeface="Arial MT"/>
              <a:buChar char="•"/>
              <a:tabLst>
                <a:tab pos="354965" algn="l"/>
                <a:tab pos="355600" algn="l"/>
              </a:tabLst>
            </a:pPr>
            <a:r>
              <a:rPr sz="2200" dirty="0">
                <a:solidFill>
                  <a:srgbClr val="FFFFFF"/>
                </a:solidFill>
                <a:latin typeface="Times New Roman"/>
                <a:cs typeface="Times New Roman"/>
              </a:rPr>
              <a:t>Introduction</a:t>
            </a:r>
            <a:endParaRPr sz="2200">
              <a:latin typeface="Times New Roman"/>
              <a:cs typeface="Times New Roman"/>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a:cs typeface="Times New Roman"/>
              </a:rPr>
              <a:t>Objectives</a:t>
            </a:r>
            <a:endParaRPr sz="2200">
              <a:latin typeface="Times New Roman"/>
              <a:cs typeface="Times New Roman"/>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a:cs typeface="Times New Roman"/>
              </a:rPr>
              <a:t>Features</a:t>
            </a:r>
            <a:endParaRPr sz="2200">
              <a:latin typeface="Times New Roman"/>
              <a:cs typeface="Times New Roman"/>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a:cs typeface="Times New Roman"/>
              </a:rPr>
              <a:t>Literature</a:t>
            </a:r>
            <a:r>
              <a:rPr sz="2200" spc="5" dirty="0">
                <a:solidFill>
                  <a:srgbClr val="FFFFFF"/>
                </a:solidFill>
                <a:latin typeface="Times New Roman"/>
                <a:cs typeface="Times New Roman"/>
              </a:rPr>
              <a:t> </a:t>
            </a:r>
            <a:r>
              <a:rPr sz="2200" spc="-5" dirty="0">
                <a:solidFill>
                  <a:srgbClr val="FFFFFF"/>
                </a:solidFill>
                <a:latin typeface="Times New Roman"/>
                <a:cs typeface="Times New Roman"/>
              </a:rPr>
              <a:t>survey</a:t>
            </a:r>
            <a:endParaRPr sz="2200">
              <a:latin typeface="Times New Roman"/>
              <a:cs typeface="Times New Roman"/>
            </a:endParaRPr>
          </a:p>
          <a:p>
            <a:pPr marL="355600" indent="-342900">
              <a:lnSpc>
                <a:spcPct val="100000"/>
              </a:lnSpc>
              <a:spcBef>
                <a:spcPts val="1450"/>
              </a:spcBef>
              <a:buFont typeface="Arial MT"/>
              <a:buChar char="•"/>
              <a:tabLst>
                <a:tab pos="354965" algn="l"/>
                <a:tab pos="355600" algn="l"/>
              </a:tabLst>
            </a:pPr>
            <a:r>
              <a:rPr sz="2200" spc="-5" dirty="0">
                <a:solidFill>
                  <a:srgbClr val="FFFFFF"/>
                </a:solidFill>
                <a:latin typeface="Times New Roman"/>
                <a:cs typeface="Times New Roman"/>
              </a:rPr>
              <a:t>Block</a:t>
            </a:r>
            <a:r>
              <a:rPr sz="2200" spc="-35" dirty="0">
                <a:solidFill>
                  <a:srgbClr val="FFFFFF"/>
                </a:solidFill>
                <a:latin typeface="Times New Roman"/>
                <a:cs typeface="Times New Roman"/>
              </a:rPr>
              <a:t> </a:t>
            </a:r>
            <a:r>
              <a:rPr sz="2200" spc="-5" dirty="0">
                <a:solidFill>
                  <a:srgbClr val="FFFFFF"/>
                </a:solidFill>
                <a:latin typeface="Times New Roman"/>
                <a:cs typeface="Times New Roman"/>
              </a:rPr>
              <a:t>Diagram</a:t>
            </a:r>
            <a:endParaRPr sz="2200">
              <a:latin typeface="Times New Roman"/>
              <a:cs typeface="Times New Roman"/>
            </a:endParaRPr>
          </a:p>
          <a:p>
            <a:pPr marL="355600" indent="-342900">
              <a:lnSpc>
                <a:spcPct val="100000"/>
              </a:lnSpc>
              <a:spcBef>
                <a:spcPts val="1465"/>
              </a:spcBef>
              <a:buFont typeface="Arial MT"/>
              <a:buChar char="•"/>
              <a:tabLst>
                <a:tab pos="354965" algn="l"/>
                <a:tab pos="355600" algn="l"/>
              </a:tabLst>
            </a:pPr>
            <a:r>
              <a:rPr sz="2200" spc="-15" dirty="0">
                <a:solidFill>
                  <a:srgbClr val="FFFFFF"/>
                </a:solidFill>
                <a:latin typeface="Times New Roman"/>
                <a:cs typeface="Times New Roman"/>
              </a:rPr>
              <a:t>Tools/Softwares,</a:t>
            </a:r>
            <a:r>
              <a:rPr sz="2200" spc="20" dirty="0">
                <a:solidFill>
                  <a:srgbClr val="FFFFFF"/>
                </a:solidFill>
                <a:latin typeface="Times New Roman"/>
                <a:cs typeface="Times New Roman"/>
              </a:rPr>
              <a:t> </a:t>
            </a:r>
            <a:r>
              <a:rPr sz="2200" spc="-5" dirty="0">
                <a:solidFill>
                  <a:srgbClr val="FFFFFF"/>
                </a:solidFill>
                <a:latin typeface="Times New Roman"/>
                <a:cs typeface="Times New Roman"/>
              </a:rPr>
              <a:t>Languages</a:t>
            </a:r>
            <a:r>
              <a:rPr sz="2200" spc="5" dirty="0">
                <a:solidFill>
                  <a:srgbClr val="FFFFFF"/>
                </a:solidFill>
                <a:latin typeface="Times New Roman"/>
                <a:cs typeface="Times New Roman"/>
              </a:rPr>
              <a:t> </a:t>
            </a:r>
            <a:r>
              <a:rPr sz="2200" spc="-5" dirty="0">
                <a:solidFill>
                  <a:srgbClr val="FFFFFF"/>
                </a:solidFill>
                <a:latin typeface="Times New Roman"/>
                <a:cs typeface="Times New Roman"/>
              </a:rPr>
              <a:t>used</a:t>
            </a:r>
            <a:endParaRPr sz="2200">
              <a:latin typeface="Times New Roman"/>
              <a:cs typeface="Times New Roman"/>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a:cs typeface="Times New Roman"/>
              </a:rPr>
              <a:t>Implementation</a:t>
            </a:r>
            <a:endParaRPr sz="2200">
              <a:latin typeface="Times New Roman"/>
              <a:cs typeface="Times New Roman"/>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a:cs typeface="Times New Roman"/>
              </a:rPr>
              <a:t>Conclusion</a:t>
            </a:r>
            <a:endParaRPr sz="2200">
              <a:latin typeface="Times New Roman"/>
              <a:cs typeface="Times New Roman"/>
            </a:endParaRPr>
          </a:p>
          <a:p>
            <a:pPr marL="355600" indent="-342900">
              <a:lnSpc>
                <a:spcPct val="100000"/>
              </a:lnSpc>
              <a:spcBef>
                <a:spcPts val="1460"/>
              </a:spcBef>
              <a:buFont typeface="Arial MT"/>
              <a:buChar char="•"/>
              <a:tabLst>
                <a:tab pos="354965" algn="l"/>
                <a:tab pos="355600" algn="l"/>
              </a:tabLst>
            </a:pPr>
            <a:r>
              <a:rPr sz="2200" spc="-5" dirty="0">
                <a:solidFill>
                  <a:srgbClr val="FFFFFF"/>
                </a:solidFill>
                <a:latin typeface="Times New Roman"/>
                <a:cs typeface="Times New Roman"/>
              </a:rPr>
              <a:t>References</a:t>
            </a:r>
            <a:endParaRPr sz="22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810" y="503046"/>
            <a:ext cx="3747135"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FFFF00"/>
                </a:solidFill>
              </a:rPr>
              <a:t>Int</a:t>
            </a:r>
            <a:r>
              <a:rPr sz="5400" spc="-105" dirty="0">
                <a:solidFill>
                  <a:srgbClr val="FFFF00"/>
                </a:solidFill>
              </a:rPr>
              <a:t>r</a:t>
            </a:r>
            <a:r>
              <a:rPr sz="5400" spc="-5" dirty="0">
                <a:solidFill>
                  <a:srgbClr val="FFFF00"/>
                </a:solidFill>
              </a:rPr>
              <a:t>oduction</a:t>
            </a:r>
            <a:endParaRPr sz="5400"/>
          </a:p>
        </p:txBody>
      </p:sp>
      <p:sp>
        <p:nvSpPr>
          <p:cNvPr id="3" name="object 3"/>
          <p:cNvSpPr txBox="1"/>
          <p:nvPr/>
        </p:nvSpPr>
        <p:spPr>
          <a:xfrm>
            <a:off x="1415033" y="2483307"/>
            <a:ext cx="10091167" cy="3902992"/>
          </a:xfrm>
          <a:prstGeom prst="rect">
            <a:avLst/>
          </a:prstGeom>
        </p:spPr>
        <p:txBody>
          <a:bodyPr vert="horz" wrap="square" lIns="0" tIns="12065" rIns="0" bIns="0" rtlCol="0">
            <a:spAutoFit/>
          </a:bodyPr>
          <a:lstStyle/>
          <a:p>
            <a:pPr marL="355600" indent="-342900">
              <a:spcBef>
                <a:spcPts val="95"/>
              </a:spcBef>
              <a:buFont typeface="Arial MT"/>
              <a:buChar char="•"/>
              <a:tabLst>
                <a:tab pos="354965" algn="l"/>
                <a:tab pos="355600" algn="l"/>
              </a:tabLst>
            </a:pPr>
            <a:r>
              <a:rPr lang="en-IN" sz="2800" dirty="0">
                <a:solidFill>
                  <a:schemeClr val="bg1"/>
                </a:solidFill>
              </a:rPr>
              <a:t>The Task Manager project is a software application designed to redefine task management for individuals. </a:t>
            </a:r>
          </a:p>
          <a:p>
            <a:pPr marL="355600" indent="-342900">
              <a:spcBef>
                <a:spcPts val="95"/>
              </a:spcBef>
              <a:buFont typeface="Arial MT"/>
              <a:buChar char="•"/>
              <a:tabLst>
                <a:tab pos="354965" algn="l"/>
                <a:tab pos="355600" algn="l"/>
              </a:tabLst>
            </a:pPr>
            <a:r>
              <a:rPr lang="en-IN" sz="2800" dirty="0">
                <a:solidFill>
                  <a:schemeClr val="bg1"/>
                </a:solidFill>
              </a:rPr>
              <a:t>In a fast-paced world, where juggling multiple responsibilities is the norm, this project aims to provide a user-friendly solution for organizing, prioritizing, and executing tasks efficiently.</a:t>
            </a:r>
          </a:p>
          <a:p>
            <a:pPr marL="355600" indent="-342900">
              <a:spcBef>
                <a:spcPts val="95"/>
              </a:spcBef>
              <a:buFont typeface="Arial MT"/>
              <a:buChar char="•"/>
              <a:tabLst>
                <a:tab pos="354965" algn="l"/>
                <a:tab pos="355600" algn="l"/>
              </a:tabLst>
            </a:pPr>
            <a:r>
              <a:rPr lang="en-IN" sz="2800" dirty="0">
                <a:solidFill>
                  <a:schemeClr val="bg1"/>
                </a:solidFill>
              </a:rPr>
              <a:t> By leveraging modern technology and innovative design, this project aspires to transform the way users manage their daily responsibilities and boost their productivity.</a:t>
            </a:r>
            <a:endParaRPr lang="en-US" sz="2800" dirty="0">
              <a:solidFill>
                <a:schemeClr val="bg1"/>
              </a:solidFill>
            </a:endParaRPr>
          </a:p>
          <a:p>
            <a:pPr marL="355600" indent="-342900">
              <a:lnSpc>
                <a:spcPct val="100000"/>
              </a:lnSpc>
              <a:spcBef>
                <a:spcPts val="95"/>
              </a:spcBef>
              <a:buFont typeface="Arial MT"/>
              <a:buChar char="•"/>
              <a:tabLst>
                <a:tab pos="354965" algn="l"/>
                <a:tab pos="355600" algn="l"/>
              </a:tabLst>
            </a:pPr>
            <a:endParaRPr sz="28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007287" y="1630902"/>
            <a:ext cx="10177424" cy="5157181"/>
          </a:xfrm>
          <a:prstGeom prst="rect">
            <a:avLst/>
          </a:prstGeom>
        </p:spPr>
        <p:txBody>
          <a:bodyPr vert="horz" wrap="square" lIns="0" tIns="88265" rIns="0" bIns="0" rtlCol="0">
            <a:spAutoFit/>
          </a:bodyPr>
          <a:lstStyle/>
          <a:p>
            <a:pPr marL="673100" indent="-457834">
              <a:spcBef>
                <a:spcPts val="695"/>
              </a:spcBef>
              <a:buFont typeface="Arial MT"/>
              <a:buChar char="•"/>
              <a:tabLst>
                <a:tab pos="672465" algn="l"/>
                <a:tab pos="673735" algn="l"/>
              </a:tabLst>
            </a:pPr>
            <a:r>
              <a:rPr lang="en-IN" sz="2800" dirty="0"/>
              <a:t>The Task Manager project is dedicated to offering individual users a highly efficient and user-friendly task management tool. </a:t>
            </a:r>
          </a:p>
          <a:p>
            <a:pPr marL="673100" indent="-457834">
              <a:spcBef>
                <a:spcPts val="695"/>
              </a:spcBef>
              <a:buFont typeface="Arial MT"/>
              <a:buChar char="•"/>
              <a:tabLst>
                <a:tab pos="672465" algn="l"/>
                <a:tab pos="673735" algn="l"/>
              </a:tabLst>
            </a:pPr>
            <a:r>
              <a:rPr lang="en-IN" sz="2800" dirty="0"/>
              <a:t>Its core purpose is to streamline task tracking, enhance time management skills, and foster personal growth and productivity.</a:t>
            </a:r>
          </a:p>
          <a:p>
            <a:pPr marL="673100" indent="-457834">
              <a:spcBef>
                <a:spcPts val="695"/>
              </a:spcBef>
              <a:buFont typeface="Arial MT"/>
              <a:buChar char="•"/>
              <a:tabLst>
                <a:tab pos="672465" algn="l"/>
                <a:tab pos="673735" algn="l"/>
              </a:tabLst>
            </a:pPr>
            <a:r>
              <a:rPr lang="en-IN" sz="2800" dirty="0"/>
              <a:t> By prioritizing user-centric design, this project aims to create an indispensable tool that empowers users to not only accomplish their goals and reduce stress but also to strike a harmonious work-life balance.</a:t>
            </a:r>
          </a:p>
          <a:p>
            <a:pPr marL="673100" indent="-457834">
              <a:spcBef>
                <a:spcPts val="695"/>
              </a:spcBef>
              <a:buFont typeface="Arial MT"/>
              <a:buChar char="•"/>
              <a:tabLst>
                <a:tab pos="672465" algn="l"/>
                <a:tab pos="673735" algn="l"/>
              </a:tabLst>
            </a:pPr>
            <a:r>
              <a:rPr lang="en-IN" sz="2800" dirty="0"/>
              <a:t> It seeks to be the go-to solution for individuals seeking to excel in their personal and professional </a:t>
            </a:r>
            <a:r>
              <a:rPr lang="en-IN" sz="2800" dirty="0" err="1"/>
              <a:t>endeavors</a:t>
            </a:r>
            <a:r>
              <a:rPr lang="en-IN" dirty="0"/>
              <a:t>.</a:t>
            </a:r>
            <a:endParaRPr lang="en-US" dirty="0"/>
          </a:p>
          <a:p>
            <a:pPr marL="673100" indent="-457834">
              <a:lnSpc>
                <a:spcPct val="100000"/>
              </a:lnSpc>
              <a:spcBef>
                <a:spcPts val="695"/>
              </a:spcBef>
              <a:buFont typeface="Arial MT"/>
              <a:buChar char="•"/>
              <a:tabLst>
                <a:tab pos="672465" algn="l"/>
                <a:tab pos="673735" algn="l"/>
              </a:tabLst>
            </a:pPr>
            <a:endParaRPr dirty="0"/>
          </a:p>
        </p:txBody>
      </p:sp>
      <p:sp>
        <p:nvSpPr>
          <p:cNvPr id="3" name="object 3"/>
          <p:cNvSpPr txBox="1">
            <a:spLocks noGrp="1"/>
          </p:cNvSpPr>
          <p:nvPr>
            <p:ph type="title"/>
          </p:nvPr>
        </p:nvSpPr>
        <p:spPr>
          <a:xfrm>
            <a:off x="4673346" y="457022"/>
            <a:ext cx="2845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Objective</a:t>
            </a:r>
            <a:endParaRPr sz="5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F880-B19B-0C46-D692-07EB3792B81B}"/>
              </a:ext>
            </a:extLst>
          </p:cNvPr>
          <p:cNvSpPr>
            <a:spLocks noGrp="1"/>
          </p:cNvSpPr>
          <p:nvPr>
            <p:ph type="ctrTitle"/>
          </p:nvPr>
        </p:nvSpPr>
        <p:spPr>
          <a:xfrm>
            <a:off x="533400" y="381000"/>
            <a:ext cx="7543800" cy="738664"/>
          </a:xfrm>
        </p:spPr>
        <p:txBody>
          <a:bodyPr/>
          <a:lstStyle/>
          <a:p>
            <a:r>
              <a:rPr lang="en-IN" dirty="0">
                <a:solidFill>
                  <a:srgbClr val="FFFF00"/>
                </a:solidFill>
              </a:rPr>
              <a:t>FEATURES</a:t>
            </a:r>
          </a:p>
        </p:txBody>
      </p:sp>
      <p:sp>
        <p:nvSpPr>
          <p:cNvPr id="3" name="Subtitle 2">
            <a:extLst>
              <a:ext uri="{FF2B5EF4-FFF2-40B4-BE49-F238E27FC236}">
                <a16:creationId xmlns:a16="http://schemas.microsoft.com/office/drawing/2014/main" id="{6C89B978-1023-CBEF-ABF5-01F51E591F6F}"/>
              </a:ext>
            </a:extLst>
          </p:cNvPr>
          <p:cNvSpPr>
            <a:spLocks noGrp="1"/>
          </p:cNvSpPr>
          <p:nvPr>
            <p:ph type="subTitle" idx="4"/>
          </p:nvPr>
        </p:nvSpPr>
        <p:spPr>
          <a:xfrm>
            <a:off x="609600" y="1524001"/>
            <a:ext cx="9906000" cy="4801314"/>
          </a:xfrm>
        </p:spPr>
        <p:txBody>
          <a:bodyPr/>
          <a:lstStyle/>
          <a:p>
            <a:r>
              <a:rPr lang="en-IN" dirty="0"/>
              <a:t>1) Task Searching
- The robust search functionality enables users to quickly locate specific tasks, whether by keywords, tags, or filters. This feature ensures that users can effortlessly retrieve tasks, even from large task lists.
2) Delete Task</a:t>
            </a:r>
          </a:p>
          <a:p>
            <a:r>
              <a:rPr lang="en-IN" dirty="0"/>
              <a:t>- </a:t>
            </a:r>
            <a:r>
              <a:rPr lang="en-US" b="0" i="0" dirty="0">
                <a:effectLst/>
                <a:latin typeface="Söhne"/>
              </a:rPr>
              <a:t>The "Delete Task" feature allows users to remove a selected task from</a:t>
            </a:r>
          </a:p>
          <a:p>
            <a:r>
              <a:rPr lang="en-US" b="0" i="0" dirty="0">
                <a:effectLst/>
                <a:latin typeface="Söhne"/>
              </a:rPr>
              <a:t>      the to-do list, helping maintain an organized and up-to-date task list.</a:t>
            </a:r>
            <a:r>
              <a:rPr lang="en-IN" dirty="0"/>
              <a:t>
 3)Task Priority
- Users can assign priority levels to tasks, ensuring they concentrate on the most important and time-sensitive activities. This feature empowers users to make better decisions about where to direct their efforts.
</a:t>
            </a:r>
          </a:p>
        </p:txBody>
      </p:sp>
    </p:spTree>
    <p:extLst>
      <p:ext uri="{BB962C8B-B14F-4D97-AF65-F5344CB8AC3E}">
        <p14:creationId xmlns:p14="http://schemas.microsoft.com/office/powerpoint/2010/main" val="322470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8810639-AEFF-A6C9-F6E5-73E8AC214BB6}"/>
              </a:ext>
            </a:extLst>
          </p:cNvPr>
          <p:cNvSpPr>
            <a:spLocks noGrp="1"/>
          </p:cNvSpPr>
          <p:nvPr>
            <p:ph type="subTitle" idx="4"/>
          </p:nvPr>
        </p:nvSpPr>
        <p:spPr>
          <a:xfrm>
            <a:off x="304800" y="685800"/>
            <a:ext cx="11201400" cy="4191000"/>
          </a:xfrm>
        </p:spPr>
        <p:txBody>
          <a:bodyPr/>
          <a:lstStyle/>
          <a:p>
            <a:r>
              <a:rPr lang="en-IN" dirty="0"/>
              <a:t> </a:t>
            </a:r>
          </a:p>
          <a:p>
            <a:r>
              <a:rPr lang="en-IN" dirty="0"/>
              <a:t>4)Task Reminders
- Never miss a deadline or forget an important task again with the task reminders feature. Users can set reminders for each task, keeping them on track and accountable.</a:t>
            </a:r>
          </a:p>
          <a:p>
            <a:r>
              <a:rPr lang="en-IN" dirty="0"/>
              <a:t>5)Dashboard
- The dashboard provides a holistic view of task completion, highlighting completed tasks and emphasizing the next priority task. It serves as a central hub for managing tasks effectively.</a:t>
            </a:r>
          </a:p>
        </p:txBody>
      </p:sp>
    </p:spTree>
    <p:extLst>
      <p:ext uri="{BB962C8B-B14F-4D97-AF65-F5344CB8AC3E}">
        <p14:creationId xmlns:p14="http://schemas.microsoft.com/office/powerpoint/2010/main" val="59344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AB51E-FADA-F3D9-7C74-548FF609EEE4}"/>
              </a:ext>
            </a:extLst>
          </p:cNvPr>
          <p:cNvSpPr>
            <a:spLocks noGrp="1"/>
          </p:cNvSpPr>
          <p:nvPr>
            <p:ph type="ctrTitle"/>
          </p:nvPr>
        </p:nvSpPr>
        <p:spPr>
          <a:xfrm>
            <a:off x="76200" y="381000"/>
            <a:ext cx="9601200" cy="738664"/>
          </a:xfrm>
        </p:spPr>
        <p:txBody>
          <a:bodyPr/>
          <a:lstStyle/>
          <a:p>
            <a:r>
              <a:rPr lang="en-IN" dirty="0">
                <a:solidFill>
                  <a:srgbClr val="FFFF00"/>
                </a:solidFill>
              </a:rPr>
              <a:t>LITERATURE SURVEY</a:t>
            </a:r>
          </a:p>
        </p:txBody>
      </p:sp>
      <p:sp>
        <p:nvSpPr>
          <p:cNvPr id="3" name="Subtitle 2">
            <a:extLst>
              <a:ext uri="{FF2B5EF4-FFF2-40B4-BE49-F238E27FC236}">
                <a16:creationId xmlns:a16="http://schemas.microsoft.com/office/drawing/2014/main" id="{C31D3B93-8924-6888-E2CF-7B14294DE1C4}"/>
              </a:ext>
            </a:extLst>
          </p:cNvPr>
          <p:cNvSpPr>
            <a:spLocks noGrp="1"/>
          </p:cNvSpPr>
          <p:nvPr>
            <p:ph type="subTitle" idx="4"/>
          </p:nvPr>
        </p:nvSpPr>
        <p:spPr>
          <a:xfrm>
            <a:off x="76200" y="1371600"/>
            <a:ext cx="12801600" cy="3733800"/>
          </a:xfrm>
        </p:spPr>
        <p:txBody>
          <a:bodyPr/>
          <a:lstStyle/>
          <a:p>
            <a:r>
              <a:rPr lang="en-IN" dirty="0"/>
              <a:t>1. Introduction to Task Management:
   - Define the significance of task management in personal and professional life.
   - Highlight the need for efficient task management tools.
2. Existing Task Management Tools:
   - Review popular task management software.
   - Summarize key features and user experiences.
3. Productivity Methods and Tools:
   - Discuss productivity methodologies like GTD and task prioritization.
   - Explore tools and techniques that enhance productivity.</a:t>
            </a:r>
          </a:p>
        </p:txBody>
      </p:sp>
    </p:spTree>
    <p:extLst>
      <p:ext uri="{BB962C8B-B14F-4D97-AF65-F5344CB8AC3E}">
        <p14:creationId xmlns:p14="http://schemas.microsoft.com/office/powerpoint/2010/main" val="115861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929066-C527-A1B2-0438-393398F434D6}"/>
              </a:ext>
            </a:extLst>
          </p:cNvPr>
          <p:cNvSpPr>
            <a:spLocks noGrp="1"/>
          </p:cNvSpPr>
          <p:nvPr>
            <p:ph type="subTitle" idx="4"/>
          </p:nvPr>
        </p:nvSpPr>
        <p:spPr>
          <a:xfrm>
            <a:off x="609600" y="1274564"/>
            <a:ext cx="9829800" cy="3877985"/>
          </a:xfrm>
        </p:spPr>
        <p:txBody>
          <a:bodyPr/>
          <a:lstStyle/>
          <a:p>
            <a:r>
              <a:rPr lang="en-IN" sz="2800" dirty="0"/>
              <a:t>5. User Feedback and Trends </a:t>
            </a:r>
            <a:r>
              <a:rPr lang="en-IN" sz="2800" dirty="0" err="1"/>
              <a:t>Trends</a:t>
            </a:r>
            <a:r>
              <a:rPr lang="en-IN" sz="2800" dirty="0"/>
              <a:t>:
   - Summarize user feedback and common pain points in task management tools.
   - Highlight emerging trends, such as AI-driven task prioritization.
6. Conclusion:
   - Sum up key findings.
   - Identify gaps in existing task management solutions.
   - Explain how your project aims to address these gaps and innovate in the field</a:t>
            </a:r>
            <a:endParaRPr lang="en-IN" dirty="0"/>
          </a:p>
        </p:txBody>
      </p:sp>
    </p:spTree>
    <p:extLst>
      <p:ext uri="{BB962C8B-B14F-4D97-AF65-F5344CB8AC3E}">
        <p14:creationId xmlns:p14="http://schemas.microsoft.com/office/powerpoint/2010/main" val="241907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1412</TotalTime>
  <Words>930</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Calibri</vt:lpstr>
      <vt:lpstr>Cambria</vt:lpstr>
      <vt:lpstr>Söhne</vt:lpstr>
      <vt:lpstr>Times New Roman</vt:lpstr>
      <vt:lpstr>Office Theme</vt:lpstr>
      <vt:lpstr>Department of Computer Science &amp;Engineering  Artificial Intelligence &amp; Machine Learning</vt:lpstr>
      <vt:lpstr>TASK MANAGER</vt:lpstr>
      <vt:lpstr>Index</vt:lpstr>
      <vt:lpstr>Introduction</vt:lpstr>
      <vt:lpstr>Objective</vt:lpstr>
      <vt:lpstr>FEATURES</vt:lpstr>
      <vt:lpstr>PowerPoint Presentation</vt:lpstr>
      <vt:lpstr>LITERATURE SURVEY</vt:lpstr>
      <vt:lpstr>PowerPoint Presentation</vt:lpstr>
      <vt:lpstr>BLOCK DIAGRAM</vt:lpstr>
      <vt:lpstr>PowerPoint Presentation</vt:lpstr>
      <vt:lpstr>Block Diagram Implementation</vt:lpstr>
      <vt:lpstr>Tools/softwares, Languages used</vt:lpstr>
      <vt:lpstr>PROJECT WORK</vt:lpstr>
      <vt:lpstr>Implementation</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Swasth Seva</dc:title>
  <dc:creator>Neel Naik</dc:creator>
  <cp:lastModifiedBy>Anil Rawat</cp:lastModifiedBy>
  <cp:revision>5</cp:revision>
  <dcterms:created xsi:type="dcterms:W3CDTF">2023-09-14T10:28:11Z</dcterms:created>
  <dcterms:modified xsi:type="dcterms:W3CDTF">2023-10-26T10:09:48Z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2023-08-24T00:00:00Z</vt:filetime>
  </property>
  <property fmtid="{D5CDD505-2E9C-101B-9397-08002B2CF9AE}" pid="3" name="LastSaved">
    <vt:filetime>2023-09-14T00:00:00Z</vt:filetime>
  </property>
</Properties>
</file>