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sldIdLst>
    <p:sldId id="263" r:id="rId2"/>
    <p:sldId id="256" r:id="rId3"/>
    <p:sldId id="257" r:id="rId4"/>
    <p:sldId id="259" r:id="rId5"/>
    <p:sldId id="264" r:id="rId6"/>
    <p:sldId id="261" r:id="rId7"/>
    <p:sldId id="262"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2ab4e02ba06badd" providerId="LiveId" clId="{A3D5776E-13E8-43A6-B07B-388CFBBBC82D}"/>
    <pc:docChg chg="custSel addSld delSld modSld sldOrd">
      <pc:chgData name="" userId="a2ab4e02ba06badd" providerId="LiveId" clId="{A3D5776E-13E8-43A6-B07B-388CFBBBC82D}" dt="2023-09-14T06:48:51.371" v="1470" actId="5793"/>
      <pc:docMkLst>
        <pc:docMk/>
      </pc:docMkLst>
      <pc:sldChg chg="modSp add">
        <pc:chgData name="" userId="a2ab4e02ba06badd" providerId="LiveId" clId="{A3D5776E-13E8-43A6-B07B-388CFBBBC82D}" dt="2023-09-14T06:32:43.604" v="1383" actId="122"/>
        <pc:sldMkLst>
          <pc:docMk/>
          <pc:sldMk cId="1227994012" sldId="256"/>
        </pc:sldMkLst>
        <pc:spChg chg="mod">
          <ac:chgData name="" userId="a2ab4e02ba06badd" providerId="LiveId" clId="{A3D5776E-13E8-43A6-B07B-388CFBBBC82D}" dt="2023-09-14T06:32:43.604" v="1383" actId="122"/>
          <ac:spMkLst>
            <pc:docMk/>
            <pc:sldMk cId="1227994012" sldId="256"/>
            <ac:spMk id="2" creationId="{DEBA0430-0183-4272-A164-4E7BE83406B0}"/>
          </ac:spMkLst>
        </pc:spChg>
      </pc:sldChg>
      <pc:sldChg chg="modSp add">
        <pc:chgData name="" userId="a2ab4e02ba06badd" providerId="LiveId" clId="{A3D5776E-13E8-43A6-B07B-388CFBBBC82D}" dt="2023-09-13T17:33:18.233" v="739" actId="27636"/>
        <pc:sldMkLst>
          <pc:docMk/>
          <pc:sldMk cId="2653663694" sldId="257"/>
        </pc:sldMkLst>
        <pc:spChg chg="mod">
          <ac:chgData name="" userId="a2ab4e02ba06badd" providerId="LiveId" clId="{A3D5776E-13E8-43A6-B07B-388CFBBBC82D}" dt="2023-09-13T15:11:39.345" v="14" actId="20577"/>
          <ac:spMkLst>
            <pc:docMk/>
            <pc:sldMk cId="2653663694" sldId="257"/>
            <ac:spMk id="2" creationId="{787A4C5F-AFDA-4FA4-A112-1956CFE8B6A0}"/>
          </ac:spMkLst>
        </pc:spChg>
        <pc:spChg chg="mod">
          <ac:chgData name="" userId="a2ab4e02ba06badd" providerId="LiveId" clId="{A3D5776E-13E8-43A6-B07B-388CFBBBC82D}" dt="2023-09-13T17:33:18.233" v="739" actId="27636"/>
          <ac:spMkLst>
            <pc:docMk/>
            <pc:sldMk cId="2653663694" sldId="257"/>
            <ac:spMk id="3" creationId="{EB52C447-9659-4E1B-BB2C-C8F43D66E4F6}"/>
          </ac:spMkLst>
        </pc:spChg>
      </pc:sldChg>
      <pc:sldChg chg="modSp add">
        <pc:chgData name="" userId="a2ab4e02ba06badd" providerId="LiveId" clId="{A3D5776E-13E8-43A6-B07B-388CFBBBC82D}" dt="2023-09-14T06:44:47.596" v="1458" actId="12"/>
        <pc:sldMkLst>
          <pc:docMk/>
          <pc:sldMk cId="140430757" sldId="258"/>
        </pc:sldMkLst>
        <pc:spChg chg="mod">
          <ac:chgData name="" userId="a2ab4e02ba06badd" providerId="LiveId" clId="{A3D5776E-13E8-43A6-B07B-388CFBBBC82D}" dt="2023-09-14T06:10:11.769" v="1356" actId="20577"/>
          <ac:spMkLst>
            <pc:docMk/>
            <pc:sldMk cId="140430757" sldId="258"/>
            <ac:spMk id="2" creationId="{F5FBAC15-003F-430A-AA30-0C2EA436CF29}"/>
          </ac:spMkLst>
        </pc:spChg>
        <pc:spChg chg="mod">
          <ac:chgData name="" userId="a2ab4e02ba06badd" providerId="LiveId" clId="{A3D5776E-13E8-43A6-B07B-388CFBBBC82D}" dt="2023-09-14T06:44:47.596" v="1458" actId="12"/>
          <ac:spMkLst>
            <pc:docMk/>
            <pc:sldMk cId="140430757" sldId="258"/>
            <ac:spMk id="3" creationId="{4CD83F5E-10D5-4418-B508-7F1777A7EFA9}"/>
          </ac:spMkLst>
        </pc:spChg>
      </pc:sldChg>
      <pc:sldChg chg="modSp add ord">
        <pc:chgData name="" userId="a2ab4e02ba06badd" providerId="LiveId" clId="{A3D5776E-13E8-43A6-B07B-388CFBBBC82D}" dt="2023-09-14T06:32:15.514" v="1366" actId="20577"/>
        <pc:sldMkLst>
          <pc:docMk/>
          <pc:sldMk cId="1548308349" sldId="259"/>
        </pc:sldMkLst>
        <pc:spChg chg="mod">
          <ac:chgData name="" userId="a2ab4e02ba06badd" providerId="LiveId" clId="{A3D5776E-13E8-43A6-B07B-388CFBBBC82D}" dt="2023-09-13T17:29:41.471" v="721" actId="20577"/>
          <ac:spMkLst>
            <pc:docMk/>
            <pc:sldMk cId="1548308349" sldId="259"/>
            <ac:spMk id="2" creationId="{9AEF7E24-BDEA-4DFF-98E0-8F337D8D36F8}"/>
          </ac:spMkLst>
        </pc:spChg>
        <pc:spChg chg="mod">
          <ac:chgData name="" userId="a2ab4e02ba06badd" providerId="LiveId" clId="{A3D5776E-13E8-43A6-B07B-388CFBBBC82D}" dt="2023-09-14T06:32:15.514" v="1366" actId="20577"/>
          <ac:spMkLst>
            <pc:docMk/>
            <pc:sldMk cId="1548308349" sldId="259"/>
            <ac:spMk id="3" creationId="{957D6141-B1D4-4C74-B3D7-66E75C36306B}"/>
          </ac:spMkLst>
        </pc:spChg>
      </pc:sldChg>
      <pc:sldChg chg="addSp modSp add">
        <pc:chgData name="" userId="a2ab4e02ba06badd" providerId="LiveId" clId="{A3D5776E-13E8-43A6-B07B-388CFBBBC82D}" dt="2023-09-14T06:33:51.927" v="1384" actId="1076"/>
        <pc:sldMkLst>
          <pc:docMk/>
          <pc:sldMk cId="2481810175" sldId="261"/>
        </pc:sldMkLst>
        <pc:spChg chg="mod">
          <ac:chgData name="" userId="a2ab4e02ba06badd" providerId="LiveId" clId="{A3D5776E-13E8-43A6-B07B-388CFBBBC82D}" dt="2023-09-13T17:36:37.753" v="758" actId="20577"/>
          <ac:spMkLst>
            <pc:docMk/>
            <pc:sldMk cId="2481810175" sldId="261"/>
            <ac:spMk id="2" creationId="{83D39BA4-0023-4874-89DC-C403FF9CD7B0}"/>
          </ac:spMkLst>
        </pc:spChg>
        <pc:picChg chg="add mod">
          <ac:chgData name="" userId="a2ab4e02ba06badd" providerId="LiveId" clId="{A3D5776E-13E8-43A6-B07B-388CFBBBC82D}" dt="2023-09-14T06:33:51.927" v="1384" actId="1076"/>
          <ac:picMkLst>
            <pc:docMk/>
            <pc:sldMk cId="2481810175" sldId="261"/>
            <ac:picMk id="4" creationId="{0A960690-9D8B-49DF-BE73-3CE8F9ABA4F7}"/>
          </ac:picMkLst>
        </pc:picChg>
      </pc:sldChg>
      <pc:sldChg chg="modSp add">
        <pc:chgData name="" userId="a2ab4e02ba06badd" providerId="LiveId" clId="{A3D5776E-13E8-43A6-B07B-388CFBBBC82D}" dt="2023-09-14T06:48:51.371" v="1470" actId="5793"/>
        <pc:sldMkLst>
          <pc:docMk/>
          <pc:sldMk cId="4284570531" sldId="262"/>
        </pc:sldMkLst>
        <pc:spChg chg="mod">
          <ac:chgData name="" userId="a2ab4e02ba06badd" providerId="LiveId" clId="{A3D5776E-13E8-43A6-B07B-388CFBBBC82D}" dt="2023-09-13T17:59:09.969" v="771" actId="20577"/>
          <ac:spMkLst>
            <pc:docMk/>
            <pc:sldMk cId="4284570531" sldId="262"/>
            <ac:spMk id="2" creationId="{216717DA-13E2-4F44-B680-62BEE9D4AE43}"/>
          </ac:spMkLst>
        </pc:spChg>
        <pc:spChg chg="mod">
          <ac:chgData name="" userId="a2ab4e02ba06badd" providerId="LiveId" clId="{A3D5776E-13E8-43A6-B07B-388CFBBBC82D}" dt="2023-09-14T06:48:51.371" v="1470" actId="5793"/>
          <ac:spMkLst>
            <pc:docMk/>
            <pc:sldMk cId="4284570531" sldId="262"/>
            <ac:spMk id="3" creationId="{86C94A30-C2C7-4604-ADF4-8A9996A4E61E}"/>
          </ac:spMkLst>
        </pc:spChg>
      </pc:sldChg>
      <pc:sldChg chg="add">
        <pc:chgData name="" userId="a2ab4e02ba06badd" providerId="LiveId" clId="{A3D5776E-13E8-43A6-B07B-388CFBBBC82D}" dt="2023-09-14T06:30:22.962" v="1364"/>
        <pc:sldMkLst>
          <pc:docMk/>
          <pc:sldMk cId="3700803708" sldId="263"/>
        </pc:sldMkLst>
      </pc:sldChg>
      <pc:sldChg chg="modSp add">
        <pc:chgData name="" userId="a2ab4e02ba06badd" providerId="LiveId" clId="{A3D5776E-13E8-43A6-B07B-388CFBBBC82D}" dt="2023-09-14T06:42:27.246" v="1450" actId="12"/>
        <pc:sldMkLst>
          <pc:docMk/>
          <pc:sldMk cId="2058464470" sldId="264"/>
        </pc:sldMkLst>
        <pc:spChg chg="mod">
          <ac:chgData name="" userId="a2ab4e02ba06badd" providerId="LiveId" clId="{A3D5776E-13E8-43A6-B07B-388CFBBBC82D}" dt="2023-09-14T06:42:27.246" v="1450" actId="12"/>
          <ac:spMkLst>
            <pc:docMk/>
            <pc:sldMk cId="2058464470" sldId="264"/>
            <ac:spMk id="3" creationId="{B5ACE7E7-E086-4FAA-B2F9-8DCBE705FEFA}"/>
          </ac:spMkLst>
        </pc:spChg>
      </pc:sldChg>
    </pc:docChg>
  </pc:docChgLst>
  <pc:docChgLst>
    <pc:chgData userId="a2ab4e02ba06badd" providerId="LiveId" clId="{4B6A5BF4-CDD5-4F1C-B2A1-451E2BD4A1D9}"/>
    <pc:docChg chg="modSld">
      <pc:chgData name="" userId="a2ab4e02ba06badd" providerId="LiveId" clId="{4B6A5BF4-CDD5-4F1C-B2A1-451E2BD4A1D9}" dt="2023-10-26T17:25:14.207" v="6" actId="20577"/>
      <pc:docMkLst>
        <pc:docMk/>
      </pc:docMkLst>
      <pc:sldChg chg="modSp">
        <pc:chgData name="" userId="a2ab4e02ba06badd" providerId="LiveId" clId="{4B6A5BF4-CDD5-4F1C-B2A1-451E2BD4A1D9}" dt="2023-10-26T17:25:14.207" v="6" actId="20577"/>
        <pc:sldMkLst>
          <pc:docMk/>
          <pc:sldMk cId="1227994012" sldId="256"/>
        </pc:sldMkLst>
        <pc:spChg chg="mod">
          <ac:chgData name="" userId="a2ab4e02ba06badd" providerId="LiveId" clId="{4B6A5BF4-CDD5-4F1C-B2A1-451E2BD4A1D9}" dt="2023-10-26T17:25:14.207" v="6" actId="20577"/>
          <ac:spMkLst>
            <pc:docMk/>
            <pc:sldMk cId="1227994012" sldId="256"/>
            <ac:spMk id="3" creationId="{99C8D5D3-4F40-489A-8087-A88BA7E9A99B}"/>
          </ac:spMkLst>
        </pc:spChg>
      </pc:sldChg>
      <pc:sldChg chg="modSp">
        <pc:chgData name="" userId="a2ab4e02ba06badd" providerId="LiveId" clId="{4B6A5BF4-CDD5-4F1C-B2A1-451E2BD4A1D9}" dt="2023-10-26T17:24:49.527" v="0" actId="14100"/>
        <pc:sldMkLst>
          <pc:docMk/>
          <pc:sldMk cId="3700803708" sldId="263"/>
        </pc:sldMkLst>
        <pc:picChg chg="mod">
          <ac:chgData name="" userId="a2ab4e02ba06badd" providerId="LiveId" clId="{4B6A5BF4-CDD5-4F1C-B2A1-451E2BD4A1D9}" dt="2023-10-26T17:24:49.527" v="0" actId="14100"/>
          <ac:picMkLst>
            <pc:docMk/>
            <pc:sldMk cId="3700803708" sldId="263"/>
            <ac:picMk id="8" creationId="{406234D3-0231-4318-893F-39153B683E6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3520844-237E-4040-8566-62398ACE5FBF}" type="datetimeFigureOut">
              <a:rPr lang="en-IN" smtClean="0"/>
              <a:t>26-10-2023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1234162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520844-237E-4040-8566-62398ACE5FBF}"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1173381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3520844-237E-4040-8566-62398ACE5FBF}"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792601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3520844-237E-4040-8566-62398ACE5FBF}"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1642663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520844-237E-4040-8566-62398ACE5FBF}"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3764447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3520844-237E-4040-8566-62398ACE5FBF}" type="datetimeFigureOut">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919980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3520844-237E-4040-8566-62398ACE5FBF}" type="datetimeFigureOut">
              <a:rPr lang="en-IN" smtClean="0"/>
              <a:t>26-10-2023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442757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3520844-237E-4040-8566-62398ACE5FBF}"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3552325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3520844-237E-4040-8566-62398ACE5FBF}"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103487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20844-237E-4040-8566-62398ACE5FBF}"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368544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520844-237E-4040-8566-62398ACE5FBF}"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167397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520844-237E-4040-8566-62398ACE5FBF}"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56208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520844-237E-4040-8566-62398ACE5FBF}" type="datetimeFigureOut">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107502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520844-237E-4040-8566-62398ACE5FBF}"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4065835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20844-237E-4040-8566-62398ACE5FBF}" type="datetimeFigureOut">
              <a:rPr lang="en-IN" smtClean="0"/>
              <a:t>26-10-2023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206505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520844-237E-4040-8566-62398ACE5FBF}"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257334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520844-237E-4040-8566-62398ACE5FBF}"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820903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3520844-237E-4040-8566-62398ACE5FBF}" type="datetimeFigureOut">
              <a:rPr lang="en-IN" smtClean="0"/>
              <a:t>26-10-2023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93E6D39-886A-40CD-944B-99A2E826F801}" type="slidenum">
              <a:rPr lang="en-IN" smtClean="0"/>
              <a:t>‹#›</a:t>
            </a:fld>
            <a:endParaRPr lang="en-IN"/>
          </a:p>
        </p:txBody>
      </p:sp>
    </p:spTree>
    <p:extLst>
      <p:ext uri="{BB962C8B-B14F-4D97-AF65-F5344CB8AC3E}">
        <p14:creationId xmlns:p14="http://schemas.microsoft.com/office/powerpoint/2010/main" val="3152126933"/>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learning/" TargetMode="External"/><Relationship Id="rId2" Type="http://schemas.openxmlformats.org/officeDocument/2006/relationships/hyperlink" Target="https://www.researchgate.net/publication/341779638_Resume_Builder_Applic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19E3BB1-85CE-4407-B469-81C6A18E3E1F}"/>
              </a:ext>
            </a:extLst>
          </p:cNvPr>
          <p:cNvSpPr>
            <a:spLocks noChangeArrowheads="1"/>
          </p:cNvSpPr>
          <p:nvPr/>
        </p:nvSpPr>
        <p:spPr bwMode="auto">
          <a:xfrm>
            <a:off x="-1245755" y="-45720"/>
            <a:ext cx="119206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3" name="Rectangle 4">
            <a:extLst>
              <a:ext uri="{FF2B5EF4-FFF2-40B4-BE49-F238E27FC236}">
                <a16:creationId xmlns:a16="http://schemas.microsoft.com/office/drawing/2014/main" id="{2B4E89CC-2D05-4532-AAEC-1D7A986E6B73}"/>
              </a:ext>
            </a:extLst>
          </p:cNvPr>
          <p:cNvSpPr>
            <a:spLocks noChangeArrowheads="1"/>
          </p:cNvSpPr>
          <p:nvPr/>
        </p:nvSpPr>
        <p:spPr bwMode="auto">
          <a:xfrm>
            <a:off x="2691245" y="-45719"/>
            <a:ext cx="119206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5F2426E0-7B16-4318-8C9C-EB2191F42E76}"/>
              </a:ext>
            </a:extLst>
          </p:cNvPr>
          <p:cNvSpPr>
            <a:spLocks noChangeArrowheads="1"/>
          </p:cNvSpPr>
          <p:nvPr/>
        </p:nvSpPr>
        <p:spPr bwMode="auto">
          <a:xfrm flipV="1">
            <a:off x="2691245" y="2659063"/>
            <a:ext cx="11920682" cy="52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8" name="image2.png">
            <a:extLst>
              <a:ext uri="{FF2B5EF4-FFF2-40B4-BE49-F238E27FC236}">
                <a16:creationId xmlns:a16="http://schemas.microsoft.com/office/drawing/2014/main" id="{406234D3-0231-4318-893F-39153B683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H="1" flipV="1">
            <a:off x="3451860" y="271042"/>
            <a:ext cx="5288280" cy="300209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C711E080-A5D4-497B-8562-4A2700E0E8DF}"/>
              </a:ext>
            </a:extLst>
          </p:cNvPr>
          <p:cNvSpPr>
            <a:spLocks noChangeArrowheads="1"/>
          </p:cNvSpPr>
          <p:nvPr/>
        </p:nvSpPr>
        <p:spPr bwMode="auto">
          <a:xfrm>
            <a:off x="-1093355" y="106680"/>
            <a:ext cx="119206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0" name="Rectangle 4">
            <a:extLst>
              <a:ext uri="{FF2B5EF4-FFF2-40B4-BE49-F238E27FC236}">
                <a16:creationId xmlns:a16="http://schemas.microsoft.com/office/drawing/2014/main" id="{4D91152E-8779-4486-8E4B-E363418632DD}"/>
              </a:ext>
            </a:extLst>
          </p:cNvPr>
          <p:cNvSpPr>
            <a:spLocks noChangeArrowheads="1"/>
          </p:cNvSpPr>
          <p:nvPr/>
        </p:nvSpPr>
        <p:spPr bwMode="auto">
          <a:xfrm>
            <a:off x="2843645" y="106681"/>
            <a:ext cx="119206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1" name="Rectangle 5">
            <a:extLst>
              <a:ext uri="{FF2B5EF4-FFF2-40B4-BE49-F238E27FC236}">
                <a16:creationId xmlns:a16="http://schemas.microsoft.com/office/drawing/2014/main" id="{9B476A21-D488-454E-BBC4-C5C963B7FECC}"/>
              </a:ext>
            </a:extLst>
          </p:cNvPr>
          <p:cNvSpPr>
            <a:spLocks noChangeArrowheads="1"/>
          </p:cNvSpPr>
          <p:nvPr/>
        </p:nvSpPr>
        <p:spPr bwMode="auto">
          <a:xfrm flipV="1">
            <a:off x="2843645" y="2811463"/>
            <a:ext cx="11920682" cy="52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7F8FD657-F24B-4104-9F35-F4D355890C52}"/>
              </a:ext>
            </a:extLst>
          </p:cNvPr>
          <p:cNvSpPr/>
          <p:nvPr/>
        </p:nvSpPr>
        <p:spPr>
          <a:xfrm>
            <a:off x="594360" y="3810693"/>
            <a:ext cx="11399520" cy="1094530"/>
          </a:xfrm>
          <a:prstGeom prst="rect">
            <a:avLst/>
          </a:prstGeom>
        </p:spPr>
        <p:txBody>
          <a:bodyPr wrap="square">
            <a:spAutoFit/>
          </a:bodyPr>
          <a:lstStyle/>
          <a:p>
            <a:pPr marL="727710" marR="733425" algn="ctr">
              <a:lnSpc>
                <a:spcPct val="103000"/>
              </a:lnSpc>
              <a:spcBef>
                <a:spcPts val="325"/>
              </a:spcBef>
              <a:spcAft>
                <a:spcPts val="0"/>
              </a:spcAft>
            </a:pPr>
            <a:r>
              <a:rPr lang="en-US" sz="1600" b="1" dirty="0">
                <a:ea typeface="Times New Roman" panose="02020603050405020304" pitchFamily="18" charset="0"/>
              </a:rPr>
              <a:t>Department</a:t>
            </a:r>
            <a:r>
              <a:rPr lang="en-US" sz="1600" b="1" spc="-25" dirty="0">
                <a:ea typeface="Times New Roman" panose="02020603050405020304" pitchFamily="18" charset="0"/>
              </a:rPr>
              <a:t> </a:t>
            </a:r>
            <a:r>
              <a:rPr lang="en-US" sz="1600" b="1" dirty="0">
                <a:ea typeface="Times New Roman" panose="02020603050405020304" pitchFamily="18" charset="0"/>
              </a:rPr>
              <a:t>of</a:t>
            </a:r>
            <a:r>
              <a:rPr lang="en-US" sz="1600" b="1" spc="-25" dirty="0">
                <a:ea typeface="Times New Roman" panose="02020603050405020304" pitchFamily="18" charset="0"/>
              </a:rPr>
              <a:t> </a:t>
            </a:r>
            <a:r>
              <a:rPr lang="en-US" sz="1600" b="1" dirty="0">
                <a:ea typeface="Times New Roman" panose="02020603050405020304" pitchFamily="18" charset="0"/>
              </a:rPr>
              <a:t>Computer</a:t>
            </a:r>
            <a:r>
              <a:rPr lang="en-US" sz="1600" b="1" spc="-100" dirty="0">
                <a:ea typeface="Times New Roman" panose="02020603050405020304" pitchFamily="18" charset="0"/>
              </a:rPr>
              <a:t> </a:t>
            </a:r>
            <a:r>
              <a:rPr lang="en-US" sz="1600" b="1" dirty="0">
                <a:ea typeface="Times New Roman" panose="02020603050405020304" pitchFamily="18" charset="0"/>
              </a:rPr>
              <a:t>Science</a:t>
            </a:r>
            <a:r>
              <a:rPr lang="en-US" sz="1600" b="1" spc="-45" dirty="0">
                <a:ea typeface="Times New Roman" panose="02020603050405020304" pitchFamily="18" charset="0"/>
              </a:rPr>
              <a:t> </a:t>
            </a:r>
            <a:r>
              <a:rPr lang="en-US" sz="1600" b="1" dirty="0">
                <a:ea typeface="Times New Roman" panose="02020603050405020304" pitchFamily="18" charset="0"/>
              </a:rPr>
              <a:t>&amp;Engineering</a:t>
            </a:r>
            <a:r>
              <a:rPr lang="en-US" sz="1600" b="1" spc="-985" dirty="0">
                <a:ea typeface="Times New Roman" panose="02020603050405020304" pitchFamily="18" charset="0"/>
              </a:rPr>
              <a:t> </a:t>
            </a:r>
            <a:r>
              <a:rPr lang="en-US" sz="1600" b="1" dirty="0">
                <a:ea typeface="Times New Roman" panose="02020603050405020304" pitchFamily="18" charset="0"/>
              </a:rPr>
              <a:t>Artificial</a:t>
            </a:r>
            <a:r>
              <a:rPr lang="en-US" sz="1600" b="1" spc="-5" dirty="0">
                <a:ea typeface="Times New Roman" panose="02020603050405020304" pitchFamily="18" charset="0"/>
              </a:rPr>
              <a:t> </a:t>
            </a:r>
            <a:r>
              <a:rPr lang="en-US" sz="1600" b="1" dirty="0">
                <a:ea typeface="Times New Roman" panose="02020603050405020304" pitchFamily="18" charset="0"/>
              </a:rPr>
              <a:t>Intelligence</a:t>
            </a:r>
            <a:r>
              <a:rPr lang="en-US" sz="1600" b="1" spc="-5" dirty="0">
                <a:ea typeface="Times New Roman" panose="02020603050405020304" pitchFamily="18" charset="0"/>
              </a:rPr>
              <a:t> </a:t>
            </a:r>
            <a:r>
              <a:rPr lang="en-US" sz="1600" b="1" dirty="0">
                <a:ea typeface="Times New Roman" panose="02020603050405020304" pitchFamily="18" charset="0"/>
              </a:rPr>
              <a:t>&amp;</a:t>
            </a:r>
            <a:r>
              <a:rPr lang="en-US" sz="1600" b="1" spc="-10" dirty="0">
                <a:ea typeface="Times New Roman" panose="02020603050405020304" pitchFamily="18" charset="0"/>
              </a:rPr>
              <a:t> </a:t>
            </a:r>
            <a:r>
              <a:rPr lang="en-US" sz="1600" b="1" dirty="0">
                <a:ea typeface="Times New Roman" panose="02020603050405020304" pitchFamily="18" charset="0"/>
              </a:rPr>
              <a:t>Machine Learning  </a:t>
            </a:r>
          </a:p>
          <a:p>
            <a:pPr marL="727710" marR="733425" algn="ctr">
              <a:lnSpc>
                <a:spcPct val="103000"/>
              </a:lnSpc>
              <a:spcBef>
                <a:spcPts val="325"/>
              </a:spcBef>
              <a:spcAft>
                <a:spcPts val="0"/>
              </a:spcAft>
            </a:pPr>
            <a:r>
              <a:rPr lang="en-US" sz="1600" b="1" dirty="0">
                <a:ea typeface="Times New Roman" panose="02020603050405020304" pitchFamily="18" charset="0"/>
              </a:rPr>
              <a:t> </a:t>
            </a:r>
            <a:r>
              <a:rPr lang="en-US" sz="1400" dirty="0">
                <a:ea typeface="Times New Roman" panose="02020603050405020304" pitchFamily="18" charset="0"/>
              </a:rPr>
              <a:t>A.P. Shah Institute of Technology</a:t>
            </a:r>
            <a:r>
              <a:rPr lang="en-US" sz="1400" spc="5" dirty="0">
                <a:ea typeface="Times New Roman" panose="02020603050405020304" pitchFamily="18" charset="0"/>
              </a:rPr>
              <a:t> </a:t>
            </a:r>
            <a:r>
              <a:rPr lang="en-US" sz="1400" dirty="0" err="1">
                <a:ea typeface="Times New Roman" panose="02020603050405020304" pitchFamily="18" charset="0"/>
              </a:rPr>
              <a:t>G.B.Road,Kasarvadavli</a:t>
            </a:r>
            <a:r>
              <a:rPr lang="en-US" sz="1400" dirty="0">
                <a:ea typeface="Times New Roman" panose="02020603050405020304" pitchFamily="18" charset="0"/>
              </a:rPr>
              <a:t>,</a:t>
            </a:r>
            <a:r>
              <a:rPr lang="en-US" sz="1400" spc="-65" dirty="0">
                <a:ea typeface="Times New Roman" panose="02020603050405020304" pitchFamily="18" charset="0"/>
              </a:rPr>
              <a:t> </a:t>
            </a:r>
            <a:r>
              <a:rPr lang="en-US" sz="1400" dirty="0">
                <a:ea typeface="Times New Roman" panose="02020603050405020304" pitchFamily="18" charset="0"/>
              </a:rPr>
              <a:t>Thane(W),</a:t>
            </a:r>
            <a:r>
              <a:rPr lang="en-US" sz="1400" spc="10" dirty="0">
                <a:ea typeface="Times New Roman" panose="02020603050405020304" pitchFamily="18" charset="0"/>
              </a:rPr>
              <a:t> </a:t>
            </a:r>
            <a:r>
              <a:rPr lang="en-US" sz="1400" dirty="0">
                <a:ea typeface="Times New Roman" panose="02020603050405020304" pitchFamily="18" charset="0"/>
              </a:rPr>
              <a:t>Mumbai-400615</a:t>
            </a:r>
            <a:endParaRPr lang="en-IN" sz="800" dirty="0">
              <a:ea typeface="Times New Roman" panose="02020603050405020304" pitchFamily="18" charset="0"/>
            </a:endParaRPr>
          </a:p>
          <a:p>
            <a:pPr marL="733425" marR="733425" algn="ctr">
              <a:spcBef>
                <a:spcPts val="25"/>
              </a:spcBef>
              <a:spcAft>
                <a:spcPts val="0"/>
              </a:spcAft>
            </a:pPr>
            <a:r>
              <a:rPr lang="en-US" sz="1400" dirty="0">
                <a:ea typeface="Times New Roman" panose="02020603050405020304" pitchFamily="18" charset="0"/>
              </a:rPr>
              <a:t>UNIVERSITY</a:t>
            </a:r>
            <a:r>
              <a:rPr lang="en-US" sz="1400" spc="-160" dirty="0">
                <a:ea typeface="Times New Roman" panose="02020603050405020304" pitchFamily="18" charset="0"/>
              </a:rPr>
              <a:t> </a:t>
            </a:r>
            <a:r>
              <a:rPr lang="en-US" sz="1400" dirty="0">
                <a:ea typeface="Times New Roman" panose="02020603050405020304" pitchFamily="18" charset="0"/>
              </a:rPr>
              <a:t>OF MUMBAI</a:t>
            </a:r>
            <a:endParaRPr lang="en-IN" sz="800" dirty="0">
              <a:ea typeface="Times New Roman" panose="02020603050405020304" pitchFamily="18" charset="0"/>
            </a:endParaRPr>
          </a:p>
          <a:p>
            <a:pPr marL="735330" marR="733425" algn="ctr">
              <a:spcBef>
                <a:spcPts val="165"/>
              </a:spcBef>
              <a:spcAft>
                <a:spcPts val="0"/>
              </a:spcAft>
            </a:pPr>
            <a:r>
              <a:rPr lang="en-US" sz="1400" spc="-10" dirty="0">
                <a:ea typeface="Times New Roman" panose="02020603050405020304" pitchFamily="18" charset="0"/>
              </a:rPr>
              <a:t>Academic</a:t>
            </a:r>
            <a:r>
              <a:rPr lang="en-US" sz="1400" spc="-190" dirty="0">
                <a:ea typeface="Times New Roman" panose="02020603050405020304" pitchFamily="18" charset="0"/>
              </a:rPr>
              <a:t> </a:t>
            </a:r>
            <a:r>
              <a:rPr lang="en-US" sz="1400" spc="-5" dirty="0">
                <a:ea typeface="Times New Roman" panose="02020603050405020304" pitchFamily="18" charset="0"/>
              </a:rPr>
              <a:t>Year</a:t>
            </a:r>
            <a:r>
              <a:rPr lang="en-US" sz="1400" spc="-35" dirty="0">
                <a:ea typeface="Times New Roman" panose="02020603050405020304" pitchFamily="18" charset="0"/>
              </a:rPr>
              <a:t> </a:t>
            </a:r>
            <a:r>
              <a:rPr lang="en-US" sz="1400" spc="-5" dirty="0">
                <a:ea typeface="Times New Roman" panose="02020603050405020304" pitchFamily="18" charset="0"/>
              </a:rPr>
              <a:t>2023-2024</a:t>
            </a:r>
            <a:endParaRPr lang="en-IN" sz="800" dirty="0">
              <a:effectLst/>
              <a:ea typeface="Times New Roman" panose="02020603050405020304" pitchFamily="18" charset="0"/>
            </a:endParaRPr>
          </a:p>
        </p:txBody>
      </p:sp>
    </p:spTree>
    <p:extLst>
      <p:ext uri="{BB962C8B-B14F-4D97-AF65-F5344CB8AC3E}">
        <p14:creationId xmlns:p14="http://schemas.microsoft.com/office/powerpoint/2010/main" val="370080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0430-0183-4272-A164-4E7BE83406B0}"/>
              </a:ext>
            </a:extLst>
          </p:cNvPr>
          <p:cNvSpPr>
            <a:spLocks noGrp="1"/>
          </p:cNvSpPr>
          <p:nvPr>
            <p:ph type="ctrTitle"/>
          </p:nvPr>
        </p:nvSpPr>
        <p:spPr>
          <a:xfrm>
            <a:off x="1154955" y="2099733"/>
            <a:ext cx="8825658" cy="1222587"/>
          </a:xfrm>
        </p:spPr>
        <p:txBody>
          <a:bodyPr/>
          <a:lstStyle/>
          <a:p>
            <a:pPr algn="ctr"/>
            <a:r>
              <a:rPr lang="en-IN" dirty="0"/>
              <a:t>RESUME BUILDER</a:t>
            </a:r>
          </a:p>
        </p:txBody>
      </p:sp>
      <p:sp>
        <p:nvSpPr>
          <p:cNvPr id="3" name="Subtitle 2">
            <a:extLst>
              <a:ext uri="{FF2B5EF4-FFF2-40B4-BE49-F238E27FC236}">
                <a16:creationId xmlns:a16="http://schemas.microsoft.com/office/drawing/2014/main" id="{99C8D5D3-4F40-489A-8087-A88BA7E9A99B}"/>
              </a:ext>
            </a:extLst>
          </p:cNvPr>
          <p:cNvSpPr>
            <a:spLocks noGrp="1"/>
          </p:cNvSpPr>
          <p:nvPr>
            <p:ph type="subTitle" idx="1"/>
          </p:nvPr>
        </p:nvSpPr>
        <p:spPr>
          <a:xfrm>
            <a:off x="1154955" y="3911600"/>
            <a:ext cx="8825658" cy="1727200"/>
          </a:xfrm>
        </p:spPr>
        <p:txBody>
          <a:bodyPr>
            <a:normAutofit fontScale="92500" lnSpcReduction="20000"/>
          </a:bodyPr>
          <a:lstStyle/>
          <a:p>
            <a:r>
              <a:rPr lang="en-IN" dirty="0"/>
              <a:t>By </a:t>
            </a:r>
          </a:p>
          <a:p>
            <a:r>
              <a:rPr lang="en-IN" dirty="0"/>
              <a:t>        Yogesh </a:t>
            </a:r>
            <a:r>
              <a:rPr lang="en-IN" dirty="0" err="1"/>
              <a:t>vartak</a:t>
            </a:r>
            <a:r>
              <a:rPr lang="en-IN" dirty="0"/>
              <a:t>    (22106119)</a:t>
            </a:r>
          </a:p>
          <a:p>
            <a:r>
              <a:rPr lang="en-IN" dirty="0"/>
              <a:t>	Dhruv Wesavkar (22106016)</a:t>
            </a:r>
          </a:p>
          <a:p>
            <a:r>
              <a:rPr lang="en-IN" dirty="0"/>
              <a:t>	</a:t>
            </a:r>
            <a:r>
              <a:rPr lang="en-IN" dirty="0" err="1"/>
              <a:t>vedant</a:t>
            </a:r>
            <a:r>
              <a:rPr lang="en-IN" dirty="0"/>
              <a:t> </a:t>
            </a:r>
            <a:r>
              <a:rPr lang="en-IN" dirty="0" err="1"/>
              <a:t>vethekar</a:t>
            </a:r>
            <a:r>
              <a:rPr lang="en-IN" dirty="0"/>
              <a:t> (22106090)</a:t>
            </a:r>
          </a:p>
          <a:p>
            <a:r>
              <a:rPr lang="en-IN" dirty="0"/>
              <a:t>	</a:t>
            </a:r>
            <a:r>
              <a:rPr lang="en-IN" dirty="0" err="1"/>
              <a:t>shravan</a:t>
            </a:r>
            <a:r>
              <a:rPr lang="en-IN" dirty="0"/>
              <a:t> thakur  (22106086)</a:t>
            </a:r>
          </a:p>
        </p:txBody>
      </p:sp>
    </p:spTree>
    <p:extLst>
      <p:ext uri="{BB962C8B-B14F-4D97-AF65-F5344CB8AC3E}">
        <p14:creationId xmlns:p14="http://schemas.microsoft.com/office/powerpoint/2010/main" val="122799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4C5F-AFDA-4FA4-A112-1956CFE8B6A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B52C447-9659-4E1B-BB2C-C8F43D66E4F6}"/>
              </a:ext>
            </a:extLst>
          </p:cNvPr>
          <p:cNvSpPr>
            <a:spLocks noGrp="1"/>
          </p:cNvSpPr>
          <p:nvPr>
            <p:ph idx="1"/>
          </p:nvPr>
        </p:nvSpPr>
        <p:spPr/>
        <p:txBody>
          <a:bodyPr>
            <a:normAutofit/>
          </a:bodyPr>
          <a:lstStyle/>
          <a:p>
            <a:pPr>
              <a:buFont typeface="Wingdings" panose="05000000000000000000" pitchFamily="2" charset="2"/>
              <a:buChar char="Ø"/>
            </a:pPr>
            <a:r>
              <a:rPr lang="en-IN" dirty="0"/>
              <a:t>This application helps build a resume for an individual.</a:t>
            </a:r>
          </a:p>
          <a:p>
            <a:pPr>
              <a:buFont typeface="Wingdings" panose="05000000000000000000" pitchFamily="2" charset="2"/>
              <a:buChar char="Ø"/>
            </a:pPr>
            <a:r>
              <a:rPr lang="en-IN" dirty="0"/>
              <a:t>The system is malleable for creating an appropriate resume according to qualification by reducing the need of thinking.</a:t>
            </a:r>
          </a:p>
          <a:p>
            <a:pPr>
              <a:buFont typeface="Wingdings" panose="05000000000000000000" pitchFamily="2" charset="2"/>
              <a:buChar char="Ø"/>
            </a:pPr>
            <a:r>
              <a:rPr lang="en-IN" dirty="0"/>
              <a:t>Usually individuals get confused while creating a resume especially fresher’s who are looking for new jobs. They are not much clear about what things and information must be included in a resume.</a:t>
            </a:r>
          </a:p>
          <a:p>
            <a:pPr>
              <a:buFont typeface="Wingdings" panose="05000000000000000000" pitchFamily="2" charset="2"/>
              <a:buChar char="Ø"/>
            </a:pPr>
            <a:r>
              <a:rPr lang="en-IN" dirty="0"/>
              <a:t>This application will provide an easy way of developing a resume that will look like a professional resume.</a:t>
            </a:r>
          </a:p>
        </p:txBody>
      </p:sp>
    </p:spTree>
    <p:extLst>
      <p:ext uri="{BB962C8B-B14F-4D97-AF65-F5344CB8AC3E}">
        <p14:creationId xmlns:p14="http://schemas.microsoft.com/office/powerpoint/2010/main" val="265366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7E24-BDEA-4DFF-98E0-8F337D8D36F8}"/>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957D6141-B1D4-4C74-B3D7-66E75C36306B}"/>
              </a:ext>
            </a:extLst>
          </p:cNvPr>
          <p:cNvSpPr>
            <a:spLocks noGrp="1"/>
          </p:cNvSpPr>
          <p:nvPr>
            <p:ph idx="1"/>
          </p:nvPr>
        </p:nvSpPr>
        <p:spPr/>
        <p:txBody>
          <a:bodyPr/>
          <a:lstStyle/>
          <a:p>
            <a:pPr>
              <a:buFont typeface="Wingdings" panose="05000000000000000000" pitchFamily="2" charset="2"/>
              <a:buChar char="Ø"/>
            </a:pPr>
            <a:r>
              <a:rPr lang="en-IN" dirty="0"/>
              <a:t>The main objectives of the Online resume builder is to manage the details of resume, job, Individual, Skills, Qualification.</a:t>
            </a:r>
          </a:p>
          <a:p>
            <a:pPr>
              <a:buFont typeface="Wingdings" panose="05000000000000000000" pitchFamily="2" charset="2"/>
              <a:buChar char="Ø"/>
            </a:pPr>
            <a:r>
              <a:rPr lang="en-IN" dirty="0"/>
              <a:t>I It manages all the information about resume, jobseeker, qualification, resume.</a:t>
            </a:r>
          </a:p>
          <a:p>
            <a:pPr>
              <a:buFont typeface="Wingdings" panose="05000000000000000000" pitchFamily="2" charset="2"/>
              <a:buChar char="Ø"/>
            </a:pPr>
            <a:r>
              <a:rPr lang="en-IN" dirty="0"/>
              <a:t>We will develop a web application that will auto-generate a nice and properly formatted resume from the information filled up in a form.</a:t>
            </a:r>
          </a:p>
          <a:p>
            <a:pPr marL="0" indent="0">
              <a:buNone/>
            </a:pPr>
            <a:r>
              <a:rPr lang="en-IN" dirty="0"/>
              <a:t> </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54830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8BF3-6450-492B-9398-8A9B8E05BAC1}"/>
              </a:ext>
            </a:extLst>
          </p:cNvPr>
          <p:cNvSpPr>
            <a:spLocks noGrp="1"/>
          </p:cNvSpPr>
          <p:nvPr>
            <p:ph type="title"/>
          </p:nvPr>
        </p:nvSpPr>
        <p:spPr/>
        <p:txBody>
          <a:bodyPr/>
          <a:lstStyle/>
          <a:p>
            <a:r>
              <a:rPr lang="en-IN" dirty="0"/>
              <a:t>Features</a:t>
            </a:r>
          </a:p>
        </p:txBody>
      </p:sp>
      <p:sp>
        <p:nvSpPr>
          <p:cNvPr id="3" name="Text Placeholder 2">
            <a:extLst>
              <a:ext uri="{FF2B5EF4-FFF2-40B4-BE49-F238E27FC236}">
                <a16:creationId xmlns:a16="http://schemas.microsoft.com/office/drawing/2014/main" id="{B5ACE7E7-E086-4FAA-B2F9-8DCBE705FEFA}"/>
              </a:ext>
            </a:extLst>
          </p:cNvPr>
          <p:cNvSpPr>
            <a:spLocks noGrp="1"/>
          </p:cNvSpPr>
          <p:nvPr>
            <p:ph type="body" sz="half" idx="2"/>
          </p:nvPr>
        </p:nvSpPr>
        <p:spPr>
          <a:xfrm>
            <a:off x="1154954" y="3245618"/>
            <a:ext cx="8825659" cy="3366197"/>
          </a:xfrm>
        </p:spPr>
        <p:txBody>
          <a:bodyPr>
            <a:normAutofit lnSpcReduction="10000"/>
          </a:bodyPr>
          <a:lstStyle/>
          <a:p>
            <a:pPr marL="285750" indent="-285750">
              <a:buFont typeface="Wingdings" panose="05000000000000000000" pitchFamily="2" charset="2"/>
              <a:buChar char="Ø"/>
            </a:pPr>
            <a:r>
              <a:rPr lang="en-IN" dirty="0"/>
              <a:t>Simplicity: Ensure ease of use for all users.</a:t>
            </a:r>
          </a:p>
          <a:p>
            <a:pPr marL="285750" indent="-285750">
              <a:buFont typeface="Wingdings" panose="05000000000000000000" pitchFamily="2" charset="2"/>
              <a:buChar char="Ø"/>
            </a:pPr>
            <a:r>
              <a:rPr lang="en-IN" dirty="0"/>
              <a:t>Customization: Allow users to tailor resumes to specific needs.</a:t>
            </a:r>
          </a:p>
          <a:p>
            <a:pPr marL="285750" indent="-285750">
              <a:buFont typeface="Wingdings" panose="05000000000000000000" pitchFamily="2" charset="2"/>
              <a:buChar char="Ø"/>
            </a:pPr>
            <a:r>
              <a:rPr lang="en-IN" dirty="0"/>
              <a:t>Efficiency: Streamline the resume creation process.</a:t>
            </a:r>
          </a:p>
          <a:p>
            <a:pPr marL="285750" indent="-285750">
              <a:buFont typeface="Wingdings" panose="05000000000000000000" pitchFamily="2" charset="2"/>
              <a:buChar char="Ø"/>
            </a:pPr>
            <a:r>
              <a:rPr lang="en-IN" dirty="0"/>
              <a:t>ATS Compatibility: Optimize resumes for applicant tracking systems.</a:t>
            </a:r>
          </a:p>
          <a:p>
            <a:pPr marL="285750" indent="-285750">
              <a:buFont typeface="Wingdings" panose="05000000000000000000" pitchFamily="2" charset="2"/>
              <a:buChar char="Ø"/>
            </a:pPr>
            <a:r>
              <a:rPr lang="en-IN" dirty="0"/>
              <a:t>Mobile Accessibility: Enable resume building on various devices.</a:t>
            </a:r>
          </a:p>
          <a:p>
            <a:pPr marL="285750" indent="-285750">
              <a:buFont typeface="Wingdings" panose="05000000000000000000" pitchFamily="2" charset="2"/>
              <a:buChar char="Ø"/>
            </a:pPr>
            <a:r>
              <a:rPr lang="en-IN" dirty="0"/>
              <a:t>Real-time Preview: Provide instant feedback on resume design.</a:t>
            </a:r>
          </a:p>
          <a:p>
            <a:pPr marL="285750" indent="-285750">
              <a:buFont typeface="Wingdings" panose="05000000000000000000" pitchFamily="2" charset="2"/>
              <a:buChar char="Ø"/>
            </a:pPr>
            <a:r>
              <a:rPr lang="en-IN" dirty="0"/>
              <a:t>Multi-format Export: Allow export in diverse file formats (e.g., PDF, HTML).</a:t>
            </a:r>
          </a:p>
          <a:p>
            <a:pPr marL="285750" indent="-285750">
              <a:buFont typeface="Wingdings" panose="05000000000000000000" pitchFamily="2" charset="2"/>
              <a:buChar char="Ø"/>
            </a:pPr>
            <a:r>
              <a:rPr lang="en-IN" dirty="0"/>
              <a:t>Professional Templates: Offer pre-designed templates for visually appealing resumes</a:t>
            </a:r>
          </a:p>
        </p:txBody>
      </p:sp>
    </p:spTree>
    <p:extLst>
      <p:ext uri="{BB962C8B-B14F-4D97-AF65-F5344CB8AC3E}">
        <p14:creationId xmlns:p14="http://schemas.microsoft.com/office/powerpoint/2010/main" val="2058464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9BA4-0023-4874-89DC-C403FF9CD7B0}"/>
              </a:ext>
            </a:extLst>
          </p:cNvPr>
          <p:cNvSpPr>
            <a:spLocks noGrp="1"/>
          </p:cNvSpPr>
          <p:nvPr>
            <p:ph type="title"/>
          </p:nvPr>
        </p:nvSpPr>
        <p:spPr/>
        <p:txBody>
          <a:bodyPr/>
          <a:lstStyle/>
          <a:p>
            <a:r>
              <a:rPr lang="en-IN" dirty="0"/>
              <a:t>Block Diagram</a:t>
            </a:r>
          </a:p>
        </p:txBody>
      </p:sp>
      <p:pic>
        <p:nvPicPr>
          <p:cNvPr id="4" name="Picture 3">
            <a:extLst>
              <a:ext uri="{FF2B5EF4-FFF2-40B4-BE49-F238E27FC236}">
                <a16:creationId xmlns:a16="http://schemas.microsoft.com/office/drawing/2014/main" id="{0A960690-9D8B-49DF-BE73-3CE8F9ABA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4" y="2526660"/>
            <a:ext cx="9655377" cy="4115157"/>
          </a:xfrm>
          <a:prstGeom prst="rect">
            <a:avLst/>
          </a:prstGeom>
        </p:spPr>
      </p:pic>
    </p:spTree>
    <p:extLst>
      <p:ext uri="{BB962C8B-B14F-4D97-AF65-F5344CB8AC3E}">
        <p14:creationId xmlns:p14="http://schemas.microsoft.com/office/powerpoint/2010/main" val="2481810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17DA-13E2-4F44-B680-62BEE9D4AE4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6C94A30-C2C7-4604-ADF4-8A9996A4E61E}"/>
              </a:ext>
            </a:extLst>
          </p:cNvPr>
          <p:cNvSpPr>
            <a:spLocks noGrp="1"/>
          </p:cNvSpPr>
          <p:nvPr>
            <p:ph idx="1"/>
          </p:nvPr>
        </p:nvSpPr>
        <p:spPr/>
        <p:txBody>
          <a:bodyPr/>
          <a:lstStyle/>
          <a:p>
            <a:pPr marL="0" indent="0">
              <a:buNone/>
            </a:pPr>
            <a:r>
              <a:rPr lang="en-US" dirty="0"/>
              <a:t>The </a:t>
            </a:r>
            <a:r>
              <a:rPr lang="en-US"/>
              <a:t>proposed application </a:t>
            </a:r>
            <a:r>
              <a:rPr lang="en-US" dirty="0"/>
              <a:t>is very helpful and makes the resume formation easy so that a person can get his resume in a formal format without </a:t>
            </a:r>
            <a:r>
              <a:rPr lang="en-US"/>
              <a:t>any issues </a:t>
            </a:r>
            <a:r>
              <a:rPr lang="en-US" dirty="0"/>
              <a:t>just by using this resume builder application. It is mainly focused on format by simply choosing the desired template and giving some necessary details to the application and the resume builder app will process this raw information into the finished resume easily. </a:t>
            </a:r>
          </a:p>
          <a:p>
            <a:pPr marL="0" indent="0">
              <a:buNone/>
            </a:pPr>
            <a:endParaRPr lang="en-IN" dirty="0"/>
          </a:p>
        </p:txBody>
      </p:sp>
    </p:spTree>
    <p:extLst>
      <p:ext uri="{BB962C8B-B14F-4D97-AF65-F5344CB8AC3E}">
        <p14:creationId xmlns:p14="http://schemas.microsoft.com/office/powerpoint/2010/main" val="428457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AC15-003F-430A-AA30-0C2EA436CF2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4CD83F5E-10D5-4418-B508-7F1777A7EFA9}"/>
              </a:ext>
            </a:extLst>
          </p:cNvPr>
          <p:cNvSpPr>
            <a:spLocks noGrp="1"/>
          </p:cNvSpPr>
          <p:nvPr>
            <p:ph idx="1"/>
          </p:nvPr>
        </p:nvSpPr>
        <p:spPr/>
        <p:txBody>
          <a:bodyPr>
            <a:normAutofit/>
          </a:bodyPr>
          <a:lstStyle/>
          <a:p>
            <a:pPr>
              <a:buFont typeface="Wingdings" panose="05000000000000000000" pitchFamily="2" charset="2"/>
              <a:buChar char="Ø"/>
            </a:pPr>
            <a:r>
              <a:rPr lang="en-IN" b="1" dirty="0">
                <a:hlinkClick r:id="rId2"/>
              </a:rPr>
              <a:t>https://www.researchgate.net/publication/341779638_Resume_Builder_Application</a:t>
            </a:r>
            <a:endParaRPr lang="en-IN" b="1" dirty="0"/>
          </a:p>
          <a:p>
            <a:pPr>
              <a:buFont typeface="Wingdings" panose="05000000000000000000" pitchFamily="2" charset="2"/>
              <a:buChar char="Ø"/>
            </a:pPr>
            <a:r>
              <a:rPr lang="en-IN" dirty="0">
                <a:hlinkClick r:id="rId3"/>
              </a:rPr>
              <a:t>https://www.linkedin.com/learning/</a:t>
            </a:r>
            <a:endParaRPr lang="en-IN" dirty="0"/>
          </a:p>
          <a:p>
            <a:pPr>
              <a:buFont typeface="Wingdings" panose="05000000000000000000" pitchFamily="2" charset="2"/>
              <a:buChar char="Ø"/>
            </a:pPr>
            <a:r>
              <a:rPr lang="en-IN" dirty="0"/>
              <a:t>https://zety.com/blog</a:t>
            </a:r>
          </a:p>
        </p:txBody>
      </p:sp>
    </p:spTree>
    <p:extLst>
      <p:ext uri="{BB962C8B-B14F-4D97-AF65-F5344CB8AC3E}">
        <p14:creationId xmlns:p14="http://schemas.microsoft.com/office/powerpoint/2010/main" val="140430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320</TotalTime>
  <Words>412</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Times New Roman</vt:lpstr>
      <vt:lpstr>Wingdings</vt:lpstr>
      <vt:lpstr>Wingdings 3</vt:lpstr>
      <vt:lpstr>Ion Boardroom</vt:lpstr>
      <vt:lpstr>PowerPoint Presentation</vt:lpstr>
      <vt:lpstr>RESUME BUILDER</vt:lpstr>
      <vt:lpstr>Introduction</vt:lpstr>
      <vt:lpstr>Objective</vt:lpstr>
      <vt:lpstr>Features</vt:lpstr>
      <vt:lpstr>Block Diagram</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Wesavkar</dc:creator>
  <cp:lastModifiedBy>Dhruv Wesavkar</cp:lastModifiedBy>
  <cp:revision>19</cp:revision>
  <dcterms:created xsi:type="dcterms:W3CDTF">2023-09-13T15:07:43Z</dcterms:created>
  <dcterms:modified xsi:type="dcterms:W3CDTF">2023-10-26T17:25:44Z</dcterms:modified>
</cp:coreProperties>
</file>