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3" r:id="rId2"/>
    <p:sldId id="256" r:id="rId3"/>
    <p:sldId id="265" r:id="rId4"/>
    <p:sldId id="264" r:id="rId5"/>
    <p:sldId id="269" r:id="rId6"/>
    <p:sldId id="257" r:id="rId7"/>
    <p:sldId id="267" r:id="rId8"/>
    <p:sldId id="266" r:id="rId9"/>
    <p:sldId id="270" r:id="rId10"/>
    <p:sldId id="271" r:id="rId11"/>
    <p:sldId id="268" r:id="rId12"/>
    <p:sldId id="275" r:id="rId13"/>
    <p:sldId id="272" r:id="rId14"/>
    <p:sldId id="258" r:id="rId15"/>
    <p:sldId id="259" r:id="rId16"/>
    <p:sldId id="261" r:id="rId17"/>
    <p:sldId id="260" r:id="rId18"/>
    <p:sldId id="273"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an sapkale" initials="ps" lastIdx="1" clrIdx="0">
    <p:extLst>
      <p:ext uri="{19B8F6BF-5375-455C-9EA6-DF929625EA0E}">
        <p15:presenceInfo xmlns:p15="http://schemas.microsoft.com/office/powerpoint/2012/main" userId="71a3f82a477567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99"/>
    <a:srgbClr val="080808"/>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8EEC1-C3A6-44F3-A7D6-864828A72A55}" v="18" dt="2023-09-14T08:25:4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8" autoAdjust="0"/>
    <p:restoredTop sz="94610"/>
  </p:normalViewPr>
  <p:slideViewPr>
    <p:cSldViewPr snapToGrid="0" snapToObjects="1">
      <p:cViewPr varScale="1">
        <p:scale>
          <a:sx n="78" d="100"/>
          <a:sy n="78"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07306CC4-96B0-6B4B-BC3E-2C667E72C3EB}" type="datetimeFigureOut">
              <a:rPr lang="en-US" smtClean="0"/>
              <a:t>9/14/2023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AC15B9FA-7D13-9346-AFEF-2A3C37BD958E}" type="slidenum">
              <a:rPr lang="en-US" smtClean="0"/>
              <a:t>‹#›</a:t>
            </a:fld>
            <a:endParaRPr lang="en-US"/>
          </a:p>
        </p:txBody>
      </p:sp>
    </p:spTree>
    <p:extLst>
      <p:ext uri="{BB962C8B-B14F-4D97-AF65-F5344CB8AC3E}">
        <p14:creationId xmlns:p14="http://schemas.microsoft.com/office/powerpoint/2010/main" val="10717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4232370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8002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04008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034836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71965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549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2589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261277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80102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17672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930020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51849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freepik.com/free-vector/golden-cup-with-arrow-hitting-target-center_1311358.htm#page=1&amp;query=AIM&amp;position=25"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freepik.com/free-vector/group-people-holding-question-mark-icons_3530048.htm#page=1&amp;query=PROBLEM&amp;position=12" TargetMode="External"/><Relationship Id="rId5" Type="http://schemas.openxmlformats.org/officeDocument/2006/relationships/hyperlink" Target="https://www.freepik.com/free-vector/people-connecting-jigsaw-pieces-head-together_3425145.htm#page=1&amp;query=knowledge&amp;position=4" TargetMode="External"/><Relationship Id="rId4" Type="http://schemas.openxmlformats.org/officeDocument/2006/relationships/hyperlink" Target="https://www.freepik.com/free-vector/cyber-attacker-hacking-into-email-server_5259895.htm#page=1&amp;query=cyber%20phishing&amp;position=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5" name="object 2">
            <a:extLst>
              <a:ext uri="{FF2B5EF4-FFF2-40B4-BE49-F238E27FC236}">
                <a16:creationId xmlns:a16="http://schemas.microsoft.com/office/drawing/2014/main" id="{CB1BA96B-A84E-6844-C49D-EC3EA77F275F}"/>
              </a:ext>
            </a:extLst>
          </p:cNvPr>
          <p:cNvPicPr/>
          <p:nvPr/>
        </p:nvPicPr>
        <p:blipFill>
          <a:blip r:embed="rId4" cstate="print"/>
          <a:stretch>
            <a:fillRect/>
          </a:stretch>
        </p:blipFill>
        <p:spPr>
          <a:xfrm>
            <a:off x="4954361" y="388298"/>
            <a:ext cx="4494440" cy="2711116"/>
          </a:xfrm>
          <a:prstGeom prst="rect">
            <a:avLst/>
          </a:prstGeom>
        </p:spPr>
      </p:pic>
      <p:sp>
        <p:nvSpPr>
          <p:cNvPr id="6" name="object 3">
            <a:extLst>
              <a:ext uri="{FF2B5EF4-FFF2-40B4-BE49-F238E27FC236}">
                <a16:creationId xmlns:a16="http://schemas.microsoft.com/office/drawing/2014/main" id="{79961F16-5D2B-D02B-14A2-DF902561BAAA}"/>
              </a:ext>
            </a:extLst>
          </p:cNvPr>
          <p:cNvSpPr txBox="1">
            <a:spLocks noGrp="1"/>
          </p:cNvSpPr>
          <p:nvPr/>
        </p:nvSpPr>
        <p:spPr>
          <a:xfrm>
            <a:off x="241100" y="3136409"/>
            <a:ext cx="15704819" cy="1799916"/>
          </a:xfrm>
          <a:prstGeom prst="rect">
            <a:avLst/>
          </a:prstGeom>
        </p:spPr>
        <p:txBody>
          <a:bodyPr vert="horz" wrap="square" lIns="0" tIns="43815" rIns="0" bIns="0" rtlCol="0">
            <a:spAutoFit/>
          </a:bodyPr>
          <a:lstStyle>
            <a:lvl1pPr>
              <a:defRPr sz="5150" b="0" i="0" u="heavy">
                <a:solidFill>
                  <a:schemeClr val="tx1"/>
                </a:solidFill>
                <a:latin typeface="Lucida Sans Unicode"/>
                <a:ea typeface="+mj-ea"/>
                <a:cs typeface="Lucida Sans Unicode"/>
              </a:defRPr>
            </a:lvl1pPr>
          </a:lstStyle>
          <a:p>
            <a:pPr marL="880110" marR="5080" indent="-868044">
              <a:lnSpc>
                <a:spcPts val="7059"/>
              </a:lnSpc>
              <a:spcBef>
                <a:spcPts val="345"/>
              </a:spcBef>
            </a:pPr>
            <a:r>
              <a:rPr sz="5400" b="1" u="none" spc="-10" dirty="0">
                <a:solidFill>
                  <a:schemeClr val="bg1"/>
                </a:solidFill>
                <a:latin typeface="Times New Roman"/>
                <a:cs typeface="Times New Roman"/>
              </a:rPr>
              <a:t>Department </a:t>
            </a:r>
            <a:r>
              <a:rPr sz="5400" b="1" u="none" dirty="0">
                <a:solidFill>
                  <a:schemeClr val="bg1"/>
                </a:solidFill>
                <a:latin typeface="Times New Roman"/>
                <a:cs typeface="Times New Roman"/>
              </a:rPr>
              <a:t>of </a:t>
            </a:r>
            <a:r>
              <a:rPr sz="5400" b="1" u="none" spc="-15" dirty="0">
                <a:solidFill>
                  <a:schemeClr val="bg1"/>
                </a:solidFill>
                <a:latin typeface="Times New Roman"/>
                <a:cs typeface="Times New Roman"/>
              </a:rPr>
              <a:t>Computer </a:t>
            </a:r>
            <a:r>
              <a:rPr sz="5400" b="1" u="none" dirty="0">
                <a:solidFill>
                  <a:schemeClr val="bg1"/>
                </a:solidFill>
                <a:latin typeface="Times New Roman"/>
                <a:cs typeface="Times New Roman"/>
              </a:rPr>
              <a:t>Science </a:t>
            </a:r>
            <a:r>
              <a:rPr sz="5400" b="1" u="none" spc="-5" dirty="0">
                <a:solidFill>
                  <a:schemeClr val="bg1"/>
                </a:solidFill>
                <a:latin typeface="Times New Roman"/>
                <a:cs typeface="Times New Roman"/>
              </a:rPr>
              <a:t>&amp;Engineering </a:t>
            </a:r>
            <a:r>
              <a:rPr sz="5400" b="1" u="none" spc="-1485" dirty="0">
                <a:solidFill>
                  <a:schemeClr val="bg1"/>
                </a:solidFill>
                <a:latin typeface="Times New Roman"/>
                <a:cs typeface="Times New Roman"/>
              </a:rPr>
              <a:t> </a:t>
            </a:r>
            <a:r>
              <a:rPr sz="5400" b="1" u="none" spc="5" dirty="0">
                <a:solidFill>
                  <a:schemeClr val="bg1"/>
                </a:solidFill>
                <a:latin typeface="Times New Roman"/>
                <a:cs typeface="Times New Roman"/>
              </a:rPr>
              <a:t>Artificial</a:t>
            </a:r>
            <a:r>
              <a:rPr sz="5400" b="1" u="none" spc="-110" dirty="0">
                <a:solidFill>
                  <a:schemeClr val="bg1"/>
                </a:solidFill>
                <a:latin typeface="Times New Roman"/>
                <a:cs typeface="Times New Roman"/>
              </a:rPr>
              <a:t> </a:t>
            </a:r>
            <a:r>
              <a:rPr sz="5400" b="1" u="none" spc="-5" dirty="0">
                <a:solidFill>
                  <a:schemeClr val="bg1"/>
                </a:solidFill>
                <a:latin typeface="Times New Roman"/>
                <a:cs typeface="Times New Roman"/>
              </a:rPr>
              <a:t>Intelligence</a:t>
            </a:r>
            <a:r>
              <a:rPr sz="5400" b="1" u="none" spc="-55" dirty="0">
                <a:solidFill>
                  <a:schemeClr val="bg1"/>
                </a:solidFill>
                <a:latin typeface="Times New Roman"/>
                <a:cs typeface="Times New Roman"/>
              </a:rPr>
              <a:t> </a:t>
            </a:r>
            <a:r>
              <a:rPr sz="5400" b="1" u="none" dirty="0">
                <a:solidFill>
                  <a:schemeClr val="bg1"/>
                </a:solidFill>
                <a:latin typeface="Times New Roman"/>
                <a:cs typeface="Times New Roman"/>
              </a:rPr>
              <a:t>&amp;</a:t>
            </a:r>
            <a:r>
              <a:rPr sz="5400" b="1" u="none" spc="-65" dirty="0">
                <a:solidFill>
                  <a:schemeClr val="bg1"/>
                </a:solidFill>
                <a:latin typeface="Times New Roman"/>
                <a:cs typeface="Times New Roman"/>
              </a:rPr>
              <a:t> </a:t>
            </a:r>
            <a:r>
              <a:rPr sz="5400" b="1" u="none" spc="-5" dirty="0">
                <a:solidFill>
                  <a:schemeClr val="bg1"/>
                </a:solidFill>
                <a:latin typeface="Times New Roman"/>
                <a:cs typeface="Times New Roman"/>
              </a:rPr>
              <a:t>Machine</a:t>
            </a:r>
            <a:r>
              <a:rPr sz="5400" b="1" u="none" spc="25" dirty="0">
                <a:solidFill>
                  <a:schemeClr val="bg1"/>
                </a:solidFill>
                <a:latin typeface="Times New Roman"/>
                <a:cs typeface="Times New Roman"/>
              </a:rPr>
              <a:t> </a:t>
            </a:r>
            <a:r>
              <a:rPr sz="5400" b="1" u="none" spc="-10" dirty="0">
                <a:solidFill>
                  <a:schemeClr val="bg1"/>
                </a:solidFill>
                <a:latin typeface="Times New Roman"/>
                <a:cs typeface="Times New Roman"/>
              </a:rPr>
              <a:t>Learning</a:t>
            </a:r>
            <a:endParaRPr sz="5400" dirty="0">
              <a:solidFill>
                <a:schemeClr val="bg1"/>
              </a:solidFill>
              <a:latin typeface="Times New Roman"/>
              <a:cs typeface="Times New Roman"/>
            </a:endParaRPr>
          </a:p>
        </p:txBody>
      </p:sp>
      <p:sp>
        <p:nvSpPr>
          <p:cNvPr id="7" name="object 4">
            <a:extLst>
              <a:ext uri="{FF2B5EF4-FFF2-40B4-BE49-F238E27FC236}">
                <a16:creationId xmlns:a16="http://schemas.microsoft.com/office/drawing/2014/main" id="{2A56A2D3-5195-7578-98A3-F1635B41BCFB}"/>
              </a:ext>
            </a:extLst>
          </p:cNvPr>
          <p:cNvSpPr txBox="1"/>
          <p:nvPr/>
        </p:nvSpPr>
        <p:spPr>
          <a:xfrm>
            <a:off x="810641" y="4973320"/>
            <a:ext cx="13004800" cy="2609048"/>
          </a:xfrm>
          <a:prstGeom prst="rect">
            <a:avLst/>
          </a:prstGeom>
        </p:spPr>
        <p:txBody>
          <a:bodyPr vert="horz" wrap="square" lIns="0" tIns="1079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2401570">
              <a:lnSpc>
                <a:spcPct val="100299"/>
              </a:lnSpc>
              <a:spcBef>
                <a:spcPts val="85"/>
              </a:spcBef>
            </a:pPr>
            <a:r>
              <a:rPr lang="en-US" sz="4800" spc="-150" dirty="0">
                <a:solidFill>
                  <a:schemeClr val="bg1"/>
                </a:solidFill>
                <a:latin typeface="Times New Roman"/>
                <a:cs typeface="Times New Roman"/>
              </a:rPr>
              <a:t>	   </a:t>
            </a:r>
            <a:r>
              <a:rPr sz="4800" spc="-150" dirty="0">
                <a:solidFill>
                  <a:schemeClr val="bg1"/>
                </a:solidFill>
                <a:latin typeface="Times New Roman"/>
                <a:cs typeface="Times New Roman"/>
              </a:rPr>
              <a:t>A.</a:t>
            </a:r>
            <a:r>
              <a:rPr sz="4000" spc="-150" dirty="0">
                <a:solidFill>
                  <a:schemeClr val="bg1"/>
                </a:solidFill>
                <a:latin typeface="Times New Roman"/>
                <a:cs typeface="Times New Roman"/>
              </a:rPr>
              <a:t>P.</a:t>
            </a:r>
            <a:r>
              <a:rPr sz="4000" spc="65" dirty="0">
                <a:solidFill>
                  <a:schemeClr val="bg1"/>
                </a:solidFill>
                <a:latin typeface="Times New Roman"/>
                <a:cs typeface="Times New Roman"/>
              </a:rPr>
              <a:t> </a:t>
            </a:r>
            <a:r>
              <a:rPr sz="4000" spc="-5" dirty="0">
                <a:solidFill>
                  <a:schemeClr val="bg1"/>
                </a:solidFill>
                <a:latin typeface="Times New Roman"/>
                <a:cs typeface="Times New Roman"/>
              </a:rPr>
              <a:t>Shah</a:t>
            </a:r>
            <a:r>
              <a:rPr sz="4000" spc="-75" dirty="0">
                <a:solidFill>
                  <a:schemeClr val="bg1"/>
                </a:solidFill>
                <a:latin typeface="Times New Roman"/>
                <a:cs typeface="Times New Roman"/>
              </a:rPr>
              <a:t> </a:t>
            </a:r>
            <a:r>
              <a:rPr sz="4000" spc="-5" dirty="0">
                <a:solidFill>
                  <a:schemeClr val="bg1"/>
                </a:solidFill>
                <a:latin typeface="Times New Roman"/>
                <a:cs typeface="Times New Roman"/>
              </a:rPr>
              <a:t>Institute</a:t>
            </a:r>
            <a:r>
              <a:rPr sz="4000" spc="35" dirty="0">
                <a:solidFill>
                  <a:schemeClr val="bg1"/>
                </a:solidFill>
                <a:latin typeface="Times New Roman"/>
                <a:cs typeface="Times New Roman"/>
              </a:rPr>
              <a:t> </a:t>
            </a:r>
            <a:r>
              <a:rPr sz="4000" dirty="0">
                <a:solidFill>
                  <a:schemeClr val="bg1"/>
                </a:solidFill>
                <a:latin typeface="Times New Roman"/>
                <a:cs typeface="Times New Roman"/>
              </a:rPr>
              <a:t>of</a:t>
            </a:r>
            <a:r>
              <a:rPr sz="4000" spc="-95" dirty="0">
                <a:solidFill>
                  <a:schemeClr val="bg1"/>
                </a:solidFill>
                <a:latin typeface="Times New Roman"/>
                <a:cs typeface="Times New Roman"/>
              </a:rPr>
              <a:t> </a:t>
            </a:r>
            <a:r>
              <a:rPr sz="4000" spc="-35" dirty="0">
                <a:solidFill>
                  <a:schemeClr val="bg1"/>
                </a:solidFill>
                <a:latin typeface="Times New Roman"/>
                <a:cs typeface="Times New Roman"/>
              </a:rPr>
              <a:t>Technology </a:t>
            </a:r>
            <a:r>
              <a:rPr sz="4000" spc="-30" dirty="0">
                <a:solidFill>
                  <a:schemeClr val="bg1"/>
                </a:solidFill>
                <a:latin typeface="Times New Roman"/>
                <a:cs typeface="Times New Roman"/>
              </a:rPr>
              <a:t> </a:t>
            </a:r>
            <a:r>
              <a:rPr lang="en-US" sz="4000" spc="-30" dirty="0">
                <a:solidFill>
                  <a:schemeClr val="bg1"/>
                </a:solidFill>
                <a:latin typeface="Times New Roman"/>
                <a:cs typeface="Times New Roman"/>
              </a:rPr>
              <a:t>  	   		</a:t>
            </a:r>
            <a:r>
              <a:rPr sz="4000" spc="-20" dirty="0" err="1">
                <a:solidFill>
                  <a:schemeClr val="bg1"/>
                </a:solidFill>
                <a:latin typeface="Times New Roman"/>
                <a:cs typeface="Times New Roman"/>
              </a:rPr>
              <a:t>G.B.Road,Kasarvadavli</a:t>
            </a:r>
            <a:r>
              <a:rPr sz="4000" spc="-20" dirty="0">
                <a:solidFill>
                  <a:schemeClr val="bg1"/>
                </a:solidFill>
                <a:latin typeface="Times New Roman"/>
                <a:cs typeface="Times New Roman"/>
              </a:rPr>
              <a:t>,</a:t>
            </a:r>
            <a:r>
              <a:rPr sz="4000" spc="200" dirty="0">
                <a:solidFill>
                  <a:schemeClr val="bg1"/>
                </a:solidFill>
                <a:latin typeface="Times New Roman"/>
                <a:cs typeface="Times New Roman"/>
              </a:rPr>
              <a:t> </a:t>
            </a:r>
            <a:r>
              <a:rPr sz="4000" spc="-10" dirty="0">
                <a:solidFill>
                  <a:schemeClr val="bg1"/>
                </a:solidFill>
                <a:latin typeface="Times New Roman"/>
                <a:cs typeface="Times New Roman"/>
              </a:rPr>
              <a:t>Thane(W),</a:t>
            </a:r>
            <a:r>
              <a:rPr sz="4000" spc="55" dirty="0">
                <a:solidFill>
                  <a:schemeClr val="bg1"/>
                </a:solidFill>
                <a:latin typeface="Times New Roman"/>
                <a:cs typeface="Times New Roman"/>
              </a:rPr>
              <a:t> </a:t>
            </a:r>
            <a:r>
              <a:rPr sz="4000" spc="-15" dirty="0">
                <a:solidFill>
                  <a:schemeClr val="bg1"/>
                </a:solidFill>
                <a:latin typeface="Times New Roman"/>
                <a:cs typeface="Times New Roman"/>
              </a:rPr>
              <a:t>Mumbai-400615</a:t>
            </a:r>
            <a:endParaRPr sz="4000" dirty="0">
              <a:solidFill>
                <a:schemeClr val="bg1"/>
              </a:solidFill>
              <a:latin typeface="Times New Roman"/>
              <a:cs typeface="Times New Roman"/>
            </a:endParaRPr>
          </a:p>
          <a:p>
            <a:pPr marL="10795" algn="ctr">
              <a:lnSpc>
                <a:spcPct val="100000"/>
              </a:lnSpc>
              <a:spcBef>
                <a:spcPts val="25"/>
              </a:spcBef>
            </a:pPr>
            <a:r>
              <a:rPr sz="4000" spc="-15" dirty="0">
                <a:solidFill>
                  <a:schemeClr val="bg1"/>
                </a:solidFill>
                <a:latin typeface="Times New Roman"/>
                <a:cs typeface="Times New Roman"/>
              </a:rPr>
              <a:t>UNIVERSITY</a:t>
            </a:r>
            <a:r>
              <a:rPr sz="4000" spc="-125" dirty="0">
                <a:solidFill>
                  <a:schemeClr val="bg1"/>
                </a:solidFill>
                <a:latin typeface="Times New Roman"/>
                <a:cs typeface="Times New Roman"/>
              </a:rPr>
              <a:t> </a:t>
            </a:r>
            <a:r>
              <a:rPr sz="4000" spc="-10" dirty="0">
                <a:solidFill>
                  <a:schemeClr val="bg1"/>
                </a:solidFill>
                <a:latin typeface="Times New Roman"/>
                <a:cs typeface="Times New Roman"/>
              </a:rPr>
              <a:t>OF</a:t>
            </a:r>
            <a:r>
              <a:rPr sz="4000" spc="-5" dirty="0">
                <a:solidFill>
                  <a:schemeClr val="bg1"/>
                </a:solidFill>
                <a:latin typeface="Times New Roman"/>
                <a:cs typeface="Times New Roman"/>
              </a:rPr>
              <a:t> </a:t>
            </a:r>
            <a:r>
              <a:rPr sz="4000" spc="-25" dirty="0">
                <a:solidFill>
                  <a:schemeClr val="bg1"/>
                </a:solidFill>
                <a:latin typeface="Times New Roman"/>
                <a:cs typeface="Times New Roman"/>
              </a:rPr>
              <a:t>MUMBAI</a:t>
            </a:r>
            <a:endParaRPr sz="4000" dirty="0">
              <a:solidFill>
                <a:schemeClr val="bg1"/>
              </a:solidFill>
              <a:latin typeface="Times New Roman"/>
              <a:cs typeface="Times New Roman"/>
            </a:endParaRPr>
          </a:p>
          <a:p>
            <a:pPr marL="1270" algn="ctr">
              <a:lnSpc>
                <a:spcPct val="100000"/>
              </a:lnSpc>
              <a:spcBef>
                <a:spcPts val="95"/>
              </a:spcBef>
            </a:pPr>
            <a:r>
              <a:rPr sz="4000" spc="-35" dirty="0">
                <a:solidFill>
                  <a:schemeClr val="bg1"/>
                </a:solidFill>
                <a:latin typeface="Times New Roman"/>
                <a:cs typeface="Times New Roman"/>
              </a:rPr>
              <a:t>Academic</a:t>
            </a:r>
            <a:r>
              <a:rPr sz="4000" spc="30" dirty="0">
                <a:solidFill>
                  <a:schemeClr val="bg1"/>
                </a:solidFill>
                <a:latin typeface="Times New Roman"/>
                <a:cs typeface="Times New Roman"/>
              </a:rPr>
              <a:t> </a:t>
            </a:r>
            <a:r>
              <a:rPr sz="4000" spc="-135" dirty="0">
                <a:solidFill>
                  <a:schemeClr val="bg1"/>
                </a:solidFill>
                <a:latin typeface="Times New Roman"/>
                <a:cs typeface="Times New Roman"/>
              </a:rPr>
              <a:t>Year</a:t>
            </a:r>
            <a:r>
              <a:rPr sz="4000" spc="-35" dirty="0">
                <a:solidFill>
                  <a:schemeClr val="bg1"/>
                </a:solidFill>
                <a:latin typeface="Times New Roman"/>
                <a:cs typeface="Times New Roman"/>
              </a:rPr>
              <a:t> </a:t>
            </a:r>
            <a:r>
              <a:rPr sz="4000" spc="-10" dirty="0">
                <a:solidFill>
                  <a:schemeClr val="bg1"/>
                </a:solidFill>
                <a:latin typeface="Times New Roman"/>
                <a:cs typeface="Times New Roman"/>
              </a:rPr>
              <a:t>202</a:t>
            </a:r>
            <a:r>
              <a:rPr lang="en-US" sz="4000" spc="-10" dirty="0">
                <a:solidFill>
                  <a:schemeClr val="bg1"/>
                </a:solidFill>
                <a:latin typeface="Times New Roman"/>
                <a:cs typeface="Times New Roman"/>
              </a:rPr>
              <a:t>3</a:t>
            </a:r>
            <a:r>
              <a:rPr sz="4000" spc="-10" dirty="0">
                <a:solidFill>
                  <a:schemeClr val="bg1"/>
                </a:solidFill>
                <a:latin typeface="Times New Roman"/>
                <a:cs typeface="Times New Roman"/>
              </a:rPr>
              <a:t>-202</a:t>
            </a:r>
            <a:r>
              <a:rPr lang="en-US" sz="4000" spc="-10" dirty="0">
                <a:solidFill>
                  <a:schemeClr val="bg1"/>
                </a:solidFill>
                <a:latin typeface="Times New Roman"/>
                <a:cs typeface="Times New Roman"/>
              </a:rPr>
              <a:t>4</a:t>
            </a:r>
            <a:endParaRPr sz="4000" dirty="0">
              <a:solidFill>
                <a:schemeClr val="bg1"/>
              </a:solidFill>
              <a:latin typeface="Times New Roman"/>
              <a:cs typeface="Times New Roman"/>
            </a:endParaRPr>
          </a:p>
        </p:txBody>
      </p:sp>
    </p:spTree>
    <p:extLst>
      <p:ext uri="{BB962C8B-B14F-4D97-AF65-F5344CB8AC3E}">
        <p14:creationId xmlns:p14="http://schemas.microsoft.com/office/powerpoint/2010/main" val="227587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7086"/>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graphicFrame>
        <p:nvGraphicFramePr>
          <p:cNvPr id="179" name="object 4">
            <a:extLst>
              <a:ext uri="{FF2B5EF4-FFF2-40B4-BE49-F238E27FC236}">
                <a16:creationId xmlns:a16="http://schemas.microsoft.com/office/drawing/2014/main" id="{C369C1BB-A151-49FE-B979-42D5C7DB425C}"/>
              </a:ext>
            </a:extLst>
          </p:cNvPr>
          <p:cNvGraphicFramePr>
            <a:graphicFrameLocks noGrp="1"/>
          </p:cNvGraphicFramePr>
          <p:nvPr>
            <p:extLst>
              <p:ext uri="{D42A27DB-BD31-4B8C-83A1-F6EECF244321}">
                <p14:modId xmlns:p14="http://schemas.microsoft.com/office/powerpoint/2010/main" val="4250462296"/>
              </p:ext>
            </p:extLst>
          </p:nvPr>
        </p:nvGraphicFramePr>
        <p:xfrm>
          <a:off x="845343" y="1407008"/>
          <a:ext cx="12237612" cy="3661579"/>
        </p:xfrm>
        <a:graphic>
          <a:graphicData uri="http://schemas.openxmlformats.org/drawingml/2006/table">
            <a:tbl>
              <a:tblPr firstRow="1" bandRow="1">
                <a:tableStyleId>{2D5ABB26-0587-4C30-8999-92F81FD0307C}</a:tableStyleId>
              </a:tblPr>
              <a:tblGrid>
                <a:gridCol w="25400">
                  <a:extLst>
                    <a:ext uri="{9D8B030D-6E8A-4147-A177-3AD203B41FA5}">
                      <a16:colId xmlns:a16="http://schemas.microsoft.com/office/drawing/2014/main" val="20000"/>
                    </a:ext>
                  </a:extLst>
                </a:gridCol>
                <a:gridCol w="882981">
                  <a:extLst>
                    <a:ext uri="{9D8B030D-6E8A-4147-A177-3AD203B41FA5}">
                      <a16:colId xmlns:a16="http://schemas.microsoft.com/office/drawing/2014/main" val="20001"/>
                    </a:ext>
                  </a:extLst>
                </a:gridCol>
                <a:gridCol w="2355941">
                  <a:extLst>
                    <a:ext uri="{9D8B030D-6E8A-4147-A177-3AD203B41FA5}">
                      <a16:colId xmlns:a16="http://schemas.microsoft.com/office/drawing/2014/main" val="20002"/>
                    </a:ext>
                  </a:extLst>
                </a:gridCol>
                <a:gridCol w="2502150">
                  <a:extLst>
                    <a:ext uri="{9D8B030D-6E8A-4147-A177-3AD203B41FA5}">
                      <a16:colId xmlns:a16="http://schemas.microsoft.com/office/drawing/2014/main" val="20003"/>
                    </a:ext>
                  </a:extLst>
                </a:gridCol>
                <a:gridCol w="6445740">
                  <a:extLst>
                    <a:ext uri="{9D8B030D-6E8A-4147-A177-3AD203B41FA5}">
                      <a16:colId xmlns:a16="http://schemas.microsoft.com/office/drawing/2014/main" val="20004"/>
                    </a:ext>
                  </a:extLst>
                </a:gridCol>
                <a:gridCol w="25400">
                  <a:extLst>
                    <a:ext uri="{9D8B030D-6E8A-4147-A177-3AD203B41FA5}">
                      <a16:colId xmlns:a16="http://schemas.microsoft.com/office/drawing/2014/main" val="20005"/>
                    </a:ext>
                  </a:extLst>
                </a:gridCol>
              </a:tblGrid>
              <a:tr h="700447">
                <a:tc rowSpan="2">
                  <a:txBody>
                    <a:bodyPr/>
                    <a:lstStyle/>
                    <a:p>
                      <a:pPr>
                        <a:lnSpc>
                          <a:spcPct val="100000"/>
                        </a:lnSpc>
                      </a:pPr>
                      <a:endParaRPr sz="2400">
                        <a:latin typeface="Times New Roman"/>
                        <a:cs typeface="Times New Roman"/>
                      </a:endParaRPr>
                    </a:p>
                  </a:txBody>
                  <a:tcPr marL="0" marR="0" marT="0" marB="0">
                    <a:lnR w="12700">
                      <a:solidFill>
                        <a:srgbClr val="FFFFFF"/>
                      </a:solidFill>
                      <a:prstDash val="solid"/>
                    </a:lnR>
                    <a:solidFill>
                      <a:srgbClr val="FFF8EE"/>
                    </a:solidFill>
                  </a:tcPr>
                </a:tc>
                <a:tc>
                  <a:txBody>
                    <a:bodyPr/>
                    <a:lstStyle/>
                    <a:p>
                      <a:pPr>
                        <a:lnSpc>
                          <a:spcPct val="100000"/>
                        </a:lnSpc>
                        <a:spcBef>
                          <a:spcPts val="50"/>
                        </a:spcBef>
                      </a:pPr>
                      <a:endParaRPr sz="1650" dirty="0">
                        <a:latin typeface="Times New Roman"/>
                        <a:cs typeface="Times New Roman"/>
                      </a:endParaRPr>
                    </a:p>
                    <a:p>
                      <a:pPr marR="52705" algn="ctr">
                        <a:lnSpc>
                          <a:spcPct val="100000"/>
                        </a:lnSpc>
                      </a:pPr>
                      <a:r>
                        <a:rPr sz="1550" b="1" spc="-20" dirty="0">
                          <a:solidFill>
                            <a:srgbClr val="FFFFFF"/>
                          </a:solidFill>
                          <a:latin typeface="Times New Roman"/>
                          <a:cs typeface="Times New Roman"/>
                        </a:rPr>
                        <a:t>Sr.</a:t>
                      </a:r>
                      <a:r>
                        <a:rPr sz="1550" b="1" spc="70" dirty="0">
                          <a:solidFill>
                            <a:srgbClr val="FFFFFF"/>
                          </a:solidFill>
                          <a:latin typeface="Times New Roman"/>
                          <a:cs typeface="Times New Roman"/>
                        </a:rPr>
                        <a:t> </a:t>
                      </a:r>
                      <a:r>
                        <a:rPr sz="1550" b="1" spc="5" dirty="0">
                          <a:solidFill>
                            <a:srgbClr val="FFFFFF"/>
                          </a:solidFill>
                          <a:latin typeface="Times New Roman"/>
                          <a:cs typeface="Times New Roman"/>
                        </a:rPr>
                        <a:t>No</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R="5715" algn="ctr">
                        <a:lnSpc>
                          <a:spcPct val="100000"/>
                        </a:lnSpc>
                      </a:pPr>
                      <a:r>
                        <a:rPr sz="1550" b="1" spc="-35" dirty="0">
                          <a:solidFill>
                            <a:srgbClr val="FFFFFF"/>
                          </a:solidFill>
                          <a:latin typeface="Times New Roman"/>
                          <a:cs typeface="Times New Roman"/>
                        </a:rPr>
                        <a:t>Title</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L="762635">
                        <a:lnSpc>
                          <a:spcPct val="100000"/>
                        </a:lnSpc>
                      </a:pPr>
                      <a:r>
                        <a:rPr sz="1550" b="1" dirty="0">
                          <a:solidFill>
                            <a:srgbClr val="FFFFFF"/>
                          </a:solidFill>
                          <a:latin typeface="Times New Roman"/>
                          <a:cs typeface="Times New Roman"/>
                        </a:rPr>
                        <a:t>Author</a:t>
                      </a:r>
                      <a:r>
                        <a:rPr sz="1550" b="1" spc="140" dirty="0">
                          <a:solidFill>
                            <a:srgbClr val="FFFFFF"/>
                          </a:solidFill>
                          <a:latin typeface="Times New Roman"/>
                          <a:cs typeface="Times New Roman"/>
                        </a:rPr>
                        <a:t> </a:t>
                      </a:r>
                      <a:r>
                        <a:rPr sz="1550" b="1" spc="10" dirty="0">
                          <a:solidFill>
                            <a:srgbClr val="FFFFFF"/>
                          </a:solidFill>
                          <a:latin typeface="Times New Roman"/>
                          <a:cs typeface="Times New Roman"/>
                        </a:rPr>
                        <a:t>Name</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R="74930" algn="ctr">
                        <a:lnSpc>
                          <a:spcPct val="100000"/>
                        </a:lnSpc>
                      </a:pPr>
                      <a:r>
                        <a:rPr sz="1550" b="1" spc="-10" dirty="0">
                          <a:solidFill>
                            <a:srgbClr val="FFFFFF"/>
                          </a:solidFill>
                          <a:latin typeface="Times New Roman"/>
                          <a:cs typeface="Times New Roman"/>
                        </a:rPr>
                        <a:t>Description</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rowSpan="2">
                  <a:txBody>
                    <a:bodyPr/>
                    <a:lstStyle/>
                    <a:p>
                      <a:pPr>
                        <a:lnSpc>
                          <a:spcPct val="100000"/>
                        </a:lnSpc>
                      </a:pPr>
                      <a:endParaRPr sz="24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solidFill>
                      <a:srgbClr val="FFF8EE"/>
                    </a:solidFill>
                  </a:tcPr>
                </a:tc>
                <a:extLst>
                  <a:ext uri="{0D108BD9-81ED-4DB2-BD59-A6C34878D82A}">
                    <a16:rowId xmlns:a16="http://schemas.microsoft.com/office/drawing/2014/main" val="10000"/>
                  </a:ext>
                </a:extLst>
              </a:tr>
              <a:tr h="2753542">
                <a:tc vMerge="1">
                  <a:txBody>
                    <a:bodyPr/>
                    <a:lstStyle/>
                    <a:p>
                      <a:endParaRPr/>
                    </a:p>
                  </a:txBody>
                  <a:tcPr marL="0" marR="0" marT="0" marB="0">
                    <a:lnR w="12700">
                      <a:solidFill>
                        <a:srgbClr val="FFFFFF"/>
                      </a:solidFill>
                      <a:prstDash val="solid"/>
                    </a:lnR>
                    <a:solidFill>
                      <a:srgbClr val="FFF8EE"/>
                    </a:solidFill>
                  </a:tcPr>
                </a:tc>
                <a:tc>
                  <a:txBody>
                    <a:bodyPr/>
                    <a:lstStyle/>
                    <a:p>
                      <a:pPr>
                        <a:lnSpc>
                          <a:spcPct val="100000"/>
                        </a:lnSpc>
                      </a:pPr>
                      <a:endParaRPr sz="2200" dirty="0">
                        <a:latin typeface="Times New Roman" panose="02020603050405020304" pitchFamily="18" charset="0"/>
                        <a:cs typeface="Times New Roman" panose="02020603050405020304" pitchFamily="18" charset="0"/>
                      </a:endParaRPr>
                    </a:p>
                    <a:p>
                      <a:pPr>
                        <a:lnSpc>
                          <a:spcPct val="100000"/>
                        </a:lnSpc>
                      </a:pPr>
                      <a:endParaRPr sz="2200" dirty="0">
                        <a:latin typeface="Times New Roman" panose="02020603050405020304" pitchFamily="18" charset="0"/>
                        <a:cs typeface="Times New Roman" panose="02020603050405020304" pitchFamily="18" charset="0"/>
                      </a:endParaRPr>
                    </a:p>
                    <a:p>
                      <a:pPr>
                        <a:lnSpc>
                          <a:spcPct val="100000"/>
                        </a:lnSpc>
                        <a:spcBef>
                          <a:spcPts val="40"/>
                        </a:spcBef>
                      </a:pPr>
                      <a:endParaRPr sz="2200" dirty="0">
                        <a:latin typeface="Times New Roman" panose="02020603050405020304" pitchFamily="18" charset="0"/>
                        <a:cs typeface="Times New Roman" panose="02020603050405020304" pitchFamily="18" charset="0"/>
                      </a:endParaRPr>
                    </a:p>
                    <a:p>
                      <a:pPr marR="54610" algn="ctr">
                        <a:lnSpc>
                          <a:spcPct val="100000"/>
                        </a:lnSpc>
                      </a:pPr>
                      <a:r>
                        <a:rPr lang="en-US" sz="2200" dirty="0">
                          <a:latin typeface="Times New Roman" panose="02020603050405020304" pitchFamily="18" charset="0"/>
                          <a:cs typeface="Times New Roman" panose="02020603050405020304" pitchFamily="18" charset="0"/>
                        </a:rPr>
                        <a:t>5.</a:t>
                      </a:r>
                      <a:endParaRPr sz="22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a:lnSpc>
                          <a:spcPct val="100000"/>
                        </a:lnSpc>
                      </a:pPr>
                      <a:endParaRPr lang="en-US" sz="2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Phishing Website Detection based on</a:t>
                      </a:r>
                      <a:br>
                        <a:rPr lang="en-US" sz="2200" dirty="0">
                          <a:latin typeface="Times New Roman" panose="02020603050405020304" pitchFamily="18" charset="0"/>
                          <a:cs typeface="Times New Roman" panose="02020603050405020304" pitchFamily="18" charset="0"/>
                        </a:rPr>
                      </a:b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Multidimensional Features driven by Deep</a:t>
                      </a:r>
                      <a:br>
                        <a:rPr lang="en-US" sz="2200" dirty="0">
                          <a:latin typeface="Times New Roman" panose="02020603050405020304" pitchFamily="18" charset="0"/>
                          <a:cs typeface="Times New Roman" panose="02020603050405020304" pitchFamily="18" charset="0"/>
                        </a:rPr>
                      </a:b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Learning,(2019)</a:t>
                      </a:r>
                      <a:endParaRPr sz="22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endParaRPr lang="en-IN" sz="22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Peng Yang,</a:t>
                      </a:r>
                    </a:p>
                    <a:p>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Guangzhen</a:t>
                      </a:r>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 Zhao,</a:t>
                      </a:r>
                    </a:p>
                    <a:p>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Peng Zeng</a:t>
                      </a:r>
                    </a:p>
                    <a:p>
                      <a:pPr>
                        <a:lnSpc>
                          <a:spcPct val="100000"/>
                        </a:lnSpc>
                        <a:spcBef>
                          <a:spcPts val="50"/>
                        </a:spcBef>
                      </a:pPr>
                      <a:endParaRPr sz="2200" dirty="0">
                        <a:latin typeface="Times New Roman" panose="02020603050405020304" pitchFamily="18" charset="0"/>
                        <a:cs typeface="Times New Roman" panose="02020603050405020304" pitchFamily="18" charset="0"/>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marL="87630" marR="1509395">
                        <a:lnSpc>
                          <a:spcPts val="2850"/>
                        </a:lnSpc>
                        <a:spcBef>
                          <a:spcPts val="325"/>
                        </a:spcBef>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underscores the crucial role of deep learning techniques in enhancing the detection of phishing websites. Their study demonstrates the potential of leveraging multidimensional features and advanced neural networks to bolster cybersecurity measures and proactively defend against phishing threats.</a:t>
                      </a:r>
                      <a:endParaRPr sz="220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vMerge="1">
                  <a:txBody>
                    <a:bodyPr/>
                    <a:lstStyle/>
                    <a:p>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1"/>
                  </a:ext>
                </a:extLst>
              </a:tr>
            </a:tbl>
          </a:graphicData>
        </a:graphic>
      </p:graphicFrame>
      <p:sp>
        <p:nvSpPr>
          <p:cNvPr id="4" name="object 2">
            <a:extLst>
              <a:ext uri="{FF2B5EF4-FFF2-40B4-BE49-F238E27FC236}">
                <a16:creationId xmlns:a16="http://schemas.microsoft.com/office/drawing/2014/main" id="{13599BFF-A198-BC62-32A2-750D54AF8CEB}"/>
              </a:ext>
            </a:extLst>
          </p:cNvPr>
          <p:cNvSpPr txBox="1">
            <a:spLocks/>
          </p:cNvSpPr>
          <p:nvPr/>
        </p:nvSpPr>
        <p:spPr>
          <a:xfrm>
            <a:off x="845343" y="395535"/>
            <a:ext cx="5995072"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IN" sz="3200" b="1" u="sng" spc="-55" dirty="0">
                <a:solidFill>
                  <a:schemeClr val="bg1"/>
                </a:solidFill>
                <a:latin typeface="Times New Roman" panose="02020603050405020304" pitchFamily="18" charset="0"/>
                <a:cs typeface="Times New Roman" panose="02020603050405020304" pitchFamily="18" charset="0"/>
              </a:rPr>
              <a:t> </a:t>
            </a:r>
            <a:r>
              <a:rPr lang="en-IN" sz="3200" b="1" u="sng" spc="-50" dirty="0">
                <a:solidFill>
                  <a:schemeClr val="bg1"/>
                </a:solidFill>
                <a:latin typeface="Times New Roman" panose="02020603050405020304" pitchFamily="18" charset="0"/>
                <a:cs typeface="Times New Roman" panose="02020603050405020304" pitchFamily="18" charset="0"/>
              </a:rPr>
              <a:t>L</a:t>
            </a:r>
            <a:r>
              <a:rPr lang="en-IN" sz="3200" b="1" u="sng" spc="-65" dirty="0">
                <a:solidFill>
                  <a:schemeClr val="bg1"/>
                </a:solidFill>
                <a:latin typeface="Times New Roman" panose="02020603050405020304" pitchFamily="18" charset="0"/>
                <a:cs typeface="Times New Roman" panose="02020603050405020304" pitchFamily="18" charset="0"/>
              </a:rPr>
              <a:t>I</a:t>
            </a:r>
            <a:r>
              <a:rPr lang="en-IN" sz="3200" b="1" u="sng" spc="-35" dirty="0">
                <a:solidFill>
                  <a:schemeClr val="bg1"/>
                </a:solidFill>
                <a:latin typeface="Times New Roman" panose="02020603050405020304" pitchFamily="18" charset="0"/>
                <a:cs typeface="Times New Roman" panose="02020603050405020304" pitchFamily="18" charset="0"/>
              </a:rPr>
              <a:t>T</a:t>
            </a:r>
            <a:r>
              <a:rPr lang="en-IN" sz="3200" b="1" u="sng" spc="-95" dirty="0">
                <a:solidFill>
                  <a:schemeClr val="bg1"/>
                </a:solidFill>
                <a:latin typeface="Times New Roman" panose="02020603050405020304" pitchFamily="18" charset="0"/>
                <a:cs typeface="Times New Roman" panose="02020603050405020304" pitchFamily="18" charset="0"/>
              </a:rPr>
              <a:t>E</a:t>
            </a:r>
            <a:r>
              <a:rPr lang="en-IN" sz="3200" b="1" u="sng" spc="-35" dirty="0">
                <a:solidFill>
                  <a:schemeClr val="bg1"/>
                </a:solidFill>
                <a:latin typeface="Times New Roman" panose="02020603050405020304" pitchFamily="18" charset="0"/>
                <a:cs typeface="Times New Roman" panose="02020603050405020304" pitchFamily="18" charset="0"/>
              </a:rPr>
              <a:t>RAT</a:t>
            </a:r>
            <a:r>
              <a:rPr lang="en-IN" sz="3200" b="1" u="sng" spc="-45" dirty="0">
                <a:solidFill>
                  <a:schemeClr val="bg1"/>
                </a:solidFill>
                <a:latin typeface="Times New Roman" panose="02020603050405020304" pitchFamily="18" charset="0"/>
                <a:cs typeface="Times New Roman" panose="02020603050405020304" pitchFamily="18" charset="0"/>
              </a:rPr>
              <a:t>U</a:t>
            </a:r>
            <a:r>
              <a:rPr lang="en-IN" sz="3200" b="1" u="sng" spc="-35" dirty="0">
                <a:solidFill>
                  <a:schemeClr val="bg1"/>
                </a:solidFill>
                <a:latin typeface="Times New Roman" panose="02020603050405020304" pitchFamily="18" charset="0"/>
                <a:cs typeface="Times New Roman" panose="02020603050405020304" pitchFamily="18" charset="0"/>
              </a:rPr>
              <a:t>R</a:t>
            </a:r>
            <a:r>
              <a:rPr lang="en-IN" sz="3200" b="1" u="sng" spc="15" dirty="0">
                <a:solidFill>
                  <a:schemeClr val="bg1"/>
                </a:solidFill>
                <a:latin typeface="Times New Roman" panose="02020603050405020304" pitchFamily="18" charset="0"/>
                <a:cs typeface="Times New Roman" panose="02020603050405020304" pitchFamily="18" charset="0"/>
              </a:rPr>
              <a:t>E</a:t>
            </a:r>
            <a:r>
              <a:rPr lang="en-IN" sz="3200" b="1" u="sng" spc="-390" dirty="0">
                <a:solidFill>
                  <a:schemeClr val="bg1"/>
                </a:solidFill>
                <a:latin typeface="Times New Roman" panose="02020603050405020304" pitchFamily="18" charset="0"/>
                <a:cs typeface="Times New Roman" panose="02020603050405020304" pitchFamily="18" charset="0"/>
              </a:rPr>
              <a:t> </a:t>
            </a:r>
            <a:r>
              <a:rPr lang="en-IN" sz="3200" b="1" u="sng" spc="-80" dirty="0">
                <a:solidFill>
                  <a:schemeClr val="bg1"/>
                </a:solidFill>
                <a:latin typeface="Times New Roman" panose="02020603050405020304" pitchFamily="18" charset="0"/>
                <a:cs typeface="Times New Roman" panose="02020603050405020304" pitchFamily="18" charset="0"/>
              </a:rPr>
              <a:t>S</a:t>
            </a:r>
            <a:r>
              <a:rPr lang="en-IN" sz="3200" b="1" u="sng" spc="-45" dirty="0">
                <a:solidFill>
                  <a:schemeClr val="bg1"/>
                </a:solidFill>
                <a:latin typeface="Times New Roman" panose="02020603050405020304" pitchFamily="18" charset="0"/>
                <a:cs typeface="Times New Roman" panose="02020603050405020304" pitchFamily="18" charset="0"/>
              </a:rPr>
              <a:t>U</a:t>
            </a:r>
            <a:r>
              <a:rPr lang="en-IN" sz="3200" b="1" u="sng" spc="-35" dirty="0">
                <a:solidFill>
                  <a:schemeClr val="bg1"/>
                </a:solidFill>
                <a:latin typeface="Times New Roman" panose="02020603050405020304" pitchFamily="18" charset="0"/>
                <a:cs typeface="Times New Roman" panose="02020603050405020304" pitchFamily="18" charset="0"/>
              </a:rPr>
              <a:t>R</a:t>
            </a:r>
            <a:r>
              <a:rPr lang="en-IN" sz="3200" b="1" u="sng" spc="-70" dirty="0">
                <a:solidFill>
                  <a:schemeClr val="bg1"/>
                </a:solidFill>
                <a:latin typeface="Times New Roman" panose="02020603050405020304" pitchFamily="18" charset="0"/>
                <a:cs typeface="Times New Roman" panose="02020603050405020304" pitchFamily="18" charset="0"/>
              </a:rPr>
              <a:t>V</a:t>
            </a:r>
            <a:r>
              <a:rPr lang="en-IN" sz="3200" b="1" u="sng" spc="-95" dirty="0">
                <a:solidFill>
                  <a:schemeClr val="bg1"/>
                </a:solidFill>
                <a:latin typeface="Times New Roman" panose="02020603050405020304" pitchFamily="18" charset="0"/>
                <a:cs typeface="Times New Roman" panose="02020603050405020304" pitchFamily="18" charset="0"/>
              </a:rPr>
              <a:t>E</a:t>
            </a:r>
            <a:r>
              <a:rPr lang="en-IN" sz="3200" b="1" u="sng" spc="15" dirty="0">
                <a:solidFill>
                  <a:schemeClr val="bg1"/>
                </a:solidFill>
                <a:latin typeface="Times New Roman" panose="02020603050405020304" pitchFamily="18" charset="0"/>
                <a:cs typeface="Times New Roman" panose="02020603050405020304" pitchFamily="18" charset="0"/>
              </a:rPr>
              <a:t>Y</a:t>
            </a:r>
            <a:r>
              <a:rPr lang="en-IN" sz="3200" b="1" u="sng" spc="-204" dirty="0">
                <a:solidFill>
                  <a:schemeClr val="bg1"/>
                </a:solidFill>
                <a:latin typeface="Times New Roman" panose="02020603050405020304" pitchFamily="18" charset="0"/>
                <a:cs typeface="Times New Roman" panose="02020603050405020304" pitchFamily="18" charset="0"/>
              </a:rPr>
              <a:t> </a:t>
            </a:r>
            <a:r>
              <a:rPr lang="en-IN" sz="3200" b="1" u="sng" spc="-35" dirty="0">
                <a:solidFill>
                  <a:schemeClr val="bg1"/>
                </a:solidFill>
                <a:latin typeface="Times New Roman" panose="02020603050405020304" pitchFamily="18" charset="0"/>
                <a:cs typeface="Times New Roman" panose="02020603050405020304" pitchFamily="18" charset="0"/>
              </a:rPr>
              <a:t>TA</a:t>
            </a:r>
            <a:r>
              <a:rPr lang="en-IN" sz="3200" b="1" u="sng" spc="-40" dirty="0">
                <a:solidFill>
                  <a:schemeClr val="bg1"/>
                </a:solidFill>
                <a:latin typeface="Times New Roman" panose="02020603050405020304" pitchFamily="18" charset="0"/>
                <a:cs typeface="Times New Roman" panose="02020603050405020304" pitchFamily="18" charset="0"/>
              </a:rPr>
              <a:t>B</a:t>
            </a:r>
            <a:r>
              <a:rPr lang="en-IN" sz="3200" b="1" u="sng" spc="-50" dirty="0">
                <a:solidFill>
                  <a:schemeClr val="bg1"/>
                </a:solidFill>
                <a:latin typeface="Times New Roman" panose="02020603050405020304" pitchFamily="18" charset="0"/>
                <a:cs typeface="Times New Roman" panose="02020603050405020304" pitchFamily="18" charset="0"/>
              </a:rPr>
              <a:t>L</a:t>
            </a:r>
            <a:r>
              <a:rPr lang="en-IN" sz="3200" b="1" u="sng" spc="15" dirty="0">
                <a:solidFill>
                  <a:schemeClr val="bg1"/>
                </a:solidFill>
                <a:latin typeface="Times New Roman" panose="02020603050405020304" pitchFamily="18" charset="0"/>
                <a:cs typeface="Times New Roman" panose="02020603050405020304" pitchFamily="18" charset="0"/>
              </a:rPr>
              <a:t>E</a:t>
            </a:r>
          </a:p>
        </p:txBody>
      </p:sp>
    </p:spTree>
    <p:extLst>
      <p:ext uri="{BB962C8B-B14F-4D97-AF65-F5344CB8AC3E}">
        <p14:creationId xmlns:p14="http://schemas.microsoft.com/office/powerpoint/2010/main" val="416456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1000"/>
          </a:schemeClr>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object 2">
            <a:extLst>
              <a:ext uri="{FF2B5EF4-FFF2-40B4-BE49-F238E27FC236}">
                <a16:creationId xmlns:a16="http://schemas.microsoft.com/office/drawing/2014/main" id="{7AA3780D-A497-B3C7-C87D-210BBB7D152F}"/>
              </a:ext>
            </a:extLst>
          </p:cNvPr>
          <p:cNvSpPr txBox="1">
            <a:spLocks/>
          </p:cNvSpPr>
          <p:nvPr/>
        </p:nvSpPr>
        <p:spPr>
          <a:xfrm>
            <a:off x="439615" y="222434"/>
            <a:ext cx="3988950"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US" sz="3200" b="1" u="sng" spc="15" dirty="0">
                <a:solidFill>
                  <a:schemeClr val="bg1"/>
                </a:solidFill>
                <a:latin typeface="Times New Roman" panose="02020603050405020304" pitchFamily="18" charset="0"/>
                <a:cs typeface="Times New Roman" panose="02020603050405020304" pitchFamily="18" charset="0"/>
              </a:rPr>
              <a:t>BLOCK DIAGRAM:</a:t>
            </a:r>
            <a:endParaRPr lang="en-IN" sz="3200" b="1" u="sng" spc="15"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21A8CA0-277D-6CBA-EAD5-D9CC19991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48" y="827314"/>
            <a:ext cx="14290434" cy="7402285"/>
          </a:xfrm>
          <a:prstGeom prst="rect">
            <a:avLst/>
          </a:prstGeom>
          <a:pattFill prst="pct50">
            <a:fgClr>
              <a:schemeClr val="accent1"/>
            </a:fgClr>
            <a:bgClr>
              <a:srgbClr val="000099"/>
            </a:bgClr>
          </a:pattFill>
        </p:spPr>
      </p:pic>
    </p:spTree>
    <p:extLst>
      <p:ext uri="{BB962C8B-B14F-4D97-AF65-F5344CB8AC3E}">
        <p14:creationId xmlns:p14="http://schemas.microsoft.com/office/powerpoint/2010/main" val="416147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1000"/>
          </a:schemeClr>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dirty="0">
              <a:highlight>
                <a:srgbClr val="FFFFFF"/>
              </a:highlight>
            </a:endParaRPr>
          </a:p>
        </p:txBody>
      </p:sp>
      <p:sp>
        <p:nvSpPr>
          <p:cNvPr id="4" name="object 2">
            <a:extLst>
              <a:ext uri="{FF2B5EF4-FFF2-40B4-BE49-F238E27FC236}">
                <a16:creationId xmlns:a16="http://schemas.microsoft.com/office/drawing/2014/main" id="{7AA3780D-A497-B3C7-C87D-210BBB7D152F}"/>
              </a:ext>
            </a:extLst>
          </p:cNvPr>
          <p:cNvSpPr txBox="1">
            <a:spLocks/>
          </p:cNvSpPr>
          <p:nvPr/>
        </p:nvSpPr>
        <p:spPr>
          <a:xfrm>
            <a:off x="439615" y="222434"/>
            <a:ext cx="3988950"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US" sz="3200" b="1" u="sng" spc="15" dirty="0">
                <a:solidFill>
                  <a:schemeClr val="bg1"/>
                </a:solidFill>
                <a:latin typeface="Times New Roman" panose="02020603050405020304" pitchFamily="18" charset="0"/>
                <a:cs typeface="Times New Roman" panose="02020603050405020304" pitchFamily="18" charset="0"/>
              </a:rPr>
              <a:t>FLOW CHART:</a:t>
            </a:r>
            <a:endParaRPr lang="en-IN" sz="3200" b="1" u="sng" spc="15"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CF2943-CF52-12B3-2CED-2AEEADD80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498" y="818634"/>
            <a:ext cx="6732882" cy="7052026"/>
          </a:xfrm>
          <a:prstGeom prst="rect">
            <a:avLst/>
          </a:prstGeom>
          <a:solidFill>
            <a:schemeClr val="bg1"/>
          </a:solidFill>
        </p:spPr>
      </p:pic>
    </p:spTree>
    <p:extLst>
      <p:ext uri="{BB962C8B-B14F-4D97-AF65-F5344CB8AC3E}">
        <p14:creationId xmlns:p14="http://schemas.microsoft.com/office/powerpoint/2010/main" val="384466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8424" y="-87086"/>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5" name="Subtitle 25">
            <a:extLst>
              <a:ext uri="{FF2B5EF4-FFF2-40B4-BE49-F238E27FC236}">
                <a16:creationId xmlns:a16="http://schemas.microsoft.com/office/drawing/2014/main" id="{5F460FBE-B183-98CC-33AE-6A931EEB720B}"/>
              </a:ext>
            </a:extLst>
          </p:cNvPr>
          <p:cNvSpPr txBox="1">
            <a:spLocks/>
          </p:cNvSpPr>
          <p:nvPr/>
        </p:nvSpPr>
        <p:spPr>
          <a:xfrm>
            <a:off x="775777" y="593979"/>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200" b="1" u="sng" kern="0" dirty="0">
                <a:solidFill>
                  <a:schemeClr val="bg1"/>
                </a:solidFill>
                <a:latin typeface="Times New Roman" panose="02020603050405020304" pitchFamily="18" charset="0"/>
                <a:cs typeface="Times New Roman" panose="02020603050405020304" pitchFamily="18" charset="0"/>
              </a:rPr>
              <a:t> TOOLS/SOFTWARE </a:t>
            </a:r>
            <a:endParaRPr lang="en-IN" sz="3200" b="1" u="sng" kern="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6474B0-D025-3349-03FC-E13EB1593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700" y="1469916"/>
            <a:ext cx="2150040" cy="1304435"/>
          </a:xfrm>
          <a:prstGeom prst="rect">
            <a:avLst/>
          </a:prstGeom>
        </p:spPr>
      </p:pic>
      <p:pic>
        <p:nvPicPr>
          <p:cNvPr id="6" name="Picture 5">
            <a:extLst>
              <a:ext uri="{FF2B5EF4-FFF2-40B4-BE49-F238E27FC236}">
                <a16:creationId xmlns:a16="http://schemas.microsoft.com/office/drawing/2014/main" id="{6F09354C-510C-EEBE-16D6-FD7D954B5B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6128" y="1479198"/>
            <a:ext cx="2394178" cy="12951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2" descr="Django Blog | How to Make Your First Blog with Django | SkySilk Cloud Blog">
            <a:extLst>
              <a:ext uri="{FF2B5EF4-FFF2-40B4-BE49-F238E27FC236}">
                <a16:creationId xmlns:a16="http://schemas.microsoft.com/office/drawing/2014/main" id="{D046814D-DF98-8BB5-47CC-5F1F96740F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800" y="1372207"/>
            <a:ext cx="2666402" cy="14998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D850B80-8CA7-4ADB-82AA-2B2A051A4CCA}"/>
              </a:ext>
            </a:extLst>
          </p:cNvPr>
          <p:cNvSpPr txBox="1"/>
          <p:nvPr/>
        </p:nvSpPr>
        <p:spPr>
          <a:xfrm>
            <a:off x="727788" y="3352905"/>
            <a:ext cx="10262118" cy="1200329"/>
          </a:xfrm>
          <a:prstGeom prst="rect">
            <a:avLst/>
          </a:prstGeom>
          <a:noFill/>
        </p:spPr>
        <p:txBody>
          <a:bodyPr wrap="square">
            <a:spAutoFit/>
          </a:bodyPr>
          <a:lstStyle/>
          <a:p>
            <a:r>
              <a:rPr lang="en-IN" b="0" dirty="0">
                <a:solidFill>
                  <a:srgbClr val="DADADA"/>
                </a:solidFill>
                <a:effectLst/>
                <a:latin typeface="Consolas" panose="020B0609020204030204" pitchFamily="49" charset="0"/>
              </a:rPr>
              <a:t> </a:t>
            </a:r>
            <a:r>
              <a:rPr lang="en-IN" b="0" dirty="0" err="1">
                <a:solidFill>
                  <a:srgbClr val="DADADA"/>
                </a:solidFill>
                <a:effectLst/>
                <a:latin typeface="Consolas" panose="020B0609020204030204" pitchFamily="49" charset="0"/>
              </a:rPr>
              <a:t>Jupyter</a:t>
            </a:r>
            <a:r>
              <a:rPr lang="en-IN" b="0" dirty="0">
                <a:solidFill>
                  <a:srgbClr val="DADADA"/>
                </a:solidFill>
                <a:effectLst/>
                <a:latin typeface="Consolas" panose="020B0609020204030204" pitchFamily="49" charset="0"/>
              </a:rPr>
              <a:t> notebook </a:t>
            </a:r>
          </a:p>
          <a:p>
            <a:r>
              <a:rPr lang="en-IN" b="0" dirty="0">
                <a:solidFill>
                  <a:srgbClr val="DADADA"/>
                </a:solidFill>
                <a:effectLst/>
                <a:latin typeface="Consolas" panose="020B0609020204030204" pitchFamily="49" charset="0"/>
              </a:rPr>
              <a:t> </a:t>
            </a:r>
            <a:r>
              <a:rPr lang="en-IN" b="0" dirty="0" err="1">
                <a:solidFill>
                  <a:srgbClr val="DADADA"/>
                </a:solidFill>
                <a:effectLst/>
                <a:latin typeface="Consolas" panose="020B0609020204030204" pitchFamily="49" charset="0"/>
              </a:rPr>
              <a:t>Pycharm</a:t>
            </a:r>
            <a:r>
              <a:rPr lang="en-IN" b="0" dirty="0">
                <a:solidFill>
                  <a:srgbClr val="DADADA"/>
                </a:solidFill>
                <a:effectLst/>
                <a:latin typeface="Consolas" panose="020B0609020204030204" pitchFamily="49" charset="0"/>
              </a:rPr>
              <a:t> </a:t>
            </a:r>
          </a:p>
          <a:p>
            <a:r>
              <a:rPr lang="en-IN" b="0" dirty="0">
                <a:solidFill>
                  <a:srgbClr val="DADADA"/>
                </a:solidFill>
                <a:effectLst/>
                <a:latin typeface="Consolas" panose="020B0609020204030204" pitchFamily="49" charset="0"/>
              </a:rPr>
              <a:t> Postman</a:t>
            </a:r>
          </a:p>
          <a:p>
            <a:r>
              <a:rPr lang="en-IN" b="0" dirty="0">
                <a:solidFill>
                  <a:srgbClr val="DADADA"/>
                </a:solidFill>
                <a:effectLst/>
                <a:latin typeface="Consolas" panose="020B0609020204030204" pitchFamily="49" charset="0"/>
              </a:rPr>
              <a:t> Chrome Browser </a:t>
            </a:r>
          </a:p>
        </p:txBody>
      </p:sp>
    </p:spTree>
    <p:extLst>
      <p:ext uri="{BB962C8B-B14F-4D97-AF65-F5344CB8AC3E}">
        <p14:creationId xmlns:p14="http://schemas.microsoft.com/office/powerpoint/2010/main" val="311473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0176" y="73916"/>
            <a:ext cx="14630400" cy="8230553"/>
          </a:xfrm>
          <a:prstGeom prst="rect">
            <a:avLst/>
          </a:prstGeom>
          <a:solidFill>
            <a:srgbClr val="00002E">
              <a:alpha val="75000"/>
            </a:srgbClr>
          </a:solidFill>
          <a:ln w="41315">
            <a:solidFill>
              <a:srgbClr val="262654"/>
            </a:solidFill>
            <a:prstDash val="solid"/>
          </a:ln>
        </p:spPr>
        <p:txBody>
          <a:bodyPr/>
          <a:lstStyle/>
          <a:p>
            <a:endParaRPr lang="en-IN" dirty="0"/>
          </a:p>
        </p:txBody>
      </p:sp>
      <p:sp>
        <p:nvSpPr>
          <p:cNvPr id="4" name="Text 1"/>
          <p:cNvSpPr/>
          <p:nvPr/>
        </p:nvSpPr>
        <p:spPr>
          <a:xfrm>
            <a:off x="4068302" y="423544"/>
            <a:ext cx="4427220" cy="517088"/>
          </a:xfrm>
          <a:prstGeom prst="rect">
            <a:avLst/>
          </a:prstGeom>
          <a:noFill/>
          <a:ln/>
        </p:spPr>
        <p:txBody>
          <a:bodyPr wrap="none" rtlCol="0" anchor="t"/>
          <a:lstStyle/>
          <a:p>
            <a:pPr marL="0" indent="0">
              <a:lnSpc>
                <a:spcPts val="4072"/>
              </a:lnSpc>
              <a:buNone/>
            </a:pPr>
            <a:r>
              <a:rPr lang="en-US" sz="3200" b="1" u="sng" dirty="0">
                <a:solidFill>
                  <a:srgbClr val="FFFFFF"/>
                </a:solidFill>
                <a:latin typeface="Times New Roman" panose="02020603050405020304" pitchFamily="18" charset="0"/>
                <a:ea typeface="Nunito" pitchFamily="34" charset="-122"/>
                <a:cs typeface="Times New Roman" panose="02020603050405020304" pitchFamily="18" charset="0"/>
              </a:rPr>
              <a:t>OVERVIEW OF THE PROJECT</a:t>
            </a:r>
            <a:endParaRPr lang="en-US" sz="3200" u="sng" dirty="0">
              <a:latin typeface="Times New Roman" panose="02020603050405020304" pitchFamily="18" charset="0"/>
              <a:cs typeface="Times New Roman" panose="02020603050405020304" pitchFamily="18" charset="0"/>
            </a:endParaRPr>
          </a:p>
        </p:txBody>
      </p:sp>
      <p:sp>
        <p:nvSpPr>
          <p:cNvPr id="5" name="Shape 2"/>
          <p:cNvSpPr/>
          <p:nvPr/>
        </p:nvSpPr>
        <p:spPr>
          <a:xfrm>
            <a:off x="3615809" y="1303139"/>
            <a:ext cx="2300764" cy="1421963"/>
          </a:xfrm>
          <a:prstGeom prst="roundRect">
            <a:avLst>
              <a:gd name="adj" fmla="val 20950"/>
            </a:avLst>
          </a:prstGeom>
          <a:noFill/>
          <a:ln w="20598">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3657005" y="1323737"/>
            <a:ext cx="2259568" cy="1380768"/>
          </a:xfrm>
          <a:prstGeom prst="rect">
            <a:avLst/>
          </a:prstGeom>
        </p:spPr>
      </p:pic>
      <p:sp>
        <p:nvSpPr>
          <p:cNvPr id="7" name="Text 3"/>
          <p:cNvSpPr/>
          <p:nvPr/>
        </p:nvSpPr>
        <p:spPr>
          <a:xfrm>
            <a:off x="3615809" y="2931914"/>
            <a:ext cx="1691640" cy="258604"/>
          </a:xfrm>
          <a:prstGeom prst="rect">
            <a:avLst/>
          </a:prstGeom>
          <a:noFill/>
          <a:ln/>
        </p:spPr>
        <p:txBody>
          <a:bodyPr wrap="none" rtlCol="0" anchor="t"/>
          <a:lstStyle/>
          <a:p>
            <a:pPr marL="0" indent="0" algn="l">
              <a:lnSpc>
                <a:spcPts val="2036"/>
              </a:lnSpc>
              <a:buNone/>
            </a:pPr>
            <a:r>
              <a:rPr lang="en-US" sz="1629" b="1" dirty="0">
                <a:solidFill>
                  <a:srgbClr val="F2B42D"/>
                </a:solidFill>
                <a:latin typeface="Nunito" pitchFamily="34" charset="0"/>
                <a:ea typeface="Nunito" pitchFamily="34" charset="-122"/>
                <a:cs typeface="Nunito" pitchFamily="34" charset="-120"/>
              </a:rPr>
              <a:t>Machine Learning</a:t>
            </a:r>
            <a:endParaRPr lang="en-US" sz="1629" dirty="0"/>
          </a:p>
        </p:txBody>
      </p:sp>
      <p:sp>
        <p:nvSpPr>
          <p:cNvPr id="8" name="Text 4"/>
          <p:cNvSpPr/>
          <p:nvPr/>
        </p:nvSpPr>
        <p:spPr>
          <a:xfrm>
            <a:off x="3615809" y="3356015"/>
            <a:ext cx="2300764" cy="1059180"/>
          </a:xfrm>
          <a:prstGeom prst="rect">
            <a:avLst/>
          </a:prstGeom>
          <a:noFill/>
          <a:ln/>
        </p:spPr>
        <p:txBody>
          <a:bodyPr wrap="square" rtlCol="0" anchor="t"/>
          <a:lstStyle/>
          <a:p>
            <a:pPr marL="0" indent="0" algn="l">
              <a:lnSpc>
                <a:spcPts val="2085"/>
              </a:lnSpc>
              <a:buNone/>
            </a:pPr>
            <a:r>
              <a:rPr lang="en-US" sz="1400" dirty="0">
                <a:solidFill>
                  <a:srgbClr val="FFFFFF"/>
                </a:solidFill>
                <a:latin typeface="Times New Roman" panose="02020603050405020304" pitchFamily="18" charset="0"/>
                <a:ea typeface="PT Sans" pitchFamily="34" charset="-122"/>
                <a:cs typeface="Times New Roman" panose="02020603050405020304" pitchFamily="18" charset="0"/>
              </a:rPr>
              <a:t>Our project uses machine learning techniques to detect and classify phishing websites from normal ones.</a:t>
            </a:r>
            <a:endParaRPr lang="en-US" sz="1400" dirty="0">
              <a:latin typeface="Times New Roman" panose="02020603050405020304" pitchFamily="18" charset="0"/>
              <a:cs typeface="Times New Roman" panose="02020603050405020304" pitchFamily="18" charset="0"/>
            </a:endParaRPr>
          </a:p>
        </p:txBody>
      </p:sp>
      <p:sp>
        <p:nvSpPr>
          <p:cNvPr id="9" name="Shape 5"/>
          <p:cNvSpPr/>
          <p:nvPr/>
        </p:nvSpPr>
        <p:spPr>
          <a:xfrm>
            <a:off x="8740872" y="1357215"/>
            <a:ext cx="2300764" cy="1421963"/>
          </a:xfrm>
          <a:prstGeom prst="roundRect">
            <a:avLst>
              <a:gd name="adj" fmla="val 20950"/>
            </a:avLst>
          </a:prstGeom>
          <a:noFill/>
          <a:ln w="20598">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8761470" y="1344334"/>
            <a:ext cx="2259568" cy="1380768"/>
          </a:xfrm>
          <a:prstGeom prst="rect">
            <a:avLst/>
          </a:prstGeom>
        </p:spPr>
      </p:pic>
      <p:sp>
        <p:nvSpPr>
          <p:cNvPr id="11" name="Text 6"/>
          <p:cNvSpPr/>
          <p:nvPr/>
        </p:nvSpPr>
        <p:spPr>
          <a:xfrm>
            <a:off x="9322953" y="2898330"/>
            <a:ext cx="1654969" cy="258604"/>
          </a:xfrm>
          <a:prstGeom prst="rect">
            <a:avLst/>
          </a:prstGeom>
          <a:noFill/>
          <a:ln/>
        </p:spPr>
        <p:txBody>
          <a:bodyPr wrap="none" rtlCol="0" anchor="t"/>
          <a:lstStyle/>
          <a:p>
            <a:pPr marL="0" indent="0" algn="l">
              <a:lnSpc>
                <a:spcPts val="2036"/>
              </a:lnSpc>
              <a:buNone/>
            </a:pPr>
            <a:r>
              <a:rPr lang="en-US" sz="1629" b="1" dirty="0">
                <a:solidFill>
                  <a:srgbClr val="D7425E"/>
                </a:solidFill>
                <a:latin typeface="Nunito" pitchFamily="34" charset="0"/>
                <a:ea typeface="Nunito" pitchFamily="34" charset="-122"/>
                <a:cs typeface="Nunito" pitchFamily="34" charset="-120"/>
              </a:rPr>
              <a:t>Dataset</a:t>
            </a:r>
            <a:endParaRPr lang="en-US" sz="1629" dirty="0"/>
          </a:p>
        </p:txBody>
      </p:sp>
      <p:sp>
        <p:nvSpPr>
          <p:cNvPr id="12" name="Text 7"/>
          <p:cNvSpPr/>
          <p:nvPr/>
        </p:nvSpPr>
        <p:spPr>
          <a:xfrm>
            <a:off x="8711135" y="3356015"/>
            <a:ext cx="2300764" cy="1059180"/>
          </a:xfrm>
          <a:prstGeom prst="rect">
            <a:avLst/>
          </a:prstGeom>
          <a:noFill/>
          <a:ln/>
        </p:spPr>
        <p:txBody>
          <a:bodyPr wrap="square" rtlCol="0" anchor="t"/>
          <a:lstStyle/>
          <a:p>
            <a:pPr marL="0" indent="0" algn="l">
              <a:lnSpc>
                <a:spcPts val="2085"/>
              </a:lnSpc>
              <a:buNone/>
            </a:pPr>
            <a:r>
              <a:rPr lang="en-US" sz="1400" dirty="0">
                <a:solidFill>
                  <a:srgbClr val="FFFFFF"/>
                </a:solidFill>
                <a:latin typeface="Times New Roman" panose="02020603050405020304" pitchFamily="18" charset="0"/>
                <a:ea typeface="PT Sans" pitchFamily="34" charset="-122"/>
                <a:cs typeface="Times New Roman" panose="02020603050405020304" pitchFamily="18" charset="0"/>
              </a:rPr>
              <a:t>We used a publicly available dataset containing features of hundreds of websites to train our models.</a:t>
            </a:r>
            <a:endParaRPr lang="en-US" sz="1400" dirty="0">
              <a:latin typeface="Times New Roman" panose="02020603050405020304" pitchFamily="18" charset="0"/>
              <a:cs typeface="Times New Roman" panose="02020603050405020304" pitchFamily="18" charset="0"/>
            </a:endParaRPr>
          </a:p>
        </p:txBody>
      </p:sp>
      <p:sp>
        <p:nvSpPr>
          <p:cNvPr id="13" name="Shape 8"/>
          <p:cNvSpPr/>
          <p:nvPr/>
        </p:nvSpPr>
        <p:spPr>
          <a:xfrm>
            <a:off x="8707117" y="4663439"/>
            <a:ext cx="2300764" cy="1421963"/>
          </a:xfrm>
          <a:prstGeom prst="roundRect">
            <a:avLst>
              <a:gd name="adj" fmla="val 20950"/>
            </a:avLst>
          </a:prstGeom>
          <a:noFill/>
          <a:ln w="20598">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8727715" y="4704635"/>
            <a:ext cx="2259568" cy="1380768"/>
          </a:xfrm>
          <a:prstGeom prst="rect">
            <a:avLst/>
          </a:prstGeom>
        </p:spPr>
      </p:pic>
      <p:sp>
        <p:nvSpPr>
          <p:cNvPr id="15" name="Text 9"/>
          <p:cNvSpPr/>
          <p:nvPr/>
        </p:nvSpPr>
        <p:spPr>
          <a:xfrm>
            <a:off x="9063769" y="6355690"/>
            <a:ext cx="1654969" cy="258604"/>
          </a:xfrm>
          <a:prstGeom prst="rect">
            <a:avLst/>
          </a:prstGeom>
          <a:noFill/>
          <a:ln/>
        </p:spPr>
        <p:txBody>
          <a:bodyPr wrap="none" rtlCol="0" anchor="t"/>
          <a:lstStyle/>
          <a:p>
            <a:pPr marL="0" indent="0" algn="l">
              <a:lnSpc>
                <a:spcPts val="2036"/>
              </a:lnSpc>
              <a:buNone/>
            </a:pPr>
            <a:r>
              <a:rPr lang="en-US" sz="1629" b="1" dirty="0">
                <a:solidFill>
                  <a:srgbClr val="DD785E"/>
                </a:solidFill>
                <a:latin typeface="Nunito" pitchFamily="34" charset="0"/>
                <a:ea typeface="Nunito" pitchFamily="34" charset="-122"/>
                <a:cs typeface="Nunito" pitchFamily="34" charset="-120"/>
              </a:rPr>
              <a:t>Preprocessing</a:t>
            </a:r>
            <a:endParaRPr lang="en-US" sz="1629" dirty="0"/>
          </a:p>
        </p:txBody>
      </p:sp>
      <p:sp>
        <p:nvSpPr>
          <p:cNvPr id="16" name="Text 10"/>
          <p:cNvSpPr/>
          <p:nvPr/>
        </p:nvSpPr>
        <p:spPr>
          <a:xfrm>
            <a:off x="8761470" y="6739922"/>
            <a:ext cx="2300764" cy="794385"/>
          </a:xfrm>
          <a:prstGeom prst="rect">
            <a:avLst/>
          </a:prstGeom>
          <a:noFill/>
          <a:ln/>
        </p:spPr>
        <p:txBody>
          <a:bodyPr wrap="square" rtlCol="0" anchor="t"/>
          <a:lstStyle/>
          <a:p>
            <a:pPr marL="0" indent="0" algn="l">
              <a:lnSpc>
                <a:spcPts val="2085"/>
              </a:lnSpc>
              <a:buNone/>
            </a:pPr>
            <a:r>
              <a:rPr lang="en-US" sz="1400" dirty="0">
                <a:solidFill>
                  <a:srgbClr val="FFFFFF"/>
                </a:solidFill>
                <a:latin typeface="Times New Roman" panose="02020603050405020304" pitchFamily="18" charset="0"/>
                <a:ea typeface="PT Sans" pitchFamily="34" charset="-122"/>
                <a:cs typeface="Times New Roman" panose="02020603050405020304" pitchFamily="18" charset="0"/>
              </a:rPr>
              <a:t>The dataset was preprocessed and cleaned to prepare it for use with our models.</a:t>
            </a:r>
            <a:endParaRPr lang="en-US" sz="1400" dirty="0">
              <a:latin typeface="Times New Roman" panose="02020603050405020304" pitchFamily="18" charset="0"/>
              <a:cs typeface="Times New Roman" panose="02020603050405020304" pitchFamily="18" charset="0"/>
            </a:endParaRPr>
          </a:p>
        </p:txBody>
      </p:sp>
      <p:sp>
        <p:nvSpPr>
          <p:cNvPr id="17" name="Shape 11"/>
          <p:cNvSpPr/>
          <p:nvPr/>
        </p:nvSpPr>
        <p:spPr>
          <a:xfrm>
            <a:off x="3615809" y="4663440"/>
            <a:ext cx="2300764" cy="1421963"/>
          </a:xfrm>
          <a:prstGeom prst="roundRect">
            <a:avLst>
              <a:gd name="adj" fmla="val 20950"/>
            </a:avLst>
          </a:prstGeom>
          <a:noFill/>
          <a:ln w="20598">
            <a:solidFill>
              <a:srgbClr val="48A8E2"/>
            </a:solidFill>
            <a:prstDash val="solid"/>
          </a:ln>
        </p:spPr>
        <p:txBody>
          <a:bodyPr/>
          <a:lstStyle/>
          <a:p>
            <a:endParaRPr lang="en-IN"/>
          </a:p>
        </p:txBody>
      </p:sp>
      <p:pic>
        <p:nvPicPr>
          <p:cNvPr id="18" name="Image 4" descr="preencoded.png"/>
          <p:cNvPicPr>
            <a:picLocks noChangeAspect="1"/>
          </p:cNvPicPr>
          <p:nvPr/>
        </p:nvPicPr>
        <p:blipFill>
          <a:blip r:embed="rId7"/>
          <a:stretch>
            <a:fillRect/>
          </a:stretch>
        </p:blipFill>
        <p:spPr>
          <a:xfrm>
            <a:off x="3636407" y="4684038"/>
            <a:ext cx="2259568" cy="1380768"/>
          </a:xfrm>
          <a:prstGeom prst="rect">
            <a:avLst/>
          </a:prstGeom>
        </p:spPr>
      </p:pic>
      <p:sp>
        <p:nvSpPr>
          <p:cNvPr id="19" name="Text 12"/>
          <p:cNvSpPr/>
          <p:nvPr/>
        </p:nvSpPr>
        <p:spPr>
          <a:xfrm>
            <a:off x="3615809" y="6292215"/>
            <a:ext cx="1729740" cy="258604"/>
          </a:xfrm>
          <a:prstGeom prst="rect">
            <a:avLst/>
          </a:prstGeom>
          <a:noFill/>
          <a:ln/>
        </p:spPr>
        <p:txBody>
          <a:bodyPr wrap="none" rtlCol="0" anchor="t"/>
          <a:lstStyle/>
          <a:p>
            <a:pPr marL="0" indent="0" algn="l">
              <a:lnSpc>
                <a:spcPts val="2036"/>
              </a:lnSpc>
              <a:buNone/>
            </a:pPr>
            <a:r>
              <a:rPr lang="en-US" sz="1629" b="1" dirty="0">
                <a:solidFill>
                  <a:srgbClr val="48A8E2"/>
                </a:solidFill>
                <a:latin typeface="Nunito" pitchFamily="34" charset="0"/>
                <a:ea typeface="Nunito" pitchFamily="34" charset="-122"/>
                <a:cs typeface="Nunito" pitchFamily="34" charset="-120"/>
              </a:rPr>
              <a:t>Feature Extraction</a:t>
            </a:r>
            <a:endParaRPr lang="en-US" sz="1629" dirty="0"/>
          </a:p>
        </p:txBody>
      </p:sp>
      <p:sp>
        <p:nvSpPr>
          <p:cNvPr id="20" name="Text 13"/>
          <p:cNvSpPr/>
          <p:nvPr/>
        </p:nvSpPr>
        <p:spPr>
          <a:xfrm>
            <a:off x="3615809" y="6716316"/>
            <a:ext cx="2300764" cy="1059180"/>
          </a:xfrm>
          <a:prstGeom prst="rect">
            <a:avLst/>
          </a:prstGeom>
          <a:noFill/>
          <a:ln/>
        </p:spPr>
        <p:txBody>
          <a:bodyPr wrap="square" rtlCol="0" anchor="t"/>
          <a:lstStyle/>
          <a:p>
            <a:pPr marL="0" indent="0" algn="l">
              <a:lnSpc>
                <a:spcPts val="2085"/>
              </a:lnSpc>
              <a:buNone/>
            </a:pPr>
            <a:r>
              <a:rPr lang="en-US" sz="1400" dirty="0">
                <a:solidFill>
                  <a:srgbClr val="FFFFFF"/>
                </a:solidFill>
                <a:latin typeface="Times New Roman" panose="02020603050405020304" pitchFamily="18" charset="0"/>
                <a:ea typeface="PT Sans" pitchFamily="34" charset="-122"/>
                <a:cs typeface="Times New Roman" panose="02020603050405020304" pitchFamily="18" charset="0"/>
              </a:rPr>
              <a:t>We used various feature extraction techniques to improve the performance and accuracy of our models.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998934"/>
            <a:ext cx="7901940" cy="694373"/>
          </a:xfrm>
          <a:prstGeom prst="rect">
            <a:avLst/>
          </a:prstGeom>
          <a:noFill/>
          <a:ln/>
        </p:spPr>
        <p:txBody>
          <a:bodyPr wrap="none" rtlCol="0" anchor="t"/>
          <a:lstStyle/>
          <a:p>
            <a:pPr marL="0" indent="0">
              <a:lnSpc>
                <a:spcPts val="5468"/>
              </a:lnSpc>
              <a:buNone/>
            </a:pPr>
            <a:r>
              <a:rPr lang="en-US" sz="4374" b="1" dirty="0">
                <a:solidFill>
                  <a:srgbClr val="FFFFFF"/>
                </a:solidFill>
                <a:latin typeface="Viga" panose="020B0604020202020204" charset="0"/>
                <a:ea typeface="Nunito" pitchFamily="34" charset="-122"/>
                <a:cs typeface="Nunito" pitchFamily="34" charset="-120"/>
              </a:rPr>
              <a:t>Machine Learning Models Used</a:t>
            </a:r>
            <a:endParaRPr lang="en-US" sz="4374" dirty="0">
              <a:latin typeface="Viga" panose="020B0604020202020204" charset="0"/>
            </a:endParaRPr>
          </a:p>
        </p:txBody>
      </p:sp>
      <p:sp>
        <p:nvSpPr>
          <p:cNvPr id="5" name="Shape 2"/>
          <p:cNvSpPr/>
          <p:nvPr/>
        </p:nvSpPr>
        <p:spPr>
          <a:xfrm>
            <a:off x="2348389" y="2470904"/>
            <a:ext cx="9933503" cy="27742"/>
          </a:xfrm>
          <a:prstGeom prst="rect">
            <a:avLst/>
          </a:prstGeom>
          <a:solidFill>
            <a:srgbClr val="262654"/>
          </a:solidFill>
          <a:ln/>
        </p:spPr>
        <p:txBody>
          <a:bodyPr/>
          <a:lstStyle/>
          <a:p>
            <a:endParaRPr lang="en-IN"/>
          </a:p>
        </p:txBody>
      </p:sp>
      <p:sp>
        <p:nvSpPr>
          <p:cNvPr id="6" name="Shape 3"/>
          <p:cNvSpPr/>
          <p:nvPr/>
        </p:nvSpPr>
        <p:spPr>
          <a:xfrm>
            <a:off x="3916025" y="2470904"/>
            <a:ext cx="27742" cy="777597"/>
          </a:xfrm>
          <a:prstGeom prst="rect">
            <a:avLst/>
          </a:prstGeom>
          <a:solidFill>
            <a:srgbClr val="F2B42D"/>
          </a:solidFill>
          <a:ln/>
        </p:spPr>
        <p:txBody>
          <a:bodyPr/>
          <a:lstStyle/>
          <a:p>
            <a:endParaRPr lang="en-IN"/>
          </a:p>
        </p:txBody>
      </p:sp>
      <p:sp>
        <p:nvSpPr>
          <p:cNvPr id="7" name="Shape 4"/>
          <p:cNvSpPr/>
          <p:nvPr/>
        </p:nvSpPr>
        <p:spPr>
          <a:xfrm>
            <a:off x="3679984" y="2220992"/>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5"/>
          <p:cNvSpPr/>
          <p:nvPr/>
        </p:nvSpPr>
        <p:spPr>
          <a:xfrm>
            <a:off x="3830836" y="2262664"/>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2818924" y="3470791"/>
            <a:ext cx="2221944" cy="347186"/>
          </a:xfrm>
          <a:prstGeom prst="rect">
            <a:avLst/>
          </a:prstGeom>
          <a:noFill/>
          <a:ln/>
        </p:spPr>
        <p:txBody>
          <a:bodyPr wrap="none" rtlCol="0" anchor="t"/>
          <a:lstStyle/>
          <a:p>
            <a:pPr marL="0" indent="0" algn="ctr">
              <a:lnSpc>
                <a:spcPts val="2734"/>
              </a:lnSpc>
              <a:buNone/>
            </a:pPr>
            <a:r>
              <a:rPr lang="en-US" sz="2187" b="1" dirty="0">
                <a:solidFill>
                  <a:srgbClr val="F2B42D"/>
                </a:solidFill>
                <a:latin typeface="Nunito" pitchFamily="34" charset="0"/>
                <a:ea typeface="Nunito" pitchFamily="34" charset="-122"/>
                <a:cs typeface="Nunito" pitchFamily="34" charset="-120"/>
              </a:rPr>
              <a:t>Decision Trees</a:t>
            </a:r>
            <a:endParaRPr lang="en-US" sz="2187" dirty="0"/>
          </a:p>
        </p:txBody>
      </p:sp>
      <p:sp>
        <p:nvSpPr>
          <p:cNvPr id="10" name="Text 7"/>
          <p:cNvSpPr/>
          <p:nvPr/>
        </p:nvSpPr>
        <p:spPr>
          <a:xfrm>
            <a:off x="2570559" y="4040148"/>
            <a:ext cx="2718673" cy="2132409"/>
          </a:xfrm>
          <a:prstGeom prst="rect">
            <a:avLst/>
          </a:prstGeom>
          <a:noFill/>
          <a:ln/>
        </p:spPr>
        <p:txBody>
          <a:bodyPr wrap="square" rtlCol="0" anchor="t"/>
          <a:lstStyle/>
          <a:p>
            <a:pPr marL="0" indent="0" algn="ctr">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Decision trees were used as one of our baseline models. They offer easy interpretability, but can overfit and perform poorly with complicated datasets.</a:t>
            </a:r>
            <a:endParaRPr lang="en-US" sz="1750" dirty="0">
              <a:latin typeface="Times New Roman" panose="02020603050405020304" pitchFamily="18" charset="0"/>
              <a:cs typeface="Times New Roman" panose="02020603050405020304" pitchFamily="18" charset="0"/>
            </a:endParaRPr>
          </a:p>
        </p:txBody>
      </p:sp>
      <p:sp>
        <p:nvSpPr>
          <p:cNvPr id="11" name="Shape 8"/>
          <p:cNvSpPr/>
          <p:nvPr/>
        </p:nvSpPr>
        <p:spPr>
          <a:xfrm>
            <a:off x="7301210" y="2470904"/>
            <a:ext cx="27742" cy="777597"/>
          </a:xfrm>
          <a:prstGeom prst="rect">
            <a:avLst/>
          </a:prstGeom>
          <a:solidFill>
            <a:srgbClr val="D7425E"/>
          </a:solidFill>
          <a:ln/>
        </p:spPr>
        <p:txBody>
          <a:bodyPr/>
          <a:lstStyle/>
          <a:p>
            <a:endParaRPr lang="en-IN"/>
          </a:p>
        </p:txBody>
      </p:sp>
      <p:sp>
        <p:nvSpPr>
          <p:cNvPr id="12" name="Shape 9"/>
          <p:cNvSpPr/>
          <p:nvPr/>
        </p:nvSpPr>
        <p:spPr>
          <a:xfrm>
            <a:off x="7065169" y="2220992"/>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3" name="Text 10"/>
          <p:cNvSpPr/>
          <p:nvPr/>
        </p:nvSpPr>
        <p:spPr>
          <a:xfrm>
            <a:off x="7216021" y="2262664"/>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6204109" y="3470791"/>
            <a:ext cx="2221944" cy="347186"/>
          </a:xfrm>
          <a:prstGeom prst="rect">
            <a:avLst/>
          </a:prstGeom>
          <a:noFill/>
          <a:ln/>
        </p:spPr>
        <p:txBody>
          <a:bodyPr wrap="none" rtlCol="0" anchor="t"/>
          <a:lstStyle/>
          <a:p>
            <a:pPr marL="0" indent="0" algn="ctr">
              <a:lnSpc>
                <a:spcPts val="2734"/>
              </a:lnSpc>
              <a:buNone/>
            </a:pPr>
            <a:r>
              <a:rPr lang="en-US" sz="2187" b="1" dirty="0">
                <a:solidFill>
                  <a:srgbClr val="D7425E"/>
                </a:solidFill>
                <a:latin typeface="Nunito" pitchFamily="34" charset="0"/>
                <a:ea typeface="Nunito" pitchFamily="34" charset="-122"/>
                <a:cs typeface="Nunito" pitchFamily="34" charset="-120"/>
              </a:rPr>
              <a:t>Random Forest</a:t>
            </a:r>
            <a:endParaRPr lang="en-US" sz="2187" dirty="0"/>
          </a:p>
        </p:txBody>
      </p:sp>
      <p:sp>
        <p:nvSpPr>
          <p:cNvPr id="15" name="Text 12"/>
          <p:cNvSpPr/>
          <p:nvPr/>
        </p:nvSpPr>
        <p:spPr>
          <a:xfrm>
            <a:off x="5955744" y="4040148"/>
            <a:ext cx="2718673" cy="2487811"/>
          </a:xfrm>
          <a:prstGeom prst="rect">
            <a:avLst/>
          </a:prstGeom>
          <a:noFill/>
          <a:ln/>
        </p:spPr>
        <p:txBody>
          <a:bodyPr wrap="square" rtlCol="0" anchor="t"/>
          <a:lstStyle/>
          <a:p>
            <a:pPr marL="0" indent="0" algn="ctr">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Random forest is a powerful ensemble learning algorithm that offers high accuracy and robustness against overfitting. It was one of the best-performing models.</a:t>
            </a:r>
            <a:endParaRPr lang="en-US" sz="1750" dirty="0">
              <a:latin typeface="Times New Roman" panose="02020603050405020304" pitchFamily="18" charset="0"/>
              <a:cs typeface="Times New Roman" panose="02020603050405020304" pitchFamily="18" charset="0"/>
            </a:endParaRPr>
          </a:p>
        </p:txBody>
      </p:sp>
      <p:sp>
        <p:nvSpPr>
          <p:cNvPr id="16" name="Shape 13"/>
          <p:cNvSpPr/>
          <p:nvPr/>
        </p:nvSpPr>
        <p:spPr>
          <a:xfrm>
            <a:off x="10686395" y="2470904"/>
            <a:ext cx="27742" cy="777597"/>
          </a:xfrm>
          <a:prstGeom prst="rect">
            <a:avLst/>
          </a:prstGeom>
          <a:solidFill>
            <a:srgbClr val="DD785E"/>
          </a:solidFill>
          <a:ln/>
        </p:spPr>
        <p:txBody>
          <a:bodyPr/>
          <a:lstStyle/>
          <a:p>
            <a:endParaRPr lang="en-IN"/>
          </a:p>
        </p:txBody>
      </p:sp>
      <p:sp>
        <p:nvSpPr>
          <p:cNvPr id="17" name="Shape 14"/>
          <p:cNvSpPr/>
          <p:nvPr/>
        </p:nvSpPr>
        <p:spPr>
          <a:xfrm>
            <a:off x="10450354" y="2220992"/>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8" name="Text 15"/>
          <p:cNvSpPr/>
          <p:nvPr/>
        </p:nvSpPr>
        <p:spPr>
          <a:xfrm>
            <a:off x="10601206" y="2262664"/>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9340929" y="3470791"/>
            <a:ext cx="2718792" cy="694373"/>
          </a:xfrm>
          <a:prstGeom prst="rect">
            <a:avLst/>
          </a:prstGeom>
          <a:noFill/>
          <a:ln/>
        </p:spPr>
        <p:txBody>
          <a:bodyPr wrap="square" rtlCol="0" anchor="t"/>
          <a:lstStyle/>
          <a:p>
            <a:pPr marL="0" indent="0" algn="ctr">
              <a:lnSpc>
                <a:spcPts val="2734"/>
              </a:lnSpc>
              <a:buNone/>
            </a:pPr>
            <a:r>
              <a:rPr lang="en-US" sz="2187" b="1" dirty="0">
                <a:solidFill>
                  <a:srgbClr val="DD785E"/>
                </a:solidFill>
                <a:latin typeface="Nunito" pitchFamily="34" charset="0"/>
                <a:ea typeface="Nunito" pitchFamily="34" charset="-122"/>
                <a:cs typeface="Nunito" pitchFamily="34" charset="-120"/>
              </a:rPr>
              <a:t>Support Vector Machines</a:t>
            </a:r>
            <a:endParaRPr lang="en-US" sz="2187" dirty="0"/>
          </a:p>
        </p:txBody>
      </p:sp>
      <p:sp>
        <p:nvSpPr>
          <p:cNvPr id="20" name="Text 17"/>
          <p:cNvSpPr/>
          <p:nvPr/>
        </p:nvSpPr>
        <p:spPr>
          <a:xfrm>
            <a:off x="9340929" y="4387334"/>
            <a:ext cx="2718792" cy="2843213"/>
          </a:xfrm>
          <a:prstGeom prst="rect">
            <a:avLst/>
          </a:prstGeom>
          <a:noFill/>
          <a:ln/>
        </p:spPr>
        <p:txBody>
          <a:bodyPr wrap="square" rtlCol="0" anchor="t"/>
          <a:lstStyle/>
          <a:p>
            <a:pPr marL="0" indent="0" algn="ctr">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SVMs are a type of supervised learning model that classifies data into one of two categories. They're known for their high accuracy and good generalization, but can be computationally expensive.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sp>
        <p:nvSpPr>
          <p:cNvPr id="4" name="Text 1"/>
          <p:cNvSpPr/>
          <p:nvPr/>
        </p:nvSpPr>
        <p:spPr>
          <a:xfrm>
            <a:off x="833199" y="1075373"/>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Viga" panose="020B0604020202020204" charset="0"/>
                <a:ea typeface="Nunito" pitchFamily="34" charset="-122"/>
                <a:cs typeface="Nunito" pitchFamily="34" charset="-120"/>
              </a:rPr>
              <a:t>Future Work</a:t>
            </a:r>
            <a:endParaRPr lang="en-US" sz="4374" dirty="0">
              <a:latin typeface="Viga" panose="020B0604020202020204" charset="0"/>
            </a:endParaRPr>
          </a:p>
        </p:txBody>
      </p:sp>
      <p:sp>
        <p:nvSpPr>
          <p:cNvPr id="5" name="Shape 2"/>
          <p:cNvSpPr/>
          <p:nvPr/>
        </p:nvSpPr>
        <p:spPr>
          <a:xfrm>
            <a:off x="833199" y="2276594"/>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984052" y="2318266"/>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7" name="Text 4"/>
          <p:cNvSpPr/>
          <p:nvPr/>
        </p:nvSpPr>
        <p:spPr>
          <a:xfrm>
            <a:off x="1555313" y="2352913"/>
            <a:ext cx="2905601"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Improvements to Models</a:t>
            </a:r>
            <a:endParaRPr lang="en-US" sz="2187" dirty="0"/>
          </a:p>
        </p:txBody>
      </p:sp>
      <p:sp>
        <p:nvSpPr>
          <p:cNvPr id="8" name="Text 5"/>
          <p:cNvSpPr/>
          <p:nvPr/>
        </p:nvSpPr>
        <p:spPr>
          <a:xfrm>
            <a:off x="1555313" y="3269456"/>
            <a:ext cx="2905601" cy="2132409"/>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We aim to improve the performance of our models by using more advanced feature extraction techniques and exploring other types of models.</a:t>
            </a:r>
            <a:endParaRPr lang="en-US" sz="1750" dirty="0">
              <a:latin typeface="Times New Roman" panose="02020603050405020304" pitchFamily="18" charset="0"/>
              <a:cs typeface="Times New Roman" panose="02020603050405020304" pitchFamily="18" charset="0"/>
            </a:endParaRPr>
          </a:p>
        </p:txBody>
      </p:sp>
      <p:sp>
        <p:nvSpPr>
          <p:cNvPr id="9" name="Shape 6"/>
          <p:cNvSpPr/>
          <p:nvPr/>
        </p:nvSpPr>
        <p:spPr>
          <a:xfrm>
            <a:off x="4683085" y="2276594"/>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0" name="Text 7"/>
          <p:cNvSpPr/>
          <p:nvPr/>
        </p:nvSpPr>
        <p:spPr>
          <a:xfrm>
            <a:off x="4833938" y="2318266"/>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1" name="Text 8"/>
          <p:cNvSpPr/>
          <p:nvPr/>
        </p:nvSpPr>
        <p:spPr>
          <a:xfrm>
            <a:off x="5405199" y="2352913"/>
            <a:ext cx="262890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Real-Time Detection</a:t>
            </a:r>
            <a:endParaRPr lang="en-US" sz="2187" dirty="0"/>
          </a:p>
        </p:txBody>
      </p:sp>
      <p:sp>
        <p:nvSpPr>
          <p:cNvPr id="12" name="Text 9"/>
          <p:cNvSpPr/>
          <p:nvPr/>
        </p:nvSpPr>
        <p:spPr>
          <a:xfrm>
            <a:off x="5405199" y="2922270"/>
            <a:ext cx="2905601" cy="1777008"/>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We'd like to develop a system that provides real-time detection of phishing websites by analyzing website features on the fly.</a:t>
            </a:r>
            <a:endParaRPr lang="en-US" sz="1750" dirty="0">
              <a:latin typeface="Times New Roman" panose="02020603050405020304" pitchFamily="18" charset="0"/>
              <a:cs typeface="Times New Roman" panose="02020603050405020304" pitchFamily="18" charset="0"/>
            </a:endParaRPr>
          </a:p>
        </p:txBody>
      </p:sp>
      <p:sp>
        <p:nvSpPr>
          <p:cNvPr id="13" name="Shape 10"/>
          <p:cNvSpPr/>
          <p:nvPr/>
        </p:nvSpPr>
        <p:spPr>
          <a:xfrm>
            <a:off x="833199" y="5797629"/>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4" name="Text 11"/>
          <p:cNvSpPr/>
          <p:nvPr/>
        </p:nvSpPr>
        <p:spPr>
          <a:xfrm>
            <a:off x="984052" y="5839301"/>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5" name="Text 12"/>
          <p:cNvSpPr/>
          <p:nvPr/>
        </p:nvSpPr>
        <p:spPr>
          <a:xfrm>
            <a:off x="1555313" y="5873948"/>
            <a:ext cx="2221944"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Collaboration</a:t>
            </a:r>
            <a:endParaRPr lang="en-US" sz="2187" dirty="0"/>
          </a:p>
        </p:txBody>
      </p:sp>
      <p:sp>
        <p:nvSpPr>
          <p:cNvPr id="16" name="Text 13"/>
          <p:cNvSpPr/>
          <p:nvPr/>
        </p:nvSpPr>
        <p:spPr>
          <a:xfrm>
            <a:off x="1555313" y="6443305"/>
            <a:ext cx="6755487" cy="710803"/>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We aim to collaborate with experts in the field to enhance and expand our research.</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sp>
        <p:nvSpPr>
          <p:cNvPr id="4" name="Text 1"/>
          <p:cNvSpPr/>
          <p:nvPr/>
        </p:nvSpPr>
        <p:spPr>
          <a:xfrm>
            <a:off x="1447800" y="532553"/>
            <a:ext cx="5867400" cy="694373"/>
          </a:xfrm>
          <a:prstGeom prst="rect">
            <a:avLst/>
          </a:prstGeom>
          <a:noFill/>
          <a:ln/>
        </p:spPr>
        <p:txBody>
          <a:bodyPr wrap="none" rtlCol="0" anchor="t"/>
          <a:lstStyle/>
          <a:p>
            <a:pPr marL="0" indent="0">
              <a:lnSpc>
                <a:spcPts val="5468"/>
              </a:lnSpc>
              <a:buNone/>
            </a:pPr>
            <a:r>
              <a:rPr lang="en-US" sz="3200" b="1" dirty="0">
                <a:solidFill>
                  <a:srgbClr val="FFFFFF"/>
                </a:solidFill>
                <a:latin typeface="Times New Roman" panose="02020603050405020304" pitchFamily="18" charset="0"/>
                <a:ea typeface="Nunito" pitchFamily="34" charset="-122"/>
                <a:cs typeface="Times New Roman" panose="02020603050405020304" pitchFamily="18" charset="0"/>
              </a:rPr>
              <a:t>CONCLUSION</a:t>
            </a:r>
            <a:r>
              <a:rPr lang="en-US" sz="4374" b="1" dirty="0">
                <a:solidFill>
                  <a:srgbClr val="FFFFFF"/>
                </a:solidFill>
                <a:latin typeface="Viga" panose="020B0604020202020204" charset="0"/>
                <a:ea typeface="Nunito" pitchFamily="34" charset="-122"/>
                <a:cs typeface="Nunito" pitchFamily="34" charset="-120"/>
              </a:rPr>
              <a:t>:</a:t>
            </a:r>
            <a:endParaRPr lang="en-US" sz="4374" dirty="0">
              <a:latin typeface="Viga" panose="020B0604020202020204" charset="0"/>
            </a:endParaRPr>
          </a:p>
        </p:txBody>
      </p:sp>
      <p:sp>
        <p:nvSpPr>
          <p:cNvPr id="8" name="Text 5"/>
          <p:cNvSpPr/>
          <p:nvPr/>
        </p:nvSpPr>
        <p:spPr>
          <a:xfrm>
            <a:off x="2033646" y="1759479"/>
            <a:ext cx="9799765" cy="1777008"/>
          </a:xfrm>
          <a:prstGeom prst="rect">
            <a:avLst/>
          </a:prstGeom>
          <a:noFill/>
          <a:ln/>
        </p:spPr>
        <p:txBody>
          <a:bodyPr wrap="square" rtlCol="0" anchor="t"/>
          <a:lstStyle/>
          <a:p>
            <a:pPr marL="0" indent="0" algn="just">
              <a:lnSpc>
                <a:spcPts val="2799"/>
              </a:lnSpc>
              <a:buNone/>
            </a:pPr>
            <a:r>
              <a:rPr lang="en-US" sz="3200" dirty="0">
                <a:solidFill>
                  <a:srgbClr val="FFFFFF"/>
                </a:solidFill>
                <a:latin typeface="Times New Roman" panose="02020603050405020304" pitchFamily="18" charset="0"/>
                <a:ea typeface="PT Sans" pitchFamily="34" charset="-122"/>
                <a:cs typeface="Times New Roman" panose="02020603050405020304" pitchFamily="18" charset="0"/>
              </a:rPr>
              <a:t>Our project demonstrates the effectiveness of using machine learning models to detect phishing websites. This has practical applications in the field of cybersecurity and can help businesses and individuals stay protected.</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7086"/>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object 2">
            <a:extLst>
              <a:ext uri="{FF2B5EF4-FFF2-40B4-BE49-F238E27FC236}">
                <a16:creationId xmlns:a16="http://schemas.microsoft.com/office/drawing/2014/main" id="{8D8CABD2-B595-C2EB-76D0-9213E264A259}"/>
              </a:ext>
            </a:extLst>
          </p:cNvPr>
          <p:cNvSpPr txBox="1">
            <a:spLocks/>
          </p:cNvSpPr>
          <p:nvPr/>
        </p:nvSpPr>
        <p:spPr>
          <a:xfrm>
            <a:off x="634326" y="456962"/>
            <a:ext cx="3023273"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IN" sz="3200" b="1" u="sng" spc="-55" dirty="0">
                <a:solidFill>
                  <a:schemeClr val="bg1"/>
                </a:solidFill>
                <a:latin typeface="Times New Roman" panose="02020603050405020304" pitchFamily="18" charset="0"/>
                <a:cs typeface="Times New Roman" panose="02020603050405020304" pitchFamily="18" charset="0"/>
              </a:rPr>
              <a:t> </a:t>
            </a:r>
            <a:r>
              <a:rPr lang="en-US" sz="3200" b="1" u="sng" spc="-50" dirty="0">
                <a:solidFill>
                  <a:schemeClr val="bg1"/>
                </a:solidFill>
                <a:latin typeface="Times New Roman" panose="02020603050405020304" pitchFamily="18" charset="0"/>
                <a:cs typeface="Times New Roman" panose="02020603050405020304" pitchFamily="18" charset="0"/>
              </a:rPr>
              <a:t>REFERENCES:</a:t>
            </a:r>
            <a:endParaRPr lang="en-IN" sz="3200" b="1" u="sng" spc="15"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8299ED-A77F-C860-0D58-71A9F13CD6C3}"/>
              </a:ext>
            </a:extLst>
          </p:cNvPr>
          <p:cNvSpPr txBox="1"/>
          <p:nvPr/>
        </p:nvSpPr>
        <p:spPr>
          <a:xfrm>
            <a:off x="317240" y="1423038"/>
            <a:ext cx="9156441" cy="4247316"/>
          </a:xfrm>
          <a:prstGeom prst="rect">
            <a:avLst/>
          </a:prstGeom>
          <a:noFill/>
        </p:spPr>
        <p:txBody>
          <a:bodyPr wrap="square">
            <a:spAutoFit/>
          </a:bodyPr>
          <a:lstStyle/>
          <a:p>
            <a:pPr algn="just">
              <a:buClr>
                <a:schemeClr val="tx1"/>
              </a:buClr>
            </a:pPr>
            <a:r>
              <a:rPr lang="en-US" dirty="0">
                <a:solidFill>
                  <a:schemeClr val="accent6">
                    <a:lumMod val="95000"/>
                  </a:schemeClr>
                </a:solidFill>
              </a:rPr>
              <a:t>Cyber attacker hacking into email server by </a:t>
            </a:r>
            <a:r>
              <a:rPr lang="en-US" dirty="0" err="1">
                <a:solidFill>
                  <a:schemeClr val="accent6">
                    <a:lumMod val="95000"/>
                  </a:schemeClr>
                </a:solidFill>
              </a:rPr>
              <a:t>Freepik</a:t>
            </a:r>
            <a:r>
              <a:rPr lang="en-US" dirty="0">
                <a:solidFill>
                  <a:schemeClr val="accent6">
                    <a:lumMod val="95000"/>
                  </a:schemeClr>
                </a:solidFill>
              </a:rPr>
              <a:t>. (n.d.). Retrieved from </a:t>
            </a:r>
            <a:r>
              <a:rPr lang="en-US" dirty="0">
                <a:solidFill>
                  <a:schemeClr val="tx2">
                    <a:lumMod val="60000"/>
                    <a:lumOff val="40000"/>
                  </a:schemeClr>
                </a:solidFill>
                <a:hlinkClick r:id="rId4"/>
              </a:rPr>
              <a:t>https://www.freepik.com/free-vector/cyber-attacker-hacking-into-email-server_5259895.htm#page=1&amp;query=cyber%20phishing&amp;position=2</a:t>
            </a:r>
            <a:endParaRPr lang="en-US" dirty="0">
              <a:solidFill>
                <a:schemeClr val="tx2">
                  <a:lumMod val="60000"/>
                  <a:lumOff val="40000"/>
                </a:schemeClr>
              </a:solidFill>
            </a:endParaRPr>
          </a:p>
          <a:p>
            <a:pPr algn="just">
              <a:buClr>
                <a:schemeClr val="tx1"/>
              </a:buClr>
            </a:pPr>
            <a:r>
              <a:rPr lang="en-US" dirty="0">
                <a:solidFill>
                  <a:schemeClr val="accent6">
                    <a:lumMod val="95000"/>
                  </a:schemeClr>
                </a:solidFill>
              </a:rPr>
              <a:t>People connecting jigsaw pieces of a head together by </a:t>
            </a:r>
            <a:r>
              <a:rPr lang="en-US" dirty="0" err="1">
                <a:solidFill>
                  <a:schemeClr val="accent6">
                    <a:lumMod val="95000"/>
                  </a:schemeClr>
                </a:solidFill>
              </a:rPr>
              <a:t>Freepik</a:t>
            </a:r>
            <a:r>
              <a:rPr lang="en-US" dirty="0">
                <a:solidFill>
                  <a:schemeClr val="accent6">
                    <a:lumMod val="95000"/>
                  </a:schemeClr>
                </a:solidFill>
              </a:rPr>
              <a:t>. (n.d.). Retrieved from </a:t>
            </a:r>
            <a:r>
              <a:rPr lang="en-US" dirty="0">
                <a:solidFill>
                  <a:schemeClr val="accent6">
                    <a:lumMod val="95000"/>
                  </a:schemeClr>
                </a:solidFill>
                <a:hlinkClick r:id="rId5"/>
              </a:rPr>
              <a:t>https://www.freepik.com/free-vector/people-connecting-jigsaw-pieces-head-together_3425145.htm#page=1&amp;query=knowledge&amp;position=4</a:t>
            </a:r>
            <a:endParaRPr lang="en-US" dirty="0">
              <a:solidFill>
                <a:schemeClr val="accent6">
                  <a:lumMod val="95000"/>
                </a:schemeClr>
              </a:solidFill>
            </a:endParaRPr>
          </a:p>
          <a:p>
            <a:pPr algn="just">
              <a:buClr>
                <a:schemeClr val="tx1"/>
              </a:buClr>
            </a:pPr>
            <a:r>
              <a:rPr lang="en-US" dirty="0">
                <a:solidFill>
                  <a:schemeClr val="accent6">
                    <a:lumMod val="95000"/>
                  </a:schemeClr>
                </a:solidFill>
              </a:rPr>
              <a:t>Group of people holding question mark icons by </a:t>
            </a:r>
            <a:r>
              <a:rPr lang="en-US" dirty="0" err="1">
                <a:solidFill>
                  <a:schemeClr val="accent6">
                    <a:lumMod val="95000"/>
                  </a:schemeClr>
                </a:solidFill>
              </a:rPr>
              <a:t>Freepik</a:t>
            </a:r>
            <a:r>
              <a:rPr lang="en-US" dirty="0">
                <a:solidFill>
                  <a:schemeClr val="accent6">
                    <a:lumMod val="95000"/>
                  </a:schemeClr>
                </a:solidFill>
              </a:rPr>
              <a:t>. (n.d.). Retrieved from </a:t>
            </a:r>
            <a:r>
              <a:rPr lang="en-US" dirty="0">
                <a:solidFill>
                  <a:schemeClr val="accent6">
                    <a:lumMod val="95000"/>
                  </a:schemeClr>
                </a:solidFill>
                <a:hlinkClick r:id="rId6"/>
              </a:rPr>
              <a:t>https://www.freepik.com/free-vector/group-people-holding-question-mark-icons_3530048.htm#page=1&amp;query=PROBLEM&amp;position=12</a:t>
            </a:r>
            <a:endParaRPr lang="en-US" dirty="0">
              <a:solidFill>
                <a:schemeClr val="accent6">
                  <a:lumMod val="95000"/>
                </a:schemeClr>
              </a:solidFill>
            </a:endParaRPr>
          </a:p>
          <a:p>
            <a:pPr algn="just">
              <a:buClr>
                <a:schemeClr val="tx1"/>
              </a:buClr>
            </a:pPr>
            <a:r>
              <a:rPr lang="en-US" dirty="0">
                <a:solidFill>
                  <a:schemeClr val="accent6">
                    <a:lumMod val="95000"/>
                  </a:schemeClr>
                </a:solidFill>
              </a:rPr>
              <a:t>Golden cup with arrow hitting in the target center  by </a:t>
            </a:r>
            <a:r>
              <a:rPr lang="en-US" dirty="0" err="1">
                <a:solidFill>
                  <a:schemeClr val="accent6">
                    <a:lumMod val="95000"/>
                  </a:schemeClr>
                </a:solidFill>
              </a:rPr>
              <a:t>Freepik</a:t>
            </a:r>
            <a:r>
              <a:rPr lang="en-US" dirty="0">
                <a:solidFill>
                  <a:schemeClr val="accent6">
                    <a:lumMod val="95000"/>
                  </a:schemeClr>
                </a:solidFill>
              </a:rPr>
              <a:t>. (n.d.). Retrieved  from </a:t>
            </a:r>
            <a:r>
              <a:rPr lang="en-US" dirty="0">
                <a:solidFill>
                  <a:schemeClr val="accent6">
                    <a:lumMod val="95000"/>
                  </a:schemeClr>
                </a:solidFill>
                <a:hlinkClick r:id="rId7"/>
              </a:rPr>
              <a:t>https://www.freepik.com/free-vector/golden-cup-with-arrow-hitting-target-center_1311358.htm#page=1&amp;query=AIM&amp;position=25</a:t>
            </a:r>
            <a:endParaRPr lang="en-US" dirty="0">
              <a:solidFill>
                <a:schemeClr val="accent6">
                  <a:lumMod val="95000"/>
                </a:schemeClr>
              </a:solidFill>
            </a:endParaRPr>
          </a:p>
          <a:p>
            <a:pPr algn="just">
              <a:buClr>
                <a:schemeClr val="tx1"/>
              </a:buClr>
            </a:pPr>
            <a:r>
              <a:rPr lang="en-US" dirty="0">
                <a:solidFill>
                  <a:schemeClr val="tx1"/>
                </a:solidFill>
              </a:rPr>
              <a:t>Affective computing abstract concept illustration b</a:t>
            </a:r>
            <a:r>
              <a:rPr lang="en-US" dirty="0">
                <a:solidFill>
                  <a:schemeClr val="accent6">
                    <a:lumMod val="95000"/>
                  </a:schemeClr>
                </a:solidFill>
              </a:rPr>
              <a:t>y </a:t>
            </a:r>
            <a:r>
              <a:rPr lang="en-US" dirty="0" err="1">
                <a:solidFill>
                  <a:schemeClr val="accent6">
                    <a:lumMod val="95000"/>
                  </a:schemeClr>
                </a:solidFill>
              </a:rPr>
              <a:t>Freepik</a:t>
            </a:r>
            <a:r>
              <a:rPr lang="en-US" dirty="0">
                <a:solidFill>
                  <a:schemeClr val="accent6">
                    <a:lumMod val="95000"/>
                  </a:schemeClr>
                </a:solidFill>
              </a:rPr>
              <a:t>. (n.d.).Retrieved  from https://www.freepik.com/free-vector/affective-computing-abstract-concept-illustration_11668804.htm#page=1&amp;query=machine%20learning&amp;position=17</a:t>
            </a:r>
          </a:p>
        </p:txBody>
      </p:sp>
    </p:spTree>
    <p:extLst>
      <p:ext uri="{BB962C8B-B14F-4D97-AF65-F5344CB8AC3E}">
        <p14:creationId xmlns:p14="http://schemas.microsoft.com/office/powerpoint/2010/main" val="183372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sp>
        <p:nvSpPr>
          <p:cNvPr id="11" name="object 2">
            <a:extLst>
              <a:ext uri="{FF2B5EF4-FFF2-40B4-BE49-F238E27FC236}">
                <a16:creationId xmlns:a16="http://schemas.microsoft.com/office/drawing/2014/main" id="{53012B09-A07A-B760-89BC-F4E505979568}"/>
              </a:ext>
            </a:extLst>
          </p:cNvPr>
          <p:cNvSpPr txBox="1">
            <a:spLocks/>
          </p:cNvSpPr>
          <p:nvPr/>
        </p:nvSpPr>
        <p:spPr>
          <a:xfrm>
            <a:off x="2209800" y="913246"/>
            <a:ext cx="10210800" cy="659796"/>
          </a:xfrm>
          <a:prstGeom prst="rect">
            <a:avLst/>
          </a:prstGeom>
        </p:spPr>
        <p:txBody>
          <a:bodyPr vert="horz" wrap="square" lIns="0" tIns="1333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05"/>
              </a:spcBef>
            </a:pPr>
            <a:r>
              <a:rPr lang="en-US" sz="4200" spc="-110" dirty="0">
                <a:solidFill>
                  <a:schemeClr val="bg1"/>
                </a:solidFill>
                <a:latin typeface="Calibri"/>
                <a:cs typeface="Calibri"/>
              </a:rPr>
              <a:t>”Phishing Website Detection </a:t>
            </a:r>
            <a:r>
              <a:rPr lang="en-US" sz="4200" spc="-20" dirty="0">
                <a:solidFill>
                  <a:schemeClr val="bg1"/>
                </a:solidFill>
                <a:latin typeface="Calibri"/>
                <a:cs typeface="Calibri"/>
              </a:rPr>
              <a:t>”</a:t>
            </a:r>
            <a:endParaRPr lang="en-US" sz="4200" dirty="0">
              <a:solidFill>
                <a:schemeClr val="bg1"/>
              </a:solidFill>
              <a:latin typeface="Calibri"/>
              <a:cs typeface="Calibri"/>
            </a:endParaRPr>
          </a:p>
        </p:txBody>
      </p:sp>
      <p:sp>
        <p:nvSpPr>
          <p:cNvPr id="12" name="object 3">
            <a:extLst>
              <a:ext uri="{FF2B5EF4-FFF2-40B4-BE49-F238E27FC236}">
                <a16:creationId xmlns:a16="http://schemas.microsoft.com/office/drawing/2014/main" id="{27ECBF34-0134-AB01-B87C-823E4C8F43F6}"/>
              </a:ext>
            </a:extLst>
          </p:cNvPr>
          <p:cNvSpPr txBox="1"/>
          <p:nvPr/>
        </p:nvSpPr>
        <p:spPr>
          <a:xfrm>
            <a:off x="3910012" y="2000221"/>
            <a:ext cx="6810375" cy="2825115"/>
          </a:xfrm>
          <a:prstGeom prst="rect">
            <a:avLst/>
          </a:prstGeom>
        </p:spPr>
        <p:txBody>
          <a:bodyPr vert="horz" wrap="square" lIns="0" tIns="5715" rIns="0" bIns="0" rtlCol="0">
            <a:spAutoFit/>
          </a:bodyPr>
          <a:lstStyle/>
          <a:p>
            <a:pPr marL="41275" marR="29209" algn="ctr">
              <a:lnSpc>
                <a:spcPct val="102499"/>
              </a:lnSpc>
              <a:spcBef>
                <a:spcPts val="45"/>
              </a:spcBef>
            </a:pPr>
            <a:r>
              <a:rPr sz="2750" spc="-15" dirty="0">
                <a:solidFill>
                  <a:schemeClr val="bg1"/>
                </a:solidFill>
                <a:latin typeface="Times New Roman"/>
                <a:cs typeface="Times New Roman"/>
              </a:rPr>
              <a:t>Submitted</a:t>
            </a:r>
            <a:r>
              <a:rPr sz="2750" spc="245" dirty="0">
                <a:solidFill>
                  <a:schemeClr val="bg1"/>
                </a:solidFill>
                <a:latin typeface="Times New Roman"/>
                <a:cs typeface="Times New Roman"/>
              </a:rPr>
              <a:t> </a:t>
            </a:r>
            <a:r>
              <a:rPr sz="2750" spc="-40" dirty="0">
                <a:solidFill>
                  <a:schemeClr val="bg1"/>
                </a:solidFill>
                <a:latin typeface="Times New Roman"/>
                <a:cs typeface="Times New Roman"/>
              </a:rPr>
              <a:t>in</a:t>
            </a:r>
            <a:r>
              <a:rPr sz="2750" spc="170" dirty="0">
                <a:solidFill>
                  <a:schemeClr val="bg1"/>
                </a:solidFill>
                <a:latin typeface="Times New Roman"/>
                <a:cs typeface="Times New Roman"/>
              </a:rPr>
              <a:t> </a:t>
            </a:r>
            <a:r>
              <a:rPr sz="2750" spc="-30" dirty="0">
                <a:solidFill>
                  <a:schemeClr val="bg1"/>
                </a:solidFill>
                <a:latin typeface="Times New Roman"/>
                <a:cs typeface="Times New Roman"/>
              </a:rPr>
              <a:t>partial</a:t>
            </a:r>
            <a:r>
              <a:rPr sz="2750" spc="265" dirty="0">
                <a:solidFill>
                  <a:schemeClr val="bg1"/>
                </a:solidFill>
                <a:latin typeface="Times New Roman"/>
                <a:cs typeface="Times New Roman"/>
              </a:rPr>
              <a:t> </a:t>
            </a:r>
            <a:r>
              <a:rPr sz="2750" spc="-25" dirty="0">
                <a:solidFill>
                  <a:schemeClr val="bg1"/>
                </a:solidFill>
                <a:latin typeface="Times New Roman"/>
                <a:cs typeface="Times New Roman"/>
              </a:rPr>
              <a:t>fulfillment</a:t>
            </a:r>
            <a:r>
              <a:rPr sz="2750" spc="335" dirty="0">
                <a:solidFill>
                  <a:schemeClr val="bg1"/>
                </a:solidFill>
                <a:latin typeface="Times New Roman"/>
                <a:cs typeface="Times New Roman"/>
              </a:rPr>
              <a:t> </a:t>
            </a:r>
            <a:r>
              <a:rPr sz="2750" spc="-10" dirty="0">
                <a:solidFill>
                  <a:schemeClr val="bg1"/>
                </a:solidFill>
                <a:latin typeface="Times New Roman"/>
                <a:cs typeface="Times New Roman"/>
              </a:rPr>
              <a:t>of</a:t>
            </a:r>
            <a:r>
              <a:rPr sz="2750" spc="110" dirty="0">
                <a:solidFill>
                  <a:schemeClr val="bg1"/>
                </a:solidFill>
                <a:latin typeface="Times New Roman"/>
                <a:cs typeface="Times New Roman"/>
              </a:rPr>
              <a:t> </a:t>
            </a:r>
            <a:r>
              <a:rPr sz="2750" spc="10" dirty="0">
                <a:solidFill>
                  <a:schemeClr val="bg1"/>
                </a:solidFill>
                <a:latin typeface="Times New Roman"/>
                <a:cs typeface="Times New Roman"/>
              </a:rPr>
              <a:t>the</a:t>
            </a:r>
            <a:r>
              <a:rPr sz="2750" spc="30" dirty="0">
                <a:solidFill>
                  <a:schemeClr val="bg1"/>
                </a:solidFill>
                <a:latin typeface="Times New Roman"/>
                <a:cs typeface="Times New Roman"/>
              </a:rPr>
              <a:t> </a:t>
            </a:r>
            <a:r>
              <a:rPr sz="2750" spc="-20" dirty="0">
                <a:solidFill>
                  <a:schemeClr val="bg1"/>
                </a:solidFill>
                <a:latin typeface="Times New Roman"/>
                <a:cs typeface="Times New Roman"/>
              </a:rPr>
              <a:t>degree</a:t>
            </a:r>
            <a:r>
              <a:rPr sz="2750" spc="175" dirty="0">
                <a:solidFill>
                  <a:schemeClr val="bg1"/>
                </a:solidFill>
                <a:latin typeface="Times New Roman"/>
                <a:cs typeface="Times New Roman"/>
              </a:rPr>
              <a:t> </a:t>
            </a:r>
            <a:r>
              <a:rPr sz="2750" spc="-10" dirty="0">
                <a:solidFill>
                  <a:schemeClr val="bg1"/>
                </a:solidFill>
                <a:latin typeface="Times New Roman"/>
                <a:cs typeface="Times New Roman"/>
              </a:rPr>
              <a:t>of </a:t>
            </a:r>
            <a:r>
              <a:rPr sz="2750" spc="-670" dirty="0">
                <a:solidFill>
                  <a:schemeClr val="bg1"/>
                </a:solidFill>
                <a:latin typeface="Times New Roman"/>
                <a:cs typeface="Times New Roman"/>
              </a:rPr>
              <a:t> </a:t>
            </a:r>
            <a:r>
              <a:rPr sz="2750" spc="-15" dirty="0">
                <a:solidFill>
                  <a:schemeClr val="bg1"/>
                </a:solidFill>
                <a:latin typeface="Times New Roman"/>
                <a:cs typeface="Times New Roman"/>
              </a:rPr>
              <a:t>Bachelor</a:t>
            </a:r>
            <a:r>
              <a:rPr sz="2750" spc="250" dirty="0">
                <a:solidFill>
                  <a:schemeClr val="bg1"/>
                </a:solidFill>
                <a:latin typeface="Times New Roman"/>
                <a:cs typeface="Times New Roman"/>
              </a:rPr>
              <a:t> </a:t>
            </a:r>
            <a:r>
              <a:rPr sz="2750" spc="-10" dirty="0">
                <a:solidFill>
                  <a:schemeClr val="bg1"/>
                </a:solidFill>
                <a:latin typeface="Times New Roman"/>
                <a:cs typeface="Times New Roman"/>
              </a:rPr>
              <a:t>of</a:t>
            </a:r>
            <a:r>
              <a:rPr sz="2750" spc="25" dirty="0">
                <a:solidFill>
                  <a:schemeClr val="bg1"/>
                </a:solidFill>
                <a:latin typeface="Times New Roman"/>
                <a:cs typeface="Times New Roman"/>
              </a:rPr>
              <a:t> </a:t>
            </a:r>
            <a:r>
              <a:rPr sz="2750" dirty="0">
                <a:solidFill>
                  <a:schemeClr val="bg1"/>
                </a:solidFill>
                <a:latin typeface="Times New Roman"/>
                <a:cs typeface="Times New Roman"/>
              </a:rPr>
              <a:t>Engineering(Sem-)</a:t>
            </a:r>
          </a:p>
          <a:p>
            <a:pPr marR="7620" algn="ctr">
              <a:lnSpc>
                <a:spcPct val="100000"/>
              </a:lnSpc>
            </a:pPr>
            <a:r>
              <a:rPr sz="2750" spc="-90" dirty="0">
                <a:solidFill>
                  <a:schemeClr val="bg1"/>
                </a:solidFill>
                <a:latin typeface="Times New Roman"/>
                <a:cs typeface="Times New Roman"/>
              </a:rPr>
              <a:t>in</a:t>
            </a:r>
            <a:endParaRPr sz="2750" dirty="0">
              <a:solidFill>
                <a:schemeClr val="bg1"/>
              </a:solidFill>
              <a:latin typeface="Times New Roman"/>
              <a:cs typeface="Times New Roman"/>
            </a:endParaRPr>
          </a:p>
          <a:p>
            <a:pPr algn="ctr">
              <a:lnSpc>
                <a:spcPct val="100000"/>
              </a:lnSpc>
              <a:spcBef>
                <a:spcPts val="55"/>
              </a:spcBef>
            </a:pPr>
            <a:r>
              <a:rPr sz="3600" b="1" dirty="0">
                <a:solidFill>
                  <a:schemeClr val="bg1"/>
                </a:solidFill>
                <a:latin typeface="Times New Roman"/>
                <a:cs typeface="Times New Roman"/>
              </a:rPr>
              <a:t>Computer</a:t>
            </a:r>
            <a:r>
              <a:rPr sz="3600" b="1" spc="-105" dirty="0">
                <a:solidFill>
                  <a:schemeClr val="bg1"/>
                </a:solidFill>
                <a:latin typeface="Times New Roman"/>
                <a:cs typeface="Times New Roman"/>
              </a:rPr>
              <a:t> </a:t>
            </a:r>
            <a:r>
              <a:rPr sz="3600" b="1" spc="-20" dirty="0">
                <a:solidFill>
                  <a:schemeClr val="bg1"/>
                </a:solidFill>
                <a:latin typeface="Times New Roman"/>
                <a:cs typeface="Times New Roman"/>
              </a:rPr>
              <a:t>Science</a:t>
            </a:r>
            <a:r>
              <a:rPr sz="3600" b="1" spc="35" dirty="0">
                <a:solidFill>
                  <a:schemeClr val="bg1"/>
                </a:solidFill>
                <a:latin typeface="Times New Roman"/>
                <a:cs typeface="Times New Roman"/>
              </a:rPr>
              <a:t> </a:t>
            </a:r>
            <a:r>
              <a:rPr sz="3600" b="1" dirty="0">
                <a:solidFill>
                  <a:schemeClr val="bg1"/>
                </a:solidFill>
                <a:latin typeface="Times New Roman"/>
                <a:cs typeface="Times New Roman"/>
              </a:rPr>
              <a:t>&amp;</a:t>
            </a:r>
            <a:r>
              <a:rPr sz="3600" b="1" spc="-5" dirty="0">
                <a:solidFill>
                  <a:schemeClr val="bg1"/>
                </a:solidFill>
                <a:latin typeface="Times New Roman"/>
                <a:cs typeface="Times New Roman"/>
              </a:rPr>
              <a:t> </a:t>
            </a:r>
            <a:r>
              <a:rPr sz="3600" b="1" spc="-30" dirty="0">
                <a:solidFill>
                  <a:schemeClr val="bg1"/>
                </a:solidFill>
                <a:latin typeface="Times New Roman"/>
                <a:cs typeface="Times New Roman"/>
              </a:rPr>
              <a:t>Engineering</a:t>
            </a:r>
            <a:endParaRPr sz="3600" dirty="0">
              <a:solidFill>
                <a:schemeClr val="bg1"/>
              </a:solidFill>
              <a:latin typeface="Times New Roman"/>
              <a:cs typeface="Times New Roman"/>
            </a:endParaRPr>
          </a:p>
          <a:p>
            <a:pPr algn="ctr">
              <a:lnSpc>
                <a:spcPts val="3290"/>
              </a:lnSpc>
              <a:spcBef>
                <a:spcPts val="55"/>
              </a:spcBef>
            </a:pPr>
            <a:r>
              <a:rPr sz="2750" b="1" spc="5" dirty="0">
                <a:solidFill>
                  <a:schemeClr val="bg1"/>
                </a:solidFill>
                <a:latin typeface="Times New Roman"/>
                <a:cs typeface="Times New Roman"/>
              </a:rPr>
              <a:t>Artificial</a:t>
            </a:r>
            <a:r>
              <a:rPr sz="2750" b="1" spc="105" dirty="0">
                <a:solidFill>
                  <a:schemeClr val="bg1"/>
                </a:solidFill>
                <a:latin typeface="Times New Roman"/>
                <a:cs typeface="Times New Roman"/>
              </a:rPr>
              <a:t> </a:t>
            </a:r>
            <a:r>
              <a:rPr sz="2750" b="1" spc="-10" dirty="0">
                <a:solidFill>
                  <a:schemeClr val="bg1"/>
                </a:solidFill>
                <a:latin typeface="Times New Roman"/>
                <a:cs typeface="Times New Roman"/>
              </a:rPr>
              <a:t>Intelligence</a:t>
            </a:r>
            <a:r>
              <a:rPr sz="2750" b="1" spc="250" dirty="0">
                <a:solidFill>
                  <a:schemeClr val="bg1"/>
                </a:solidFill>
                <a:latin typeface="Times New Roman"/>
                <a:cs typeface="Times New Roman"/>
              </a:rPr>
              <a:t> </a:t>
            </a:r>
            <a:r>
              <a:rPr sz="2750" b="1" spc="35" dirty="0">
                <a:solidFill>
                  <a:schemeClr val="bg1"/>
                </a:solidFill>
                <a:latin typeface="Times New Roman"/>
                <a:cs typeface="Times New Roman"/>
              </a:rPr>
              <a:t>and</a:t>
            </a:r>
            <a:r>
              <a:rPr sz="2750" b="1" spc="15" dirty="0">
                <a:solidFill>
                  <a:schemeClr val="bg1"/>
                </a:solidFill>
                <a:latin typeface="Times New Roman"/>
                <a:cs typeface="Times New Roman"/>
              </a:rPr>
              <a:t> </a:t>
            </a:r>
            <a:r>
              <a:rPr sz="2750" b="1" spc="30" dirty="0">
                <a:solidFill>
                  <a:schemeClr val="bg1"/>
                </a:solidFill>
                <a:latin typeface="Times New Roman"/>
                <a:cs typeface="Times New Roman"/>
              </a:rPr>
              <a:t>Machine</a:t>
            </a:r>
            <a:r>
              <a:rPr sz="2750" b="1" spc="-45" dirty="0">
                <a:solidFill>
                  <a:schemeClr val="bg1"/>
                </a:solidFill>
                <a:latin typeface="Times New Roman"/>
                <a:cs typeface="Times New Roman"/>
              </a:rPr>
              <a:t> </a:t>
            </a:r>
            <a:r>
              <a:rPr sz="2750" b="1" spc="15" dirty="0">
                <a:solidFill>
                  <a:schemeClr val="bg1"/>
                </a:solidFill>
                <a:latin typeface="Times New Roman"/>
                <a:cs typeface="Times New Roman"/>
              </a:rPr>
              <a:t>Learning</a:t>
            </a:r>
            <a:endParaRPr sz="2750" dirty="0">
              <a:solidFill>
                <a:schemeClr val="bg1"/>
              </a:solidFill>
              <a:latin typeface="Times New Roman"/>
              <a:cs typeface="Times New Roman"/>
            </a:endParaRPr>
          </a:p>
          <a:p>
            <a:pPr marL="19685" algn="ctr">
              <a:lnSpc>
                <a:spcPts val="4310"/>
              </a:lnSpc>
            </a:pPr>
            <a:r>
              <a:rPr sz="3600" spc="-5" dirty="0">
                <a:solidFill>
                  <a:schemeClr val="bg1"/>
                </a:solidFill>
                <a:latin typeface="Times New Roman"/>
                <a:cs typeface="Times New Roman"/>
              </a:rPr>
              <a:t>By</a:t>
            </a:r>
            <a:endParaRPr sz="3600" dirty="0">
              <a:solidFill>
                <a:schemeClr val="bg1"/>
              </a:solidFill>
              <a:latin typeface="Times New Roman"/>
              <a:cs typeface="Times New Roman"/>
            </a:endParaRPr>
          </a:p>
        </p:txBody>
      </p:sp>
      <p:graphicFrame>
        <p:nvGraphicFramePr>
          <p:cNvPr id="13" name="object 4">
            <a:extLst>
              <a:ext uri="{FF2B5EF4-FFF2-40B4-BE49-F238E27FC236}">
                <a16:creationId xmlns:a16="http://schemas.microsoft.com/office/drawing/2014/main" id="{A50B4156-5A97-7D09-3470-7F5337D0861F}"/>
              </a:ext>
            </a:extLst>
          </p:cNvPr>
          <p:cNvGraphicFramePr>
            <a:graphicFrameLocks noGrp="1"/>
          </p:cNvGraphicFramePr>
          <p:nvPr>
            <p:extLst>
              <p:ext uri="{D42A27DB-BD31-4B8C-83A1-F6EECF244321}">
                <p14:modId xmlns:p14="http://schemas.microsoft.com/office/powerpoint/2010/main" val="209532745"/>
              </p:ext>
            </p:extLst>
          </p:nvPr>
        </p:nvGraphicFramePr>
        <p:xfrm>
          <a:off x="4796588" y="4951037"/>
          <a:ext cx="5037221" cy="1668068"/>
        </p:xfrm>
        <a:graphic>
          <a:graphicData uri="http://schemas.openxmlformats.org/drawingml/2006/table">
            <a:tbl>
              <a:tblPr firstRow="1" bandRow="1">
                <a:tableStyleId>{2D5ABB26-0587-4C30-8999-92F81FD0307C}</a:tableStyleId>
              </a:tblPr>
              <a:tblGrid>
                <a:gridCol w="3020510">
                  <a:extLst>
                    <a:ext uri="{9D8B030D-6E8A-4147-A177-3AD203B41FA5}">
                      <a16:colId xmlns:a16="http://schemas.microsoft.com/office/drawing/2014/main" val="20000"/>
                    </a:ext>
                  </a:extLst>
                </a:gridCol>
                <a:gridCol w="2016711">
                  <a:extLst>
                    <a:ext uri="{9D8B030D-6E8A-4147-A177-3AD203B41FA5}">
                      <a16:colId xmlns:a16="http://schemas.microsoft.com/office/drawing/2014/main" val="20001"/>
                    </a:ext>
                  </a:extLst>
                </a:gridCol>
              </a:tblGrid>
              <a:tr h="404994">
                <a:tc>
                  <a:txBody>
                    <a:bodyPr/>
                    <a:lstStyle/>
                    <a:p>
                      <a:pPr marL="336550" algn="ctr">
                        <a:lnSpc>
                          <a:spcPts val="3025"/>
                        </a:lnSpc>
                      </a:pPr>
                      <a:r>
                        <a:rPr lang="en-US" sz="2750" dirty="0">
                          <a:solidFill>
                            <a:schemeClr val="bg1"/>
                          </a:solidFill>
                          <a:latin typeface="Times New Roman"/>
                          <a:cs typeface="Times New Roman"/>
                        </a:rPr>
                        <a:t>Tanmay </a:t>
                      </a:r>
                      <a:r>
                        <a:rPr lang="en-US" sz="2750" dirty="0" err="1">
                          <a:solidFill>
                            <a:schemeClr val="bg1"/>
                          </a:solidFill>
                          <a:latin typeface="Times New Roman"/>
                          <a:cs typeface="Times New Roman"/>
                        </a:rPr>
                        <a:t>Buchade</a:t>
                      </a:r>
                      <a:endParaRPr lang="en-IN" sz="2750" dirty="0">
                        <a:solidFill>
                          <a:schemeClr val="bg1"/>
                        </a:solidFill>
                        <a:latin typeface="Times New Roman"/>
                        <a:cs typeface="Times New Roman"/>
                      </a:endParaRPr>
                    </a:p>
                  </a:txBody>
                  <a:tcPr marL="0" marR="0" marT="0" marB="0">
                    <a:noFill/>
                  </a:tcPr>
                </a:tc>
                <a:tc>
                  <a:txBody>
                    <a:bodyPr/>
                    <a:lstStyle/>
                    <a:p>
                      <a:pPr marL="87630" algn="ctr">
                        <a:lnSpc>
                          <a:spcPts val="3025"/>
                        </a:lnSpc>
                      </a:pPr>
                      <a:r>
                        <a:rPr lang="en-IN" sz="2750" spc="25" dirty="0">
                          <a:solidFill>
                            <a:schemeClr val="bg1"/>
                          </a:solidFill>
                          <a:latin typeface="Times New Roman"/>
                          <a:cs typeface="Times New Roman"/>
                        </a:rPr>
                        <a:t>(21106031)</a:t>
                      </a:r>
                      <a:endParaRPr lang="en-IN" sz="2750" dirty="0">
                        <a:solidFill>
                          <a:schemeClr val="bg1"/>
                        </a:solidFill>
                        <a:latin typeface="Times New Roman"/>
                        <a:cs typeface="Times New Roman"/>
                      </a:endParaRPr>
                    </a:p>
                  </a:txBody>
                  <a:tcPr marL="0" marR="0" marT="0" marB="0">
                    <a:noFill/>
                  </a:tcPr>
                </a:tc>
                <a:extLst>
                  <a:ext uri="{0D108BD9-81ED-4DB2-BD59-A6C34878D82A}">
                    <a16:rowId xmlns:a16="http://schemas.microsoft.com/office/drawing/2014/main" val="10000"/>
                  </a:ext>
                </a:extLst>
              </a:tr>
              <a:tr h="424180">
                <a:tc>
                  <a:txBody>
                    <a:bodyPr/>
                    <a:lstStyle/>
                    <a:p>
                      <a:pPr marL="78740" algn="ctr">
                        <a:lnSpc>
                          <a:spcPts val="3140"/>
                        </a:lnSpc>
                      </a:pPr>
                      <a:r>
                        <a:rPr lang="en-IN" sz="2750" spc="-20" dirty="0">
                          <a:solidFill>
                            <a:schemeClr val="bg1"/>
                          </a:solidFill>
                          <a:latin typeface="Times New Roman"/>
                          <a:cs typeface="Times New Roman"/>
                        </a:rPr>
                        <a:t>Sachin</a:t>
                      </a:r>
                      <a:r>
                        <a:rPr lang="en-IN" sz="2750" spc="204" dirty="0">
                          <a:solidFill>
                            <a:schemeClr val="bg1"/>
                          </a:solidFill>
                          <a:latin typeface="Times New Roman"/>
                          <a:cs typeface="Times New Roman"/>
                        </a:rPr>
                        <a:t> </a:t>
                      </a:r>
                      <a:r>
                        <a:rPr lang="en-IN" sz="2750" spc="-30" dirty="0">
                          <a:solidFill>
                            <a:schemeClr val="bg1"/>
                          </a:solidFill>
                          <a:latin typeface="Times New Roman"/>
                          <a:cs typeface="Times New Roman"/>
                        </a:rPr>
                        <a:t>Sapkale</a:t>
                      </a:r>
                      <a:endParaRPr lang="en-IN" sz="2750" dirty="0">
                        <a:solidFill>
                          <a:schemeClr val="bg1"/>
                        </a:solidFill>
                        <a:latin typeface="Times New Roman"/>
                        <a:cs typeface="Times New Roman"/>
                      </a:endParaRPr>
                    </a:p>
                  </a:txBody>
                  <a:tcPr marL="0" marR="0" marT="0" marB="0">
                    <a:noFill/>
                  </a:tcPr>
                </a:tc>
                <a:tc>
                  <a:txBody>
                    <a:bodyPr/>
                    <a:lstStyle/>
                    <a:p>
                      <a:pPr marL="87630" algn="ctr">
                        <a:lnSpc>
                          <a:spcPts val="3140"/>
                        </a:lnSpc>
                      </a:pPr>
                      <a:r>
                        <a:rPr lang="en-IN" sz="2750" spc="25" dirty="0">
                          <a:solidFill>
                            <a:schemeClr val="bg1"/>
                          </a:solidFill>
                          <a:latin typeface="Times New Roman"/>
                          <a:cs typeface="Times New Roman"/>
                        </a:rPr>
                        <a:t>(21106026)</a:t>
                      </a:r>
                      <a:endParaRPr lang="en-IN" sz="2750" dirty="0">
                        <a:solidFill>
                          <a:schemeClr val="bg1"/>
                        </a:solidFill>
                        <a:latin typeface="Times New Roman"/>
                        <a:cs typeface="Times New Roman"/>
                      </a:endParaRPr>
                    </a:p>
                  </a:txBody>
                  <a:tcPr marL="0" marR="0" marT="0" marB="0">
                    <a:noFill/>
                  </a:tcPr>
                </a:tc>
                <a:extLst>
                  <a:ext uri="{0D108BD9-81ED-4DB2-BD59-A6C34878D82A}">
                    <a16:rowId xmlns:a16="http://schemas.microsoft.com/office/drawing/2014/main" val="10001"/>
                  </a:ext>
                </a:extLst>
              </a:tr>
              <a:tr h="428864">
                <a:tc>
                  <a:txBody>
                    <a:bodyPr/>
                    <a:lstStyle/>
                    <a:p>
                      <a:pPr marL="346075" marR="0" lvl="0" indent="0" algn="ctr" defTabSz="914400" rtl="0" eaLnBrk="1" fontAlgn="auto" latinLnBrk="0" hangingPunct="1">
                        <a:lnSpc>
                          <a:spcPts val="3175"/>
                        </a:lnSpc>
                        <a:spcBef>
                          <a:spcPts val="0"/>
                        </a:spcBef>
                        <a:spcAft>
                          <a:spcPts val="0"/>
                        </a:spcAft>
                        <a:buClrTx/>
                        <a:buSzTx/>
                        <a:buFontTx/>
                        <a:buNone/>
                        <a:tabLst/>
                        <a:defRPr/>
                      </a:pPr>
                      <a:r>
                        <a:rPr lang="en-IN" sz="2750" spc="-10" dirty="0">
                          <a:solidFill>
                            <a:schemeClr val="bg1"/>
                          </a:solidFill>
                          <a:latin typeface="Times New Roman"/>
                          <a:cs typeface="Times New Roman"/>
                        </a:rPr>
                        <a:t>Shashikant Shukla</a:t>
                      </a:r>
                      <a:endParaRPr lang="en-IN" sz="2750" dirty="0">
                        <a:solidFill>
                          <a:schemeClr val="bg1"/>
                        </a:solidFill>
                        <a:latin typeface="Times New Roman"/>
                        <a:cs typeface="Times New Roman"/>
                      </a:endParaRPr>
                    </a:p>
                  </a:txBody>
                  <a:tcPr marL="0" marR="0" marT="0" marB="0">
                    <a:noFill/>
                  </a:tcPr>
                </a:tc>
                <a:tc>
                  <a:txBody>
                    <a:bodyPr/>
                    <a:lstStyle/>
                    <a:p>
                      <a:pPr marL="87630" algn="ctr">
                        <a:lnSpc>
                          <a:spcPts val="3175"/>
                        </a:lnSpc>
                      </a:pPr>
                      <a:r>
                        <a:rPr lang="en-IN" sz="2750" spc="25" dirty="0">
                          <a:solidFill>
                            <a:schemeClr val="bg1"/>
                          </a:solidFill>
                          <a:latin typeface="Times New Roman"/>
                          <a:cs typeface="Times New Roman"/>
                        </a:rPr>
                        <a:t>(21106024)</a:t>
                      </a:r>
                      <a:endParaRPr lang="en-IN" sz="2750" dirty="0">
                        <a:solidFill>
                          <a:schemeClr val="bg1"/>
                        </a:solidFill>
                        <a:latin typeface="Times New Roman"/>
                        <a:cs typeface="Times New Roman"/>
                      </a:endParaRPr>
                    </a:p>
                  </a:txBody>
                  <a:tcPr marL="0" marR="0" marT="0" marB="0">
                    <a:noFill/>
                  </a:tcPr>
                </a:tc>
                <a:extLst>
                  <a:ext uri="{0D108BD9-81ED-4DB2-BD59-A6C34878D82A}">
                    <a16:rowId xmlns:a16="http://schemas.microsoft.com/office/drawing/2014/main" val="10002"/>
                  </a:ext>
                </a:extLst>
              </a:tr>
              <a:tr h="410030">
                <a:tc>
                  <a:txBody>
                    <a:bodyPr/>
                    <a:lstStyle/>
                    <a:p>
                      <a:pPr marL="31750" algn="ctr">
                        <a:lnSpc>
                          <a:spcPts val="3130"/>
                        </a:lnSpc>
                      </a:pPr>
                      <a:r>
                        <a:rPr lang="en-US" sz="2750" spc="-10" dirty="0">
                          <a:solidFill>
                            <a:schemeClr val="bg1"/>
                          </a:solidFill>
                          <a:latin typeface="Times New Roman"/>
                          <a:cs typeface="Times New Roman"/>
                        </a:rPr>
                        <a:t>D</a:t>
                      </a:r>
                      <a:r>
                        <a:rPr lang="en-IN" sz="2750" spc="-10" dirty="0" err="1">
                          <a:solidFill>
                            <a:schemeClr val="bg1"/>
                          </a:solidFill>
                          <a:latin typeface="Times New Roman"/>
                          <a:cs typeface="Times New Roman"/>
                        </a:rPr>
                        <a:t>evesh</a:t>
                      </a:r>
                      <a:r>
                        <a:rPr lang="en-IN" sz="2750" spc="-10" dirty="0">
                          <a:solidFill>
                            <a:schemeClr val="bg1"/>
                          </a:solidFill>
                          <a:latin typeface="Times New Roman"/>
                          <a:cs typeface="Times New Roman"/>
                        </a:rPr>
                        <a:t> Sali</a:t>
                      </a:r>
                      <a:endParaRPr lang="en-IN" sz="2750" dirty="0">
                        <a:solidFill>
                          <a:schemeClr val="bg1"/>
                        </a:solidFill>
                        <a:latin typeface="Times New Roman"/>
                        <a:cs typeface="Times New Roman"/>
                      </a:endParaRPr>
                    </a:p>
                  </a:txBody>
                  <a:tcPr marL="0" marR="0" marT="0" marB="0">
                    <a:noFill/>
                  </a:tcPr>
                </a:tc>
                <a:tc>
                  <a:txBody>
                    <a:bodyPr/>
                    <a:lstStyle/>
                    <a:p>
                      <a:pPr marL="125730" algn="ctr">
                        <a:lnSpc>
                          <a:spcPts val="3130"/>
                        </a:lnSpc>
                      </a:pPr>
                      <a:r>
                        <a:rPr lang="en-IN" sz="2750" spc="25" dirty="0">
                          <a:solidFill>
                            <a:schemeClr val="bg1"/>
                          </a:solidFill>
                          <a:latin typeface="Times New Roman"/>
                          <a:cs typeface="Times New Roman"/>
                        </a:rPr>
                        <a:t>(21106016)</a:t>
                      </a:r>
                      <a:endParaRPr lang="en-IN" sz="2750" dirty="0">
                        <a:solidFill>
                          <a:schemeClr val="bg1"/>
                        </a:solidFill>
                        <a:latin typeface="Times New Roman"/>
                        <a:cs typeface="Times New Roman"/>
                      </a:endParaRPr>
                    </a:p>
                  </a:txBody>
                  <a:tcPr marL="0" marR="0" marT="0" marB="0">
                    <a:noFill/>
                  </a:tcPr>
                </a:tc>
                <a:extLst>
                  <a:ext uri="{0D108BD9-81ED-4DB2-BD59-A6C34878D82A}">
                    <a16:rowId xmlns:a16="http://schemas.microsoft.com/office/drawing/2014/main" val="10003"/>
                  </a:ext>
                </a:extLst>
              </a:tr>
            </a:tbl>
          </a:graphicData>
        </a:graphic>
      </p:graphicFrame>
      <p:sp>
        <p:nvSpPr>
          <p:cNvPr id="14" name="object 5">
            <a:extLst>
              <a:ext uri="{FF2B5EF4-FFF2-40B4-BE49-F238E27FC236}">
                <a16:creationId xmlns:a16="http://schemas.microsoft.com/office/drawing/2014/main" id="{ABA06454-7386-E9E1-F74C-4B64D5D5DC33}"/>
              </a:ext>
            </a:extLst>
          </p:cNvPr>
          <p:cNvSpPr txBox="1"/>
          <p:nvPr/>
        </p:nvSpPr>
        <p:spPr>
          <a:xfrm>
            <a:off x="5477381" y="6670503"/>
            <a:ext cx="4185920" cy="993140"/>
          </a:xfrm>
          <a:prstGeom prst="rect">
            <a:avLst/>
          </a:prstGeom>
        </p:spPr>
        <p:txBody>
          <a:bodyPr vert="horz" wrap="square" lIns="0" tIns="13335" rIns="0" bIns="0" rtlCol="0">
            <a:spAutoFit/>
          </a:bodyPr>
          <a:lstStyle/>
          <a:p>
            <a:pPr algn="ctr">
              <a:lnSpc>
                <a:spcPts val="4310"/>
              </a:lnSpc>
              <a:spcBef>
                <a:spcPts val="105"/>
              </a:spcBef>
            </a:pPr>
            <a:r>
              <a:rPr lang="en-US" sz="3600" spc="-20" dirty="0">
                <a:solidFill>
                  <a:schemeClr val="bg1"/>
                </a:solidFill>
                <a:latin typeface="Times New Roman"/>
                <a:cs typeface="Times New Roman"/>
              </a:rPr>
              <a:t>Under</a:t>
            </a:r>
            <a:r>
              <a:rPr lang="en-US" sz="3600" spc="50" dirty="0">
                <a:solidFill>
                  <a:schemeClr val="bg1"/>
                </a:solidFill>
                <a:latin typeface="Times New Roman"/>
                <a:cs typeface="Times New Roman"/>
              </a:rPr>
              <a:t> </a:t>
            </a:r>
            <a:r>
              <a:rPr lang="en-US" sz="3600" spc="-35" dirty="0">
                <a:solidFill>
                  <a:schemeClr val="bg1"/>
                </a:solidFill>
                <a:latin typeface="Times New Roman"/>
                <a:cs typeface="Times New Roman"/>
              </a:rPr>
              <a:t>the</a:t>
            </a:r>
            <a:r>
              <a:rPr lang="en-US" sz="3600" spc="25" dirty="0">
                <a:solidFill>
                  <a:schemeClr val="bg1"/>
                </a:solidFill>
                <a:latin typeface="Times New Roman"/>
                <a:cs typeface="Times New Roman"/>
              </a:rPr>
              <a:t> </a:t>
            </a:r>
            <a:r>
              <a:rPr lang="en-US" sz="3600" spc="-30" dirty="0">
                <a:solidFill>
                  <a:schemeClr val="bg1"/>
                </a:solidFill>
                <a:latin typeface="Times New Roman"/>
                <a:cs typeface="Times New Roman"/>
              </a:rPr>
              <a:t>Guidance</a:t>
            </a:r>
            <a:r>
              <a:rPr lang="en-US" sz="3600" spc="180" dirty="0">
                <a:solidFill>
                  <a:schemeClr val="bg1"/>
                </a:solidFill>
                <a:latin typeface="Times New Roman"/>
                <a:cs typeface="Times New Roman"/>
              </a:rPr>
              <a:t> </a:t>
            </a:r>
            <a:r>
              <a:rPr lang="en-US" sz="3600" spc="-40" dirty="0">
                <a:solidFill>
                  <a:schemeClr val="bg1"/>
                </a:solidFill>
                <a:latin typeface="Times New Roman"/>
                <a:cs typeface="Times New Roman"/>
              </a:rPr>
              <a:t>of</a:t>
            </a:r>
            <a:endParaRPr lang="en-US" sz="3600" dirty="0">
              <a:solidFill>
                <a:schemeClr val="bg1"/>
              </a:solidFill>
              <a:latin typeface="Times New Roman"/>
              <a:cs typeface="Times New Roman"/>
            </a:endParaRPr>
          </a:p>
          <a:p>
            <a:pPr marL="5080" algn="ctr">
              <a:lnSpc>
                <a:spcPts val="3290"/>
              </a:lnSpc>
            </a:pPr>
            <a:r>
              <a:rPr lang="en-US" sz="2750" spc="-5" dirty="0">
                <a:solidFill>
                  <a:schemeClr val="bg1"/>
                </a:solidFill>
                <a:latin typeface="Times New Roman"/>
                <a:cs typeface="Times New Roman"/>
              </a:rPr>
              <a:t>Dr.</a:t>
            </a:r>
            <a:r>
              <a:rPr lang="en-US" sz="2750" spc="90" dirty="0">
                <a:solidFill>
                  <a:schemeClr val="bg1"/>
                </a:solidFill>
                <a:latin typeface="Times New Roman"/>
                <a:cs typeface="Times New Roman"/>
              </a:rPr>
              <a:t> </a:t>
            </a:r>
            <a:r>
              <a:rPr lang="en-US" sz="2750" spc="-20" dirty="0">
                <a:solidFill>
                  <a:schemeClr val="bg1"/>
                </a:solidFill>
                <a:latin typeface="Times New Roman"/>
                <a:cs typeface="Times New Roman"/>
              </a:rPr>
              <a:t>Jaya</a:t>
            </a:r>
            <a:r>
              <a:rPr lang="en-US" sz="2750" spc="80" dirty="0">
                <a:solidFill>
                  <a:schemeClr val="bg1"/>
                </a:solidFill>
                <a:latin typeface="Times New Roman"/>
                <a:cs typeface="Times New Roman"/>
              </a:rPr>
              <a:t> </a:t>
            </a:r>
            <a:r>
              <a:rPr lang="en-US" sz="2750" spc="-5" dirty="0">
                <a:solidFill>
                  <a:schemeClr val="bg1"/>
                </a:solidFill>
                <a:latin typeface="Times New Roman"/>
                <a:cs typeface="Times New Roman"/>
              </a:rPr>
              <a:t>Gupta</a:t>
            </a:r>
            <a:endParaRPr lang="en-US" sz="2750" dirty="0">
              <a:solidFill>
                <a:schemeClr val="bg1"/>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5262"/>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671483" y="507542"/>
            <a:ext cx="10919011" cy="903363"/>
          </a:xfrm>
          <a:prstGeom prst="rect">
            <a:avLst/>
          </a:prstGeom>
          <a:noFill/>
          <a:ln>
            <a:noFill/>
          </a:ln>
          <a:effectLst>
            <a:glow rad="228600">
              <a:srgbClr val="FF0000">
                <a:alpha val="40000"/>
              </a:srgbClr>
            </a:glow>
            <a:outerShdw blurRad="38100" dist="38100" dir="2700000" algn="tl" rotWithShape="0">
              <a:prstClr val="black">
                <a:alpha val="40000"/>
              </a:prstClr>
            </a:outerShdw>
            <a:softEdge rad="31750"/>
          </a:effectLst>
        </p:spPr>
        <p:txBody>
          <a:bodyPr wrap="square" rtlCol="0" anchor="t"/>
          <a:lstStyle/>
          <a:p>
            <a:pPr marL="0" indent="0">
              <a:lnSpc>
                <a:spcPts val="6561"/>
              </a:lnSpc>
              <a:buNone/>
            </a:pPr>
            <a:r>
              <a:rPr lang="en-US" sz="5249" b="1" dirty="0">
                <a:solidFill>
                  <a:schemeClr val="bg1"/>
                </a:solidFill>
                <a:latin typeface="Viga" panose="020B0604020202020204" charset="0"/>
                <a:ea typeface="Nunito" pitchFamily="34" charset="-122"/>
                <a:cs typeface="Nunito" pitchFamily="34" charset="-120"/>
              </a:rPr>
              <a:t>PHISHING </a:t>
            </a:r>
          </a:p>
          <a:p>
            <a:pPr marL="0" indent="0">
              <a:lnSpc>
                <a:spcPts val="6561"/>
              </a:lnSpc>
              <a:buNone/>
            </a:pPr>
            <a:r>
              <a:rPr lang="en-US" sz="5249" b="1" dirty="0">
                <a:solidFill>
                  <a:schemeClr val="bg1"/>
                </a:solidFill>
                <a:latin typeface="Viga" panose="020B0604020202020204" charset="0"/>
                <a:ea typeface="Nunito" pitchFamily="34" charset="-122"/>
                <a:cs typeface="Nunito" pitchFamily="34" charset="-120"/>
              </a:rPr>
              <a:t>				WEBSITE </a:t>
            </a:r>
          </a:p>
          <a:p>
            <a:pPr marL="0" indent="0">
              <a:lnSpc>
                <a:spcPts val="6561"/>
              </a:lnSpc>
              <a:buNone/>
            </a:pPr>
            <a:r>
              <a:rPr lang="en-US" sz="5249" b="1" dirty="0">
                <a:solidFill>
                  <a:schemeClr val="bg1"/>
                </a:solidFill>
                <a:latin typeface="Viga" panose="020B0604020202020204" charset="0"/>
                <a:ea typeface="Nunito" pitchFamily="34" charset="-122"/>
                <a:cs typeface="Nunito" pitchFamily="34" charset="-120"/>
              </a:rPr>
              <a:t>								DETECTION 					 </a:t>
            </a:r>
            <a:endParaRPr lang="en-US" sz="5249" dirty="0">
              <a:solidFill>
                <a:schemeClr val="bg1"/>
              </a:solidFill>
              <a:latin typeface="Viga" panose="020B0604020202020204" charset="0"/>
            </a:endParaRPr>
          </a:p>
        </p:txBody>
      </p:sp>
      <p:pic>
        <p:nvPicPr>
          <p:cNvPr id="10" name="Picture 9">
            <a:extLst>
              <a:ext uri="{FF2B5EF4-FFF2-40B4-BE49-F238E27FC236}">
                <a16:creationId xmlns:a16="http://schemas.microsoft.com/office/drawing/2014/main" id="{4A111A89-2306-A1F7-7410-E2132790B059}"/>
              </a:ext>
            </a:extLst>
          </p:cNvPr>
          <p:cNvPicPr>
            <a:picLocks noChangeAspect="1"/>
          </p:cNvPicPr>
          <p:nvPr/>
        </p:nvPicPr>
        <p:blipFill>
          <a:blip r:embed="rId4"/>
          <a:stretch>
            <a:fillRect/>
          </a:stretch>
        </p:blipFill>
        <p:spPr>
          <a:xfrm>
            <a:off x="2608729" y="1410905"/>
            <a:ext cx="9412941" cy="6311153"/>
          </a:xfrm>
          <a:prstGeom prst="rect">
            <a:avLst/>
          </a:prstGeom>
        </p:spPr>
      </p:pic>
    </p:spTree>
    <p:extLst>
      <p:ext uri="{BB962C8B-B14F-4D97-AF65-F5344CB8AC3E}">
        <p14:creationId xmlns:p14="http://schemas.microsoft.com/office/powerpoint/2010/main" val="73765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sp>
        <p:nvSpPr>
          <p:cNvPr id="52" name="object 2">
            <a:extLst>
              <a:ext uri="{FF2B5EF4-FFF2-40B4-BE49-F238E27FC236}">
                <a16:creationId xmlns:a16="http://schemas.microsoft.com/office/drawing/2014/main" id="{20C59079-9FC1-4D35-9C3A-519F70C8F522}"/>
              </a:ext>
            </a:extLst>
          </p:cNvPr>
          <p:cNvSpPr/>
          <p:nvPr/>
        </p:nvSpPr>
        <p:spPr>
          <a:xfrm>
            <a:off x="7493335" y="1395323"/>
            <a:ext cx="45719" cy="6279520"/>
          </a:xfrm>
          <a:custGeom>
            <a:avLst/>
            <a:gdLst/>
            <a:ahLst/>
            <a:cxnLst/>
            <a:rect l="l" t="t" r="r" b="b"/>
            <a:pathLst>
              <a:path h="7839709">
                <a:moveTo>
                  <a:pt x="0" y="7839127"/>
                </a:moveTo>
                <a:lnTo>
                  <a:pt x="0" y="0"/>
                </a:lnTo>
              </a:path>
            </a:pathLst>
          </a:custGeom>
          <a:ln w="47634">
            <a:solidFill>
              <a:srgbClr val="AC785B"/>
            </a:solidFill>
          </a:ln>
        </p:spPr>
        <p:txBody>
          <a:bodyPr wrap="square" lIns="0" tIns="0" rIns="0" bIns="0" rtlCol="0"/>
          <a:lstStyle/>
          <a:p>
            <a:endParaRPr/>
          </a:p>
        </p:txBody>
      </p:sp>
      <p:grpSp>
        <p:nvGrpSpPr>
          <p:cNvPr id="53" name="object 3">
            <a:extLst>
              <a:ext uri="{FF2B5EF4-FFF2-40B4-BE49-F238E27FC236}">
                <a16:creationId xmlns:a16="http://schemas.microsoft.com/office/drawing/2014/main" id="{CFDB9B51-1FAB-4032-B00E-DD513678CB28}"/>
              </a:ext>
            </a:extLst>
          </p:cNvPr>
          <p:cNvGrpSpPr/>
          <p:nvPr/>
        </p:nvGrpSpPr>
        <p:grpSpPr>
          <a:xfrm>
            <a:off x="0" y="0"/>
            <a:ext cx="5929745" cy="8229600"/>
            <a:chOff x="0" y="0"/>
            <a:chExt cx="6797675" cy="10274300"/>
          </a:xfrm>
        </p:grpSpPr>
        <p:sp>
          <p:nvSpPr>
            <p:cNvPr id="54" name="object 4">
              <a:extLst>
                <a:ext uri="{FF2B5EF4-FFF2-40B4-BE49-F238E27FC236}">
                  <a16:creationId xmlns:a16="http://schemas.microsoft.com/office/drawing/2014/main" id="{ED613084-C954-8550-167A-194A4F5A325F}"/>
                </a:ext>
              </a:extLst>
            </p:cNvPr>
            <p:cNvSpPr/>
            <p:nvPr/>
          </p:nvSpPr>
          <p:spPr>
            <a:xfrm>
              <a:off x="0" y="0"/>
              <a:ext cx="6797675" cy="10274300"/>
            </a:xfrm>
            <a:custGeom>
              <a:avLst/>
              <a:gdLst/>
              <a:ahLst/>
              <a:cxnLst/>
              <a:rect l="l" t="t" r="r" b="b"/>
              <a:pathLst>
                <a:path w="6797675" h="10274300">
                  <a:moveTo>
                    <a:pt x="3838966" y="10274299"/>
                  </a:moveTo>
                  <a:lnTo>
                    <a:pt x="0" y="10274299"/>
                  </a:lnTo>
                  <a:lnTo>
                    <a:pt x="0" y="0"/>
                  </a:lnTo>
                  <a:lnTo>
                    <a:pt x="3799275" y="0"/>
                  </a:lnTo>
                  <a:lnTo>
                    <a:pt x="3838966" y="12699"/>
                  </a:lnTo>
                  <a:lnTo>
                    <a:pt x="4034489" y="139699"/>
                  </a:lnTo>
                  <a:lnTo>
                    <a:pt x="4224987" y="266699"/>
                  </a:lnTo>
                  <a:lnTo>
                    <a:pt x="4410269" y="393699"/>
                  </a:lnTo>
                  <a:lnTo>
                    <a:pt x="4482878" y="444499"/>
                  </a:lnTo>
                  <a:lnTo>
                    <a:pt x="4518855" y="482599"/>
                  </a:lnTo>
                  <a:lnTo>
                    <a:pt x="4625453" y="558799"/>
                  </a:lnTo>
                  <a:lnTo>
                    <a:pt x="4660537" y="596899"/>
                  </a:lnTo>
                  <a:lnTo>
                    <a:pt x="4730023" y="647699"/>
                  </a:lnTo>
                  <a:lnTo>
                    <a:pt x="4764422" y="685799"/>
                  </a:lnTo>
                  <a:lnTo>
                    <a:pt x="4832523" y="736599"/>
                  </a:lnTo>
                  <a:lnTo>
                    <a:pt x="4866223" y="774699"/>
                  </a:lnTo>
                  <a:lnTo>
                    <a:pt x="4899687" y="800099"/>
                  </a:lnTo>
                  <a:lnTo>
                    <a:pt x="4932913" y="838199"/>
                  </a:lnTo>
                  <a:lnTo>
                    <a:pt x="4998646" y="888999"/>
                  </a:lnTo>
                  <a:lnTo>
                    <a:pt x="5031150" y="927099"/>
                  </a:lnTo>
                  <a:lnTo>
                    <a:pt x="5063411" y="952499"/>
                  </a:lnTo>
                  <a:lnTo>
                    <a:pt x="5127195" y="1028699"/>
                  </a:lnTo>
                  <a:lnTo>
                    <a:pt x="5158715" y="1054099"/>
                  </a:lnTo>
                  <a:lnTo>
                    <a:pt x="5189985" y="1092199"/>
                  </a:lnTo>
                  <a:lnTo>
                    <a:pt x="5221005" y="1117599"/>
                  </a:lnTo>
                  <a:lnTo>
                    <a:pt x="5251771" y="1155699"/>
                  </a:lnTo>
                  <a:lnTo>
                    <a:pt x="5282283" y="1193799"/>
                  </a:lnTo>
                  <a:lnTo>
                    <a:pt x="5312539" y="1219199"/>
                  </a:lnTo>
                  <a:lnTo>
                    <a:pt x="5342538" y="1257299"/>
                  </a:lnTo>
                  <a:lnTo>
                    <a:pt x="5372278" y="1295399"/>
                  </a:lnTo>
                  <a:lnTo>
                    <a:pt x="5401757" y="1320799"/>
                  </a:lnTo>
                  <a:lnTo>
                    <a:pt x="5430975" y="1358899"/>
                  </a:lnTo>
                  <a:lnTo>
                    <a:pt x="5459929" y="1396999"/>
                  </a:lnTo>
                  <a:lnTo>
                    <a:pt x="5488618" y="1435099"/>
                  </a:lnTo>
                  <a:lnTo>
                    <a:pt x="5517040" y="1473199"/>
                  </a:lnTo>
                  <a:lnTo>
                    <a:pt x="5545194" y="1498599"/>
                  </a:lnTo>
                  <a:lnTo>
                    <a:pt x="5573079" y="1536699"/>
                  </a:lnTo>
                  <a:lnTo>
                    <a:pt x="5600693" y="1574799"/>
                  </a:lnTo>
                  <a:lnTo>
                    <a:pt x="5628034" y="1612899"/>
                  </a:lnTo>
                  <a:lnTo>
                    <a:pt x="5655101" y="1650999"/>
                  </a:lnTo>
                  <a:lnTo>
                    <a:pt x="5681892" y="1689099"/>
                  </a:lnTo>
                  <a:lnTo>
                    <a:pt x="5708406" y="1727199"/>
                  </a:lnTo>
                  <a:lnTo>
                    <a:pt x="5734641" y="1765299"/>
                  </a:lnTo>
                  <a:lnTo>
                    <a:pt x="5760596" y="1803399"/>
                  </a:lnTo>
                  <a:lnTo>
                    <a:pt x="5786269" y="1828799"/>
                  </a:lnTo>
                  <a:lnTo>
                    <a:pt x="5811659" y="1866899"/>
                  </a:lnTo>
                  <a:lnTo>
                    <a:pt x="5836765" y="1904999"/>
                  </a:lnTo>
                  <a:lnTo>
                    <a:pt x="5861583" y="1943099"/>
                  </a:lnTo>
                  <a:lnTo>
                    <a:pt x="5886114" y="1993899"/>
                  </a:lnTo>
                  <a:lnTo>
                    <a:pt x="5910356" y="2031999"/>
                  </a:lnTo>
                  <a:lnTo>
                    <a:pt x="5934307" y="2070099"/>
                  </a:lnTo>
                  <a:lnTo>
                    <a:pt x="5957965" y="2108199"/>
                  </a:lnTo>
                  <a:lnTo>
                    <a:pt x="5981329" y="2146299"/>
                  </a:lnTo>
                  <a:lnTo>
                    <a:pt x="6004398" y="2184399"/>
                  </a:lnTo>
                  <a:lnTo>
                    <a:pt x="6027170" y="2222499"/>
                  </a:lnTo>
                  <a:lnTo>
                    <a:pt x="6049643" y="2260599"/>
                  </a:lnTo>
                  <a:lnTo>
                    <a:pt x="6071816" y="2298699"/>
                  </a:lnTo>
                  <a:lnTo>
                    <a:pt x="6093688" y="2336799"/>
                  </a:lnTo>
                  <a:lnTo>
                    <a:pt x="6115256" y="2387599"/>
                  </a:lnTo>
                  <a:lnTo>
                    <a:pt x="6136520" y="2425699"/>
                  </a:lnTo>
                  <a:lnTo>
                    <a:pt x="6157478" y="2463799"/>
                  </a:lnTo>
                  <a:lnTo>
                    <a:pt x="6178128" y="2501899"/>
                  </a:lnTo>
                  <a:lnTo>
                    <a:pt x="6198469" y="2552699"/>
                  </a:lnTo>
                  <a:lnTo>
                    <a:pt x="6218499" y="2590799"/>
                  </a:lnTo>
                  <a:lnTo>
                    <a:pt x="6238217" y="2628899"/>
                  </a:lnTo>
                  <a:lnTo>
                    <a:pt x="6257621" y="2666999"/>
                  </a:lnTo>
                  <a:lnTo>
                    <a:pt x="6276710" y="2717799"/>
                  </a:lnTo>
                  <a:lnTo>
                    <a:pt x="6295482" y="2755899"/>
                  </a:lnTo>
                  <a:lnTo>
                    <a:pt x="6313936" y="2793999"/>
                  </a:lnTo>
                  <a:lnTo>
                    <a:pt x="6332070" y="2844799"/>
                  </a:lnTo>
                  <a:lnTo>
                    <a:pt x="6349882" y="2882899"/>
                  </a:lnTo>
                  <a:lnTo>
                    <a:pt x="6367372" y="2920999"/>
                  </a:lnTo>
                  <a:lnTo>
                    <a:pt x="6384537" y="2971799"/>
                  </a:lnTo>
                  <a:lnTo>
                    <a:pt x="6401376" y="3009899"/>
                  </a:lnTo>
                  <a:lnTo>
                    <a:pt x="6417888" y="3060699"/>
                  </a:lnTo>
                  <a:lnTo>
                    <a:pt x="6434071" y="3098799"/>
                  </a:lnTo>
                  <a:lnTo>
                    <a:pt x="6449923" y="3136899"/>
                  </a:lnTo>
                  <a:lnTo>
                    <a:pt x="6465443" y="3187699"/>
                  </a:lnTo>
                  <a:lnTo>
                    <a:pt x="6480630" y="3225799"/>
                  </a:lnTo>
                  <a:lnTo>
                    <a:pt x="6495481" y="3276599"/>
                  </a:lnTo>
                  <a:lnTo>
                    <a:pt x="6509996" y="3314699"/>
                  </a:lnTo>
                  <a:lnTo>
                    <a:pt x="6524173" y="3365499"/>
                  </a:lnTo>
                  <a:lnTo>
                    <a:pt x="6538010" y="3403599"/>
                  </a:lnTo>
                  <a:lnTo>
                    <a:pt x="6551506" y="3454399"/>
                  </a:lnTo>
                  <a:lnTo>
                    <a:pt x="6564659" y="3492499"/>
                  </a:lnTo>
                  <a:lnTo>
                    <a:pt x="6577468" y="3543299"/>
                  </a:lnTo>
                  <a:lnTo>
                    <a:pt x="6589931" y="3581399"/>
                  </a:lnTo>
                  <a:lnTo>
                    <a:pt x="6602047" y="3632199"/>
                  </a:lnTo>
                  <a:lnTo>
                    <a:pt x="6613814" y="3670299"/>
                  </a:lnTo>
                  <a:lnTo>
                    <a:pt x="6625231" y="3721099"/>
                  </a:lnTo>
                  <a:lnTo>
                    <a:pt x="6636296" y="3771899"/>
                  </a:lnTo>
                  <a:lnTo>
                    <a:pt x="6647008" y="3809999"/>
                  </a:lnTo>
                  <a:lnTo>
                    <a:pt x="6657364" y="3860799"/>
                  </a:lnTo>
                  <a:lnTo>
                    <a:pt x="6667365" y="3911599"/>
                  </a:lnTo>
                  <a:lnTo>
                    <a:pt x="6677007" y="3949699"/>
                  </a:lnTo>
                  <a:lnTo>
                    <a:pt x="6686290" y="4000499"/>
                  </a:lnTo>
                  <a:lnTo>
                    <a:pt x="6695212" y="4038599"/>
                  </a:lnTo>
                  <a:lnTo>
                    <a:pt x="6703771" y="4089399"/>
                  </a:lnTo>
                  <a:lnTo>
                    <a:pt x="6711966" y="4140199"/>
                  </a:lnTo>
                  <a:lnTo>
                    <a:pt x="6719796" y="4178299"/>
                  </a:lnTo>
                  <a:lnTo>
                    <a:pt x="6727259" y="4229099"/>
                  </a:lnTo>
                  <a:lnTo>
                    <a:pt x="6734353" y="4279899"/>
                  </a:lnTo>
                  <a:lnTo>
                    <a:pt x="6741076" y="4330699"/>
                  </a:lnTo>
                  <a:lnTo>
                    <a:pt x="6747429" y="4368799"/>
                  </a:lnTo>
                  <a:lnTo>
                    <a:pt x="6753408" y="4419599"/>
                  </a:lnTo>
                  <a:lnTo>
                    <a:pt x="6759012" y="4470399"/>
                  </a:lnTo>
                  <a:lnTo>
                    <a:pt x="6764240" y="4521199"/>
                  </a:lnTo>
                  <a:lnTo>
                    <a:pt x="6769091" y="4559299"/>
                  </a:lnTo>
                  <a:lnTo>
                    <a:pt x="6773562" y="4610099"/>
                  </a:lnTo>
                  <a:lnTo>
                    <a:pt x="6777652" y="4660899"/>
                  </a:lnTo>
                  <a:lnTo>
                    <a:pt x="6781360" y="4711699"/>
                  </a:lnTo>
                  <a:lnTo>
                    <a:pt x="6784684" y="4749799"/>
                  </a:lnTo>
                  <a:lnTo>
                    <a:pt x="6787623" y="4800599"/>
                  </a:lnTo>
                  <a:lnTo>
                    <a:pt x="6790175" y="4851399"/>
                  </a:lnTo>
                  <a:lnTo>
                    <a:pt x="6792338" y="4902199"/>
                  </a:lnTo>
                  <a:lnTo>
                    <a:pt x="6794112" y="4952999"/>
                  </a:lnTo>
                  <a:lnTo>
                    <a:pt x="6795494" y="5003799"/>
                  </a:lnTo>
                  <a:lnTo>
                    <a:pt x="6796483" y="5041899"/>
                  </a:lnTo>
                  <a:lnTo>
                    <a:pt x="6797077" y="5092699"/>
                  </a:lnTo>
                  <a:lnTo>
                    <a:pt x="6797276" y="5143499"/>
                  </a:lnTo>
                  <a:lnTo>
                    <a:pt x="6797077" y="5194299"/>
                  </a:lnTo>
                  <a:lnTo>
                    <a:pt x="6796483" y="5245099"/>
                  </a:lnTo>
                  <a:lnTo>
                    <a:pt x="6795494" y="5295899"/>
                  </a:lnTo>
                  <a:lnTo>
                    <a:pt x="6794112" y="5333999"/>
                  </a:lnTo>
                  <a:lnTo>
                    <a:pt x="6792338" y="5384799"/>
                  </a:lnTo>
                  <a:lnTo>
                    <a:pt x="6790175" y="5435599"/>
                  </a:lnTo>
                  <a:lnTo>
                    <a:pt x="6787623" y="5486399"/>
                  </a:lnTo>
                  <a:lnTo>
                    <a:pt x="6784684" y="5537199"/>
                  </a:lnTo>
                  <a:lnTo>
                    <a:pt x="6781360" y="5587999"/>
                  </a:lnTo>
                  <a:lnTo>
                    <a:pt x="6777652" y="5626099"/>
                  </a:lnTo>
                  <a:lnTo>
                    <a:pt x="6773562" y="5676899"/>
                  </a:lnTo>
                  <a:lnTo>
                    <a:pt x="6769091" y="5727699"/>
                  </a:lnTo>
                  <a:lnTo>
                    <a:pt x="6764240" y="5778499"/>
                  </a:lnTo>
                  <a:lnTo>
                    <a:pt x="6759012" y="5816599"/>
                  </a:lnTo>
                  <a:lnTo>
                    <a:pt x="6753408" y="5867399"/>
                  </a:lnTo>
                  <a:lnTo>
                    <a:pt x="6747429" y="5918199"/>
                  </a:lnTo>
                  <a:lnTo>
                    <a:pt x="6741076" y="5968999"/>
                  </a:lnTo>
                  <a:lnTo>
                    <a:pt x="6734353" y="6007099"/>
                  </a:lnTo>
                  <a:lnTo>
                    <a:pt x="6727259" y="6057899"/>
                  </a:lnTo>
                  <a:lnTo>
                    <a:pt x="6719796" y="6108699"/>
                  </a:lnTo>
                  <a:lnTo>
                    <a:pt x="6711966" y="6146799"/>
                  </a:lnTo>
                  <a:lnTo>
                    <a:pt x="6703771" y="6197599"/>
                  </a:lnTo>
                  <a:lnTo>
                    <a:pt x="6695212" y="6248399"/>
                  </a:lnTo>
                  <a:lnTo>
                    <a:pt x="6686290" y="6286499"/>
                  </a:lnTo>
                  <a:lnTo>
                    <a:pt x="6677007" y="6337299"/>
                  </a:lnTo>
                  <a:lnTo>
                    <a:pt x="6667365" y="6388099"/>
                  </a:lnTo>
                  <a:lnTo>
                    <a:pt x="6657364" y="6426199"/>
                  </a:lnTo>
                  <a:lnTo>
                    <a:pt x="6647008" y="6476999"/>
                  </a:lnTo>
                  <a:lnTo>
                    <a:pt x="6636296" y="6527799"/>
                  </a:lnTo>
                  <a:lnTo>
                    <a:pt x="6625231" y="6565899"/>
                  </a:lnTo>
                  <a:lnTo>
                    <a:pt x="6613814" y="6616699"/>
                  </a:lnTo>
                  <a:lnTo>
                    <a:pt x="6602047" y="6654799"/>
                  </a:lnTo>
                  <a:lnTo>
                    <a:pt x="6589931" y="6705599"/>
                  </a:lnTo>
                  <a:lnTo>
                    <a:pt x="6577468" y="6743699"/>
                  </a:lnTo>
                  <a:lnTo>
                    <a:pt x="6564659" y="6794499"/>
                  </a:lnTo>
                  <a:lnTo>
                    <a:pt x="6551506" y="6832599"/>
                  </a:lnTo>
                  <a:lnTo>
                    <a:pt x="6538010" y="6883399"/>
                  </a:lnTo>
                  <a:lnTo>
                    <a:pt x="6524173" y="6921499"/>
                  </a:lnTo>
                  <a:lnTo>
                    <a:pt x="6509996" y="6972299"/>
                  </a:lnTo>
                  <a:lnTo>
                    <a:pt x="6495481" y="7010399"/>
                  </a:lnTo>
                  <a:lnTo>
                    <a:pt x="6480630" y="7061199"/>
                  </a:lnTo>
                  <a:lnTo>
                    <a:pt x="6465443" y="7099299"/>
                  </a:lnTo>
                  <a:lnTo>
                    <a:pt x="6449923" y="7150099"/>
                  </a:lnTo>
                  <a:lnTo>
                    <a:pt x="6434071" y="7188199"/>
                  </a:lnTo>
                  <a:lnTo>
                    <a:pt x="6417888" y="7238999"/>
                  </a:lnTo>
                  <a:lnTo>
                    <a:pt x="6401376" y="7277099"/>
                  </a:lnTo>
                  <a:lnTo>
                    <a:pt x="6384537" y="7315199"/>
                  </a:lnTo>
                  <a:lnTo>
                    <a:pt x="6367372" y="7365999"/>
                  </a:lnTo>
                  <a:lnTo>
                    <a:pt x="6349882" y="7404099"/>
                  </a:lnTo>
                  <a:lnTo>
                    <a:pt x="6332070" y="7454899"/>
                  </a:lnTo>
                  <a:lnTo>
                    <a:pt x="6313936" y="7492999"/>
                  </a:lnTo>
                  <a:lnTo>
                    <a:pt x="6295482" y="7531099"/>
                  </a:lnTo>
                  <a:lnTo>
                    <a:pt x="6276710" y="7581899"/>
                  </a:lnTo>
                  <a:lnTo>
                    <a:pt x="6257621" y="7619999"/>
                  </a:lnTo>
                  <a:lnTo>
                    <a:pt x="6238217" y="7658099"/>
                  </a:lnTo>
                  <a:lnTo>
                    <a:pt x="6218499" y="7696199"/>
                  </a:lnTo>
                  <a:lnTo>
                    <a:pt x="6198469" y="7746999"/>
                  </a:lnTo>
                  <a:lnTo>
                    <a:pt x="6178128" y="7785099"/>
                  </a:lnTo>
                  <a:lnTo>
                    <a:pt x="6157478" y="7823199"/>
                  </a:lnTo>
                  <a:lnTo>
                    <a:pt x="6136520" y="7861299"/>
                  </a:lnTo>
                  <a:lnTo>
                    <a:pt x="6115256" y="7912099"/>
                  </a:lnTo>
                  <a:lnTo>
                    <a:pt x="6093688" y="7950199"/>
                  </a:lnTo>
                  <a:lnTo>
                    <a:pt x="6071816" y="7988299"/>
                  </a:lnTo>
                  <a:lnTo>
                    <a:pt x="6049643" y="8026399"/>
                  </a:lnTo>
                  <a:lnTo>
                    <a:pt x="6027170" y="8064499"/>
                  </a:lnTo>
                  <a:lnTo>
                    <a:pt x="6004398" y="8102599"/>
                  </a:lnTo>
                  <a:lnTo>
                    <a:pt x="5981329" y="8140699"/>
                  </a:lnTo>
                  <a:lnTo>
                    <a:pt x="5957965" y="8178799"/>
                  </a:lnTo>
                  <a:lnTo>
                    <a:pt x="5934307" y="8229599"/>
                  </a:lnTo>
                  <a:lnTo>
                    <a:pt x="5910356" y="8267699"/>
                  </a:lnTo>
                  <a:lnTo>
                    <a:pt x="5886114" y="8305799"/>
                  </a:lnTo>
                  <a:lnTo>
                    <a:pt x="5861583" y="8343899"/>
                  </a:lnTo>
                  <a:lnTo>
                    <a:pt x="5836765" y="8381999"/>
                  </a:lnTo>
                  <a:lnTo>
                    <a:pt x="5811659" y="8420099"/>
                  </a:lnTo>
                  <a:lnTo>
                    <a:pt x="5786269" y="8458199"/>
                  </a:lnTo>
                  <a:lnTo>
                    <a:pt x="5760596" y="8496299"/>
                  </a:lnTo>
                  <a:lnTo>
                    <a:pt x="5734641" y="8534399"/>
                  </a:lnTo>
                  <a:lnTo>
                    <a:pt x="5708406" y="8572499"/>
                  </a:lnTo>
                  <a:lnTo>
                    <a:pt x="5681892" y="8597899"/>
                  </a:lnTo>
                  <a:lnTo>
                    <a:pt x="5655101" y="8635999"/>
                  </a:lnTo>
                  <a:lnTo>
                    <a:pt x="5628034" y="8674099"/>
                  </a:lnTo>
                  <a:lnTo>
                    <a:pt x="5600693" y="8712199"/>
                  </a:lnTo>
                  <a:lnTo>
                    <a:pt x="5573079" y="8750299"/>
                  </a:lnTo>
                  <a:lnTo>
                    <a:pt x="5545194" y="8788399"/>
                  </a:lnTo>
                  <a:lnTo>
                    <a:pt x="5517040" y="8826499"/>
                  </a:lnTo>
                  <a:lnTo>
                    <a:pt x="5488618" y="8851899"/>
                  </a:lnTo>
                  <a:lnTo>
                    <a:pt x="5459929" y="8889999"/>
                  </a:lnTo>
                  <a:lnTo>
                    <a:pt x="5430975" y="8928099"/>
                  </a:lnTo>
                  <a:lnTo>
                    <a:pt x="5401757" y="8966199"/>
                  </a:lnTo>
                  <a:lnTo>
                    <a:pt x="5372278" y="8991599"/>
                  </a:lnTo>
                  <a:lnTo>
                    <a:pt x="5342538" y="9029699"/>
                  </a:lnTo>
                  <a:lnTo>
                    <a:pt x="5312539" y="9067799"/>
                  </a:lnTo>
                  <a:lnTo>
                    <a:pt x="5282283" y="9105899"/>
                  </a:lnTo>
                  <a:lnTo>
                    <a:pt x="5251771" y="9131299"/>
                  </a:lnTo>
                  <a:lnTo>
                    <a:pt x="5221005" y="9169399"/>
                  </a:lnTo>
                  <a:lnTo>
                    <a:pt x="5189985" y="9194799"/>
                  </a:lnTo>
                  <a:lnTo>
                    <a:pt x="5127195" y="9270999"/>
                  </a:lnTo>
                  <a:lnTo>
                    <a:pt x="5095426" y="9296399"/>
                  </a:lnTo>
                  <a:lnTo>
                    <a:pt x="5063411" y="9334499"/>
                  </a:lnTo>
                  <a:lnTo>
                    <a:pt x="5031150" y="9359899"/>
                  </a:lnTo>
                  <a:lnTo>
                    <a:pt x="4998646" y="9397999"/>
                  </a:lnTo>
                  <a:lnTo>
                    <a:pt x="4965900" y="9423399"/>
                  </a:lnTo>
                  <a:lnTo>
                    <a:pt x="4932913" y="9461499"/>
                  </a:lnTo>
                  <a:lnTo>
                    <a:pt x="4899687" y="9486899"/>
                  </a:lnTo>
                  <a:lnTo>
                    <a:pt x="4866223" y="9524999"/>
                  </a:lnTo>
                  <a:lnTo>
                    <a:pt x="4798589" y="9575799"/>
                  </a:lnTo>
                  <a:lnTo>
                    <a:pt x="4764422" y="9613899"/>
                  </a:lnTo>
                  <a:lnTo>
                    <a:pt x="4695394" y="9664699"/>
                  </a:lnTo>
                  <a:lnTo>
                    <a:pt x="4660537" y="9702799"/>
                  </a:lnTo>
                  <a:lnTo>
                    <a:pt x="4554610" y="9778999"/>
                  </a:lnTo>
                  <a:lnTo>
                    <a:pt x="4518855" y="9817099"/>
                  </a:lnTo>
                  <a:lnTo>
                    <a:pt x="4373639" y="9918699"/>
                  </a:lnTo>
                  <a:lnTo>
                    <a:pt x="4299736" y="9969499"/>
                  </a:lnTo>
                  <a:lnTo>
                    <a:pt x="4262467" y="10007599"/>
                  </a:lnTo>
                  <a:lnTo>
                    <a:pt x="4072997" y="10134599"/>
                  </a:lnTo>
                  <a:lnTo>
                    <a:pt x="4034489" y="10147299"/>
                  </a:lnTo>
                  <a:lnTo>
                    <a:pt x="3838966" y="10274299"/>
                  </a:lnTo>
                  <a:close/>
                </a:path>
              </a:pathLst>
            </a:custGeom>
            <a:solidFill>
              <a:schemeClr val="accent5">
                <a:lumMod val="50000"/>
              </a:schemeClr>
            </a:solidFill>
          </p:spPr>
          <p:txBody>
            <a:bodyPr wrap="square" lIns="0" tIns="0" rIns="0" bIns="0" rtlCol="0"/>
            <a:lstStyle/>
            <a:p>
              <a:endParaRPr/>
            </a:p>
          </p:txBody>
        </p:sp>
        <p:sp>
          <p:nvSpPr>
            <p:cNvPr id="55" name="object 5">
              <a:extLst>
                <a:ext uri="{FF2B5EF4-FFF2-40B4-BE49-F238E27FC236}">
                  <a16:creationId xmlns:a16="http://schemas.microsoft.com/office/drawing/2014/main" id="{1386229D-B220-FC33-2A37-316C2ED2CDB8}"/>
                </a:ext>
              </a:extLst>
            </p:cNvPr>
            <p:cNvSpPr/>
            <p:nvPr/>
          </p:nvSpPr>
          <p:spPr>
            <a:xfrm>
              <a:off x="0" y="2920148"/>
              <a:ext cx="762000" cy="4657725"/>
            </a:xfrm>
            <a:custGeom>
              <a:avLst/>
              <a:gdLst/>
              <a:ahLst/>
              <a:cxnLst/>
              <a:rect l="l" t="t" r="r" b="b"/>
              <a:pathLst>
                <a:path w="762000" h="4657725">
                  <a:moveTo>
                    <a:pt x="761999" y="4657260"/>
                  </a:moveTo>
                  <a:lnTo>
                    <a:pt x="0" y="4657260"/>
                  </a:lnTo>
                  <a:lnTo>
                    <a:pt x="0" y="0"/>
                  </a:lnTo>
                  <a:lnTo>
                    <a:pt x="761999" y="0"/>
                  </a:lnTo>
                  <a:lnTo>
                    <a:pt x="761999" y="4657260"/>
                  </a:lnTo>
                  <a:close/>
                </a:path>
              </a:pathLst>
            </a:custGeom>
            <a:solidFill>
              <a:schemeClr val="accent5">
                <a:lumMod val="60000"/>
                <a:lumOff val="40000"/>
              </a:schemeClr>
            </a:solidFill>
          </p:spPr>
          <p:txBody>
            <a:bodyPr wrap="square" lIns="0" tIns="0" rIns="0" bIns="0" rtlCol="0"/>
            <a:lstStyle/>
            <a:p>
              <a:endParaRPr/>
            </a:p>
          </p:txBody>
        </p:sp>
      </p:grpSp>
      <p:sp>
        <p:nvSpPr>
          <p:cNvPr id="56" name="object 6">
            <a:extLst>
              <a:ext uri="{FF2B5EF4-FFF2-40B4-BE49-F238E27FC236}">
                <a16:creationId xmlns:a16="http://schemas.microsoft.com/office/drawing/2014/main" id="{9418F8C5-FC82-9C5B-ABB9-590EEBFF4CEB}"/>
              </a:ext>
            </a:extLst>
          </p:cNvPr>
          <p:cNvSpPr/>
          <p:nvPr/>
        </p:nvSpPr>
        <p:spPr>
          <a:xfrm>
            <a:off x="7692648" y="630076"/>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1</a:t>
            </a:r>
            <a:endParaRPr sz="4200" dirty="0">
              <a:solidFill>
                <a:schemeClr val="bg1"/>
              </a:solidFill>
            </a:endParaRPr>
          </a:p>
        </p:txBody>
      </p:sp>
      <p:sp>
        <p:nvSpPr>
          <p:cNvPr id="57" name="object 7">
            <a:extLst>
              <a:ext uri="{FF2B5EF4-FFF2-40B4-BE49-F238E27FC236}">
                <a16:creationId xmlns:a16="http://schemas.microsoft.com/office/drawing/2014/main" id="{59FD1489-0F74-4374-0F7D-F569E0B88E17}"/>
              </a:ext>
            </a:extLst>
          </p:cNvPr>
          <p:cNvSpPr txBox="1"/>
          <p:nvPr/>
        </p:nvSpPr>
        <p:spPr>
          <a:xfrm>
            <a:off x="1074729" y="2185229"/>
            <a:ext cx="3718944" cy="2813847"/>
          </a:xfrm>
          <a:prstGeom prst="rect">
            <a:avLst/>
          </a:prstGeom>
        </p:spPr>
        <p:txBody>
          <a:bodyPr vert="horz" wrap="square" lIns="0" tIns="12700" rIns="0" bIns="0" rtlCol="0">
            <a:spAutoFit/>
          </a:bodyPr>
          <a:lstStyle/>
          <a:p>
            <a:pPr marL="491490" marR="655320">
              <a:lnSpc>
                <a:spcPct val="116599"/>
              </a:lnSpc>
              <a:spcBef>
                <a:spcPts val="100"/>
              </a:spcBef>
            </a:pPr>
            <a:r>
              <a:rPr sz="5200" b="1" spc="-180" dirty="0">
                <a:solidFill>
                  <a:schemeClr val="bg1"/>
                </a:solidFill>
                <a:latin typeface="Tahoma"/>
                <a:cs typeface="Tahoma"/>
              </a:rPr>
              <a:t>T</a:t>
            </a:r>
            <a:r>
              <a:rPr sz="5200" b="1" spc="20" dirty="0">
                <a:solidFill>
                  <a:schemeClr val="bg1"/>
                </a:solidFill>
                <a:latin typeface="Tahoma"/>
                <a:cs typeface="Tahoma"/>
              </a:rPr>
              <a:t>A</a:t>
            </a:r>
            <a:r>
              <a:rPr sz="5200" b="1" spc="-80" dirty="0">
                <a:solidFill>
                  <a:schemeClr val="bg1"/>
                </a:solidFill>
                <a:latin typeface="Tahoma"/>
                <a:cs typeface="Tahoma"/>
              </a:rPr>
              <a:t>B</a:t>
            </a:r>
            <a:r>
              <a:rPr lang="en-US" sz="5200" b="1" spc="-190" dirty="0">
                <a:solidFill>
                  <a:schemeClr val="bg1"/>
                </a:solidFill>
                <a:latin typeface="Tahoma"/>
                <a:cs typeface="Tahoma"/>
              </a:rPr>
              <a:t>LE</a:t>
            </a:r>
            <a:r>
              <a:rPr sz="5200" b="1" spc="-190" dirty="0">
                <a:solidFill>
                  <a:schemeClr val="bg1"/>
                </a:solidFill>
                <a:latin typeface="Tahoma"/>
                <a:cs typeface="Tahoma"/>
              </a:rPr>
              <a:t> </a:t>
            </a:r>
            <a:r>
              <a:rPr sz="5200" b="1" spc="-20" dirty="0">
                <a:solidFill>
                  <a:schemeClr val="bg1"/>
                </a:solidFill>
                <a:latin typeface="Tahoma"/>
                <a:cs typeface="Tahoma"/>
              </a:rPr>
              <a:t>OF</a:t>
            </a:r>
            <a:endParaRPr sz="5200" dirty="0">
              <a:solidFill>
                <a:schemeClr val="bg1"/>
              </a:solidFill>
              <a:latin typeface="Tahoma"/>
              <a:cs typeface="Tahoma"/>
            </a:endParaRPr>
          </a:p>
          <a:p>
            <a:pPr>
              <a:lnSpc>
                <a:spcPct val="100000"/>
              </a:lnSpc>
              <a:spcBef>
                <a:spcPts val="1035"/>
              </a:spcBef>
            </a:pPr>
            <a:r>
              <a:rPr sz="5200" b="1" spc="-35" dirty="0">
                <a:solidFill>
                  <a:schemeClr val="bg1"/>
                </a:solidFill>
                <a:latin typeface="Tahoma"/>
                <a:cs typeface="Tahoma"/>
              </a:rPr>
              <a:t>CONTENT</a:t>
            </a:r>
            <a:endParaRPr sz="5200" dirty="0">
              <a:solidFill>
                <a:schemeClr val="bg1"/>
              </a:solidFill>
              <a:latin typeface="Tahoma"/>
              <a:cs typeface="Tahoma"/>
            </a:endParaRPr>
          </a:p>
        </p:txBody>
      </p:sp>
      <p:sp>
        <p:nvSpPr>
          <p:cNvPr id="58" name="object 6">
            <a:extLst>
              <a:ext uri="{FF2B5EF4-FFF2-40B4-BE49-F238E27FC236}">
                <a16:creationId xmlns:a16="http://schemas.microsoft.com/office/drawing/2014/main" id="{6A02BEDD-D33C-10DD-B7B0-663DC01B9FD6}"/>
              </a:ext>
            </a:extLst>
          </p:cNvPr>
          <p:cNvSpPr/>
          <p:nvPr/>
        </p:nvSpPr>
        <p:spPr>
          <a:xfrm>
            <a:off x="7692648" y="1470908"/>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2</a:t>
            </a:r>
            <a:endParaRPr sz="4200" dirty="0">
              <a:solidFill>
                <a:schemeClr val="bg1"/>
              </a:solidFill>
            </a:endParaRPr>
          </a:p>
        </p:txBody>
      </p:sp>
      <p:sp>
        <p:nvSpPr>
          <p:cNvPr id="59" name="object 6">
            <a:extLst>
              <a:ext uri="{FF2B5EF4-FFF2-40B4-BE49-F238E27FC236}">
                <a16:creationId xmlns:a16="http://schemas.microsoft.com/office/drawing/2014/main" id="{DA479E92-286C-00C9-D273-A9206C694CB2}"/>
              </a:ext>
            </a:extLst>
          </p:cNvPr>
          <p:cNvSpPr/>
          <p:nvPr/>
        </p:nvSpPr>
        <p:spPr>
          <a:xfrm>
            <a:off x="7692818" y="2311740"/>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3</a:t>
            </a:r>
            <a:endParaRPr sz="4200" dirty="0">
              <a:solidFill>
                <a:schemeClr val="bg1"/>
              </a:solidFill>
            </a:endParaRPr>
          </a:p>
        </p:txBody>
      </p:sp>
      <p:sp>
        <p:nvSpPr>
          <p:cNvPr id="60" name="object 6">
            <a:extLst>
              <a:ext uri="{FF2B5EF4-FFF2-40B4-BE49-F238E27FC236}">
                <a16:creationId xmlns:a16="http://schemas.microsoft.com/office/drawing/2014/main" id="{DE96B048-60D7-7781-86D4-71A3665E3CA3}"/>
              </a:ext>
            </a:extLst>
          </p:cNvPr>
          <p:cNvSpPr/>
          <p:nvPr/>
        </p:nvSpPr>
        <p:spPr>
          <a:xfrm>
            <a:off x="7717265" y="6515900"/>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8</a:t>
            </a:r>
            <a:endParaRPr sz="4200" dirty="0">
              <a:solidFill>
                <a:schemeClr val="bg1"/>
              </a:solidFill>
            </a:endParaRPr>
          </a:p>
        </p:txBody>
      </p:sp>
      <p:sp>
        <p:nvSpPr>
          <p:cNvPr id="61" name="object 6">
            <a:extLst>
              <a:ext uri="{FF2B5EF4-FFF2-40B4-BE49-F238E27FC236}">
                <a16:creationId xmlns:a16="http://schemas.microsoft.com/office/drawing/2014/main" id="{E5B7B1B5-717E-4197-B5C5-0B7F2531CCA2}"/>
              </a:ext>
            </a:extLst>
          </p:cNvPr>
          <p:cNvSpPr/>
          <p:nvPr/>
        </p:nvSpPr>
        <p:spPr>
          <a:xfrm>
            <a:off x="7717265" y="3993404"/>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5</a:t>
            </a:r>
            <a:endParaRPr sz="4200" dirty="0">
              <a:solidFill>
                <a:schemeClr val="bg1"/>
              </a:solidFill>
            </a:endParaRPr>
          </a:p>
        </p:txBody>
      </p:sp>
      <p:sp>
        <p:nvSpPr>
          <p:cNvPr id="62" name="object 6">
            <a:extLst>
              <a:ext uri="{FF2B5EF4-FFF2-40B4-BE49-F238E27FC236}">
                <a16:creationId xmlns:a16="http://schemas.microsoft.com/office/drawing/2014/main" id="{DD059249-6322-CFDD-3B30-B22B160E47F4}"/>
              </a:ext>
            </a:extLst>
          </p:cNvPr>
          <p:cNvSpPr/>
          <p:nvPr/>
        </p:nvSpPr>
        <p:spPr>
          <a:xfrm>
            <a:off x="7692648" y="5675068"/>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7</a:t>
            </a:r>
            <a:endParaRPr sz="4200" dirty="0">
              <a:solidFill>
                <a:schemeClr val="bg1"/>
              </a:solidFill>
            </a:endParaRPr>
          </a:p>
        </p:txBody>
      </p:sp>
      <p:sp>
        <p:nvSpPr>
          <p:cNvPr id="63" name="object 6">
            <a:extLst>
              <a:ext uri="{FF2B5EF4-FFF2-40B4-BE49-F238E27FC236}">
                <a16:creationId xmlns:a16="http://schemas.microsoft.com/office/drawing/2014/main" id="{56F56ED7-D5B1-1B7C-6752-F0A47C5D0A99}"/>
              </a:ext>
            </a:extLst>
          </p:cNvPr>
          <p:cNvSpPr/>
          <p:nvPr/>
        </p:nvSpPr>
        <p:spPr>
          <a:xfrm>
            <a:off x="7692648" y="4834236"/>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6</a:t>
            </a:r>
            <a:endParaRPr sz="4200" dirty="0">
              <a:solidFill>
                <a:schemeClr val="bg1"/>
              </a:solidFill>
            </a:endParaRPr>
          </a:p>
        </p:txBody>
      </p:sp>
      <p:sp>
        <p:nvSpPr>
          <p:cNvPr id="64" name="object 6">
            <a:extLst>
              <a:ext uri="{FF2B5EF4-FFF2-40B4-BE49-F238E27FC236}">
                <a16:creationId xmlns:a16="http://schemas.microsoft.com/office/drawing/2014/main" id="{E6061624-19E6-9354-46BF-428DEB277F8F}"/>
              </a:ext>
            </a:extLst>
          </p:cNvPr>
          <p:cNvSpPr/>
          <p:nvPr/>
        </p:nvSpPr>
        <p:spPr>
          <a:xfrm>
            <a:off x="7692648" y="3152572"/>
            <a:ext cx="602794" cy="548829"/>
          </a:xfrm>
          <a:custGeom>
            <a:avLst/>
            <a:gdLst/>
            <a:ahLst/>
            <a:cxnLst/>
            <a:rect l="l" t="t" r="r" b="b"/>
            <a:pathLst>
              <a:path w="866775" h="866775">
                <a:moveTo>
                  <a:pt x="433387" y="866774"/>
                </a:moveTo>
                <a:lnTo>
                  <a:pt x="386165" y="864231"/>
                </a:lnTo>
                <a:lnTo>
                  <a:pt x="340415" y="856778"/>
                </a:lnTo>
                <a:lnTo>
                  <a:pt x="296403" y="844680"/>
                </a:lnTo>
                <a:lnTo>
                  <a:pt x="254392" y="828201"/>
                </a:lnTo>
                <a:lnTo>
                  <a:pt x="214648" y="807604"/>
                </a:lnTo>
                <a:lnTo>
                  <a:pt x="177434" y="783156"/>
                </a:lnTo>
                <a:lnTo>
                  <a:pt x="143015" y="755119"/>
                </a:lnTo>
                <a:lnTo>
                  <a:pt x="111655" y="723759"/>
                </a:lnTo>
                <a:lnTo>
                  <a:pt x="83618" y="689340"/>
                </a:lnTo>
                <a:lnTo>
                  <a:pt x="59170" y="652126"/>
                </a:lnTo>
                <a:lnTo>
                  <a:pt x="38573" y="612381"/>
                </a:lnTo>
                <a:lnTo>
                  <a:pt x="22094" y="570371"/>
                </a:lnTo>
                <a:lnTo>
                  <a:pt x="9995" y="526359"/>
                </a:lnTo>
                <a:lnTo>
                  <a:pt x="2543" y="480609"/>
                </a:lnTo>
                <a:lnTo>
                  <a:pt x="0" y="433387"/>
                </a:lnTo>
                <a:lnTo>
                  <a:pt x="2543" y="386165"/>
                </a:lnTo>
                <a:lnTo>
                  <a:pt x="9995" y="340415"/>
                </a:lnTo>
                <a:lnTo>
                  <a:pt x="22094" y="296403"/>
                </a:lnTo>
                <a:lnTo>
                  <a:pt x="38573" y="254392"/>
                </a:lnTo>
                <a:lnTo>
                  <a:pt x="59170" y="214648"/>
                </a:lnTo>
                <a:lnTo>
                  <a:pt x="83618" y="177434"/>
                </a:lnTo>
                <a:lnTo>
                  <a:pt x="111655" y="143015"/>
                </a:lnTo>
                <a:lnTo>
                  <a:pt x="143015" y="111655"/>
                </a:lnTo>
                <a:lnTo>
                  <a:pt x="177434" y="83618"/>
                </a:lnTo>
                <a:lnTo>
                  <a:pt x="214648" y="59170"/>
                </a:lnTo>
                <a:lnTo>
                  <a:pt x="254392" y="38573"/>
                </a:lnTo>
                <a:lnTo>
                  <a:pt x="296403" y="22094"/>
                </a:lnTo>
                <a:lnTo>
                  <a:pt x="340415" y="9995"/>
                </a:lnTo>
                <a:lnTo>
                  <a:pt x="386165" y="2543"/>
                </a:lnTo>
                <a:lnTo>
                  <a:pt x="433387" y="0"/>
                </a:lnTo>
                <a:lnTo>
                  <a:pt x="480609" y="2543"/>
                </a:lnTo>
                <a:lnTo>
                  <a:pt x="526359" y="9995"/>
                </a:lnTo>
                <a:lnTo>
                  <a:pt x="570371" y="22094"/>
                </a:lnTo>
                <a:lnTo>
                  <a:pt x="612381" y="38573"/>
                </a:lnTo>
                <a:lnTo>
                  <a:pt x="652126" y="59170"/>
                </a:lnTo>
                <a:lnTo>
                  <a:pt x="689340" y="83618"/>
                </a:lnTo>
                <a:lnTo>
                  <a:pt x="723759" y="111655"/>
                </a:lnTo>
                <a:lnTo>
                  <a:pt x="755119" y="143015"/>
                </a:lnTo>
                <a:lnTo>
                  <a:pt x="783156" y="177434"/>
                </a:lnTo>
                <a:lnTo>
                  <a:pt x="807604" y="214648"/>
                </a:lnTo>
                <a:lnTo>
                  <a:pt x="828201" y="254392"/>
                </a:lnTo>
                <a:lnTo>
                  <a:pt x="844680" y="296403"/>
                </a:lnTo>
                <a:lnTo>
                  <a:pt x="856778" y="340415"/>
                </a:lnTo>
                <a:lnTo>
                  <a:pt x="864231" y="386165"/>
                </a:lnTo>
                <a:lnTo>
                  <a:pt x="866774" y="433387"/>
                </a:lnTo>
                <a:lnTo>
                  <a:pt x="864231" y="480609"/>
                </a:lnTo>
                <a:lnTo>
                  <a:pt x="856778" y="526359"/>
                </a:lnTo>
                <a:lnTo>
                  <a:pt x="844680" y="570371"/>
                </a:lnTo>
                <a:lnTo>
                  <a:pt x="828201" y="612381"/>
                </a:lnTo>
                <a:lnTo>
                  <a:pt x="807604" y="652126"/>
                </a:lnTo>
                <a:lnTo>
                  <a:pt x="783156" y="689340"/>
                </a:lnTo>
                <a:lnTo>
                  <a:pt x="755119" y="723759"/>
                </a:lnTo>
                <a:lnTo>
                  <a:pt x="723759" y="755119"/>
                </a:lnTo>
                <a:lnTo>
                  <a:pt x="689340" y="783156"/>
                </a:lnTo>
                <a:lnTo>
                  <a:pt x="652126" y="807604"/>
                </a:lnTo>
                <a:lnTo>
                  <a:pt x="612381" y="828201"/>
                </a:lnTo>
                <a:lnTo>
                  <a:pt x="570371" y="844680"/>
                </a:lnTo>
                <a:lnTo>
                  <a:pt x="526359" y="856778"/>
                </a:lnTo>
                <a:lnTo>
                  <a:pt x="480609" y="864231"/>
                </a:lnTo>
                <a:lnTo>
                  <a:pt x="433387" y="866774"/>
                </a:lnTo>
                <a:close/>
              </a:path>
            </a:pathLst>
          </a:custGeom>
          <a:solidFill>
            <a:schemeClr val="accent5">
              <a:lumMod val="50000"/>
            </a:schemeClr>
          </a:solidFill>
        </p:spPr>
        <p:txBody>
          <a:bodyPr wrap="square" lIns="0" tIns="0" rIns="0" bIns="0" rtlCol="0"/>
          <a:lstStyle/>
          <a:p>
            <a:r>
              <a:rPr lang="en-US" sz="4200" dirty="0">
                <a:solidFill>
                  <a:schemeClr val="bg1"/>
                </a:solidFill>
              </a:rPr>
              <a:t> 4</a:t>
            </a:r>
            <a:endParaRPr sz="4200" dirty="0">
              <a:solidFill>
                <a:schemeClr val="bg1"/>
              </a:solidFill>
            </a:endParaRPr>
          </a:p>
        </p:txBody>
      </p:sp>
      <p:sp>
        <p:nvSpPr>
          <p:cNvPr id="66" name="Subtitle 25">
            <a:extLst>
              <a:ext uri="{FF2B5EF4-FFF2-40B4-BE49-F238E27FC236}">
                <a16:creationId xmlns:a16="http://schemas.microsoft.com/office/drawing/2014/main" id="{F8364632-FE90-5C0D-4D37-50140FB9E33B}"/>
              </a:ext>
            </a:extLst>
          </p:cNvPr>
          <p:cNvSpPr txBox="1">
            <a:spLocks/>
          </p:cNvSpPr>
          <p:nvPr/>
        </p:nvSpPr>
        <p:spPr>
          <a:xfrm>
            <a:off x="8628860" y="704383"/>
            <a:ext cx="4281691" cy="4006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50" dirty="0">
                <a:solidFill>
                  <a:schemeClr val="bg1"/>
                </a:solidFill>
                <a:latin typeface="Times New Roman" panose="02020603050405020304" pitchFamily="18" charset="0"/>
                <a:cs typeface="Times New Roman" panose="02020603050405020304" pitchFamily="18" charset="0"/>
              </a:rPr>
              <a:t>INTRODUCTION  </a:t>
            </a:r>
            <a:endParaRPr lang="en-IN" sz="3250" dirty="0">
              <a:solidFill>
                <a:schemeClr val="bg1"/>
              </a:solidFill>
              <a:latin typeface="Times New Roman" panose="02020603050405020304" pitchFamily="18" charset="0"/>
              <a:cs typeface="Times New Roman" panose="02020603050405020304" pitchFamily="18" charset="0"/>
            </a:endParaRPr>
          </a:p>
        </p:txBody>
      </p:sp>
      <p:sp>
        <p:nvSpPr>
          <p:cNvPr id="67" name="Subtitle 25">
            <a:extLst>
              <a:ext uri="{FF2B5EF4-FFF2-40B4-BE49-F238E27FC236}">
                <a16:creationId xmlns:a16="http://schemas.microsoft.com/office/drawing/2014/main" id="{11374378-1046-BE8E-3CBD-123E9D13E53E}"/>
              </a:ext>
            </a:extLst>
          </p:cNvPr>
          <p:cNvSpPr txBox="1">
            <a:spLocks/>
          </p:cNvSpPr>
          <p:nvPr/>
        </p:nvSpPr>
        <p:spPr>
          <a:xfrm>
            <a:off x="8565687" y="1616320"/>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OBJECTIVES </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68" name="Subtitle 25">
            <a:extLst>
              <a:ext uri="{FF2B5EF4-FFF2-40B4-BE49-F238E27FC236}">
                <a16:creationId xmlns:a16="http://schemas.microsoft.com/office/drawing/2014/main" id="{6EA982DC-6BA9-7D3C-A698-D7D1E5B7ED71}"/>
              </a:ext>
            </a:extLst>
          </p:cNvPr>
          <p:cNvSpPr txBox="1">
            <a:spLocks/>
          </p:cNvSpPr>
          <p:nvPr/>
        </p:nvSpPr>
        <p:spPr>
          <a:xfrm>
            <a:off x="8643940" y="2406320"/>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69" name="Subtitle 25">
            <a:extLst>
              <a:ext uri="{FF2B5EF4-FFF2-40B4-BE49-F238E27FC236}">
                <a16:creationId xmlns:a16="http://schemas.microsoft.com/office/drawing/2014/main" id="{D531A3AC-B191-CCA6-3ED8-9E6F2D920C73}"/>
              </a:ext>
            </a:extLst>
          </p:cNvPr>
          <p:cNvSpPr txBox="1">
            <a:spLocks/>
          </p:cNvSpPr>
          <p:nvPr/>
        </p:nvSpPr>
        <p:spPr>
          <a:xfrm>
            <a:off x="8565686" y="4874372"/>
            <a:ext cx="6064714"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OVERVIEW OF THE PROJECT </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70" name="Subtitle 25">
            <a:extLst>
              <a:ext uri="{FF2B5EF4-FFF2-40B4-BE49-F238E27FC236}">
                <a16:creationId xmlns:a16="http://schemas.microsoft.com/office/drawing/2014/main" id="{D39D3EA1-10C3-4F13-B03B-5D71A6F6A3E5}"/>
              </a:ext>
            </a:extLst>
          </p:cNvPr>
          <p:cNvSpPr txBox="1">
            <a:spLocks/>
          </p:cNvSpPr>
          <p:nvPr/>
        </p:nvSpPr>
        <p:spPr>
          <a:xfrm>
            <a:off x="8628861" y="3179794"/>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BLOCK DIAGRAM </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71" name="Subtitle 25">
            <a:extLst>
              <a:ext uri="{FF2B5EF4-FFF2-40B4-BE49-F238E27FC236}">
                <a16:creationId xmlns:a16="http://schemas.microsoft.com/office/drawing/2014/main" id="{0A6B9F3D-FA41-7621-E26C-F0546E504977}"/>
              </a:ext>
            </a:extLst>
          </p:cNvPr>
          <p:cNvSpPr txBox="1">
            <a:spLocks/>
          </p:cNvSpPr>
          <p:nvPr/>
        </p:nvSpPr>
        <p:spPr>
          <a:xfrm>
            <a:off x="8628857" y="6551986"/>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REFERENCES </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72" name="Subtitle 25">
            <a:extLst>
              <a:ext uri="{FF2B5EF4-FFF2-40B4-BE49-F238E27FC236}">
                <a16:creationId xmlns:a16="http://schemas.microsoft.com/office/drawing/2014/main" id="{38FFE72C-D7BE-8CC5-891F-8AD42EAF03B9}"/>
              </a:ext>
            </a:extLst>
          </p:cNvPr>
          <p:cNvSpPr txBox="1">
            <a:spLocks/>
          </p:cNvSpPr>
          <p:nvPr/>
        </p:nvSpPr>
        <p:spPr>
          <a:xfrm>
            <a:off x="8628859" y="4000568"/>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TOOLS/SOFTWARE </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73" name="Subtitle 25">
            <a:extLst>
              <a:ext uri="{FF2B5EF4-FFF2-40B4-BE49-F238E27FC236}">
                <a16:creationId xmlns:a16="http://schemas.microsoft.com/office/drawing/2014/main" id="{1917ABF3-5887-51F6-AF38-22E62FA26FAF}"/>
              </a:ext>
            </a:extLst>
          </p:cNvPr>
          <p:cNvSpPr txBox="1">
            <a:spLocks/>
          </p:cNvSpPr>
          <p:nvPr/>
        </p:nvSpPr>
        <p:spPr>
          <a:xfrm>
            <a:off x="8628861" y="2386002"/>
            <a:ext cx="491173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LITERATURE SURVEY</a:t>
            </a:r>
            <a:endParaRPr lang="en-IN" kern="0" dirty="0">
              <a:solidFill>
                <a:schemeClr val="bg1"/>
              </a:solidFill>
              <a:latin typeface="Times New Roman" panose="02020603050405020304" pitchFamily="18" charset="0"/>
              <a:cs typeface="Times New Roman" panose="02020603050405020304" pitchFamily="18" charset="0"/>
            </a:endParaRPr>
          </a:p>
        </p:txBody>
      </p:sp>
      <p:sp>
        <p:nvSpPr>
          <p:cNvPr id="74" name="Subtitle 25">
            <a:extLst>
              <a:ext uri="{FF2B5EF4-FFF2-40B4-BE49-F238E27FC236}">
                <a16:creationId xmlns:a16="http://schemas.microsoft.com/office/drawing/2014/main" id="{9F60BB7F-91F3-36FB-B1EB-DB6BFAAF7990}"/>
              </a:ext>
            </a:extLst>
          </p:cNvPr>
          <p:cNvSpPr txBox="1">
            <a:spLocks/>
          </p:cNvSpPr>
          <p:nvPr/>
        </p:nvSpPr>
        <p:spPr>
          <a:xfrm>
            <a:off x="8628858" y="5701440"/>
            <a:ext cx="4281691" cy="500137"/>
          </a:xfrm>
          <a:prstGeom prst="rect">
            <a:avLst/>
          </a:prstGeom>
        </p:spPr>
        <p:txBody>
          <a:bodyPr wrap="square" lIns="0" tIns="0" rIns="0" bIns="0">
            <a:spAutoFit/>
          </a:bodyPr>
          <a:lstStyle>
            <a:lvl1pPr marL="0">
              <a:defRPr sz="325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chemeClr val="bg1"/>
                </a:solidFill>
                <a:latin typeface="Times New Roman" panose="02020603050405020304" pitchFamily="18" charset="0"/>
                <a:cs typeface="Times New Roman" panose="02020603050405020304" pitchFamily="18" charset="0"/>
              </a:rPr>
              <a:t> CONCLUSION </a:t>
            </a:r>
            <a:endParaRPr lang="en-IN"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87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sz="2400" dirty="0"/>
          </a:p>
        </p:txBody>
      </p:sp>
      <p:sp>
        <p:nvSpPr>
          <p:cNvPr id="4" name="object 11">
            <a:extLst>
              <a:ext uri="{FF2B5EF4-FFF2-40B4-BE49-F238E27FC236}">
                <a16:creationId xmlns:a16="http://schemas.microsoft.com/office/drawing/2014/main" id="{3DA47481-D4B9-AEAC-6B0E-389182F51213}"/>
              </a:ext>
            </a:extLst>
          </p:cNvPr>
          <p:cNvSpPr txBox="1">
            <a:spLocks/>
          </p:cNvSpPr>
          <p:nvPr/>
        </p:nvSpPr>
        <p:spPr>
          <a:xfrm>
            <a:off x="296661" y="461580"/>
            <a:ext cx="4803556" cy="63222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IN" sz="3200" b="1" u="sng" spc="-45" dirty="0">
                <a:solidFill>
                  <a:schemeClr val="bg1"/>
                </a:solidFill>
                <a:latin typeface="Times New Roman" panose="02020603050405020304" pitchFamily="18" charset="0"/>
                <a:cs typeface="Times New Roman" panose="02020603050405020304" pitchFamily="18" charset="0"/>
              </a:rPr>
              <a:t>INTRODUCTION</a:t>
            </a:r>
            <a:r>
              <a:rPr lang="en-IN" sz="4000" b="1" spc="-45" dirty="0">
                <a:solidFill>
                  <a:schemeClr val="bg1"/>
                </a:solidFill>
                <a:latin typeface="Viga" panose="020B0604020202020204" charset="0"/>
                <a:cs typeface="Times New Roman" panose="02020603050405020304" pitchFamily="18" charset="0"/>
              </a:rPr>
              <a:t>:</a:t>
            </a:r>
            <a:endParaRPr lang="en-IN" b="1" spc="-45" dirty="0">
              <a:solidFill>
                <a:schemeClr val="bg1"/>
              </a:solidFill>
              <a:latin typeface="Viga" panose="020B0604020202020204" charset="0"/>
              <a:cs typeface="Times New Roman" panose="02020603050405020304" pitchFamily="18" charset="0"/>
            </a:endParaRPr>
          </a:p>
        </p:txBody>
      </p:sp>
      <p:sp>
        <p:nvSpPr>
          <p:cNvPr id="7" name="Text 2">
            <a:extLst>
              <a:ext uri="{FF2B5EF4-FFF2-40B4-BE49-F238E27FC236}">
                <a16:creationId xmlns:a16="http://schemas.microsoft.com/office/drawing/2014/main" id="{8A189966-081E-6F6B-85A4-713BC9C634D1}"/>
              </a:ext>
            </a:extLst>
          </p:cNvPr>
          <p:cNvSpPr/>
          <p:nvPr/>
        </p:nvSpPr>
        <p:spPr>
          <a:xfrm>
            <a:off x="6319599" y="4273153"/>
            <a:ext cx="7477601" cy="710803"/>
          </a:xfrm>
          <a:prstGeom prst="rect">
            <a:avLst/>
          </a:prstGeom>
          <a:noFill/>
          <a:ln/>
        </p:spPr>
        <p:txBody>
          <a:bodyPr wrap="square" rtlCol="0" anchor="t"/>
          <a:lstStyle/>
          <a:p>
            <a:pPr marL="0" indent="0">
              <a:lnSpc>
                <a:spcPts val="2799"/>
              </a:lnSpc>
              <a:buNone/>
            </a:pPr>
            <a:endParaRPr lang="en-US" sz="1750" dirty="0"/>
          </a:p>
        </p:txBody>
      </p:sp>
      <p:sp>
        <p:nvSpPr>
          <p:cNvPr id="8" name="Text 2">
            <a:extLst>
              <a:ext uri="{FF2B5EF4-FFF2-40B4-BE49-F238E27FC236}">
                <a16:creationId xmlns:a16="http://schemas.microsoft.com/office/drawing/2014/main" id="{58330A39-91E5-7801-F762-7BB4A8D935C0}"/>
              </a:ext>
            </a:extLst>
          </p:cNvPr>
          <p:cNvSpPr/>
          <p:nvPr/>
        </p:nvSpPr>
        <p:spPr>
          <a:xfrm>
            <a:off x="1407630" y="1441054"/>
            <a:ext cx="10426816" cy="5153177"/>
          </a:xfrm>
          <a:prstGeom prst="rect">
            <a:avLst/>
          </a:prstGeom>
          <a:noFill/>
          <a:ln/>
        </p:spPr>
        <p:txBody>
          <a:bodyPr wrap="square" rtlCol="0" anchor="t"/>
          <a:lstStyle/>
          <a:p>
            <a:pPr marL="0" indent="0">
              <a:lnSpc>
                <a:spcPts val="2799"/>
              </a:lnSpc>
              <a:buNone/>
            </a:pPr>
            <a:endParaRPr lang="en-US" sz="1750" dirty="0"/>
          </a:p>
        </p:txBody>
      </p:sp>
      <p:sp>
        <p:nvSpPr>
          <p:cNvPr id="9" name="Text 2">
            <a:extLst>
              <a:ext uri="{FF2B5EF4-FFF2-40B4-BE49-F238E27FC236}">
                <a16:creationId xmlns:a16="http://schemas.microsoft.com/office/drawing/2014/main" id="{B3795724-0083-5E8B-1094-B71ED9CC4566}"/>
              </a:ext>
            </a:extLst>
          </p:cNvPr>
          <p:cNvSpPr/>
          <p:nvPr/>
        </p:nvSpPr>
        <p:spPr>
          <a:xfrm>
            <a:off x="1407630" y="1666920"/>
            <a:ext cx="7477601" cy="710803"/>
          </a:xfrm>
          <a:prstGeom prst="rect">
            <a:avLst/>
          </a:prstGeom>
          <a:noFill/>
          <a:ln/>
        </p:spPr>
        <p:txBody>
          <a:bodyPr wrap="square" rtlCol="0" anchor="t"/>
          <a:lstStyle/>
          <a:p>
            <a:pPr marL="0" indent="0">
              <a:lnSpc>
                <a:spcPts val="2799"/>
              </a:lnSpc>
              <a:buNone/>
            </a:pPr>
            <a:endParaRPr lang="en-US" sz="1750" dirty="0"/>
          </a:p>
        </p:txBody>
      </p:sp>
      <p:sp>
        <p:nvSpPr>
          <p:cNvPr id="12" name="Text Placeholder 24">
            <a:extLst>
              <a:ext uri="{FF2B5EF4-FFF2-40B4-BE49-F238E27FC236}">
                <a16:creationId xmlns:a16="http://schemas.microsoft.com/office/drawing/2014/main" id="{5575C825-32CE-D60D-3EF3-C607F30375CF}"/>
              </a:ext>
            </a:extLst>
          </p:cNvPr>
          <p:cNvSpPr txBox="1">
            <a:spLocks/>
          </p:cNvSpPr>
          <p:nvPr/>
        </p:nvSpPr>
        <p:spPr>
          <a:xfrm>
            <a:off x="1156520" y="1609706"/>
            <a:ext cx="11989177" cy="19222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4300" indent="0" algn="just">
              <a:buFont typeface="Arial" pitchFamily="34" charset="0"/>
              <a:buNone/>
            </a:pPr>
            <a:r>
              <a:rPr lang="en-US" dirty="0">
                <a:solidFill>
                  <a:schemeClr val="bg1"/>
                </a:solidFill>
                <a:latin typeface="Times New Roman" panose="02020603050405020304" pitchFamily="18" charset="0"/>
                <a:cs typeface="Times New Roman" panose="02020603050405020304" pitchFamily="18" charset="0"/>
              </a:rPr>
              <a:t>It is kind of Cybercrime trying to obtain important or confidential information from users which is usually carried out by creating a counterfeit website that mimics a legitimate website.</a:t>
            </a: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13" name="Google Shape;701;p36">
            <a:extLst>
              <a:ext uri="{FF2B5EF4-FFF2-40B4-BE49-F238E27FC236}">
                <a16:creationId xmlns:a16="http://schemas.microsoft.com/office/drawing/2014/main" id="{9BFE1579-6E77-8EEA-EC6D-C8D9DE1A4F00}"/>
              </a:ext>
            </a:extLst>
          </p:cNvPr>
          <p:cNvGrpSpPr/>
          <p:nvPr/>
        </p:nvGrpSpPr>
        <p:grpSpPr>
          <a:xfrm>
            <a:off x="4857036" y="3521918"/>
            <a:ext cx="3476468" cy="2707574"/>
            <a:chOff x="-80975" y="268100"/>
            <a:chExt cx="7462425" cy="5175450"/>
          </a:xfrm>
        </p:grpSpPr>
        <p:sp>
          <p:nvSpPr>
            <p:cNvPr id="14" name="Google Shape;702;p36">
              <a:extLst>
                <a:ext uri="{FF2B5EF4-FFF2-40B4-BE49-F238E27FC236}">
                  <a16:creationId xmlns:a16="http://schemas.microsoft.com/office/drawing/2014/main" id="{E5D7756F-106F-62B8-0896-69A6036CE6D0}"/>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3;p36">
              <a:extLst>
                <a:ext uri="{FF2B5EF4-FFF2-40B4-BE49-F238E27FC236}">
                  <a16:creationId xmlns:a16="http://schemas.microsoft.com/office/drawing/2014/main" id="{28713AB4-2964-3AA8-8C22-7338214F6606}"/>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4;p36">
              <a:extLst>
                <a:ext uri="{FF2B5EF4-FFF2-40B4-BE49-F238E27FC236}">
                  <a16:creationId xmlns:a16="http://schemas.microsoft.com/office/drawing/2014/main" id="{781D39AC-AEE6-CFB5-BEBA-421F2E482CB7}"/>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5;p36">
              <a:extLst>
                <a:ext uri="{FF2B5EF4-FFF2-40B4-BE49-F238E27FC236}">
                  <a16:creationId xmlns:a16="http://schemas.microsoft.com/office/drawing/2014/main" id="{F548A559-2A73-7523-8AB2-1EEE6A3BAD46}"/>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6;p36">
              <a:extLst>
                <a:ext uri="{FF2B5EF4-FFF2-40B4-BE49-F238E27FC236}">
                  <a16:creationId xmlns:a16="http://schemas.microsoft.com/office/drawing/2014/main" id="{B24F9ECD-7D33-B2F5-966D-A434ABDEC38B}"/>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7;p36">
              <a:extLst>
                <a:ext uri="{FF2B5EF4-FFF2-40B4-BE49-F238E27FC236}">
                  <a16:creationId xmlns:a16="http://schemas.microsoft.com/office/drawing/2014/main" id="{10B54C2F-95A6-EA64-9F3C-438D5732F486}"/>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8;p36">
              <a:extLst>
                <a:ext uri="{FF2B5EF4-FFF2-40B4-BE49-F238E27FC236}">
                  <a16:creationId xmlns:a16="http://schemas.microsoft.com/office/drawing/2014/main" id="{168BA0A5-2924-43DA-EFB9-6754E7E3E28C}"/>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9;p36">
              <a:extLst>
                <a:ext uri="{FF2B5EF4-FFF2-40B4-BE49-F238E27FC236}">
                  <a16:creationId xmlns:a16="http://schemas.microsoft.com/office/drawing/2014/main" id="{A1BB7087-A0B4-7A35-031D-CB192DCFE05C}"/>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10;p36">
              <a:extLst>
                <a:ext uri="{FF2B5EF4-FFF2-40B4-BE49-F238E27FC236}">
                  <a16:creationId xmlns:a16="http://schemas.microsoft.com/office/drawing/2014/main" id="{68EA553F-199D-8B41-2C89-C68688D35217}"/>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11;p36">
              <a:extLst>
                <a:ext uri="{FF2B5EF4-FFF2-40B4-BE49-F238E27FC236}">
                  <a16:creationId xmlns:a16="http://schemas.microsoft.com/office/drawing/2014/main" id="{791D74CB-684A-D630-8E1E-D4FC7AE25586}"/>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12;p36">
              <a:extLst>
                <a:ext uri="{FF2B5EF4-FFF2-40B4-BE49-F238E27FC236}">
                  <a16:creationId xmlns:a16="http://schemas.microsoft.com/office/drawing/2014/main" id="{D92E9C3F-C0FD-0E0F-9D1C-6CF7C0044F57}"/>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13;p36">
              <a:extLst>
                <a:ext uri="{FF2B5EF4-FFF2-40B4-BE49-F238E27FC236}">
                  <a16:creationId xmlns:a16="http://schemas.microsoft.com/office/drawing/2014/main" id="{9BB509D4-3A0C-A0D7-C94E-D98B7DC1EE10}"/>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14;p36">
              <a:extLst>
                <a:ext uri="{FF2B5EF4-FFF2-40B4-BE49-F238E27FC236}">
                  <a16:creationId xmlns:a16="http://schemas.microsoft.com/office/drawing/2014/main" id="{5A13000C-31D6-E460-5C2D-3B6636D0B449}"/>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15;p36">
              <a:extLst>
                <a:ext uri="{FF2B5EF4-FFF2-40B4-BE49-F238E27FC236}">
                  <a16:creationId xmlns:a16="http://schemas.microsoft.com/office/drawing/2014/main" id="{2A39CFBD-2028-8EF7-F282-6A925F3581BF}"/>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6;p36">
              <a:extLst>
                <a:ext uri="{FF2B5EF4-FFF2-40B4-BE49-F238E27FC236}">
                  <a16:creationId xmlns:a16="http://schemas.microsoft.com/office/drawing/2014/main" id="{FB395ACF-4AB6-A656-890C-1C54A3D8257C}"/>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p36">
              <a:extLst>
                <a:ext uri="{FF2B5EF4-FFF2-40B4-BE49-F238E27FC236}">
                  <a16:creationId xmlns:a16="http://schemas.microsoft.com/office/drawing/2014/main" id="{0A3DED5A-1F8D-B194-E323-37B59B0B9868}"/>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8;p36">
              <a:extLst>
                <a:ext uri="{FF2B5EF4-FFF2-40B4-BE49-F238E27FC236}">
                  <a16:creationId xmlns:a16="http://schemas.microsoft.com/office/drawing/2014/main" id="{D69C88E6-6BC8-3D45-F2F2-A4A5F21AEE04}"/>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9;p36">
              <a:extLst>
                <a:ext uri="{FF2B5EF4-FFF2-40B4-BE49-F238E27FC236}">
                  <a16:creationId xmlns:a16="http://schemas.microsoft.com/office/drawing/2014/main" id="{08A60948-F07D-5A87-AC74-D050E27E9A50}"/>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20;p36">
              <a:extLst>
                <a:ext uri="{FF2B5EF4-FFF2-40B4-BE49-F238E27FC236}">
                  <a16:creationId xmlns:a16="http://schemas.microsoft.com/office/drawing/2014/main" id="{214EE819-04E1-ADAF-47E9-F9CECCB29A26}"/>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1;p36">
              <a:extLst>
                <a:ext uri="{FF2B5EF4-FFF2-40B4-BE49-F238E27FC236}">
                  <a16:creationId xmlns:a16="http://schemas.microsoft.com/office/drawing/2014/main" id="{D07AC2C8-BC90-5B9F-6DEC-EC5C1B6CE71E}"/>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2;p36">
              <a:extLst>
                <a:ext uri="{FF2B5EF4-FFF2-40B4-BE49-F238E27FC236}">
                  <a16:creationId xmlns:a16="http://schemas.microsoft.com/office/drawing/2014/main" id="{DE85D2AE-14A7-5006-340C-779B5D22E107}"/>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23;p36">
              <a:extLst>
                <a:ext uri="{FF2B5EF4-FFF2-40B4-BE49-F238E27FC236}">
                  <a16:creationId xmlns:a16="http://schemas.microsoft.com/office/drawing/2014/main" id="{CE5D747C-9654-0F13-4977-15754906FDE6}"/>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4;p36">
              <a:extLst>
                <a:ext uri="{FF2B5EF4-FFF2-40B4-BE49-F238E27FC236}">
                  <a16:creationId xmlns:a16="http://schemas.microsoft.com/office/drawing/2014/main" id="{DD03673F-4EB9-88A8-15EE-6837CDE4398C}"/>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5;p36">
              <a:extLst>
                <a:ext uri="{FF2B5EF4-FFF2-40B4-BE49-F238E27FC236}">
                  <a16:creationId xmlns:a16="http://schemas.microsoft.com/office/drawing/2014/main" id="{DC098BEF-E7CF-14A9-7B2C-193E3A1CB0C0}"/>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6;p36">
              <a:extLst>
                <a:ext uri="{FF2B5EF4-FFF2-40B4-BE49-F238E27FC236}">
                  <a16:creationId xmlns:a16="http://schemas.microsoft.com/office/drawing/2014/main" id="{5A04B79E-63BA-2A60-2C19-BB343B908740}"/>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7;p36">
              <a:extLst>
                <a:ext uri="{FF2B5EF4-FFF2-40B4-BE49-F238E27FC236}">
                  <a16:creationId xmlns:a16="http://schemas.microsoft.com/office/drawing/2014/main" id="{02C18C54-0414-EBCB-F053-9300ACB632B0}"/>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8;p36">
              <a:extLst>
                <a:ext uri="{FF2B5EF4-FFF2-40B4-BE49-F238E27FC236}">
                  <a16:creationId xmlns:a16="http://schemas.microsoft.com/office/drawing/2014/main" id="{39534C99-42C6-9B92-EF17-65626EA21607}"/>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9;p36">
              <a:extLst>
                <a:ext uri="{FF2B5EF4-FFF2-40B4-BE49-F238E27FC236}">
                  <a16:creationId xmlns:a16="http://schemas.microsoft.com/office/drawing/2014/main" id="{76FA6F63-947B-4209-B213-13864FF74BE6}"/>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30;p36">
              <a:extLst>
                <a:ext uri="{FF2B5EF4-FFF2-40B4-BE49-F238E27FC236}">
                  <a16:creationId xmlns:a16="http://schemas.microsoft.com/office/drawing/2014/main" id="{DFB4A2A8-6A89-EE22-B5B2-51B088E79261}"/>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1;p36">
              <a:extLst>
                <a:ext uri="{FF2B5EF4-FFF2-40B4-BE49-F238E27FC236}">
                  <a16:creationId xmlns:a16="http://schemas.microsoft.com/office/drawing/2014/main" id="{07286866-BAF2-6F83-0BD0-0A5B6BC0B035}"/>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32;p36">
              <a:extLst>
                <a:ext uri="{FF2B5EF4-FFF2-40B4-BE49-F238E27FC236}">
                  <a16:creationId xmlns:a16="http://schemas.microsoft.com/office/drawing/2014/main" id="{22345D6C-4633-4620-DB70-17995EE97C71}"/>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3;p36">
              <a:extLst>
                <a:ext uri="{FF2B5EF4-FFF2-40B4-BE49-F238E27FC236}">
                  <a16:creationId xmlns:a16="http://schemas.microsoft.com/office/drawing/2014/main" id="{13ADF18C-1904-1CE1-B0D5-A3E5853B4850}"/>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34;p36">
              <a:extLst>
                <a:ext uri="{FF2B5EF4-FFF2-40B4-BE49-F238E27FC236}">
                  <a16:creationId xmlns:a16="http://schemas.microsoft.com/office/drawing/2014/main" id="{4D9DBA3B-A1CF-00E7-8043-1F3071F96592}"/>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35;p36">
              <a:extLst>
                <a:ext uri="{FF2B5EF4-FFF2-40B4-BE49-F238E27FC236}">
                  <a16:creationId xmlns:a16="http://schemas.microsoft.com/office/drawing/2014/main" id="{78D8BC58-D329-20C2-6ABE-E9CD3665FA88}"/>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36;p36">
              <a:extLst>
                <a:ext uri="{FF2B5EF4-FFF2-40B4-BE49-F238E27FC236}">
                  <a16:creationId xmlns:a16="http://schemas.microsoft.com/office/drawing/2014/main" id="{1EA2EA77-FF5C-10C9-96A4-DA4E5A426247}"/>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37;p36">
              <a:extLst>
                <a:ext uri="{FF2B5EF4-FFF2-40B4-BE49-F238E27FC236}">
                  <a16:creationId xmlns:a16="http://schemas.microsoft.com/office/drawing/2014/main" id="{79149F3A-EC5D-3EF4-D7E8-7CB473B0CF05}"/>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38;p36">
              <a:extLst>
                <a:ext uri="{FF2B5EF4-FFF2-40B4-BE49-F238E27FC236}">
                  <a16:creationId xmlns:a16="http://schemas.microsoft.com/office/drawing/2014/main" id="{93ECBEF6-E2CE-B932-2C44-A67270A89287}"/>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9;p36">
              <a:extLst>
                <a:ext uri="{FF2B5EF4-FFF2-40B4-BE49-F238E27FC236}">
                  <a16:creationId xmlns:a16="http://schemas.microsoft.com/office/drawing/2014/main" id="{9A7D5ADB-514A-15FA-8CD5-525F32709C54}"/>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40;p36">
              <a:extLst>
                <a:ext uri="{FF2B5EF4-FFF2-40B4-BE49-F238E27FC236}">
                  <a16:creationId xmlns:a16="http://schemas.microsoft.com/office/drawing/2014/main" id="{DB465243-3144-AF90-0D37-0328546B4715}"/>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1;p36">
              <a:extLst>
                <a:ext uri="{FF2B5EF4-FFF2-40B4-BE49-F238E27FC236}">
                  <a16:creationId xmlns:a16="http://schemas.microsoft.com/office/drawing/2014/main" id="{C6347534-F768-8686-C8D4-9898027AAD84}"/>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2;p36">
              <a:extLst>
                <a:ext uri="{FF2B5EF4-FFF2-40B4-BE49-F238E27FC236}">
                  <a16:creationId xmlns:a16="http://schemas.microsoft.com/office/drawing/2014/main" id="{DA241568-2C57-5E3E-907A-D9F37E52D55F}"/>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3;p36">
              <a:extLst>
                <a:ext uri="{FF2B5EF4-FFF2-40B4-BE49-F238E27FC236}">
                  <a16:creationId xmlns:a16="http://schemas.microsoft.com/office/drawing/2014/main" id="{455C241C-A824-1F54-FBE3-76092A389919}"/>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4;p36">
              <a:extLst>
                <a:ext uri="{FF2B5EF4-FFF2-40B4-BE49-F238E27FC236}">
                  <a16:creationId xmlns:a16="http://schemas.microsoft.com/office/drawing/2014/main" id="{2B633003-ED13-E1EE-D78B-EF0EBF398F55}"/>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5;p36">
              <a:extLst>
                <a:ext uri="{FF2B5EF4-FFF2-40B4-BE49-F238E27FC236}">
                  <a16:creationId xmlns:a16="http://schemas.microsoft.com/office/drawing/2014/main" id="{A56526CD-AE0E-BB03-EC93-1C10FAC5242D}"/>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6;p36">
              <a:extLst>
                <a:ext uri="{FF2B5EF4-FFF2-40B4-BE49-F238E27FC236}">
                  <a16:creationId xmlns:a16="http://schemas.microsoft.com/office/drawing/2014/main" id="{BF45DA05-9FEA-B78A-FCB3-8F054FB0D0B2}"/>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47;p36">
              <a:extLst>
                <a:ext uri="{FF2B5EF4-FFF2-40B4-BE49-F238E27FC236}">
                  <a16:creationId xmlns:a16="http://schemas.microsoft.com/office/drawing/2014/main" id="{33A4C2CD-E356-8459-E376-8C7AC47E14D1}"/>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8;p36">
              <a:extLst>
                <a:ext uri="{FF2B5EF4-FFF2-40B4-BE49-F238E27FC236}">
                  <a16:creationId xmlns:a16="http://schemas.microsoft.com/office/drawing/2014/main" id="{7208FB1F-7B25-44CE-79DA-ABEECB6BA6A8}"/>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9;p36">
              <a:extLst>
                <a:ext uri="{FF2B5EF4-FFF2-40B4-BE49-F238E27FC236}">
                  <a16:creationId xmlns:a16="http://schemas.microsoft.com/office/drawing/2014/main" id="{8B2D4270-CC90-E876-3299-415AE980EE3C}"/>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50;p36">
              <a:extLst>
                <a:ext uri="{FF2B5EF4-FFF2-40B4-BE49-F238E27FC236}">
                  <a16:creationId xmlns:a16="http://schemas.microsoft.com/office/drawing/2014/main" id="{421D6ACD-7530-A11E-7797-03CCF6174179}"/>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1;p36">
              <a:extLst>
                <a:ext uri="{FF2B5EF4-FFF2-40B4-BE49-F238E27FC236}">
                  <a16:creationId xmlns:a16="http://schemas.microsoft.com/office/drawing/2014/main" id="{802A03CC-C4C7-6A3D-A705-A04CB7DACEBC}"/>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752;p36">
              <a:extLst>
                <a:ext uri="{FF2B5EF4-FFF2-40B4-BE49-F238E27FC236}">
                  <a16:creationId xmlns:a16="http://schemas.microsoft.com/office/drawing/2014/main" id="{D5590E55-8ECF-757F-7171-B7F18E1F905E}"/>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753;p36">
              <a:extLst>
                <a:ext uri="{FF2B5EF4-FFF2-40B4-BE49-F238E27FC236}">
                  <a16:creationId xmlns:a16="http://schemas.microsoft.com/office/drawing/2014/main" id="{41C312ED-1CB4-A5D2-FD07-137C4D996084}"/>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754;p36">
              <a:extLst>
                <a:ext uri="{FF2B5EF4-FFF2-40B4-BE49-F238E27FC236}">
                  <a16:creationId xmlns:a16="http://schemas.microsoft.com/office/drawing/2014/main" id="{D66F1498-406F-9848-3373-86BD6A8AD1DB}"/>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55;p36">
              <a:extLst>
                <a:ext uri="{FF2B5EF4-FFF2-40B4-BE49-F238E27FC236}">
                  <a16:creationId xmlns:a16="http://schemas.microsoft.com/office/drawing/2014/main" id="{D8F7B867-C80E-14D2-3AF9-EA81B8628B2B}"/>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56;p36">
              <a:extLst>
                <a:ext uri="{FF2B5EF4-FFF2-40B4-BE49-F238E27FC236}">
                  <a16:creationId xmlns:a16="http://schemas.microsoft.com/office/drawing/2014/main" id="{5550C725-9FA5-A2F3-D177-05AE412BF39A}"/>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57;p36">
              <a:extLst>
                <a:ext uri="{FF2B5EF4-FFF2-40B4-BE49-F238E27FC236}">
                  <a16:creationId xmlns:a16="http://schemas.microsoft.com/office/drawing/2014/main" id="{0E688529-89D8-62BA-BD04-AE7826429724}"/>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58;p36">
              <a:extLst>
                <a:ext uri="{FF2B5EF4-FFF2-40B4-BE49-F238E27FC236}">
                  <a16:creationId xmlns:a16="http://schemas.microsoft.com/office/drawing/2014/main" id="{286A2800-F591-AC85-5913-D85E008D359E}"/>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59;p36">
              <a:extLst>
                <a:ext uri="{FF2B5EF4-FFF2-40B4-BE49-F238E27FC236}">
                  <a16:creationId xmlns:a16="http://schemas.microsoft.com/office/drawing/2014/main" id="{B7F0FCA0-AB1A-C6FA-1732-05D2FE44F896}"/>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60;p36">
              <a:extLst>
                <a:ext uri="{FF2B5EF4-FFF2-40B4-BE49-F238E27FC236}">
                  <a16:creationId xmlns:a16="http://schemas.microsoft.com/office/drawing/2014/main" id="{EDB588A3-F262-15E9-9262-776585B5D67A}"/>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61;p36">
              <a:extLst>
                <a:ext uri="{FF2B5EF4-FFF2-40B4-BE49-F238E27FC236}">
                  <a16:creationId xmlns:a16="http://schemas.microsoft.com/office/drawing/2014/main" id="{01F41BD2-269E-857B-5831-0F9BAA3A8D9F}"/>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62;p36">
              <a:extLst>
                <a:ext uri="{FF2B5EF4-FFF2-40B4-BE49-F238E27FC236}">
                  <a16:creationId xmlns:a16="http://schemas.microsoft.com/office/drawing/2014/main" id="{C72247EC-3594-E904-D676-AD3DE8BE7C42}"/>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63;p36">
              <a:extLst>
                <a:ext uri="{FF2B5EF4-FFF2-40B4-BE49-F238E27FC236}">
                  <a16:creationId xmlns:a16="http://schemas.microsoft.com/office/drawing/2014/main" id="{605DC624-DC87-9D92-1957-7F0845B29C5C}"/>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4;p36">
              <a:extLst>
                <a:ext uri="{FF2B5EF4-FFF2-40B4-BE49-F238E27FC236}">
                  <a16:creationId xmlns:a16="http://schemas.microsoft.com/office/drawing/2014/main" id="{70C41F8D-5F05-7DC6-6406-8028B414D7B3}"/>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65;p36">
              <a:extLst>
                <a:ext uri="{FF2B5EF4-FFF2-40B4-BE49-F238E27FC236}">
                  <a16:creationId xmlns:a16="http://schemas.microsoft.com/office/drawing/2014/main" id="{DEEAD380-701A-C16B-2C03-29FC8AB1910F}"/>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66;p36">
              <a:extLst>
                <a:ext uri="{FF2B5EF4-FFF2-40B4-BE49-F238E27FC236}">
                  <a16:creationId xmlns:a16="http://schemas.microsoft.com/office/drawing/2014/main" id="{C019C5D0-4638-CB53-95C4-220922E7088D}"/>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67;p36">
              <a:extLst>
                <a:ext uri="{FF2B5EF4-FFF2-40B4-BE49-F238E27FC236}">
                  <a16:creationId xmlns:a16="http://schemas.microsoft.com/office/drawing/2014/main" id="{38BF3680-1FCB-B06A-7C3E-EB2F7C44D222}"/>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68;p36">
              <a:extLst>
                <a:ext uri="{FF2B5EF4-FFF2-40B4-BE49-F238E27FC236}">
                  <a16:creationId xmlns:a16="http://schemas.microsoft.com/office/drawing/2014/main" id="{C8D6223F-0AE7-3F07-66BE-CA872AB92251}"/>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769;p36">
              <a:extLst>
                <a:ext uri="{FF2B5EF4-FFF2-40B4-BE49-F238E27FC236}">
                  <a16:creationId xmlns:a16="http://schemas.microsoft.com/office/drawing/2014/main" id="{5C8E4F29-7F30-3600-9BAB-937DEAE27AFC}"/>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770;p36">
              <a:extLst>
                <a:ext uri="{FF2B5EF4-FFF2-40B4-BE49-F238E27FC236}">
                  <a16:creationId xmlns:a16="http://schemas.microsoft.com/office/drawing/2014/main" id="{0959450D-B94B-44B9-A27C-18DA694206A7}"/>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771;p36">
              <a:extLst>
                <a:ext uri="{FF2B5EF4-FFF2-40B4-BE49-F238E27FC236}">
                  <a16:creationId xmlns:a16="http://schemas.microsoft.com/office/drawing/2014/main" id="{E4AE6956-056D-3345-973E-91CB0EFF7A1D}"/>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772;p36">
              <a:extLst>
                <a:ext uri="{FF2B5EF4-FFF2-40B4-BE49-F238E27FC236}">
                  <a16:creationId xmlns:a16="http://schemas.microsoft.com/office/drawing/2014/main" id="{896A639B-B1A9-D252-A168-5379BE012EC7}"/>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73;p36">
              <a:extLst>
                <a:ext uri="{FF2B5EF4-FFF2-40B4-BE49-F238E27FC236}">
                  <a16:creationId xmlns:a16="http://schemas.microsoft.com/office/drawing/2014/main" id="{4B9ACE9F-C8BA-7ADC-1E34-D2B42FADD1CC}"/>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74;p36">
              <a:extLst>
                <a:ext uri="{FF2B5EF4-FFF2-40B4-BE49-F238E27FC236}">
                  <a16:creationId xmlns:a16="http://schemas.microsoft.com/office/drawing/2014/main" id="{25284603-18BF-9EE1-3F4A-D9BABB5EAC10}"/>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75;p36">
              <a:extLst>
                <a:ext uri="{FF2B5EF4-FFF2-40B4-BE49-F238E27FC236}">
                  <a16:creationId xmlns:a16="http://schemas.microsoft.com/office/drawing/2014/main" id="{DCA484E1-B7C9-A655-5D81-3BB196AE2F77}"/>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76;p36">
              <a:extLst>
                <a:ext uri="{FF2B5EF4-FFF2-40B4-BE49-F238E27FC236}">
                  <a16:creationId xmlns:a16="http://schemas.microsoft.com/office/drawing/2014/main" id="{88086DA6-5804-DCFD-EA8F-F4DA91F544A8}"/>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777;p36">
              <a:extLst>
                <a:ext uri="{FF2B5EF4-FFF2-40B4-BE49-F238E27FC236}">
                  <a16:creationId xmlns:a16="http://schemas.microsoft.com/office/drawing/2014/main" id="{D53A8378-37C1-7836-11D8-8683276D3239}"/>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78;p36">
              <a:extLst>
                <a:ext uri="{FF2B5EF4-FFF2-40B4-BE49-F238E27FC236}">
                  <a16:creationId xmlns:a16="http://schemas.microsoft.com/office/drawing/2014/main" id="{7AA942C2-2096-5CD4-84CC-00F42FCED526}"/>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79;p36">
              <a:extLst>
                <a:ext uri="{FF2B5EF4-FFF2-40B4-BE49-F238E27FC236}">
                  <a16:creationId xmlns:a16="http://schemas.microsoft.com/office/drawing/2014/main" id="{69014529-30B2-2B3F-1C36-B9F314B8CC86}"/>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80;p36">
              <a:extLst>
                <a:ext uri="{FF2B5EF4-FFF2-40B4-BE49-F238E27FC236}">
                  <a16:creationId xmlns:a16="http://schemas.microsoft.com/office/drawing/2014/main" id="{6C720599-90F6-C3C0-7F98-595A0EA3EA01}"/>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81;p36">
              <a:extLst>
                <a:ext uri="{FF2B5EF4-FFF2-40B4-BE49-F238E27FC236}">
                  <a16:creationId xmlns:a16="http://schemas.microsoft.com/office/drawing/2014/main" id="{597B38CA-8058-6053-8077-4BBCD9C3A439}"/>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82;p36">
              <a:extLst>
                <a:ext uri="{FF2B5EF4-FFF2-40B4-BE49-F238E27FC236}">
                  <a16:creationId xmlns:a16="http://schemas.microsoft.com/office/drawing/2014/main" id="{90C2A2C8-B94F-DCAC-0FC3-FFB0E3B28442}"/>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83;p36">
              <a:extLst>
                <a:ext uri="{FF2B5EF4-FFF2-40B4-BE49-F238E27FC236}">
                  <a16:creationId xmlns:a16="http://schemas.microsoft.com/office/drawing/2014/main" id="{EC274A98-57C9-C3C8-2839-D13B994F3CC8}"/>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84;p36">
              <a:extLst>
                <a:ext uri="{FF2B5EF4-FFF2-40B4-BE49-F238E27FC236}">
                  <a16:creationId xmlns:a16="http://schemas.microsoft.com/office/drawing/2014/main" id="{6B7560D5-29F2-B10E-B5EB-068C0AD7B18F}"/>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85;p36">
              <a:extLst>
                <a:ext uri="{FF2B5EF4-FFF2-40B4-BE49-F238E27FC236}">
                  <a16:creationId xmlns:a16="http://schemas.microsoft.com/office/drawing/2014/main" id="{4A504EB8-18AF-87AB-AB64-6D68128E3AC4}"/>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86;p36">
              <a:extLst>
                <a:ext uri="{FF2B5EF4-FFF2-40B4-BE49-F238E27FC236}">
                  <a16:creationId xmlns:a16="http://schemas.microsoft.com/office/drawing/2014/main" id="{1F38E970-E4C7-8D07-FD3A-D80D9754ABC9}"/>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87;p36">
              <a:extLst>
                <a:ext uri="{FF2B5EF4-FFF2-40B4-BE49-F238E27FC236}">
                  <a16:creationId xmlns:a16="http://schemas.microsoft.com/office/drawing/2014/main" id="{86424E0F-560D-F058-4455-80FCC29F27C5}"/>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88;p36">
              <a:extLst>
                <a:ext uri="{FF2B5EF4-FFF2-40B4-BE49-F238E27FC236}">
                  <a16:creationId xmlns:a16="http://schemas.microsoft.com/office/drawing/2014/main" id="{A507A065-1B6D-7F28-ABB8-9F220E339BBD}"/>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89;p36">
              <a:extLst>
                <a:ext uri="{FF2B5EF4-FFF2-40B4-BE49-F238E27FC236}">
                  <a16:creationId xmlns:a16="http://schemas.microsoft.com/office/drawing/2014/main" id="{8F38128C-4C1B-5A27-877D-0EE2715228C9}"/>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0;p36">
              <a:extLst>
                <a:ext uri="{FF2B5EF4-FFF2-40B4-BE49-F238E27FC236}">
                  <a16:creationId xmlns:a16="http://schemas.microsoft.com/office/drawing/2014/main" id="{44E8776F-55B3-C6A8-5FC7-5D2438AF38EB}"/>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91;p36">
              <a:extLst>
                <a:ext uri="{FF2B5EF4-FFF2-40B4-BE49-F238E27FC236}">
                  <a16:creationId xmlns:a16="http://schemas.microsoft.com/office/drawing/2014/main" id="{AA69D9D9-2DD6-97F8-72E5-CE31EE0DB044}"/>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92;p36">
              <a:extLst>
                <a:ext uri="{FF2B5EF4-FFF2-40B4-BE49-F238E27FC236}">
                  <a16:creationId xmlns:a16="http://schemas.microsoft.com/office/drawing/2014/main" id="{58C63D16-3624-A53D-3BBC-13B54AE0F95A}"/>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93;p36">
              <a:extLst>
                <a:ext uri="{FF2B5EF4-FFF2-40B4-BE49-F238E27FC236}">
                  <a16:creationId xmlns:a16="http://schemas.microsoft.com/office/drawing/2014/main" id="{FF14865D-7E28-F822-6992-60151F2D2EDF}"/>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94;p36">
              <a:extLst>
                <a:ext uri="{FF2B5EF4-FFF2-40B4-BE49-F238E27FC236}">
                  <a16:creationId xmlns:a16="http://schemas.microsoft.com/office/drawing/2014/main" id="{76171167-9BB2-BAC1-30EE-4DC34398124B}"/>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95;p36">
              <a:extLst>
                <a:ext uri="{FF2B5EF4-FFF2-40B4-BE49-F238E27FC236}">
                  <a16:creationId xmlns:a16="http://schemas.microsoft.com/office/drawing/2014/main" id="{BFC1B4BE-AAC9-A4B9-CEC6-D75732DC8AA3}"/>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796;p36">
              <a:extLst>
                <a:ext uri="{FF2B5EF4-FFF2-40B4-BE49-F238E27FC236}">
                  <a16:creationId xmlns:a16="http://schemas.microsoft.com/office/drawing/2014/main" id="{05AF02E5-9B76-90FF-4D3D-CBD891EABF7C}"/>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97;p36">
              <a:extLst>
                <a:ext uri="{FF2B5EF4-FFF2-40B4-BE49-F238E27FC236}">
                  <a16:creationId xmlns:a16="http://schemas.microsoft.com/office/drawing/2014/main" id="{D8FFF935-3379-22D5-57DE-0810549EFCB3}"/>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98;p36">
              <a:extLst>
                <a:ext uri="{FF2B5EF4-FFF2-40B4-BE49-F238E27FC236}">
                  <a16:creationId xmlns:a16="http://schemas.microsoft.com/office/drawing/2014/main" id="{0D977AFE-174F-7996-7FFA-A4B5EFF76F51}"/>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99;p36">
              <a:extLst>
                <a:ext uri="{FF2B5EF4-FFF2-40B4-BE49-F238E27FC236}">
                  <a16:creationId xmlns:a16="http://schemas.microsoft.com/office/drawing/2014/main" id="{9E7E0FC3-2E1E-7254-7854-FA68423F65AD}"/>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00;p36">
              <a:extLst>
                <a:ext uri="{FF2B5EF4-FFF2-40B4-BE49-F238E27FC236}">
                  <a16:creationId xmlns:a16="http://schemas.microsoft.com/office/drawing/2014/main" id="{8F865250-7FCB-C743-1477-8BF7225BD933}"/>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01;p36">
              <a:extLst>
                <a:ext uri="{FF2B5EF4-FFF2-40B4-BE49-F238E27FC236}">
                  <a16:creationId xmlns:a16="http://schemas.microsoft.com/office/drawing/2014/main" id="{C52E93FC-513C-120E-7984-55597717B405}"/>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02;p36">
              <a:extLst>
                <a:ext uri="{FF2B5EF4-FFF2-40B4-BE49-F238E27FC236}">
                  <a16:creationId xmlns:a16="http://schemas.microsoft.com/office/drawing/2014/main" id="{C821CB90-BC12-0F5A-24BB-05BD0F2523A2}"/>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03;p36">
              <a:extLst>
                <a:ext uri="{FF2B5EF4-FFF2-40B4-BE49-F238E27FC236}">
                  <a16:creationId xmlns:a16="http://schemas.microsoft.com/office/drawing/2014/main" id="{084A77D5-A1DC-2874-6B0E-4D13F184CCE8}"/>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04;p36">
              <a:extLst>
                <a:ext uri="{FF2B5EF4-FFF2-40B4-BE49-F238E27FC236}">
                  <a16:creationId xmlns:a16="http://schemas.microsoft.com/office/drawing/2014/main" id="{78F98E82-4666-FF7A-08EB-0DE7ACD0F900}"/>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05;p36">
              <a:extLst>
                <a:ext uri="{FF2B5EF4-FFF2-40B4-BE49-F238E27FC236}">
                  <a16:creationId xmlns:a16="http://schemas.microsoft.com/office/drawing/2014/main" id="{A40B8C2F-F85F-412F-BB51-0981CF132639}"/>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06;p36">
              <a:extLst>
                <a:ext uri="{FF2B5EF4-FFF2-40B4-BE49-F238E27FC236}">
                  <a16:creationId xmlns:a16="http://schemas.microsoft.com/office/drawing/2014/main" id="{7E0F8653-E19A-2E5C-453B-BEF62CF61231}"/>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07;p36">
              <a:extLst>
                <a:ext uri="{FF2B5EF4-FFF2-40B4-BE49-F238E27FC236}">
                  <a16:creationId xmlns:a16="http://schemas.microsoft.com/office/drawing/2014/main" id="{CABD10A4-6206-C691-0AB1-62F9D53BEDC8}"/>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08;p36">
              <a:extLst>
                <a:ext uri="{FF2B5EF4-FFF2-40B4-BE49-F238E27FC236}">
                  <a16:creationId xmlns:a16="http://schemas.microsoft.com/office/drawing/2014/main" id="{FA497ACC-186A-0C87-D446-7F667BA15342}"/>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09;p36">
              <a:extLst>
                <a:ext uri="{FF2B5EF4-FFF2-40B4-BE49-F238E27FC236}">
                  <a16:creationId xmlns:a16="http://schemas.microsoft.com/office/drawing/2014/main" id="{CC524506-0055-43CB-B812-71C3839181F3}"/>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10;p36">
              <a:extLst>
                <a:ext uri="{FF2B5EF4-FFF2-40B4-BE49-F238E27FC236}">
                  <a16:creationId xmlns:a16="http://schemas.microsoft.com/office/drawing/2014/main" id="{DB06D731-3065-A981-13EF-D1C4CCD081E5}"/>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11;p36">
              <a:extLst>
                <a:ext uri="{FF2B5EF4-FFF2-40B4-BE49-F238E27FC236}">
                  <a16:creationId xmlns:a16="http://schemas.microsoft.com/office/drawing/2014/main" id="{D86D1F8C-9855-CAA5-B385-FC2CD2B040BA}"/>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12;p36">
              <a:extLst>
                <a:ext uri="{FF2B5EF4-FFF2-40B4-BE49-F238E27FC236}">
                  <a16:creationId xmlns:a16="http://schemas.microsoft.com/office/drawing/2014/main" id="{918AE948-3EFA-6EDA-8D48-5A38D9CA8523}"/>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13;p36">
              <a:extLst>
                <a:ext uri="{FF2B5EF4-FFF2-40B4-BE49-F238E27FC236}">
                  <a16:creationId xmlns:a16="http://schemas.microsoft.com/office/drawing/2014/main" id="{C9C0B184-2396-69A2-8705-A6538993EA36}"/>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14;p36">
              <a:extLst>
                <a:ext uri="{FF2B5EF4-FFF2-40B4-BE49-F238E27FC236}">
                  <a16:creationId xmlns:a16="http://schemas.microsoft.com/office/drawing/2014/main" id="{4EC1C032-CF78-134A-0172-7CE2E6549917}"/>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15;p36">
              <a:extLst>
                <a:ext uri="{FF2B5EF4-FFF2-40B4-BE49-F238E27FC236}">
                  <a16:creationId xmlns:a16="http://schemas.microsoft.com/office/drawing/2014/main" id="{381B19FB-55A1-C817-AA14-3B9BB49DCE21}"/>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16;p36">
              <a:extLst>
                <a:ext uri="{FF2B5EF4-FFF2-40B4-BE49-F238E27FC236}">
                  <a16:creationId xmlns:a16="http://schemas.microsoft.com/office/drawing/2014/main" id="{A914D5A8-2985-1F15-E407-B61D1395E33C}"/>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17;p36">
              <a:extLst>
                <a:ext uri="{FF2B5EF4-FFF2-40B4-BE49-F238E27FC236}">
                  <a16:creationId xmlns:a16="http://schemas.microsoft.com/office/drawing/2014/main" id="{B040CC2B-A5B9-3F3A-9912-ADFBD1AFD7E4}"/>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18;p36">
              <a:extLst>
                <a:ext uri="{FF2B5EF4-FFF2-40B4-BE49-F238E27FC236}">
                  <a16:creationId xmlns:a16="http://schemas.microsoft.com/office/drawing/2014/main" id="{AA1F08C9-01E7-8A13-5191-724A0FD118C9}"/>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19;p36">
              <a:extLst>
                <a:ext uri="{FF2B5EF4-FFF2-40B4-BE49-F238E27FC236}">
                  <a16:creationId xmlns:a16="http://schemas.microsoft.com/office/drawing/2014/main" id="{AC45B678-3641-9ADC-8F6F-475C3EAA385C}"/>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20;p36">
              <a:extLst>
                <a:ext uri="{FF2B5EF4-FFF2-40B4-BE49-F238E27FC236}">
                  <a16:creationId xmlns:a16="http://schemas.microsoft.com/office/drawing/2014/main" id="{7C99B330-DA2F-7D95-6A0E-E415F66F9727}"/>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21;p36">
              <a:extLst>
                <a:ext uri="{FF2B5EF4-FFF2-40B4-BE49-F238E27FC236}">
                  <a16:creationId xmlns:a16="http://schemas.microsoft.com/office/drawing/2014/main" id="{8222072C-8DE6-60FB-CD79-FCD4D348F970}"/>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22;p36">
              <a:extLst>
                <a:ext uri="{FF2B5EF4-FFF2-40B4-BE49-F238E27FC236}">
                  <a16:creationId xmlns:a16="http://schemas.microsoft.com/office/drawing/2014/main" id="{42A098BB-61D6-D6AB-664E-D94A8124C433}"/>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23;p36">
              <a:extLst>
                <a:ext uri="{FF2B5EF4-FFF2-40B4-BE49-F238E27FC236}">
                  <a16:creationId xmlns:a16="http://schemas.microsoft.com/office/drawing/2014/main" id="{39B78EDE-79D2-A31A-08DC-35C5AB0C34F2}"/>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24;p36">
              <a:extLst>
                <a:ext uri="{FF2B5EF4-FFF2-40B4-BE49-F238E27FC236}">
                  <a16:creationId xmlns:a16="http://schemas.microsoft.com/office/drawing/2014/main" id="{B6F78A73-8830-93D1-9F50-4C4273E96BFB}"/>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25;p36">
              <a:extLst>
                <a:ext uri="{FF2B5EF4-FFF2-40B4-BE49-F238E27FC236}">
                  <a16:creationId xmlns:a16="http://schemas.microsoft.com/office/drawing/2014/main" id="{012D6983-C837-D0EC-1FE8-6AA180BD3EB6}"/>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26;p36">
              <a:extLst>
                <a:ext uri="{FF2B5EF4-FFF2-40B4-BE49-F238E27FC236}">
                  <a16:creationId xmlns:a16="http://schemas.microsoft.com/office/drawing/2014/main" id="{2EFC72D4-543E-E460-85F3-D796FFF55A2D}"/>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27;p36">
              <a:extLst>
                <a:ext uri="{FF2B5EF4-FFF2-40B4-BE49-F238E27FC236}">
                  <a16:creationId xmlns:a16="http://schemas.microsoft.com/office/drawing/2014/main" id="{BD9D0FBC-28DE-28D8-1CCA-1B68CF3351E9}"/>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28;p36">
              <a:extLst>
                <a:ext uri="{FF2B5EF4-FFF2-40B4-BE49-F238E27FC236}">
                  <a16:creationId xmlns:a16="http://schemas.microsoft.com/office/drawing/2014/main" id="{331531BD-ED8C-8577-CFE9-98338F9DE7C1}"/>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29;p36">
              <a:extLst>
                <a:ext uri="{FF2B5EF4-FFF2-40B4-BE49-F238E27FC236}">
                  <a16:creationId xmlns:a16="http://schemas.microsoft.com/office/drawing/2014/main" id="{46104A44-AD76-7AC8-57ED-16D56CC8F93D}"/>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30;p36">
              <a:extLst>
                <a:ext uri="{FF2B5EF4-FFF2-40B4-BE49-F238E27FC236}">
                  <a16:creationId xmlns:a16="http://schemas.microsoft.com/office/drawing/2014/main" id="{2FA859E6-9BC8-3342-2DFB-00571AB73CC9}"/>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31;p36">
              <a:extLst>
                <a:ext uri="{FF2B5EF4-FFF2-40B4-BE49-F238E27FC236}">
                  <a16:creationId xmlns:a16="http://schemas.microsoft.com/office/drawing/2014/main" id="{7A05612B-D65D-1C0E-9A79-39BC7FB4DE0F}"/>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32;p36">
              <a:extLst>
                <a:ext uri="{FF2B5EF4-FFF2-40B4-BE49-F238E27FC236}">
                  <a16:creationId xmlns:a16="http://schemas.microsoft.com/office/drawing/2014/main" id="{21D772AA-8639-3221-F860-5D910B9B748E}"/>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33;p36">
              <a:extLst>
                <a:ext uri="{FF2B5EF4-FFF2-40B4-BE49-F238E27FC236}">
                  <a16:creationId xmlns:a16="http://schemas.microsoft.com/office/drawing/2014/main" id="{891B24B5-10D3-48EF-D361-3DED7885DF59}"/>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34;p36">
              <a:extLst>
                <a:ext uri="{FF2B5EF4-FFF2-40B4-BE49-F238E27FC236}">
                  <a16:creationId xmlns:a16="http://schemas.microsoft.com/office/drawing/2014/main" id="{E67B18C9-E33B-758C-7DC3-4848A67A9E1B}"/>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35;p36">
              <a:extLst>
                <a:ext uri="{FF2B5EF4-FFF2-40B4-BE49-F238E27FC236}">
                  <a16:creationId xmlns:a16="http://schemas.microsoft.com/office/drawing/2014/main" id="{E218CA12-26AF-0E79-8543-010C5CE9E6DD}"/>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36;p36">
              <a:extLst>
                <a:ext uri="{FF2B5EF4-FFF2-40B4-BE49-F238E27FC236}">
                  <a16:creationId xmlns:a16="http://schemas.microsoft.com/office/drawing/2014/main" id="{5AA252DA-58B8-BCEC-B194-8313C86CB0B2}"/>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37;p36">
              <a:extLst>
                <a:ext uri="{FF2B5EF4-FFF2-40B4-BE49-F238E27FC236}">
                  <a16:creationId xmlns:a16="http://schemas.microsoft.com/office/drawing/2014/main" id="{A1D5098A-49E8-C3B5-F56F-7A8E81D50FAE}"/>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38;p36">
              <a:extLst>
                <a:ext uri="{FF2B5EF4-FFF2-40B4-BE49-F238E27FC236}">
                  <a16:creationId xmlns:a16="http://schemas.microsoft.com/office/drawing/2014/main" id="{DEC2A0D5-2001-6BCF-7DBD-4513620A136C}"/>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39;p36">
              <a:extLst>
                <a:ext uri="{FF2B5EF4-FFF2-40B4-BE49-F238E27FC236}">
                  <a16:creationId xmlns:a16="http://schemas.microsoft.com/office/drawing/2014/main" id="{EC845054-D53A-8545-A84E-EC0C74DA7934}"/>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840;p36">
              <a:extLst>
                <a:ext uri="{FF2B5EF4-FFF2-40B4-BE49-F238E27FC236}">
                  <a16:creationId xmlns:a16="http://schemas.microsoft.com/office/drawing/2014/main" id="{E5922300-1F11-4D81-151A-55E5D60CA4DE}"/>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841;p36">
              <a:extLst>
                <a:ext uri="{FF2B5EF4-FFF2-40B4-BE49-F238E27FC236}">
                  <a16:creationId xmlns:a16="http://schemas.microsoft.com/office/drawing/2014/main" id="{9F22FA3D-0606-962B-46C6-486788272DC8}"/>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842;p36">
              <a:extLst>
                <a:ext uri="{FF2B5EF4-FFF2-40B4-BE49-F238E27FC236}">
                  <a16:creationId xmlns:a16="http://schemas.microsoft.com/office/drawing/2014/main" id="{06736E54-1984-7048-10ED-3D58C8202C9F}"/>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843;p36">
              <a:extLst>
                <a:ext uri="{FF2B5EF4-FFF2-40B4-BE49-F238E27FC236}">
                  <a16:creationId xmlns:a16="http://schemas.microsoft.com/office/drawing/2014/main" id="{AFBD575D-A565-2351-66DF-99BD68A6C9B3}"/>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844;p36">
              <a:extLst>
                <a:ext uri="{FF2B5EF4-FFF2-40B4-BE49-F238E27FC236}">
                  <a16:creationId xmlns:a16="http://schemas.microsoft.com/office/drawing/2014/main" id="{74B7224A-16DE-ABBF-638B-04D14B63071F}"/>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845;p36">
              <a:extLst>
                <a:ext uri="{FF2B5EF4-FFF2-40B4-BE49-F238E27FC236}">
                  <a16:creationId xmlns:a16="http://schemas.microsoft.com/office/drawing/2014/main" id="{1FF334B6-AD15-7D0E-6D54-7AD1AFD0D035}"/>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846;p36">
              <a:extLst>
                <a:ext uri="{FF2B5EF4-FFF2-40B4-BE49-F238E27FC236}">
                  <a16:creationId xmlns:a16="http://schemas.microsoft.com/office/drawing/2014/main" id="{B8F3570B-E94D-8268-C258-9F13F75327BE}"/>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847;p36">
              <a:extLst>
                <a:ext uri="{FF2B5EF4-FFF2-40B4-BE49-F238E27FC236}">
                  <a16:creationId xmlns:a16="http://schemas.microsoft.com/office/drawing/2014/main" id="{E501E266-2C7E-AB5F-8CA5-526EB444A61D}"/>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848;p36">
              <a:extLst>
                <a:ext uri="{FF2B5EF4-FFF2-40B4-BE49-F238E27FC236}">
                  <a16:creationId xmlns:a16="http://schemas.microsoft.com/office/drawing/2014/main" id="{47832C22-2E7A-2AD9-3FFD-9477835B4688}"/>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849;p36">
              <a:extLst>
                <a:ext uri="{FF2B5EF4-FFF2-40B4-BE49-F238E27FC236}">
                  <a16:creationId xmlns:a16="http://schemas.microsoft.com/office/drawing/2014/main" id="{8E9C76A6-2D60-CCAF-C911-5AC559F20325}"/>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850;p36">
              <a:extLst>
                <a:ext uri="{FF2B5EF4-FFF2-40B4-BE49-F238E27FC236}">
                  <a16:creationId xmlns:a16="http://schemas.microsoft.com/office/drawing/2014/main" id="{89835988-73A0-884A-C22F-F4DF9526F1F9}"/>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851;p36">
              <a:extLst>
                <a:ext uri="{FF2B5EF4-FFF2-40B4-BE49-F238E27FC236}">
                  <a16:creationId xmlns:a16="http://schemas.microsoft.com/office/drawing/2014/main" id="{ED56A45B-7CAE-269D-0D10-305A8511EEA4}"/>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852;p36">
              <a:extLst>
                <a:ext uri="{FF2B5EF4-FFF2-40B4-BE49-F238E27FC236}">
                  <a16:creationId xmlns:a16="http://schemas.microsoft.com/office/drawing/2014/main" id="{FD9CD534-2525-849F-4D6C-0D2EAB02DF92}"/>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853;p36">
              <a:extLst>
                <a:ext uri="{FF2B5EF4-FFF2-40B4-BE49-F238E27FC236}">
                  <a16:creationId xmlns:a16="http://schemas.microsoft.com/office/drawing/2014/main" id="{7F8D2F85-3008-CA33-419C-76D7F88FDD70}"/>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854;p36">
              <a:extLst>
                <a:ext uri="{FF2B5EF4-FFF2-40B4-BE49-F238E27FC236}">
                  <a16:creationId xmlns:a16="http://schemas.microsoft.com/office/drawing/2014/main" id="{D4108367-82FE-EB69-F960-8FAA166FFBAC}"/>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855;p36">
              <a:extLst>
                <a:ext uri="{FF2B5EF4-FFF2-40B4-BE49-F238E27FC236}">
                  <a16:creationId xmlns:a16="http://schemas.microsoft.com/office/drawing/2014/main" id="{5BCBE1F7-EB4D-4573-BF72-59D1198C2135}"/>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856;p36">
              <a:extLst>
                <a:ext uri="{FF2B5EF4-FFF2-40B4-BE49-F238E27FC236}">
                  <a16:creationId xmlns:a16="http://schemas.microsoft.com/office/drawing/2014/main" id="{A08B073F-CA81-2A71-F2BA-1E1915BD4BB8}"/>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857;p36">
              <a:extLst>
                <a:ext uri="{FF2B5EF4-FFF2-40B4-BE49-F238E27FC236}">
                  <a16:creationId xmlns:a16="http://schemas.microsoft.com/office/drawing/2014/main" id="{0C4B957B-1AAE-B17E-FEF1-116833C9E93B}"/>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858;p36">
              <a:extLst>
                <a:ext uri="{FF2B5EF4-FFF2-40B4-BE49-F238E27FC236}">
                  <a16:creationId xmlns:a16="http://schemas.microsoft.com/office/drawing/2014/main" id="{AD664CD6-2D69-C19C-54BA-C0414EFA2457}"/>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859;p36">
              <a:extLst>
                <a:ext uri="{FF2B5EF4-FFF2-40B4-BE49-F238E27FC236}">
                  <a16:creationId xmlns:a16="http://schemas.microsoft.com/office/drawing/2014/main" id="{86487556-4F72-313B-822A-E752788D5995}"/>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860;p36">
              <a:extLst>
                <a:ext uri="{FF2B5EF4-FFF2-40B4-BE49-F238E27FC236}">
                  <a16:creationId xmlns:a16="http://schemas.microsoft.com/office/drawing/2014/main" id="{7A65275C-FBA8-EAE1-016B-4993104ECF43}"/>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861;p36">
              <a:extLst>
                <a:ext uri="{FF2B5EF4-FFF2-40B4-BE49-F238E27FC236}">
                  <a16:creationId xmlns:a16="http://schemas.microsoft.com/office/drawing/2014/main" id="{A17E4B2F-3FCE-2045-BA70-EB03C7F4222D}"/>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862;p36">
              <a:extLst>
                <a:ext uri="{FF2B5EF4-FFF2-40B4-BE49-F238E27FC236}">
                  <a16:creationId xmlns:a16="http://schemas.microsoft.com/office/drawing/2014/main" id="{9DBACF92-7197-8E98-6426-384460F6ED24}"/>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863;p36">
              <a:extLst>
                <a:ext uri="{FF2B5EF4-FFF2-40B4-BE49-F238E27FC236}">
                  <a16:creationId xmlns:a16="http://schemas.microsoft.com/office/drawing/2014/main" id="{20F72605-F96B-6BC8-FDE9-22573BDA4757}"/>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864;p36">
              <a:extLst>
                <a:ext uri="{FF2B5EF4-FFF2-40B4-BE49-F238E27FC236}">
                  <a16:creationId xmlns:a16="http://schemas.microsoft.com/office/drawing/2014/main" id="{5A5D232D-8564-0612-756C-E9BE42236950}"/>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865;p36">
              <a:extLst>
                <a:ext uri="{FF2B5EF4-FFF2-40B4-BE49-F238E27FC236}">
                  <a16:creationId xmlns:a16="http://schemas.microsoft.com/office/drawing/2014/main" id="{1B69D092-981F-94D0-233E-A10FCF7284E4}"/>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866;p36">
              <a:extLst>
                <a:ext uri="{FF2B5EF4-FFF2-40B4-BE49-F238E27FC236}">
                  <a16:creationId xmlns:a16="http://schemas.microsoft.com/office/drawing/2014/main" id="{0630D3D2-5BBE-F58B-FE94-C27FF6BC451D}"/>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867;p36">
              <a:extLst>
                <a:ext uri="{FF2B5EF4-FFF2-40B4-BE49-F238E27FC236}">
                  <a16:creationId xmlns:a16="http://schemas.microsoft.com/office/drawing/2014/main" id="{A13D7FB2-6320-3903-8878-E43B1C1C45EF}"/>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868;p36">
              <a:extLst>
                <a:ext uri="{FF2B5EF4-FFF2-40B4-BE49-F238E27FC236}">
                  <a16:creationId xmlns:a16="http://schemas.microsoft.com/office/drawing/2014/main" id="{187375F9-C2C1-801B-58CB-1A52B7B5D212}"/>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869;p36">
              <a:extLst>
                <a:ext uri="{FF2B5EF4-FFF2-40B4-BE49-F238E27FC236}">
                  <a16:creationId xmlns:a16="http://schemas.microsoft.com/office/drawing/2014/main" id="{AEDD3B85-9B6F-A5B6-7F95-D03E171B2B43}"/>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solidFill>
                <a:srgbClr val="262654"/>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958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168598"/>
            <a:ext cx="9349740" cy="694373"/>
          </a:xfrm>
          <a:prstGeom prst="rect">
            <a:avLst/>
          </a:prstGeom>
          <a:noFill/>
          <a:ln/>
        </p:spPr>
        <p:txBody>
          <a:bodyPr wrap="none" rtlCol="0" anchor="t"/>
          <a:lstStyle/>
          <a:p>
            <a:pPr marL="0" indent="0">
              <a:lnSpc>
                <a:spcPts val="5468"/>
              </a:lnSpc>
              <a:buNone/>
            </a:pPr>
            <a:r>
              <a:rPr lang="en-US" sz="4374" b="1" dirty="0">
                <a:solidFill>
                  <a:srgbClr val="FFFFFF"/>
                </a:solidFill>
                <a:latin typeface="Viga" panose="020B0604020202020204" charset="0"/>
                <a:ea typeface="Nunito" pitchFamily="34" charset="-122"/>
                <a:cs typeface="Nunito" pitchFamily="34" charset="-120"/>
              </a:rPr>
              <a:t>Defining Phishing and Its Importance</a:t>
            </a:r>
            <a:endParaRPr lang="en-US" sz="4374" dirty="0">
              <a:latin typeface="Viga" panose="020B0604020202020204" charset="0"/>
            </a:endParaRPr>
          </a:p>
        </p:txBody>
      </p:sp>
      <p:sp>
        <p:nvSpPr>
          <p:cNvPr id="5" name="Shape 2"/>
          <p:cNvSpPr/>
          <p:nvPr/>
        </p:nvSpPr>
        <p:spPr>
          <a:xfrm>
            <a:off x="2348389" y="2307312"/>
            <a:ext cx="3163014" cy="4753570"/>
          </a:xfrm>
          <a:prstGeom prst="roundRect">
            <a:avLst>
              <a:gd name="adj" fmla="val 12645"/>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2557224"/>
            <a:ext cx="2663190" cy="832961"/>
          </a:xfrm>
          <a:prstGeom prst="rect">
            <a:avLst/>
          </a:prstGeom>
          <a:noFill/>
          <a:ln/>
        </p:spPr>
        <p:txBody>
          <a:bodyPr wrap="square" rtlCol="0" anchor="t"/>
          <a:lstStyle/>
          <a:p>
            <a:pPr marL="0" indent="0">
              <a:lnSpc>
                <a:spcPts val="3281"/>
              </a:lnSpc>
              <a:buNone/>
            </a:pPr>
            <a:r>
              <a:rPr lang="en-US" sz="2624" b="1" dirty="0">
                <a:solidFill>
                  <a:srgbClr val="F2B42D"/>
                </a:solidFill>
                <a:latin typeface="Nunito" pitchFamily="34" charset="0"/>
                <a:ea typeface="Nunito" pitchFamily="34" charset="-122"/>
                <a:cs typeface="Nunito" pitchFamily="34" charset="-120"/>
              </a:rPr>
              <a:t>What is Phishing?</a:t>
            </a:r>
            <a:endParaRPr lang="en-US" sz="2624" dirty="0"/>
          </a:p>
        </p:txBody>
      </p:sp>
      <p:sp>
        <p:nvSpPr>
          <p:cNvPr id="7" name="Text 4"/>
          <p:cNvSpPr/>
          <p:nvPr/>
        </p:nvSpPr>
        <p:spPr>
          <a:xfrm>
            <a:off x="2598301" y="3612356"/>
            <a:ext cx="2663190" cy="3198614"/>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Phishing refers to the fraudulent practice of deceiving people into sharing their sensitive information, such as usernames, passwords, and credit card details, by disguising oneself as a trustworthy entity.</a:t>
            </a:r>
            <a:endParaRPr lang="en-US" sz="1750" dirty="0">
              <a:latin typeface="Times New Roman" panose="02020603050405020304" pitchFamily="18" charset="0"/>
              <a:cs typeface="Times New Roman" panose="02020603050405020304" pitchFamily="18" charset="0"/>
            </a:endParaRPr>
          </a:p>
        </p:txBody>
      </p:sp>
      <p:sp>
        <p:nvSpPr>
          <p:cNvPr id="8" name="Shape 5"/>
          <p:cNvSpPr/>
          <p:nvPr/>
        </p:nvSpPr>
        <p:spPr>
          <a:xfrm>
            <a:off x="5733574" y="2307312"/>
            <a:ext cx="3163014" cy="4753570"/>
          </a:xfrm>
          <a:prstGeom prst="roundRect">
            <a:avLst>
              <a:gd name="adj" fmla="val 12645"/>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5983486" y="2557224"/>
            <a:ext cx="2663190" cy="832961"/>
          </a:xfrm>
          <a:prstGeom prst="rect">
            <a:avLst/>
          </a:prstGeom>
          <a:noFill/>
          <a:ln/>
        </p:spPr>
        <p:txBody>
          <a:bodyPr wrap="square" rtlCol="0" anchor="t"/>
          <a:lstStyle/>
          <a:p>
            <a:pPr marL="0" indent="0">
              <a:lnSpc>
                <a:spcPts val="3281"/>
              </a:lnSpc>
              <a:buNone/>
            </a:pPr>
            <a:r>
              <a:rPr lang="en-US" sz="2624" b="1" dirty="0">
                <a:solidFill>
                  <a:srgbClr val="D7425E"/>
                </a:solidFill>
                <a:latin typeface="Nunito" pitchFamily="34" charset="0"/>
                <a:ea typeface="Nunito" pitchFamily="34" charset="-122"/>
                <a:cs typeface="Nunito" pitchFamily="34" charset="-120"/>
              </a:rPr>
              <a:t>Why is Phishing Important?</a:t>
            </a:r>
          </a:p>
          <a:p>
            <a:pPr marL="0" indent="0">
              <a:lnSpc>
                <a:spcPts val="3281"/>
              </a:lnSpc>
              <a:buNone/>
            </a:pPr>
            <a:endParaRPr lang="en-US" sz="2624" dirty="0"/>
          </a:p>
        </p:txBody>
      </p:sp>
      <p:sp>
        <p:nvSpPr>
          <p:cNvPr id="10" name="Text 7"/>
          <p:cNvSpPr/>
          <p:nvPr/>
        </p:nvSpPr>
        <p:spPr>
          <a:xfrm>
            <a:off x="5983486" y="3773211"/>
            <a:ext cx="2663190" cy="2132409"/>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Phishing is a major security threat for businesses and individuals alike. It can lead to significant financial losses and damage to reputation.</a:t>
            </a:r>
            <a:endParaRPr lang="en-US" sz="1750" dirty="0">
              <a:latin typeface="Times New Roman" panose="02020603050405020304" pitchFamily="18" charset="0"/>
              <a:cs typeface="Times New Roman" panose="02020603050405020304" pitchFamily="18" charset="0"/>
            </a:endParaRPr>
          </a:p>
        </p:txBody>
      </p:sp>
      <p:sp>
        <p:nvSpPr>
          <p:cNvPr id="11" name="Shape 8"/>
          <p:cNvSpPr/>
          <p:nvPr/>
        </p:nvSpPr>
        <p:spPr>
          <a:xfrm>
            <a:off x="9118759" y="2307312"/>
            <a:ext cx="3163014" cy="4753570"/>
          </a:xfrm>
          <a:prstGeom prst="roundRect">
            <a:avLst>
              <a:gd name="adj" fmla="val 12645"/>
            </a:avLst>
          </a:prstGeom>
          <a:solidFill>
            <a:srgbClr val="00002E"/>
          </a:solidFill>
          <a:ln w="27742">
            <a:solidFill>
              <a:srgbClr val="DD785E"/>
            </a:solidFill>
            <a:prstDash val="solid"/>
          </a:ln>
        </p:spPr>
        <p:txBody>
          <a:bodyPr/>
          <a:lstStyle/>
          <a:p>
            <a:endParaRPr lang="en-IN"/>
          </a:p>
        </p:txBody>
      </p:sp>
      <p:sp>
        <p:nvSpPr>
          <p:cNvPr id="12" name="Text 9"/>
          <p:cNvSpPr/>
          <p:nvPr/>
        </p:nvSpPr>
        <p:spPr>
          <a:xfrm>
            <a:off x="9368671" y="2557224"/>
            <a:ext cx="2663190" cy="832961"/>
          </a:xfrm>
          <a:prstGeom prst="rect">
            <a:avLst/>
          </a:prstGeom>
          <a:noFill/>
          <a:ln/>
        </p:spPr>
        <p:txBody>
          <a:bodyPr wrap="square" rtlCol="0" anchor="t"/>
          <a:lstStyle/>
          <a:p>
            <a:pPr marL="0" indent="0">
              <a:lnSpc>
                <a:spcPts val="3281"/>
              </a:lnSpc>
              <a:buNone/>
            </a:pPr>
            <a:r>
              <a:rPr lang="en-US" sz="2624" b="1" dirty="0">
                <a:solidFill>
                  <a:srgbClr val="DD785E"/>
                </a:solidFill>
                <a:latin typeface="Nunito" pitchFamily="34" charset="0"/>
                <a:ea typeface="Nunito" pitchFamily="34" charset="-122"/>
                <a:cs typeface="Nunito" pitchFamily="34" charset="-120"/>
              </a:rPr>
              <a:t>Types of Phishing Attacks</a:t>
            </a:r>
            <a:endParaRPr lang="en-US" sz="2624" dirty="0"/>
          </a:p>
        </p:txBody>
      </p:sp>
      <p:sp>
        <p:nvSpPr>
          <p:cNvPr id="13" name="Text 10"/>
          <p:cNvSpPr/>
          <p:nvPr/>
        </p:nvSpPr>
        <p:spPr>
          <a:xfrm>
            <a:off x="9368671" y="3773211"/>
            <a:ext cx="2663190" cy="2487811"/>
          </a:xfrm>
          <a:prstGeom prst="rect">
            <a:avLst/>
          </a:prstGeom>
          <a:noFill/>
          <a:ln/>
        </p:spPr>
        <p:txBody>
          <a:bodyPr wrap="square" rtlCol="0" anchor="t"/>
          <a:lstStyle/>
          <a:p>
            <a:pPr marL="0" indent="0">
              <a:lnSpc>
                <a:spcPts val="2799"/>
              </a:lnSpc>
              <a:buNone/>
            </a:pPr>
            <a:r>
              <a:rPr lang="en-US" sz="1750" dirty="0">
                <a:solidFill>
                  <a:srgbClr val="FFFFFF"/>
                </a:solidFill>
                <a:latin typeface="Times New Roman" panose="02020603050405020304" pitchFamily="18" charset="0"/>
                <a:ea typeface="PT Sans" pitchFamily="34" charset="-122"/>
                <a:cs typeface="Times New Roman" panose="02020603050405020304" pitchFamily="18" charset="0"/>
              </a:rPr>
              <a:t>Phishing attacks can take on different forms, such as spear phishing, whaling, and social engineering. It's important to be aware of them to keep yourself protected.</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7086"/>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object 2">
            <a:extLst>
              <a:ext uri="{FF2B5EF4-FFF2-40B4-BE49-F238E27FC236}">
                <a16:creationId xmlns:a16="http://schemas.microsoft.com/office/drawing/2014/main" id="{12056CF9-81C3-0B06-5391-82119BF44EA2}"/>
              </a:ext>
            </a:extLst>
          </p:cNvPr>
          <p:cNvSpPr txBox="1">
            <a:spLocks/>
          </p:cNvSpPr>
          <p:nvPr/>
        </p:nvSpPr>
        <p:spPr>
          <a:xfrm>
            <a:off x="634326" y="456962"/>
            <a:ext cx="3202567"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IN" sz="3200" b="1" u="sng" spc="-55" dirty="0">
                <a:solidFill>
                  <a:schemeClr val="bg1"/>
                </a:solidFill>
                <a:latin typeface="Times New Roman" panose="02020603050405020304" pitchFamily="18" charset="0"/>
                <a:cs typeface="Times New Roman" panose="02020603050405020304" pitchFamily="18" charset="0"/>
              </a:rPr>
              <a:t> </a:t>
            </a:r>
            <a:r>
              <a:rPr lang="en-US" sz="3200" b="1" u="sng" spc="-50" dirty="0">
                <a:solidFill>
                  <a:schemeClr val="bg1"/>
                </a:solidFill>
                <a:latin typeface="Times New Roman" panose="02020603050405020304" pitchFamily="18" charset="0"/>
                <a:cs typeface="Times New Roman" panose="02020603050405020304" pitchFamily="18" charset="0"/>
              </a:rPr>
              <a:t>OBJECTIVE:</a:t>
            </a:r>
            <a:endParaRPr lang="en-IN" sz="3200" b="1" u="sng" spc="15" dirty="0">
              <a:solidFill>
                <a:schemeClr val="bg1"/>
              </a:solidFill>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962F3979-13FB-9D98-B1F6-BF0A85D1BFCC}"/>
              </a:ext>
            </a:extLst>
          </p:cNvPr>
          <p:cNvSpPr txBox="1">
            <a:spLocks/>
          </p:cNvSpPr>
          <p:nvPr/>
        </p:nvSpPr>
        <p:spPr>
          <a:xfrm>
            <a:off x="1365392" y="1546148"/>
            <a:ext cx="12203723" cy="3353482"/>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gn="just">
              <a:lnSpc>
                <a:spcPct val="200000"/>
              </a:lnSpc>
            </a:pPr>
            <a:r>
              <a:rPr lang="en-GB" sz="2400" b="1" dirty="0" err="1">
                <a:solidFill>
                  <a:srgbClr val="FFFFFF"/>
                </a:solidFill>
                <a:latin typeface="Times New Roman" panose="02020603050405020304" pitchFamily="18" charset="0"/>
                <a:cs typeface="Times New Roman" panose="02020603050405020304" pitchFamily="18" charset="0"/>
              </a:rPr>
              <a:t>i</a:t>
            </a:r>
            <a:r>
              <a:rPr lang="en-GB" sz="2400" b="1" dirty="0">
                <a:solidFill>
                  <a:srgbClr val="FFFFFF"/>
                </a:solidFill>
                <a:latin typeface="Times New Roman" panose="02020603050405020304" pitchFamily="18" charset="0"/>
                <a:cs typeface="Times New Roman" panose="02020603050405020304" pitchFamily="18" charset="0"/>
              </a:rPr>
              <a:t>. dataset collection and pre-processing; </a:t>
            </a:r>
            <a:endParaRPr lang="en-US" sz="2400" b="1" dirty="0">
              <a:solidFill>
                <a:srgbClr val="FFFFFF"/>
              </a:solidFill>
              <a:latin typeface="Times New Roman" panose="02020603050405020304" pitchFamily="18" charset="0"/>
              <a:cs typeface="Times New Roman" panose="02020603050405020304" pitchFamily="18" charset="0"/>
            </a:endParaRPr>
          </a:p>
          <a:p>
            <a:pPr lvl="0" algn="just">
              <a:lnSpc>
                <a:spcPct val="200000"/>
              </a:lnSpc>
            </a:pPr>
            <a:r>
              <a:rPr lang="en-GB" sz="2400" b="1" dirty="0">
                <a:solidFill>
                  <a:srgbClr val="FFFFFF"/>
                </a:solidFill>
                <a:latin typeface="Times New Roman" panose="02020603050405020304" pitchFamily="18" charset="0"/>
                <a:cs typeface="Times New Roman" panose="02020603050405020304" pitchFamily="18" charset="0"/>
              </a:rPr>
              <a:t>ii. machine learning model selection and development ; </a:t>
            </a:r>
            <a:endParaRPr lang="en-US" sz="2400" b="1" dirty="0">
              <a:solidFill>
                <a:srgbClr val="FFFFFF"/>
              </a:solidFill>
              <a:latin typeface="Times New Roman" panose="02020603050405020304" pitchFamily="18" charset="0"/>
              <a:cs typeface="Times New Roman" panose="02020603050405020304" pitchFamily="18" charset="0"/>
            </a:endParaRPr>
          </a:p>
          <a:p>
            <a:pPr lvl="0" algn="just">
              <a:lnSpc>
                <a:spcPct val="200000"/>
              </a:lnSpc>
            </a:pPr>
            <a:r>
              <a:rPr lang="en-GB" sz="2400" b="1" dirty="0">
                <a:solidFill>
                  <a:srgbClr val="FFFFFF"/>
                </a:solidFill>
                <a:latin typeface="Times New Roman" panose="02020603050405020304" pitchFamily="18" charset="0"/>
                <a:cs typeface="Times New Roman" panose="02020603050405020304" pitchFamily="18" charset="0"/>
              </a:rPr>
              <a:t>iii. development of a web-based application for detection; </a:t>
            </a:r>
            <a:endParaRPr lang="en-US" sz="2400" b="1" dirty="0">
              <a:solidFill>
                <a:srgbClr val="FFFFFF"/>
              </a:solidFill>
              <a:latin typeface="Times New Roman" panose="02020603050405020304" pitchFamily="18" charset="0"/>
              <a:cs typeface="Times New Roman" panose="02020603050405020304" pitchFamily="18" charset="0"/>
            </a:endParaRPr>
          </a:p>
          <a:p>
            <a:pPr algn="just">
              <a:lnSpc>
                <a:spcPct val="200000"/>
              </a:lnSpc>
            </a:pPr>
            <a:r>
              <a:rPr lang="en-US" sz="2400" b="1" dirty="0">
                <a:solidFill>
                  <a:srgbClr val="FFFFFF"/>
                </a:solidFill>
                <a:latin typeface="Times New Roman" panose="02020603050405020304" pitchFamily="18" charset="0"/>
                <a:cs typeface="Times New Roman" panose="02020603050405020304" pitchFamily="18" charset="0"/>
              </a:rPr>
              <a:t>iv. Integration of the developed model to web application</a:t>
            </a:r>
          </a:p>
          <a:p>
            <a:pPr marL="12700" algn="just">
              <a:spcBef>
                <a:spcPts val="130"/>
              </a:spcBef>
            </a:pPr>
            <a:endParaRPr lang="en-IN" sz="2400" b="1" u="sng" spc="15"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175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graphicFrame>
        <p:nvGraphicFramePr>
          <p:cNvPr id="179" name="object 4">
            <a:extLst>
              <a:ext uri="{FF2B5EF4-FFF2-40B4-BE49-F238E27FC236}">
                <a16:creationId xmlns:a16="http://schemas.microsoft.com/office/drawing/2014/main" id="{C369C1BB-A151-49FE-B979-42D5C7DB425C}"/>
              </a:ext>
            </a:extLst>
          </p:cNvPr>
          <p:cNvGraphicFramePr>
            <a:graphicFrameLocks noGrp="1"/>
          </p:cNvGraphicFramePr>
          <p:nvPr>
            <p:extLst>
              <p:ext uri="{D42A27DB-BD31-4B8C-83A1-F6EECF244321}">
                <p14:modId xmlns:p14="http://schemas.microsoft.com/office/powerpoint/2010/main" val="3082364577"/>
              </p:ext>
            </p:extLst>
          </p:nvPr>
        </p:nvGraphicFramePr>
        <p:xfrm>
          <a:off x="845341" y="1328236"/>
          <a:ext cx="12278988" cy="6713419"/>
        </p:xfrm>
        <a:graphic>
          <a:graphicData uri="http://schemas.openxmlformats.org/drawingml/2006/table">
            <a:tbl>
              <a:tblPr firstRow="1" bandRow="1">
                <a:tableStyleId>{2D5ABB26-0587-4C30-8999-92F81FD0307C}</a:tableStyleId>
              </a:tblPr>
              <a:tblGrid>
                <a:gridCol w="27740">
                  <a:extLst>
                    <a:ext uri="{9D8B030D-6E8A-4147-A177-3AD203B41FA5}">
                      <a16:colId xmlns:a16="http://schemas.microsoft.com/office/drawing/2014/main" val="20000"/>
                    </a:ext>
                  </a:extLst>
                </a:gridCol>
                <a:gridCol w="885640">
                  <a:extLst>
                    <a:ext uri="{9D8B030D-6E8A-4147-A177-3AD203B41FA5}">
                      <a16:colId xmlns:a16="http://schemas.microsoft.com/office/drawing/2014/main" val="20001"/>
                    </a:ext>
                  </a:extLst>
                </a:gridCol>
                <a:gridCol w="2503061">
                  <a:extLst>
                    <a:ext uri="{9D8B030D-6E8A-4147-A177-3AD203B41FA5}">
                      <a16:colId xmlns:a16="http://schemas.microsoft.com/office/drawing/2014/main" val="20002"/>
                    </a:ext>
                  </a:extLst>
                </a:gridCol>
                <a:gridCol w="2630040">
                  <a:extLst>
                    <a:ext uri="{9D8B030D-6E8A-4147-A177-3AD203B41FA5}">
                      <a16:colId xmlns:a16="http://schemas.microsoft.com/office/drawing/2014/main" val="20003"/>
                    </a:ext>
                  </a:extLst>
                </a:gridCol>
                <a:gridCol w="6204767">
                  <a:extLst>
                    <a:ext uri="{9D8B030D-6E8A-4147-A177-3AD203B41FA5}">
                      <a16:colId xmlns:a16="http://schemas.microsoft.com/office/drawing/2014/main" val="20004"/>
                    </a:ext>
                  </a:extLst>
                </a:gridCol>
                <a:gridCol w="27740">
                  <a:extLst>
                    <a:ext uri="{9D8B030D-6E8A-4147-A177-3AD203B41FA5}">
                      <a16:colId xmlns:a16="http://schemas.microsoft.com/office/drawing/2014/main" val="20005"/>
                    </a:ext>
                  </a:extLst>
                </a:gridCol>
              </a:tblGrid>
              <a:tr h="700447">
                <a:tc rowSpan="3">
                  <a:txBody>
                    <a:bodyPr/>
                    <a:lstStyle/>
                    <a:p>
                      <a:pPr>
                        <a:lnSpc>
                          <a:spcPct val="100000"/>
                        </a:lnSpc>
                      </a:pPr>
                      <a:endParaRPr sz="2400" dirty="0">
                        <a:latin typeface="Times New Roman"/>
                        <a:cs typeface="Times New Roman"/>
                      </a:endParaRPr>
                    </a:p>
                  </a:txBody>
                  <a:tcPr marL="0" marR="0" marT="0" marB="0">
                    <a:lnR w="12700">
                      <a:solidFill>
                        <a:srgbClr val="FFFFFF"/>
                      </a:solidFill>
                      <a:prstDash val="solid"/>
                    </a:lnR>
                    <a:solidFill>
                      <a:srgbClr val="FFF8EE"/>
                    </a:solidFill>
                  </a:tcPr>
                </a:tc>
                <a:tc>
                  <a:txBody>
                    <a:bodyPr/>
                    <a:lstStyle/>
                    <a:p>
                      <a:pPr>
                        <a:lnSpc>
                          <a:spcPct val="100000"/>
                        </a:lnSpc>
                        <a:spcBef>
                          <a:spcPts val="50"/>
                        </a:spcBef>
                      </a:pPr>
                      <a:endParaRPr sz="1650" dirty="0">
                        <a:latin typeface="Times New Roman"/>
                        <a:cs typeface="Times New Roman"/>
                      </a:endParaRPr>
                    </a:p>
                    <a:p>
                      <a:pPr marR="52705" algn="ctr">
                        <a:lnSpc>
                          <a:spcPct val="100000"/>
                        </a:lnSpc>
                      </a:pPr>
                      <a:r>
                        <a:rPr lang="en-US" sz="1550" b="1" spc="-20" dirty="0">
                          <a:solidFill>
                            <a:srgbClr val="FFFFFF"/>
                          </a:solidFill>
                          <a:latin typeface="Times New Roman"/>
                          <a:cs typeface="Times New Roman"/>
                        </a:rPr>
                        <a:t>   </a:t>
                      </a:r>
                      <a:r>
                        <a:rPr sz="1550" b="1" spc="-20" dirty="0">
                          <a:solidFill>
                            <a:srgbClr val="FFFFFF"/>
                          </a:solidFill>
                          <a:latin typeface="Times New Roman"/>
                          <a:cs typeface="Times New Roman"/>
                        </a:rPr>
                        <a:t>Sr.</a:t>
                      </a:r>
                      <a:r>
                        <a:rPr sz="1550" b="1" spc="70" dirty="0">
                          <a:solidFill>
                            <a:srgbClr val="FFFFFF"/>
                          </a:solidFill>
                          <a:latin typeface="Times New Roman"/>
                          <a:cs typeface="Times New Roman"/>
                        </a:rPr>
                        <a:t> </a:t>
                      </a:r>
                      <a:r>
                        <a:rPr sz="1550" b="1" spc="5" dirty="0">
                          <a:solidFill>
                            <a:srgbClr val="FFFFFF"/>
                          </a:solidFill>
                          <a:latin typeface="Times New Roman"/>
                          <a:cs typeface="Times New Roman"/>
                        </a:rPr>
                        <a:t>No</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R="5715" algn="ctr">
                        <a:lnSpc>
                          <a:spcPct val="100000"/>
                        </a:lnSpc>
                      </a:pPr>
                      <a:r>
                        <a:rPr sz="1550" b="1" spc="-35" dirty="0">
                          <a:solidFill>
                            <a:srgbClr val="FFFFFF"/>
                          </a:solidFill>
                          <a:latin typeface="Times New Roman"/>
                          <a:cs typeface="Times New Roman"/>
                        </a:rPr>
                        <a:t>Title</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L="762635">
                        <a:lnSpc>
                          <a:spcPct val="100000"/>
                        </a:lnSpc>
                      </a:pPr>
                      <a:r>
                        <a:rPr sz="1550" b="1" dirty="0">
                          <a:solidFill>
                            <a:srgbClr val="FFFFFF"/>
                          </a:solidFill>
                          <a:latin typeface="Times New Roman"/>
                          <a:cs typeface="Times New Roman"/>
                        </a:rPr>
                        <a:t>Author</a:t>
                      </a:r>
                      <a:r>
                        <a:rPr sz="1550" b="1" spc="140" dirty="0">
                          <a:solidFill>
                            <a:srgbClr val="FFFFFF"/>
                          </a:solidFill>
                          <a:latin typeface="Times New Roman"/>
                          <a:cs typeface="Times New Roman"/>
                        </a:rPr>
                        <a:t> </a:t>
                      </a:r>
                      <a:r>
                        <a:rPr sz="1550" b="1" spc="10" dirty="0">
                          <a:solidFill>
                            <a:srgbClr val="FFFFFF"/>
                          </a:solidFill>
                          <a:latin typeface="Times New Roman"/>
                          <a:cs typeface="Times New Roman"/>
                        </a:rPr>
                        <a:t>Name</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R="74930" algn="ctr">
                        <a:lnSpc>
                          <a:spcPct val="100000"/>
                        </a:lnSpc>
                      </a:pPr>
                      <a:r>
                        <a:rPr sz="1550" b="1" spc="-10" dirty="0">
                          <a:solidFill>
                            <a:srgbClr val="FFFFFF"/>
                          </a:solidFill>
                          <a:latin typeface="Times New Roman"/>
                          <a:cs typeface="Times New Roman"/>
                        </a:rPr>
                        <a:t>Description</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rowSpan="3">
                  <a:txBody>
                    <a:bodyPr/>
                    <a:lstStyle/>
                    <a:p>
                      <a:pPr>
                        <a:lnSpc>
                          <a:spcPct val="100000"/>
                        </a:lnSpc>
                      </a:pPr>
                      <a:endParaRPr sz="2400" dirty="0">
                        <a:latin typeface="Times New Roman"/>
                        <a:cs typeface="Times New Roman"/>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0"/>
                  </a:ext>
                </a:extLst>
              </a:tr>
              <a:tr h="2753542">
                <a:tc vMerge="1">
                  <a:txBody>
                    <a:bodyPr/>
                    <a:lstStyle/>
                    <a:p>
                      <a:endParaRPr/>
                    </a:p>
                  </a:txBody>
                  <a:tcPr marL="0" marR="0" marT="0" marB="0">
                    <a:lnR w="12700">
                      <a:solidFill>
                        <a:srgbClr val="FFFFFF"/>
                      </a:solidFill>
                      <a:prstDash val="solid"/>
                    </a:lnR>
                    <a:solidFill>
                      <a:srgbClr val="FFF8EE"/>
                    </a:solidFill>
                  </a:tcPr>
                </a:tc>
                <a:tc>
                  <a:txBody>
                    <a:bodyPr/>
                    <a:lstStyle/>
                    <a:p>
                      <a:pPr>
                        <a:lnSpc>
                          <a:spcPct val="100000"/>
                        </a:lnSpc>
                      </a:pPr>
                      <a:endParaRPr lang="en-US" sz="2600" dirty="0">
                        <a:latin typeface="Times New Roman"/>
                        <a:cs typeface="Times New Roman"/>
                      </a:endParaRPr>
                    </a:p>
                    <a:p>
                      <a:pPr>
                        <a:lnSpc>
                          <a:spcPct val="100000"/>
                        </a:lnSpc>
                      </a:pPr>
                      <a:endParaRPr lang="en-US" sz="2600" dirty="0">
                        <a:latin typeface="Times New Roman"/>
                        <a:cs typeface="Times New Roman"/>
                      </a:endParaRPr>
                    </a:p>
                    <a:p>
                      <a:pPr>
                        <a:lnSpc>
                          <a:spcPct val="100000"/>
                        </a:lnSpc>
                      </a:pPr>
                      <a:r>
                        <a:rPr lang="en-US" sz="2600" dirty="0">
                          <a:latin typeface="Times New Roman"/>
                          <a:cs typeface="Times New Roman"/>
                        </a:rPr>
                        <a:t>    1.</a:t>
                      </a:r>
                      <a:endParaRPr sz="2600" dirty="0">
                        <a:latin typeface="Times New Roman"/>
                        <a:cs typeface="Times New Roman"/>
                      </a:endParaRPr>
                    </a:p>
                    <a:p>
                      <a:pPr>
                        <a:lnSpc>
                          <a:spcPct val="100000"/>
                        </a:lnSpc>
                      </a:pPr>
                      <a:endParaRPr sz="2600" dirty="0">
                        <a:latin typeface="Times New Roman"/>
                        <a:cs typeface="Times New Roman"/>
                      </a:endParaRPr>
                    </a:p>
                    <a:p>
                      <a:pPr>
                        <a:lnSpc>
                          <a:spcPct val="100000"/>
                        </a:lnSpc>
                        <a:spcBef>
                          <a:spcPts val="40"/>
                        </a:spcBef>
                      </a:pPr>
                      <a:endParaRPr sz="3200" dirty="0">
                        <a:latin typeface="Times New Roman"/>
                        <a:cs typeface="Times New Roman"/>
                      </a:endParaRPr>
                    </a:p>
                    <a:p>
                      <a:pPr marR="54610" algn="ctr">
                        <a:lnSpc>
                          <a:spcPct val="100000"/>
                        </a:lnSpc>
                      </a:pPr>
                      <a:endParaRPr sz="155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gn="l">
                        <a:lnSpc>
                          <a:spcPct val="100000"/>
                        </a:lnSpc>
                      </a:pPr>
                      <a:r>
                        <a:rPr lang="en-US" sz="2200" dirty="0">
                          <a:latin typeface="Times New Roman" panose="02020603050405020304" pitchFamily="18" charset="0"/>
                          <a:cs typeface="Times New Roman" panose="02020603050405020304" pitchFamily="18" charset="0"/>
                        </a:rPr>
                        <a:t>Variants of phishing attacks and their detection techniques,,</a:t>
                      </a:r>
                    </a:p>
                    <a:p>
                      <a:pPr algn="l">
                        <a:lnSpc>
                          <a:spcPct val="100000"/>
                        </a:lnSpc>
                      </a:pPr>
                      <a:r>
                        <a:rPr lang="en-US" sz="2200" dirty="0">
                          <a:latin typeface="Times New Roman" panose="02020603050405020304" pitchFamily="18" charset="0"/>
                          <a:cs typeface="Times New Roman" panose="02020603050405020304" pitchFamily="18" charset="0"/>
                        </a:rPr>
                        <a:t>(2019)</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algn="l">
                        <a:lnSpc>
                          <a:spcPct val="100000"/>
                        </a:lnSpc>
                        <a:spcBef>
                          <a:spcPts val="50"/>
                        </a:spcBef>
                      </a:pPr>
                      <a:endParaRPr lang="en-IN" sz="2200" dirty="0">
                        <a:latin typeface="Times New Roman" panose="02020603050405020304" pitchFamily="18" charset="0"/>
                        <a:cs typeface="Times New Roman" panose="02020603050405020304" pitchFamily="18" charset="0"/>
                      </a:endParaRPr>
                    </a:p>
                    <a:p>
                      <a:pPr algn="l">
                        <a:lnSpc>
                          <a:spcPct val="100000"/>
                        </a:lnSpc>
                        <a:spcBef>
                          <a:spcPts val="50"/>
                        </a:spcBef>
                      </a:pPr>
                      <a:r>
                        <a:rPr lang="en-IN" sz="2200" dirty="0">
                          <a:latin typeface="Times New Roman" panose="02020603050405020304" pitchFamily="18" charset="0"/>
                          <a:cs typeface="Times New Roman" panose="02020603050405020304" pitchFamily="18" charset="0"/>
                        </a:rPr>
                        <a:t>G. </a:t>
                      </a:r>
                      <a:r>
                        <a:rPr lang="en-IN" sz="2200" dirty="0" err="1">
                          <a:latin typeface="Times New Roman" panose="02020603050405020304" pitchFamily="18" charset="0"/>
                          <a:cs typeface="Times New Roman" panose="02020603050405020304" pitchFamily="18" charset="0"/>
                        </a:rPr>
                        <a:t>Jaspher</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Willsie</a:t>
                      </a:r>
                      <a:r>
                        <a:rPr lang="en-IN" sz="2200" dirty="0">
                          <a:latin typeface="Times New Roman" panose="02020603050405020304" pitchFamily="18" charset="0"/>
                          <a:cs typeface="Times New Roman" panose="02020603050405020304" pitchFamily="18" charset="0"/>
                        </a:rPr>
                        <a:t> Kathrine,</a:t>
                      </a:r>
                    </a:p>
                    <a:p>
                      <a:pPr algn="l">
                        <a:lnSpc>
                          <a:spcPct val="100000"/>
                        </a:lnSpc>
                        <a:spcBef>
                          <a:spcPts val="50"/>
                        </a:spcBef>
                      </a:pPr>
                      <a:r>
                        <a:rPr lang="en-IN" sz="2200" dirty="0">
                          <a:latin typeface="Times New Roman" panose="02020603050405020304" pitchFamily="18" charset="0"/>
                          <a:cs typeface="Times New Roman" panose="02020603050405020304" pitchFamily="18" charset="0"/>
                        </a:rPr>
                        <a:t>Paradise Mercy Praise,</a:t>
                      </a:r>
                    </a:p>
                    <a:p>
                      <a:pPr algn="l">
                        <a:lnSpc>
                          <a:spcPct val="100000"/>
                        </a:lnSpc>
                        <a:spcBef>
                          <a:spcPts val="50"/>
                        </a:spcBef>
                      </a:pPr>
                      <a:r>
                        <a:rPr lang="en-IN" sz="2200" dirty="0" err="1">
                          <a:latin typeface="Times New Roman" panose="02020603050405020304" pitchFamily="18" charset="0"/>
                          <a:cs typeface="Times New Roman" panose="02020603050405020304" pitchFamily="18" charset="0"/>
                        </a:rPr>
                        <a:t>Eligious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Kalaivani</a:t>
                      </a:r>
                      <a:r>
                        <a:rPr lang="en-IN" sz="2200" dirty="0">
                          <a:latin typeface="Times New Roman" panose="02020603050405020304" pitchFamily="18" charset="0"/>
                          <a:cs typeface="Times New Roman" panose="02020603050405020304" pitchFamily="18" charset="0"/>
                        </a:rPr>
                        <a:t>. C ,</a:t>
                      </a:r>
                    </a:p>
                    <a:p>
                      <a:pPr algn="l">
                        <a:lnSpc>
                          <a:spcPct val="100000"/>
                        </a:lnSpc>
                        <a:spcBef>
                          <a:spcPts val="50"/>
                        </a:spcBef>
                      </a:pPr>
                      <a:r>
                        <a:rPr lang="en-IN" sz="2200" dirty="0">
                          <a:latin typeface="Times New Roman" panose="02020603050405020304" pitchFamily="18" charset="0"/>
                          <a:cs typeface="Times New Roman" panose="02020603050405020304" pitchFamily="18" charset="0"/>
                        </a:rPr>
                        <a:t>A. Amrutha Rose</a:t>
                      </a:r>
                      <a:endParaRPr sz="2200" dirty="0">
                        <a:latin typeface="Times New Roman" panose="02020603050405020304" pitchFamily="18" charset="0"/>
                        <a:cs typeface="Times New Roman" panose="02020603050405020304" pitchFamily="18" charset="0"/>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marL="87630" marR="1509395" algn="just">
                        <a:lnSpc>
                          <a:spcPts val="2850"/>
                        </a:lnSpc>
                        <a:spcBef>
                          <a:spcPts val="325"/>
                        </a:spcBef>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Various types of phishing attacks and the recent approaches to prevent the attacks are discussed. A framework to detect and prevent phishing attacks is also proposed. A combination of supervised and unsupervised machine </a:t>
                      </a:r>
                      <a:r>
                        <a:rPr lang="en-US" sz="2200" b="0" i="0" kern="1200" dirty="0" err="1">
                          <a:solidFill>
                            <a:schemeClr val="tx1"/>
                          </a:solidFill>
                          <a:effectLst/>
                          <a:latin typeface="Times New Roman" panose="02020603050405020304" pitchFamily="18" charset="0"/>
                          <a:ea typeface="+mn-ea"/>
                          <a:cs typeface="Times New Roman" panose="02020603050405020304" pitchFamily="18" charset="0"/>
                        </a:rPr>
                        <a:t>leaming</a:t>
                      </a: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 techniques was used to detect known and unknown attacks</a:t>
                      </a:r>
                      <a:endParaRPr lang="en-US" sz="220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vMerge="1">
                  <a:txBody>
                    <a:bodyPr/>
                    <a:lstStyle/>
                    <a:p>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1"/>
                  </a:ext>
                </a:extLst>
              </a:tr>
              <a:tr h="3051840">
                <a:tc vMerge="1">
                  <a:txBody>
                    <a:bodyPr/>
                    <a:lstStyle/>
                    <a:p>
                      <a:endParaRPr/>
                    </a:p>
                  </a:txBody>
                  <a:tcPr marL="0" marR="0" marT="0" marB="0">
                    <a:lnR w="12700">
                      <a:solidFill>
                        <a:srgbClr val="FFFFFF"/>
                      </a:solidFill>
                      <a:prstDash val="solid"/>
                    </a:lnR>
                    <a:solidFill>
                      <a:srgbClr val="FFF8EE"/>
                    </a:solidFill>
                  </a:tcPr>
                </a:tc>
                <a:tc>
                  <a:txBody>
                    <a:bodyPr/>
                    <a:lstStyle/>
                    <a:p>
                      <a:pPr>
                        <a:lnSpc>
                          <a:spcPct val="100000"/>
                        </a:lnSpc>
                      </a:pPr>
                      <a:endParaRPr sz="2600" dirty="0">
                        <a:latin typeface="Times New Roman"/>
                        <a:cs typeface="Times New Roman"/>
                      </a:endParaRPr>
                    </a:p>
                    <a:p>
                      <a:pPr>
                        <a:lnSpc>
                          <a:spcPct val="100000"/>
                        </a:lnSpc>
                      </a:pPr>
                      <a:endParaRPr sz="2600" dirty="0">
                        <a:latin typeface="Times New Roman"/>
                        <a:cs typeface="Times New Roman"/>
                      </a:endParaRPr>
                    </a:p>
                    <a:p>
                      <a:pPr marR="66675" algn="ctr">
                        <a:lnSpc>
                          <a:spcPct val="100000"/>
                        </a:lnSpc>
                        <a:spcBef>
                          <a:spcPts val="2305"/>
                        </a:spcBef>
                      </a:pPr>
                      <a:r>
                        <a:rPr lang="en-US" sz="2400" dirty="0">
                          <a:latin typeface="Times New Roman"/>
                          <a:cs typeface="Times New Roman"/>
                        </a:rPr>
                        <a:t>2.</a:t>
                      </a:r>
                      <a:endParaRPr sz="24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a:txBody>
                    <a:bodyPr/>
                    <a:lstStyle/>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IN"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Detecting Phishing Websites Using Machine Learning,(2019)</a:t>
                      </a:r>
                      <a:endParaRPr sz="22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a:txBody>
                    <a:bodyPr/>
                    <a:lstStyle/>
                    <a:p>
                      <a:pPr algn="ctr"/>
                      <a:endParaRPr lang="en-US" sz="2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Amani </a:t>
                      </a:r>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Alswailem</a:t>
                      </a:r>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l"/>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Bashayr</a:t>
                      </a:r>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Alabdullah</a:t>
                      </a:r>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Norah </a:t>
                      </a:r>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Alrumayh</a:t>
                      </a:r>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l"/>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Dr.Aram</a:t>
                      </a:r>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2200" b="0" i="0" kern="1200" dirty="0" err="1">
                          <a:solidFill>
                            <a:schemeClr val="tx1"/>
                          </a:solidFill>
                          <a:effectLst/>
                          <a:latin typeface="Times New Roman" panose="02020603050405020304" pitchFamily="18" charset="0"/>
                          <a:ea typeface="+mn-ea"/>
                          <a:cs typeface="Times New Roman" panose="02020603050405020304" pitchFamily="18" charset="0"/>
                        </a:rPr>
                        <a:t>Alsedrani</a:t>
                      </a:r>
                      <a:endParaRPr lang="en-IN" sz="2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spcBef>
                          <a:spcPts val="50"/>
                        </a:spcBef>
                      </a:pPr>
                      <a:endParaRPr sz="2200" dirty="0">
                        <a:latin typeface="Times New Roman" panose="02020603050405020304" pitchFamily="18" charset="0"/>
                        <a:cs typeface="Times New Roman" panose="02020603050405020304" pitchFamily="18" charset="0"/>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a:txBody>
                    <a:bodyPr/>
                    <a:lstStyle/>
                    <a:p>
                      <a:pPr marL="87630" marR="119380" lvl="0" indent="66040" algn="just" defTabSz="914400" rtl="0" eaLnBrk="1" fontAlgn="auto" latinLnBrk="0" hangingPunct="1">
                        <a:lnSpc>
                          <a:spcPct val="100400"/>
                        </a:lnSpc>
                        <a:spcBef>
                          <a:spcPts val="215"/>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The system is based on a machine learning </a:t>
                      </a:r>
                      <a:r>
                        <a:rPr lang="en-US" sz="2200" dirty="0" err="1">
                          <a:latin typeface="Times New Roman" panose="02020603050405020304" pitchFamily="18" charset="0"/>
                          <a:cs typeface="Times New Roman" panose="02020603050405020304" pitchFamily="18" charset="0"/>
                        </a:rPr>
                        <a:t>particularty</a:t>
                      </a:r>
                      <a:r>
                        <a:rPr lang="en-US" sz="2200" dirty="0">
                          <a:latin typeface="Times New Roman" panose="02020603050405020304" pitchFamily="18" charset="0"/>
                          <a:cs typeface="Times New Roman" panose="02020603050405020304" pitchFamily="18" charset="0"/>
                        </a:rPr>
                        <a:t> supervised learning. Random Forest technique is implemented due to its good performance in classification. Focus is to pursue a higher performance classifier by studying the features of phishing website and choose the better combination of them to train the </a:t>
                      </a:r>
                      <a:r>
                        <a:rPr lang="en-US" sz="2200" dirty="0" err="1">
                          <a:latin typeface="Times New Roman" panose="02020603050405020304" pitchFamily="18" charset="0"/>
                          <a:cs typeface="Times New Roman" panose="02020603050405020304" pitchFamily="18" charset="0"/>
                        </a:rPr>
                        <a:t>dassifier</a:t>
                      </a:r>
                      <a:r>
                        <a:rPr lang="en-US" sz="2200" dirty="0">
                          <a:latin typeface="Times New Roman" panose="02020603050405020304" pitchFamily="18" charset="0"/>
                          <a:cs typeface="Times New Roman" panose="02020603050405020304" pitchFamily="18" charset="0"/>
                        </a:rPr>
                        <a:t>.</a:t>
                      </a:r>
                    </a:p>
                    <a:p>
                      <a:pPr marL="87630" marR="119380" indent="66040">
                        <a:lnSpc>
                          <a:spcPct val="100400"/>
                        </a:lnSpc>
                        <a:spcBef>
                          <a:spcPts val="215"/>
                        </a:spcBef>
                      </a:pPr>
                      <a:endParaRPr sz="2200" dirty="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vMerge="1">
                  <a:txBody>
                    <a:bodyPr/>
                    <a:lstStyle/>
                    <a:p>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2"/>
                  </a:ext>
                </a:extLst>
              </a:tr>
            </a:tbl>
          </a:graphicData>
        </a:graphic>
      </p:graphicFrame>
      <p:sp>
        <p:nvSpPr>
          <p:cNvPr id="180" name="object 2">
            <a:extLst>
              <a:ext uri="{FF2B5EF4-FFF2-40B4-BE49-F238E27FC236}">
                <a16:creationId xmlns:a16="http://schemas.microsoft.com/office/drawing/2014/main" id="{19025AF1-91DC-50A3-9514-B6107C1EA273}"/>
              </a:ext>
            </a:extLst>
          </p:cNvPr>
          <p:cNvSpPr txBox="1">
            <a:spLocks/>
          </p:cNvSpPr>
          <p:nvPr/>
        </p:nvSpPr>
        <p:spPr>
          <a:xfrm>
            <a:off x="845343" y="395535"/>
            <a:ext cx="5995072"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IN" sz="3200" b="1" u="sng" spc="-55" dirty="0">
                <a:solidFill>
                  <a:schemeClr val="bg1"/>
                </a:solidFill>
                <a:latin typeface="Times New Roman" panose="02020603050405020304" pitchFamily="18" charset="0"/>
                <a:cs typeface="Times New Roman" panose="02020603050405020304" pitchFamily="18" charset="0"/>
              </a:rPr>
              <a:t> </a:t>
            </a:r>
            <a:r>
              <a:rPr lang="en-IN" sz="3200" b="1" u="sng" spc="-50" dirty="0">
                <a:solidFill>
                  <a:schemeClr val="bg1"/>
                </a:solidFill>
                <a:latin typeface="Times New Roman" panose="02020603050405020304" pitchFamily="18" charset="0"/>
                <a:cs typeface="Times New Roman" panose="02020603050405020304" pitchFamily="18" charset="0"/>
              </a:rPr>
              <a:t>L</a:t>
            </a:r>
            <a:r>
              <a:rPr lang="en-IN" sz="3200" b="1" u="sng" spc="-65" dirty="0">
                <a:solidFill>
                  <a:schemeClr val="bg1"/>
                </a:solidFill>
                <a:latin typeface="Times New Roman" panose="02020603050405020304" pitchFamily="18" charset="0"/>
                <a:cs typeface="Times New Roman" panose="02020603050405020304" pitchFamily="18" charset="0"/>
              </a:rPr>
              <a:t>I</a:t>
            </a:r>
            <a:r>
              <a:rPr lang="en-IN" sz="3200" b="1" u="sng" spc="-35" dirty="0">
                <a:solidFill>
                  <a:schemeClr val="bg1"/>
                </a:solidFill>
                <a:latin typeface="Times New Roman" panose="02020603050405020304" pitchFamily="18" charset="0"/>
                <a:cs typeface="Times New Roman" panose="02020603050405020304" pitchFamily="18" charset="0"/>
              </a:rPr>
              <a:t>T</a:t>
            </a:r>
            <a:r>
              <a:rPr lang="en-IN" sz="3200" b="1" u="sng" spc="-95" dirty="0">
                <a:solidFill>
                  <a:schemeClr val="bg1"/>
                </a:solidFill>
                <a:latin typeface="Times New Roman" panose="02020603050405020304" pitchFamily="18" charset="0"/>
                <a:cs typeface="Times New Roman" panose="02020603050405020304" pitchFamily="18" charset="0"/>
              </a:rPr>
              <a:t>E</a:t>
            </a:r>
            <a:r>
              <a:rPr lang="en-IN" sz="3200" b="1" u="sng" spc="-35" dirty="0">
                <a:solidFill>
                  <a:schemeClr val="bg1"/>
                </a:solidFill>
                <a:latin typeface="Times New Roman" panose="02020603050405020304" pitchFamily="18" charset="0"/>
                <a:cs typeface="Times New Roman" panose="02020603050405020304" pitchFamily="18" charset="0"/>
              </a:rPr>
              <a:t>RAT</a:t>
            </a:r>
            <a:r>
              <a:rPr lang="en-IN" sz="3200" b="1" u="sng" spc="-45" dirty="0">
                <a:solidFill>
                  <a:schemeClr val="bg1"/>
                </a:solidFill>
                <a:latin typeface="Times New Roman" panose="02020603050405020304" pitchFamily="18" charset="0"/>
                <a:cs typeface="Times New Roman" panose="02020603050405020304" pitchFamily="18" charset="0"/>
              </a:rPr>
              <a:t>U</a:t>
            </a:r>
            <a:r>
              <a:rPr lang="en-IN" sz="3200" b="1" u="sng" spc="-35" dirty="0">
                <a:solidFill>
                  <a:schemeClr val="bg1"/>
                </a:solidFill>
                <a:latin typeface="Times New Roman" panose="02020603050405020304" pitchFamily="18" charset="0"/>
                <a:cs typeface="Times New Roman" panose="02020603050405020304" pitchFamily="18" charset="0"/>
              </a:rPr>
              <a:t>R</a:t>
            </a:r>
            <a:r>
              <a:rPr lang="en-IN" sz="3200" b="1" u="sng" spc="15" dirty="0">
                <a:solidFill>
                  <a:schemeClr val="bg1"/>
                </a:solidFill>
                <a:latin typeface="Times New Roman" panose="02020603050405020304" pitchFamily="18" charset="0"/>
                <a:cs typeface="Times New Roman" panose="02020603050405020304" pitchFamily="18" charset="0"/>
              </a:rPr>
              <a:t>E</a:t>
            </a:r>
            <a:r>
              <a:rPr lang="en-IN" sz="3200" b="1" u="sng" spc="-390" dirty="0">
                <a:solidFill>
                  <a:schemeClr val="bg1"/>
                </a:solidFill>
                <a:latin typeface="Times New Roman" panose="02020603050405020304" pitchFamily="18" charset="0"/>
                <a:cs typeface="Times New Roman" panose="02020603050405020304" pitchFamily="18" charset="0"/>
              </a:rPr>
              <a:t> </a:t>
            </a:r>
            <a:r>
              <a:rPr lang="en-IN" sz="3200" b="1" u="sng" spc="-80" dirty="0">
                <a:solidFill>
                  <a:schemeClr val="bg1"/>
                </a:solidFill>
                <a:latin typeface="Times New Roman" panose="02020603050405020304" pitchFamily="18" charset="0"/>
                <a:cs typeface="Times New Roman" panose="02020603050405020304" pitchFamily="18" charset="0"/>
              </a:rPr>
              <a:t>S</a:t>
            </a:r>
            <a:r>
              <a:rPr lang="en-IN" sz="3200" b="1" u="sng" spc="-45" dirty="0">
                <a:solidFill>
                  <a:schemeClr val="bg1"/>
                </a:solidFill>
                <a:latin typeface="Times New Roman" panose="02020603050405020304" pitchFamily="18" charset="0"/>
                <a:cs typeface="Times New Roman" panose="02020603050405020304" pitchFamily="18" charset="0"/>
              </a:rPr>
              <a:t>U</a:t>
            </a:r>
            <a:r>
              <a:rPr lang="en-IN" sz="3200" b="1" u="sng" spc="-35" dirty="0">
                <a:solidFill>
                  <a:schemeClr val="bg1"/>
                </a:solidFill>
                <a:latin typeface="Times New Roman" panose="02020603050405020304" pitchFamily="18" charset="0"/>
                <a:cs typeface="Times New Roman" panose="02020603050405020304" pitchFamily="18" charset="0"/>
              </a:rPr>
              <a:t>R</a:t>
            </a:r>
            <a:r>
              <a:rPr lang="en-IN" sz="3200" b="1" u="sng" spc="-70" dirty="0">
                <a:solidFill>
                  <a:schemeClr val="bg1"/>
                </a:solidFill>
                <a:latin typeface="Times New Roman" panose="02020603050405020304" pitchFamily="18" charset="0"/>
                <a:cs typeface="Times New Roman" panose="02020603050405020304" pitchFamily="18" charset="0"/>
              </a:rPr>
              <a:t>V</a:t>
            </a:r>
            <a:r>
              <a:rPr lang="en-IN" sz="3200" b="1" u="sng" spc="-95" dirty="0">
                <a:solidFill>
                  <a:schemeClr val="bg1"/>
                </a:solidFill>
                <a:latin typeface="Times New Roman" panose="02020603050405020304" pitchFamily="18" charset="0"/>
                <a:cs typeface="Times New Roman" panose="02020603050405020304" pitchFamily="18" charset="0"/>
              </a:rPr>
              <a:t>E</a:t>
            </a:r>
            <a:r>
              <a:rPr lang="en-IN" sz="3200" b="1" u="sng" spc="15" dirty="0">
                <a:solidFill>
                  <a:schemeClr val="bg1"/>
                </a:solidFill>
                <a:latin typeface="Times New Roman" panose="02020603050405020304" pitchFamily="18" charset="0"/>
                <a:cs typeface="Times New Roman" panose="02020603050405020304" pitchFamily="18" charset="0"/>
              </a:rPr>
              <a:t>Y</a:t>
            </a:r>
            <a:r>
              <a:rPr lang="en-IN" sz="3200" b="1" u="sng" spc="-204" dirty="0">
                <a:solidFill>
                  <a:schemeClr val="bg1"/>
                </a:solidFill>
                <a:latin typeface="Times New Roman" panose="02020603050405020304" pitchFamily="18" charset="0"/>
                <a:cs typeface="Times New Roman" panose="02020603050405020304" pitchFamily="18" charset="0"/>
              </a:rPr>
              <a:t> </a:t>
            </a:r>
            <a:r>
              <a:rPr lang="en-IN" sz="3200" b="1" u="sng" spc="-35" dirty="0">
                <a:solidFill>
                  <a:schemeClr val="bg1"/>
                </a:solidFill>
                <a:latin typeface="Times New Roman" panose="02020603050405020304" pitchFamily="18" charset="0"/>
                <a:cs typeface="Times New Roman" panose="02020603050405020304" pitchFamily="18" charset="0"/>
              </a:rPr>
              <a:t>TA</a:t>
            </a:r>
            <a:r>
              <a:rPr lang="en-IN" sz="3200" b="1" u="sng" spc="-40" dirty="0">
                <a:solidFill>
                  <a:schemeClr val="bg1"/>
                </a:solidFill>
                <a:latin typeface="Times New Roman" panose="02020603050405020304" pitchFamily="18" charset="0"/>
                <a:cs typeface="Times New Roman" panose="02020603050405020304" pitchFamily="18" charset="0"/>
              </a:rPr>
              <a:t>B</a:t>
            </a:r>
            <a:r>
              <a:rPr lang="en-IN" sz="3200" b="1" u="sng" spc="-50" dirty="0">
                <a:solidFill>
                  <a:schemeClr val="bg1"/>
                </a:solidFill>
                <a:latin typeface="Times New Roman" panose="02020603050405020304" pitchFamily="18" charset="0"/>
                <a:cs typeface="Times New Roman" panose="02020603050405020304" pitchFamily="18" charset="0"/>
              </a:rPr>
              <a:t>L</a:t>
            </a:r>
            <a:r>
              <a:rPr lang="en-IN" sz="3200" b="1" u="sng" spc="15" dirty="0">
                <a:solidFill>
                  <a:schemeClr val="bg1"/>
                </a:solidFill>
                <a:latin typeface="Times New Roman" panose="02020603050405020304" pitchFamily="18" charset="0"/>
                <a:cs typeface="Times New Roman" panose="02020603050405020304" pitchFamily="18" charset="0"/>
              </a:rPr>
              <a:t>E</a:t>
            </a:r>
          </a:p>
        </p:txBody>
      </p:sp>
    </p:spTree>
    <p:extLst>
      <p:ext uri="{BB962C8B-B14F-4D97-AF65-F5344CB8AC3E}">
        <p14:creationId xmlns:p14="http://schemas.microsoft.com/office/powerpoint/2010/main" val="53458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87085"/>
            <a:ext cx="14630400" cy="8229600"/>
          </a:xfrm>
          <a:prstGeom prst="rect">
            <a:avLst/>
          </a:prstGeom>
          <a:solidFill>
            <a:srgbClr val="00002E">
              <a:alpha val="75000"/>
            </a:srgbClr>
          </a:solidFill>
          <a:ln w="55483">
            <a:solidFill>
              <a:srgbClr val="262654"/>
            </a:solidFill>
            <a:prstDash val="solid"/>
          </a:ln>
        </p:spPr>
        <p:txBody>
          <a:bodyPr/>
          <a:lstStyle/>
          <a:p>
            <a:endParaRPr lang="en-IN" dirty="0"/>
          </a:p>
        </p:txBody>
      </p:sp>
      <p:graphicFrame>
        <p:nvGraphicFramePr>
          <p:cNvPr id="179" name="object 4">
            <a:extLst>
              <a:ext uri="{FF2B5EF4-FFF2-40B4-BE49-F238E27FC236}">
                <a16:creationId xmlns:a16="http://schemas.microsoft.com/office/drawing/2014/main" id="{C369C1BB-A151-49FE-B979-42D5C7DB425C}"/>
              </a:ext>
            </a:extLst>
          </p:cNvPr>
          <p:cNvGraphicFramePr>
            <a:graphicFrameLocks noGrp="1"/>
          </p:cNvGraphicFramePr>
          <p:nvPr>
            <p:extLst>
              <p:ext uri="{D42A27DB-BD31-4B8C-83A1-F6EECF244321}">
                <p14:modId xmlns:p14="http://schemas.microsoft.com/office/powerpoint/2010/main" val="319742410"/>
              </p:ext>
            </p:extLst>
          </p:nvPr>
        </p:nvGraphicFramePr>
        <p:xfrm>
          <a:off x="845343" y="1231162"/>
          <a:ext cx="12476210" cy="6505829"/>
        </p:xfrm>
        <a:graphic>
          <a:graphicData uri="http://schemas.openxmlformats.org/drawingml/2006/table">
            <a:tbl>
              <a:tblPr firstRow="1" bandRow="1">
                <a:tableStyleId>{2D5ABB26-0587-4C30-8999-92F81FD0307C}</a:tableStyleId>
              </a:tblPr>
              <a:tblGrid>
                <a:gridCol w="25895">
                  <a:extLst>
                    <a:ext uri="{9D8B030D-6E8A-4147-A177-3AD203B41FA5}">
                      <a16:colId xmlns:a16="http://schemas.microsoft.com/office/drawing/2014/main" val="20000"/>
                    </a:ext>
                  </a:extLst>
                </a:gridCol>
                <a:gridCol w="900197">
                  <a:extLst>
                    <a:ext uri="{9D8B030D-6E8A-4147-A177-3AD203B41FA5}">
                      <a16:colId xmlns:a16="http://schemas.microsoft.com/office/drawing/2014/main" val="20001"/>
                    </a:ext>
                  </a:extLst>
                </a:gridCol>
                <a:gridCol w="2580760">
                  <a:extLst>
                    <a:ext uri="{9D8B030D-6E8A-4147-A177-3AD203B41FA5}">
                      <a16:colId xmlns:a16="http://schemas.microsoft.com/office/drawing/2014/main" val="20002"/>
                    </a:ext>
                  </a:extLst>
                </a:gridCol>
                <a:gridCol w="2650453">
                  <a:extLst>
                    <a:ext uri="{9D8B030D-6E8A-4147-A177-3AD203B41FA5}">
                      <a16:colId xmlns:a16="http://schemas.microsoft.com/office/drawing/2014/main" val="20003"/>
                    </a:ext>
                  </a:extLst>
                </a:gridCol>
                <a:gridCol w="6293010">
                  <a:extLst>
                    <a:ext uri="{9D8B030D-6E8A-4147-A177-3AD203B41FA5}">
                      <a16:colId xmlns:a16="http://schemas.microsoft.com/office/drawing/2014/main" val="20004"/>
                    </a:ext>
                  </a:extLst>
                </a:gridCol>
                <a:gridCol w="25895">
                  <a:extLst>
                    <a:ext uri="{9D8B030D-6E8A-4147-A177-3AD203B41FA5}">
                      <a16:colId xmlns:a16="http://schemas.microsoft.com/office/drawing/2014/main" val="20005"/>
                    </a:ext>
                  </a:extLst>
                </a:gridCol>
              </a:tblGrid>
              <a:tr h="700447">
                <a:tc rowSpan="3">
                  <a:txBody>
                    <a:bodyPr/>
                    <a:lstStyle/>
                    <a:p>
                      <a:pPr algn="ctr">
                        <a:lnSpc>
                          <a:spcPct val="100000"/>
                        </a:lnSpc>
                      </a:pPr>
                      <a:endParaRPr sz="2400">
                        <a:latin typeface="Times New Roman"/>
                        <a:cs typeface="Times New Roman"/>
                      </a:endParaRPr>
                    </a:p>
                  </a:txBody>
                  <a:tcPr marL="0" marR="0" marT="0" marB="0">
                    <a:lnR w="12700">
                      <a:solidFill>
                        <a:srgbClr val="FFFFFF"/>
                      </a:solidFill>
                      <a:prstDash val="solid"/>
                    </a:lnR>
                    <a:solidFill>
                      <a:srgbClr val="FFF8EE"/>
                    </a:solidFill>
                  </a:tcPr>
                </a:tc>
                <a:tc>
                  <a:txBody>
                    <a:bodyPr/>
                    <a:lstStyle/>
                    <a:p>
                      <a:pPr>
                        <a:lnSpc>
                          <a:spcPct val="100000"/>
                        </a:lnSpc>
                        <a:spcBef>
                          <a:spcPts val="50"/>
                        </a:spcBef>
                      </a:pPr>
                      <a:endParaRPr sz="1650" dirty="0">
                        <a:latin typeface="Times New Roman"/>
                        <a:cs typeface="Times New Roman"/>
                      </a:endParaRPr>
                    </a:p>
                    <a:p>
                      <a:pPr marR="52705" algn="ctr">
                        <a:lnSpc>
                          <a:spcPct val="100000"/>
                        </a:lnSpc>
                      </a:pPr>
                      <a:r>
                        <a:rPr sz="1550" b="1" spc="-20" dirty="0">
                          <a:solidFill>
                            <a:srgbClr val="FFFFFF"/>
                          </a:solidFill>
                          <a:latin typeface="Times New Roman"/>
                          <a:cs typeface="Times New Roman"/>
                        </a:rPr>
                        <a:t>Sr.</a:t>
                      </a:r>
                      <a:r>
                        <a:rPr sz="1550" b="1" spc="70" dirty="0">
                          <a:solidFill>
                            <a:srgbClr val="FFFFFF"/>
                          </a:solidFill>
                          <a:latin typeface="Times New Roman"/>
                          <a:cs typeface="Times New Roman"/>
                        </a:rPr>
                        <a:t> </a:t>
                      </a:r>
                      <a:r>
                        <a:rPr sz="1550" b="1" spc="5" dirty="0">
                          <a:solidFill>
                            <a:srgbClr val="FFFFFF"/>
                          </a:solidFill>
                          <a:latin typeface="Times New Roman"/>
                          <a:cs typeface="Times New Roman"/>
                        </a:rPr>
                        <a:t>No</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R="5715" algn="ctr">
                        <a:lnSpc>
                          <a:spcPct val="100000"/>
                        </a:lnSpc>
                      </a:pPr>
                      <a:r>
                        <a:rPr sz="1550" b="1" spc="-35" dirty="0">
                          <a:solidFill>
                            <a:srgbClr val="FFFFFF"/>
                          </a:solidFill>
                          <a:latin typeface="Times New Roman"/>
                          <a:cs typeface="Times New Roman"/>
                        </a:rPr>
                        <a:t>Title</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L="762635">
                        <a:lnSpc>
                          <a:spcPct val="100000"/>
                        </a:lnSpc>
                      </a:pPr>
                      <a:r>
                        <a:rPr sz="1550" b="1" dirty="0">
                          <a:solidFill>
                            <a:srgbClr val="FFFFFF"/>
                          </a:solidFill>
                          <a:latin typeface="Times New Roman"/>
                          <a:cs typeface="Times New Roman"/>
                        </a:rPr>
                        <a:t>Author</a:t>
                      </a:r>
                      <a:r>
                        <a:rPr sz="1550" b="1" spc="140" dirty="0">
                          <a:solidFill>
                            <a:srgbClr val="FFFFFF"/>
                          </a:solidFill>
                          <a:latin typeface="Times New Roman"/>
                          <a:cs typeface="Times New Roman"/>
                        </a:rPr>
                        <a:t> </a:t>
                      </a:r>
                      <a:r>
                        <a:rPr sz="1550" b="1" spc="10" dirty="0">
                          <a:solidFill>
                            <a:srgbClr val="FFFFFF"/>
                          </a:solidFill>
                          <a:latin typeface="Times New Roman"/>
                          <a:cs typeface="Times New Roman"/>
                        </a:rPr>
                        <a:t>Name</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a:txBody>
                    <a:bodyPr/>
                    <a:lstStyle/>
                    <a:p>
                      <a:pPr>
                        <a:lnSpc>
                          <a:spcPct val="100000"/>
                        </a:lnSpc>
                        <a:spcBef>
                          <a:spcPts val="50"/>
                        </a:spcBef>
                      </a:pPr>
                      <a:endParaRPr sz="1650" dirty="0">
                        <a:latin typeface="Times New Roman"/>
                        <a:cs typeface="Times New Roman"/>
                      </a:endParaRPr>
                    </a:p>
                    <a:p>
                      <a:pPr marR="74930" algn="ctr">
                        <a:lnSpc>
                          <a:spcPct val="100000"/>
                        </a:lnSpc>
                      </a:pPr>
                      <a:r>
                        <a:rPr sz="1550" b="1" spc="-10" dirty="0">
                          <a:solidFill>
                            <a:srgbClr val="FFFFFF"/>
                          </a:solidFill>
                          <a:latin typeface="Times New Roman"/>
                          <a:cs typeface="Times New Roman"/>
                        </a:rPr>
                        <a:t>Description</a:t>
                      </a:r>
                      <a:endParaRPr sz="1550" dirty="0">
                        <a:latin typeface="Times New Roman"/>
                        <a:cs typeface="Times New Roman"/>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accent5">
                        <a:lumMod val="50000"/>
                      </a:schemeClr>
                    </a:solidFill>
                  </a:tcPr>
                </a:tc>
                <a:tc rowSpan="3">
                  <a:txBody>
                    <a:bodyPr/>
                    <a:lstStyle/>
                    <a:p>
                      <a:pPr>
                        <a:lnSpc>
                          <a:spcPct val="100000"/>
                        </a:lnSpc>
                      </a:pPr>
                      <a:endParaRPr sz="2400" dirty="0">
                        <a:latin typeface="Times New Roman"/>
                        <a:cs typeface="Times New Roman"/>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0"/>
                  </a:ext>
                </a:extLst>
              </a:tr>
              <a:tr h="2753542">
                <a:tc vMerge="1">
                  <a:txBody>
                    <a:bodyPr/>
                    <a:lstStyle/>
                    <a:p>
                      <a:endParaRPr/>
                    </a:p>
                  </a:txBody>
                  <a:tcPr marL="0" marR="0" marT="0" marB="0">
                    <a:lnR w="12700">
                      <a:solidFill>
                        <a:srgbClr val="FFFFFF"/>
                      </a:solidFill>
                      <a:prstDash val="solid"/>
                    </a:lnR>
                    <a:solidFill>
                      <a:srgbClr val="FFF8EE"/>
                    </a:solidFill>
                  </a:tcPr>
                </a:tc>
                <a:tc>
                  <a:txBody>
                    <a:bodyPr/>
                    <a:lstStyle/>
                    <a:p>
                      <a:pPr algn="ctr">
                        <a:lnSpc>
                          <a:spcPct val="100000"/>
                        </a:lnSpc>
                      </a:pPr>
                      <a:endParaRPr sz="2200" dirty="0">
                        <a:latin typeface="Times New Roman" panose="02020603050405020304" pitchFamily="18" charset="0"/>
                        <a:cs typeface="Times New Roman" panose="02020603050405020304" pitchFamily="18" charset="0"/>
                      </a:endParaRPr>
                    </a:p>
                    <a:p>
                      <a:pPr algn="ctr">
                        <a:lnSpc>
                          <a:spcPct val="100000"/>
                        </a:lnSpc>
                      </a:pPr>
                      <a:endParaRPr sz="2200" dirty="0">
                        <a:latin typeface="Times New Roman" panose="02020603050405020304" pitchFamily="18" charset="0"/>
                        <a:cs typeface="Times New Roman" panose="02020603050405020304" pitchFamily="18" charset="0"/>
                      </a:endParaRPr>
                    </a:p>
                    <a:p>
                      <a:pPr algn="ctr">
                        <a:lnSpc>
                          <a:spcPct val="100000"/>
                        </a:lnSpc>
                        <a:spcBef>
                          <a:spcPts val="40"/>
                        </a:spcBef>
                      </a:pPr>
                      <a:r>
                        <a:rPr lang="en-US" sz="2200" dirty="0">
                          <a:latin typeface="Times New Roman" panose="02020603050405020304" pitchFamily="18" charset="0"/>
                          <a:cs typeface="Times New Roman" panose="02020603050405020304" pitchFamily="18" charset="0"/>
                        </a:rPr>
                        <a:t>3.</a:t>
                      </a:r>
                      <a:endParaRPr sz="2200" dirty="0">
                        <a:latin typeface="Times New Roman" panose="02020603050405020304" pitchFamily="18" charset="0"/>
                        <a:cs typeface="Times New Roman" panose="02020603050405020304" pitchFamily="18" charset="0"/>
                      </a:endParaRPr>
                    </a:p>
                    <a:p>
                      <a:pPr marR="54610" algn="ctr">
                        <a:lnSpc>
                          <a:spcPct val="100000"/>
                        </a:lnSpc>
                      </a:pPr>
                      <a:endParaRPr sz="22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r>
                        <a:rPr lang="en-US" sz="2200" dirty="0">
                          <a:latin typeface="Times New Roman" panose="02020603050405020304" pitchFamily="18" charset="0"/>
                          <a:cs typeface="Times New Roman" panose="02020603050405020304" pitchFamily="18" charset="0"/>
                        </a:rPr>
                        <a:t>Detection and Prevention of Phishing Websites using Machine Learning Approach,</a:t>
                      </a:r>
                    </a:p>
                    <a:p>
                      <a:pPr>
                        <a:lnSpc>
                          <a:spcPct val="100000"/>
                        </a:lnSpc>
                      </a:pPr>
                      <a:r>
                        <a:rPr lang="en-US" sz="2200" dirty="0">
                          <a:latin typeface="Times New Roman" panose="02020603050405020304" pitchFamily="18" charset="0"/>
                          <a:cs typeface="Times New Roman" panose="02020603050405020304" pitchFamily="18" charset="0"/>
                        </a:rPr>
                        <a:t>(2021)</a:t>
                      </a:r>
                      <a:endParaRPr sz="22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algn="l">
                        <a:lnSpc>
                          <a:spcPct val="100000"/>
                        </a:lnSpc>
                        <a:spcBef>
                          <a:spcPts val="50"/>
                        </a:spcBef>
                      </a:pPr>
                      <a:endParaRPr lang="en-IN" sz="2200" dirty="0">
                        <a:latin typeface="Times New Roman" panose="02020603050405020304" pitchFamily="18" charset="0"/>
                        <a:cs typeface="Times New Roman" panose="02020603050405020304" pitchFamily="18" charset="0"/>
                      </a:endParaRP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Vaibhav Patil,</a:t>
                      </a: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Pritesh Thakkar,</a:t>
                      </a: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Chirag Shah,</a:t>
                      </a: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Tushar Bhat,</a:t>
                      </a:r>
                    </a:p>
                    <a:p>
                      <a:pPr algn="l"/>
                      <a:r>
                        <a:rPr lang="en-IN" sz="2200" b="0" i="0" kern="1200" dirty="0">
                          <a:solidFill>
                            <a:schemeClr val="tx1"/>
                          </a:solidFill>
                          <a:effectLst/>
                          <a:latin typeface="Times New Roman" panose="02020603050405020304" pitchFamily="18" charset="0"/>
                          <a:ea typeface="+mn-ea"/>
                          <a:cs typeface="Times New Roman" panose="02020603050405020304" pitchFamily="18" charset="0"/>
                        </a:rPr>
                        <a:t>Prof. S. P. Godse</a:t>
                      </a:r>
                    </a:p>
                    <a:p>
                      <a:pPr>
                        <a:lnSpc>
                          <a:spcPct val="100000"/>
                        </a:lnSpc>
                        <a:spcBef>
                          <a:spcPts val="50"/>
                        </a:spcBef>
                      </a:pPr>
                      <a:endParaRPr sz="2200" dirty="0">
                        <a:latin typeface="Times New Roman" panose="02020603050405020304" pitchFamily="18" charset="0"/>
                        <a:cs typeface="Times New Roman" panose="02020603050405020304" pitchFamily="18" charset="0"/>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a:txBody>
                    <a:bodyPr/>
                    <a:lstStyle/>
                    <a:p>
                      <a:pPr marL="87630" marR="1509395">
                        <a:lnSpc>
                          <a:spcPts val="2850"/>
                        </a:lnSpc>
                        <a:spcBef>
                          <a:spcPts val="325"/>
                        </a:spcBef>
                      </a:pPr>
                      <a:endParaRPr lang="en-US" sz="2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87630" marR="1509395">
                        <a:lnSpc>
                          <a:spcPts val="2850"/>
                        </a:lnSpc>
                        <a:spcBef>
                          <a:spcPts val="325"/>
                        </a:spcBef>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emphasizes the significance of machine learning in the detection and prevention of phishing websites, showcasing its evolving role in combating these cyber threats.</a:t>
                      </a:r>
                      <a:endParaRPr sz="220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accent1">
                        <a:lumMod val="60000"/>
                        <a:lumOff val="40000"/>
                      </a:schemeClr>
                    </a:solidFill>
                  </a:tcPr>
                </a:tc>
                <a:tc vMerge="1">
                  <a:txBody>
                    <a:bodyPr/>
                    <a:lstStyle/>
                    <a:p>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1"/>
                  </a:ext>
                </a:extLst>
              </a:tr>
              <a:tr h="3051840">
                <a:tc vMerge="1">
                  <a:txBody>
                    <a:bodyPr/>
                    <a:lstStyle/>
                    <a:p>
                      <a:endParaRPr/>
                    </a:p>
                  </a:txBody>
                  <a:tcPr marL="0" marR="0" marT="0" marB="0">
                    <a:lnR w="12700">
                      <a:solidFill>
                        <a:srgbClr val="FFFFFF"/>
                      </a:solidFill>
                      <a:prstDash val="solid"/>
                    </a:lnR>
                    <a:solidFill>
                      <a:srgbClr val="FFF8EE"/>
                    </a:solidFill>
                  </a:tcPr>
                </a:tc>
                <a:tc>
                  <a:txBody>
                    <a:bodyPr/>
                    <a:lstStyle/>
                    <a:p>
                      <a:pPr algn="ctr">
                        <a:lnSpc>
                          <a:spcPct val="100000"/>
                        </a:lnSpc>
                      </a:pPr>
                      <a:endParaRPr sz="2600" dirty="0">
                        <a:latin typeface="Times New Roman"/>
                        <a:cs typeface="Times New Roman"/>
                      </a:endParaRPr>
                    </a:p>
                    <a:p>
                      <a:pPr algn="ctr">
                        <a:lnSpc>
                          <a:spcPct val="100000"/>
                        </a:lnSpc>
                      </a:pPr>
                      <a:endParaRPr sz="2600" dirty="0">
                        <a:latin typeface="Times New Roman"/>
                        <a:cs typeface="Times New Roman"/>
                      </a:endParaRPr>
                    </a:p>
                    <a:p>
                      <a:pPr algn="ctr">
                        <a:lnSpc>
                          <a:spcPct val="100000"/>
                        </a:lnSpc>
                      </a:pPr>
                      <a:endParaRPr lang="en-US" sz="2400" dirty="0">
                        <a:latin typeface="Times New Roman"/>
                        <a:cs typeface="Times New Roman"/>
                      </a:endParaRPr>
                    </a:p>
                    <a:p>
                      <a:pPr algn="ctr">
                        <a:lnSpc>
                          <a:spcPct val="100000"/>
                        </a:lnSpc>
                      </a:pPr>
                      <a:r>
                        <a:rPr lang="en-US" sz="2400" dirty="0">
                          <a:latin typeface="Times New Roman"/>
                          <a:cs typeface="Times New Roman"/>
                        </a:rPr>
                        <a:t>4.</a:t>
                      </a:r>
                      <a:endParaRPr sz="26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a:txBody>
                    <a:bodyPr/>
                    <a:lstStyle/>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IN" sz="2200" dirty="0">
                        <a:latin typeface="Times New Roman" panose="02020603050405020304" pitchFamily="18" charset="0"/>
                        <a:cs typeface="Times New Roman" panose="02020603050405020304" pitchFamily="18" charset="0"/>
                      </a:endParaRPr>
                    </a:p>
                    <a:p>
                      <a:pPr>
                        <a:lnSpc>
                          <a:spcPct val="100000"/>
                        </a:lnSpc>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Phishing website detection based on effective machine learning approach,</a:t>
                      </a:r>
                    </a:p>
                    <a:p>
                      <a:pPr>
                        <a:lnSpc>
                          <a:spcPct val="100000"/>
                        </a:lnSpc>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(2022)</a:t>
                      </a:r>
                      <a:endParaRPr sz="2200" dirty="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a:txBody>
                    <a:bodyPr/>
                    <a:lstStyle/>
                    <a:p>
                      <a:pPr>
                        <a:lnSpc>
                          <a:spcPct val="100000"/>
                        </a:lnSpc>
                        <a:spcBef>
                          <a:spcPts val="50"/>
                        </a:spcBef>
                      </a:pPr>
                      <a:endParaRPr lang="en-US" sz="2200" dirty="0">
                        <a:latin typeface="Times New Roman" panose="02020603050405020304" pitchFamily="18" charset="0"/>
                        <a:cs typeface="Times New Roman" panose="02020603050405020304" pitchFamily="18" charset="0"/>
                      </a:endParaRPr>
                    </a:p>
                    <a:p>
                      <a:pPr>
                        <a:lnSpc>
                          <a:spcPct val="100000"/>
                        </a:lnSpc>
                        <a:spcBef>
                          <a:spcPts val="50"/>
                        </a:spcBef>
                      </a:pPr>
                      <a:endParaRPr lang="en-IN" sz="2200" dirty="0">
                        <a:latin typeface="Times New Roman" panose="02020603050405020304" pitchFamily="18" charset="0"/>
                        <a:cs typeface="Times New Roman" panose="02020603050405020304" pitchFamily="18" charset="0"/>
                      </a:endParaRPr>
                    </a:p>
                    <a:p>
                      <a:pPr>
                        <a:lnSpc>
                          <a:spcPct val="100000"/>
                        </a:lnSpc>
                        <a:spcBef>
                          <a:spcPts val="50"/>
                        </a:spcBef>
                      </a:pPr>
                      <a:r>
                        <a:rPr lang="en-IN" sz="2200" dirty="0">
                          <a:latin typeface="Times New Roman" panose="02020603050405020304" pitchFamily="18" charset="0"/>
                          <a:cs typeface="Times New Roman" panose="02020603050405020304" pitchFamily="18" charset="0"/>
                        </a:rPr>
                        <a:t>Gururaj </a:t>
                      </a:r>
                      <a:r>
                        <a:rPr lang="en-IN" sz="2200" dirty="0" err="1">
                          <a:latin typeface="Times New Roman" panose="02020603050405020304" pitchFamily="18" charset="0"/>
                          <a:cs typeface="Times New Roman" panose="02020603050405020304" pitchFamily="18" charset="0"/>
                        </a:rPr>
                        <a:t>Harinahalli</a:t>
                      </a:r>
                      <a:r>
                        <a:rPr lang="en-IN" sz="2200" dirty="0">
                          <a:latin typeface="Times New Roman" panose="02020603050405020304" pitchFamily="18" charset="0"/>
                          <a:cs typeface="Times New Roman" panose="02020603050405020304" pitchFamily="18" charset="0"/>
                        </a:rPr>
                        <a:t> Lokesh,</a:t>
                      </a:r>
                    </a:p>
                    <a:p>
                      <a:pPr>
                        <a:lnSpc>
                          <a:spcPct val="100000"/>
                        </a:lnSpc>
                        <a:spcBef>
                          <a:spcPts val="50"/>
                        </a:spcBef>
                      </a:pPr>
                      <a:r>
                        <a:rPr lang="en-IN" sz="2200" dirty="0">
                          <a:latin typeface="Times New Roman" panose="02020603050405020304" pitchFamily="18" charset="0"/>
                          <a:cs typeface="Times New Roman" panose="02020603050405020304" pitchFamily="18" charset="0"/>
                        </a:rPr>
                        <a:t>Goutham </a:t>
                      </a:r>
                      <a:r>
                        <a:rPr lang="en-IN" sz="2200" dirty="0" err="1">
                          <a:latin typeface="Times New Roman" panose="02020603050405020304" pitchFamily="18" charset="0"/>
                          <a:cs typeface="Times New Roman" panose="02020603050405020304" pitchFamily="18" charset="0"/>
                        </a:rPr>
                        <a:t>BoreGowda</a:t>
                      </a:r>
                      <a:endParaRPr sz="2200" dirty="0">
                        <a:latin typeface="Times New Roman" panose="02020603050405020304" pitchFamily="18" charset="0"/>
                        <a:cs typeface="Times New Roman" panose="02020603050405020304" pitchFamily="18" charset="0"/>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a:txBody>
                    <a:bodyPr/>
                    <a:lstStyle/>
                    <a:p>
                      <a:pPr marL="87630" marR="119380" indent="66040">
                        <a:lnSpc>
                          <a:spcPct val="100400"/>
                        </a:lnSpc>
                        <a:spcBef>
                          <a:spcPts val="215"/>
                        </a:spcBef>
                      </a:pPr>
                      <a:endParaRPr lang="en-US" sz="2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87630" marR="119380" indent="66040">
                        <a:lnSpc>
                          <a:spcPct val="100400"/>
                        </a:lnSpc>
                        <a:spcBef>
                          <a:spcPts val="215"/>
                        </a:spcBef>
                      </a:pPr>
                      <a:endParaRPr lang="en-US" sz="2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87630" marR="119380" indent="66040">
                        <a:lnSpc>
                          <a:spcPct val="100400"/>
                        </a:lnSpc>
                        <a:spcBef>
                          <a:spcPts val="215"/>
                        </a:spcBef>
                      </a:pPr>
                      <a:r>
                        <a:rPr lang="en-US" sz="2200" b="0" i="0" kern="1200" dirty="0">
                          <a:solidFill>
                            <a:schemeClr val="tx1"/>
                          </a:solidFill>
                          <a:effectLst/>
                          <a:latin typeface="Times New Roman" panose="02020603050405020304" pitchFamily="18" charset="0"/>
                          <a:ea typeface="+mn-ea"/>
                          <a:cs typeface="Times New Roman" panose="02020603050405020304" pitchFamily="18" charset="0"/>
                        </a:rPr>
                        <a:t>highlight the growing significance of effective machine learning approaches in the detection of phishing websites. Their study underlines the pivotal role of machine learning in bolstering cybersecurity measures and proactively safeguarding users and organizations against phishing threats.</a:t>
                      </a:r>
                      <a:endParaRPr sz="2200" dirty="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accent1">
                        <a:lumMod val="40000"/>
                        <a:lumOff val="60000"/>
                      </a:schemeClr>
                    </a:solidFill>
                  </a:tcPr>
                </a:tc>
                <a:tc vMerge="1">
                  <a:txBody>
                    <a:bodyPr/>
                    <a:lstStyle/>
                    <a:p>
                      <a:endParaRPr/>
                    </a:p>
                  </a:txBody>
                  <a:tcPr marL="0" marR="0" marT="0" marB="0">
                    <a:lnL w="12700">
                      <a:solidFill>
                        <a:srgbClr val="FFFFFF"/>
                      </a:solidFill>
                      <a:prstDash val="solid"/>
                    </a:lnL>
                    <a:solidFill>
                      <a:srgbClr val="FFF8EE"/>
                    </a:solidFill>
                  </a:tcPr>
                </a:tc>
                <a:extLst>
                  <a:ext uri="{0D108BD9-81ED-4DB2-BD59-A6C34878D82A}">
                    <a16:rowId xmlns:a16="http://schemas.microsoft.com/office/drawing/2014/main" val="10002"/>
                  </a:ext>
                </a:extLst>
              </a:tr>
            </a:tbl>
          </a:graphicData>
        </a:graphic>
      </p:graphicFrame>
      <p:sp>
        <p:nvSpPr>
          <p:cNvPr id="4" name="object 2">
            <a:extLst>
              <a:ext uri="{FF2B5EF4-FFF2-40B4-BE49-F238E27FC236}">
                <a16:creationId xmlns:a16="http://schemas.microsoft.com/office/drawing/2014/main" id="{A506E931-4CDC-5615-B7C6-AE49F44C7CB3}"/>
              </a:ext>
            </a:extLst>
          </p:cNvPr>
          <p:cNvSpPr txBox="1">
            <a:spLocks/>
          </p:cNvSpPr>
          <p:nvPr/>
        </p:nvSpPr>
        <p:spPr>
          <a:xfrm>
            <a:off x="845343" y="395535"/>
            <a:ext cx="5995072" cy="509114"/>
          </a:xfrm>
          <a:prstGeom prst="rect">
            <a:avLst/>
          </a:prstGeom>
        </p:spPr>
        <p:txBody>
          <a:bodyPr vert="horz" wrap="square" lIns="0" tIns="16510"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130"/>
              </a:spcBef>
            </a:pPr>
            <a:r>
              <a:rPr lang="en-IN" sz="3200" b="1" u="sng" spc="-55" dirty="0">
                <a:solidFill>
                  <a:schemeClr val="bg1"/>
                </a:solidFill>
                <a:latin typeface="Viga" panose="020B0604020202020204" charset="0"/>
                <a:cs typeface="Times New Roman" panose="02020603050405020304" pitchFamily="18" charset="0"/>
              </a:rPr>
              <a:t> </a:t>
            </a:r>
            <a:r>
              <a:rPr lang="en-IN" sz="3200" b="1" u="sng" spc="-50" dirty="0">
                <a:solidFill>
                  <a:schemeClr val="bg1"/>
                </a:solidFill>
                <a:latin typeface="Times New Roman" panose="02020603050405020304" pitchFamily="18" charset="0"/>
                <a:cs typeface="Times New Roman" panose="02020603050405020304" pitchFamily="18" charset="0"/>
              </a:rPr>
              <a:t>L</a:t>
            </a:r>
            <a:r>
              <a:rPr lang="en-IN" sz="3200" b="1" u="sng" spc="-65" dirty="0">
                <a:solidFill>
                  <a:schemeClr val="bg1"/>
                </a:solidFill>
                <a:latin typeface="Times New Roman" panose="02020603050405020304" pitchFamily="18" charset="0"/>
                <a:cs typeface="Times New Roman" panose="02020603050405020304" pitchFamily="18" charset="0"/>
              </a:rPr>
              <a:t>I</a:t>
            </a:r>
            <a:r>
              <a:rPr lang="en-IN" sz="3200" b="1" u="sng" spc="-35" dirty="0">
                <a:solidFill>
                  <a:schemeClr val="bg1"/>
                </a:solidFill>
                <a:latin typeface="Times New Roman" panose="02020603050405020304" pitchFamily="18" charset="0"/>
                <a:cs typeface="Times New Roman" panose="02020603050405020304" pitchFamily="18" charset="0"/>
              </a:rPr>
              <a:t>T</a:t>
            </a:r>
            <a:r>
              <a:rPr lang="en-IN" sz="3200" b="1" u="sng" spc="-95" dirty="0">
                <a:solidFill>
                  <a:schemeClr val="bg1"/>
                </a:solidFill>
                <a:latin typeface="Times New Roman" panose="02020603050405020304" pitchFamily="18" charset="0"/>
                <a:cs typeface="Times New Roman" panose="02020603050405020304" pitchFamily="18" charset="0"/>
              </a:rPr>
              <a:t>E</a:t>
            </a:r>
            <a:r>
              <a:rPr lang="en-IN" sz="3200" b="1" u="sng" spc="-35" dirty="0">
                <a:solidFill>
                  <a:schemeClr val="bg1"/>
                </a:solidFill>
                <a:latin typeface="Times New Roman" panose="02020603050405020304" pitchFamily="18" charset="0"/>
                <a:cs typeface="Times New Roman" panose="02020603050405020304" pitchFamily="18" charset="0"/>
              </a:rPr>
              <a:t>RAT</a:t>
            </a:r>
            <a:r>
              <a:rPr lang="en-IN" sz="3200" b="1" u="sng" spc="-45" dirty="0">
                <a:solidFill>
                  <a:schemeClr val="bg1"/>
                </a:solidFill>
                <a:latin typeface="Times New Roman" panose="02020603050405020304" pitchFamily="18" charset="0"/>
                <a:cs typeface="Times New Roman" panose="02020603050405020304" pitchFamily="18" charset="0"/>
              </a:rPr>
              <a:t>U</a:t>
            </a:r>
            <a:r>
              <a:rPr lang="en-IN" sz="3200" b="1" u="sng" spc="-35" dirty="0">
                <a:solidFill>
                  <a:schemeClr val="bg1"/>
                </a:solidFill>
                <a:latin typeface="Times New Roman" panose="02020603050405020304" pitchFamily="18" charset="0"/>
                <a:cs typeface="Times New Roman" panose="02020603050405020304" pitchFamily="18" charset="0"/>
              </a:rPr>
              <a:t>R</a:t>
            </a:r>
            <a:r>
              <a:rPr lang="en-IN" sz="3200" b="1" u="sng" spc="15" dirty="0">
                <a:solidFill>
                  <a:schemeClr val="bg1"/>
                </a:solidFill>
                <a:latin typeface="Times New Roman" panose="02020603050405020304" pitchFamily="18" charset="0"/>
                <a:cs typeface="Times New Roman" panose="02020603050405020304" pitchFamily="18" charset="0"/>
              </a:rPr>
              <a:t>E</a:t>
            </a:r>
            <a:r>
              <a:rPr lang="en-IN" sz="3200" b="1" u="sng" spc="-390" dirty="0">
                <a:solidFill>
                  <a:schemeClr val="bg1"/>
                </a:solidFill>
                <a:latin typeface="Viga" panose="020B0604020202020204" charset="0"/>
                <a:cs typeface="Times New Roman" panose="02020603050405020304" pitchFamily="18" charset="0"/>
              </a:rPr>
              <a:t> </a:t>
            </a:r>
            <a:r>
              <a:rPr lang="en-IN" sz="3200" b="1" u="sng" spc="-80" dirty="0">
                <a:solidFill>
                  <a:schemeClr val="bg1"/>
                </a:solidFill>
                <a:latin typeface="Viga" panose="020B0604020202020204" charset="0"/>
                <a:cs typeface="Times New Roman" panose="02020603050405020304" pitchFamily="18" charset="0"/>
              </a:rPr>
              <a:t>S</a:t>
            </a:r>
            <a:r>
              <a:rPr lang="en-IN" sz="3200" b="1" u="sng" spc="-45" dirty="0">
                <a:solidFill>
                  <a:schemeClr val="bg1"/>
                </a:solidFill>
                <a:latin typeface="Viga" panose="020B0604020202020204" charset="0"/>
                <a:cs typeface="Times New Roman" panose="02020603050405020304" pitchFamily="18" charset="0"/>
              </a:rPr>
              <a:t>U</a:t>
            </a:r>
            <a:r>
              <a:rPr lang="en-IN" sz="3200" b="1" u="sng" spc="-35" dirty="0">
                <a:solidFill>
                  <a:schemeClr val="bg1"/>
                </a:solidFill>
                <a:latin typeface="Viga" panose="020B0604020202020204" charset="0"/>
                <a:cs typeface="Times New Roman" panose="02020603050405020304" pitchFamily="18" charset="0"/>
              </a:rPr>
              <a:t>R</a:t>
            </a:r>
            <a:r>
              <a:rPr lang="en-IN" sz="3200" b="1" u="sng" spc="-70" dirty="0">
                <a:solidFill>
                  <a:schemeClr val="bg1"/>
                </a:solidFill>
                <a:latin typeface="Viga" panose="020B0604020202020204" charset="0"/>
                <a:cs typeface="Times New Roman" panose="02020603050405020304" pitchFamily="18" charset="0"/>
              </a:rPr>
              <a:t>V</a:t>
            </a:r>
            <a:r>
              <a:rPr lang="en-IN" sz="3200" b="1" u="sng" spc="-95" dirty="0">
                <a:solidFill>
                  <a:schemeClr val="bg1"/>
                </a:solidFill>
                <a:latin typeface="Viga" panose="020B0604020202020204" charset="0"/>
                <a:cs typeface="Times New Roman" panose="02020603050405020304" pitchFamily="18" charset="0"/>
              </a:rPr>
              <a:t>E</a:t>
            </a:r>
            <a:r>
              <a:rPr lang="en-IN" sz="3200" b="1" u="sng" spc="15" dirty="0">
                <a:solidFill>
                  <a:schemeClr val="bg1"/>
                </a:solidFill>
                <a:latin typeface="Viga" panose="020B0604020202020204" charset="0"/>
                <a:cs typeface="Times New Roman" panose="02020603050405020304" pitchFamily="18" charset="0"/>
              </a:rPr>
              <a:t>Y</a:t>
            </a:r>
            <a:r>
              <a:rPr lang="en-IN" sz="3200" b="1" u="sng" spc="-204" dirty="0">
                <a:solidFill>
                  <a:schemeClr val="bg1"/>
                </a:solidFill>
                <a:latin typeface="Viga" panose="020B0604020202020204" charset="0"/>
                <a:cs typeface="Times New Roman" panose="02020603050405020304" pitchFamily="18" charset="0"/>
              </a:rPr>
              <a:t> </a:t>
            </a:r>
            <a:r>
              <a:rPr lang="en-IN" sz="3200" b="1" u="sng" spc="-35" dirty="0">
                <a:solidFill>
                  <a:schemeClr val="bg1"/>
                </a:solidFill>
                <a:latin typeface="Viga" panose="020B0604020202020204" charset="0"/>
                <a:cs typeface="Times New Roman" panose="02020603050405020304" pitchFamily="18" charset="0"/>
              </a:rPr>
              <a:t>TA</a:t>
            </a:r>
            <a:r>
              <a:rPr lang="en-IN" sz="3200" b="1" u="sng" spc="-40" dirty="0">
                <a:solidFill>
                  <a:schemeClr val="bg1"/>
                </a:solidFill>
                <a:latin typeface="Viga" panose="020B0604020202020204" charset="0"/>
                <a:cs typeface="Times New Roman" panose="02020603050405020304" pitchFamily="18" charset="0"/>
              </a:rPr>
              <a:t>B</a:t>
            </a:r>
            <a:r>
              <a:rPr lang="en-IN" sz="3200" b="1" u="sng" spc="-50" dirty="0">
                <a:solidFill>
                  <a:schemeClr val="bg1"/>
                </a:solidFill>
                <a:latin typeface="Viga" panose="020B0604020202020204" charset="0"/>
                <a:cs typeface="Times New Roman" panose="02020603050405020304" pitchFamily="18" charset="0"/>
              </a:rPr>
              <a:t>L</a:t>
            </a:r>
            <a:r>
              <a:rPr lang="en-IN" sz="3200" b="1" u="sng" spc="15" dirty="0">
                <a:solidFill>
                  <a:schemeClr val="bg1"/>
                </a:solidFill>
                <a:latin typeface="Viga" panose="020B0604020202020204" charset="0"/>
                <a:cs typeface="Times New Roman" panose="02020603050405020304" pitchFamily="18" charset="0"/>
              </a:rPr>
              <a:t>E</a:t>
            </a:r>
          </a:p>
        </p:txBody>
      </p:sp>
    </p:spTree>
    <p:extLst>
      <p:ext uri="{BB962C8B-B14F-4D97-AF65-F5344CB8AC3E}">
        <p14:creationId xmlns:p14="http://schemas.microsoft.com/office/powerpoint/2010/main" val="328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1266</Words>
  <Application>Microsoft Office PowerPoint</Application>
  <PresentationFormat>Custom</PresentationFormat>
  <Paragraphs>211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Consolas</vt:lpstr>
      <vt:lpstr>Nunito</vt:lpstr>
      <vt:lpstr>Tahoma</vt:lpstr>
      <vt:lpstr>Times New Roman</vt:lpstr>
      <vt:lpstr>Viga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shashikant shukla</cp:lastModifiedBy>
  <cp:revision>14</cp:revision>
  <dcterms:created xsi:type="dcterms:W3CDTF">2023-08-17T04:14:54Z</dcterms:created>
  <dcterms:modified xsi:type="dcterms:W3CDTF">2023-09-14T08:40:03Z</dcterms:modified>
</cp:coreProperties>
</file>