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9" r:id="rId6"/>
    <p:sldId id="271" r:id="rId7"/>
    <p:sldId id="272" r:id="rId8"/>
    <p:sldId id="270" r:id="rId9"/>
    <p:sldId id="260" r:id="rId10"/>
    <p:sldId id="267" r:id="rId11"/>
    <p:sldId id="261" r:id="rId12"/>
    <p:sldId id="268" r:id="rId13"/>
    <p:sldId id="262" r:id="rId14"/>
    <p:sldId id="265" r:id="rId15"/>
    <p:sldId id="263" r:id="rId16"/>
    <p:sldId id="266" r:id="rId17"/>
    <p:sldId id="264"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varScale="1">
        <p:scale>
          <a:sx n="76" d="100"/>
          <a:sy n="76" d="100"/>
        </p:scale>
        <p:origin x="117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2ab4e02ba06badd" providerId="LiveId" clId="{4D96D709-0217-4E60-8AD8-9E9180AFDE1C}"/>
    <pc:docChg chg="undo addSld delSld modSld">
      <pc:chgData name="" userId="a2ab4e02ba06badd" providerId="LiveId" clId="{4D96D709-0217-4E60-8AD8-9E9180AFDE1C}" dt="2024-10-19T08:07:18.813" v="1139" actId="20578"/>
      <pc:docMkLst>
        <pc:docMk/>
      </pc:docMkLst>
      <pc:sldChg chg="modSp">
        <pc:chgData name="" userId="a2ab4e02ba06badd" providerId="LiveId" clId="{4D96D709-0217-4E60-8AD8-9E9180AFDE1C}" dt="2024-10-03T04:51:38.642" v="55" actId="20577"/>
        <pc:sldMkLst>
          <pc:docMk/>
          <pc:sldMk cId="0" sldId="256"/>
        </pc:sldMkLst>
        <pc:spChg chg="mod">
          <ac:chgData name="" userId="a2ab4e02ba06badd" providerId="LiveId" clId="{4D96D709-0217-4E60-8AD8-9E9180AFDE1C}" dt="2024-10-03T04:51:38.642" v="55" actId="20577"/>
          <ac:spMkLst>
            <pc:docMk/>
            <pc:sldMk cId="0" sldId="256"/>
            <ac:spMk id="4" creationId="{00000000-0000-0000-0000-000000000000}"/>
          </ac:spMkLst>
        </pc:spChg>
      </pc:sldChg>
      <pc:sldChg chg="modSp">
        <pc:chgData name="" userId="a2ab4e02ba06badd" providerId="LiveId" clId="{4D96D709-0217-4E60-8AD8-9E9180AFDE1C}" dt="2024-10-19T02:59:59.037" v="121" actId="20577"/>
        <pc:sldMkLst>
          <pc:docMk/>
          <pc:sldMk cId="0" sldId="257"/>
        </pc:sldMkLst>
        <pc:spChg chg="mod">
          <ac:chgData name="" userId="a2ab4e02ba06badd" providerId="LiveId" clId="{4D96D709-0217-4E60-8AD8-9E9180AFDE1C}" dt="2024-10-19T02:59:59.037" v="121" actId="20577"/>
          <ac:spMkLst>
            <pc:docMk/>
            <pc:sldMk cId="0" sldId="257"/>
            <ac:spMk id="3" creationId="{00000000-0000-0000-0000-000000000000}"/>
          </ac:spMkLst>
        </pc:spChg>
        <pc:spChg chg="mod">
          <ac:chgData name="" userId="a2ab4e02ba06badd" providerId="LiveId" clId="{4D96D709-0217-4E60-8AD8-9E9180AFDE1C}" dt="2024-10-03T04:51:29.742" v="51" actId="20577"/>
          <ac:spMkLst>
            <pc:docMk/>
            <pc:sldMk cId="0" sldId="257"/>
            <ac:spMk id="4" creationId="{00000000-0000-0000-0000-000000000000}"/>
          </ac:spMkLst>
        </pc:spChg>
      </pc:sldChg>
      <pc:sldChg chg="modSp">
        <pc:chgData name="" userId="a2ab4e02ba06badd" providerId="LiveId" clId="{4D96D709-0217-4E60-8AD8-9E9180AFDE1C}" dt="2024-10-19T04:23:33.759" v="352" actId="123"/>
        <pc:sldMkLst>
          <pc:docMk/>
          <pc:sldMk cId="0" sldId="258"/>
        </pc:sldMkLst>
        <pc:spChg chg="mod">
          <ac:chgData name="" userId="a2ab4e02ba06badd" providerId="LiveId" clId="{4D96D709-0217-4E60-8AD8-9E9180AFDE1C}" dt="2024-10-19T04:23:33.759" v="352" actId="123"/>
          <ac:spMkLst>
            <pc:docMk/>
            <pc:sldMk cId="0" sldId="258"/>
            <ac:spMk id="4" creationId="{00000000-0000-0000-0000-000000000000}"/>
          </ac:spMkLst>
        </pc:spChg>
      </pc:sldChg>
      <pc:sldChg chg="modSp">
        <pc:chgData name="" userId="a2ab4e02ba06badd" providerId="LiveId" clId="{4D96D709-0217-4E60-8AD8-9E9180AFDE1C}" dt="2024-10-19T04:27:53.102" v="376" actId="120"/>
        <pc:sldMkLst>
          <pc:docMk/>
          <pc:sldMk cId="0" sldId="261"/>
        </pc:sldMkLst>
        <pc:spChg chg="mod">
          <ac:chgData name="" userId="a2ab4e02ba06badd" providerId="LiveId" clId="{4D96D709-0217-4E60-8AD8-9E9180AFDE1C}" dt="2024-10-19T04:27:53.102" v="376" actId="120"/>
          <ac:spMkLst>
            <pc:docMk/>
            <pc:sldMk cId="0" sldId="261"/>
            <ac:spMk id="8" creationId="{00000000-0000-0000-0000-000000000000}"/>
          </ac:spMkLst>
        </pc:spChg>
      </pc:sldChg>
      <pc:sldChg chg="modSp">
        <pc:chgData name="" userId="a2ab4e02ba06badd" providerId="LiveId" clId="{4D96D709-0217-4E60-8AD8-9E9180AFDE1C}" dt="2024-10-19T08:07:18.813" v="1139" actId="20578"/>
        <pc:sldMkLst>
          <pc:docMk/>
          <pc:sldMk cId="0" sldId="262"/>
        </pc:sldMkLst>
        <pc:spChg chg="mod">
          <ac:chgData name="" userId="a2ab4e02ba06badd" providerId="LiveId" clId="{4D96D709-0217-4E60-8AD8-9E9180AFDE1C}" dt="2024-10-19T08:07:18.813" v="1139" actId="20578"/>
          <ac:spMkLst>
            <pc:docMk/>
            <pc:sldMk cId="0" sldId="262"/>
            <ac:spMk id="9" creationId="{00000000-0000-0000-0000-000000000000}"/>
          </ac:spMkLst>
        </pc:spChg>
      </pc:sldChg>
      <pc:sldChg chg="modSp">
        <pc:chgData name="" userId="a2ab4e02ba06badd" providerId="LiveId" clId="{4D96D709-0217-4E60-8AD8-9E9180AFDE1C}" dt="2024-10-19T04:27:24.839" v="374" actId="123"/>
        <pc:sldMkLst>
          <pc:docMk/>
          <pc:sldMk cId="0" sldId="263"/>
        </pc:sldMkLst>
        <pc:spChg chg="mod">
          <ac:chgData name="" userId="a2ab4e02ba06badd" providerId="LiveId" clId="{4D96D709-0217-4E60-8AD8-9E9180AFDE1C}" dt="2024-10-19T04:27:24.839" v="374" actId="123"/>
          <ac:spMkLst>
            <pc:docMk/>
            <pc:sldMk cId="0" sldId="263"/>
            <ac:spMk id="7" creationId="{00000000-0000-0000-0000-000000000000}"/>
          </ac:spMkLst>
        </pc:spChg>
      </pc:sldChg>
      <pc:sldChg chg="modSp">
        <pc:chgData name="" userId="a2ab4e02ba06badd" providerId="LiveId" clId="{4D96D709-0217-4E60-8AD8-9E9180AFDE1C}" dt="2024-10-19T07:02:03.948" v="423" actId="14100"/>
        <pc:sldMkLst>
          <pc:docMk/>
          <pc:sldMk cId="256248058" sldId="266"/>
        </pc:sldMkLst>
        <pc:spChg chg="mod">
          <ac:chgData name="" userId="a2ab4e02ba06badd" providerId="LiveId" clId="{4D96D709-0217-4E60-8AD8-9E9180AFDE1C}" dt="2024-10-19T07:02:03.948" v="423" actId="14100"/>
          <ac:spMkLst>
            <pc:docMk/>
            <pc:sldMk cId="256248058" sldId="266"/>
            <ac:spMk id="3" creationId="{157697A9-161E-41E3-B3EC-8D2C7B5AC346}"/>
          </ac:spMkLst>
        </pc:spChg>
      </pc:sldChg>
      <pc:sldChg chg="modSp">
        <pc:chgData name="" userId="a2ab4e02ba06badd" providerId="LiveId" clId="{4D96D709-0217-4E60-8AD8-9E9180AFDE1C}" dt="2024-10-19T04:25:10.792" v="355" actId="2711"/>
        <pc:sldMkLst>
          <pc:docMk/>
          <pc:sldMk cId="2656611308" sldId="267"/>
        </pc:sldMkLst>
        <pc:spChg chg="mod">
          <ac:chgData name="" userId="a2ab4e02ba06badd" providerId="LiveId" clId="{4D96D709-0217-4E60-8AD8-9E9180AFDE1C}" dt="2024-10-19T04:25:10.792" v="355" actId="2711"/>
          <ac:spMkLst>
            <pc:docMk/>
            <pc:sldMk cId="2656611308" sldId="267"/>
            <ac:spMk id="3" creationId="{096E2B6D-149E-408A-888E-41833862E2A2}"/>
          </ac:spMkLst>
        </pc:spChg>
      </pc:sldChg>
      <pc:sldChg chg="delSp modSp">
        <pc:chgData name="" userId="a2ab4e02ba06badd" providerId="LiveId" clId="{4D96D709-0217-4E60-8AD8-9E9180AFDE1C}" dt="2024-10-03T04:01:10.226" v="4" actId="1076"/>
        <pc:sldMkLst>
          <pc:docMk/>
          <pc:sldMk cId="2623370291" sldId="268"/>
        </pc:sldMkLst>
        <pc:picChg chg="del">
          <ac:chgData name="" userId="a2ab4e02ba06badd" providerId="LiveId" clId="{4D96D709-0217-4E60-8AD8-9E9180AFDE1C}" dt="2024-10-03T04:00:53.503" v="0"/>
          <ac:picMkLst>
            <pc:docMk/>
            <pc:sldMk cId="2623370291" sldId="268"/>
            <ac:picMk id="3" creationId="{DD3B3D74-954B-46F9-B865-B682D2187E0A}"/>
          </ac:picMkLst>
        </pc:picChg>
        <pc:picChg chg="mod">
          <ac:chgData name="" userId="a2ab4e02ba06badd" providerId="LiveId" clId="{4D96D709-0217-4E60-8AD8-9E9180AFDE1C}" dt="2024-10-03T04:01:10.226" v="4" actId="1076"/>
          <ac:picMkLst>
            <pc:docMk/>
            <pc:sldMk cId="2623370291" sldId="268"/>
            <ac:picMk id="1026" creationId="{403EC719-5C6A-4568-AC8C-25A55FF9EC51}"/>
          </ac:picMkLst>
        </pc:picChg>
      </pc:sldChg>
      <pc:sldChg chg="modSp">
        <pc:chgData name="" userId="a2ab4e02ba06badd" providerId="LiveId" clId="{4D96D709-0217-4E60-8AD8-9E9180AFDE1C}" dt="2024-10-19T07:32:08.162" v="466" actId="14100"/>
        <pc:sldMkLst>
          <pc:docMk/>
          <pc:sldMk cId="241366801" sldId="269"/>
        </pc:sldMkLst>
        <pc:graphicFrameChg chg="mod modGraphic">
          <ac:chgData name="" userId="a2ab4e02ba06badd" providerId="LiveId" clId="{4D96D709-0217-4E60-8AD8-9E9180AFDE1C}" dt="2024-10-19T07:32:08.162" v="466" actId="14100"/>
          <ac:graphicFrameMkLst>
            <pc:docMk/>
            <pc:sldMk cId="241366801" sldId="269"/>
            <ac:graphicFrameMk id="4" creationId="{3CC42897-93B2-4815-9F56-C12D89ED7FD5}"/>
          </ac:graphicFrameMkLst>
        </pc:graphicFrameChg>
      </pc:sldChg>
      <pc:sldChg chg="modSp">
        <pc:chgData name="" userId="a2ab4e02ba06badd" providerId="LiveId" clId="{4D96D709-0217-4E60-8AD8-9E9180AFDE1C}" dt="2024-10-19T07:47:41.437" v="470" actId="20577"/>
        <pc:sldMkLst>
          <pc:docMk/>
          <pc:sldMk cId="2362306359" sldId="270"/>
        </pc:sldMkLst>
        <pc:spChg chg="mod">
          <ac:chgData name="" userId="a2ab4e02ba06badd" providerId="LiveId" clId="{4D96D709-0217-4E60-8AD8-9E9180AFDE1C}" dt="2024-10-19T07:47:41.437" v="470" actId="20577"/>
          <ac:spMkLst>
            <pc:docMk/>
            <pc:sldMk cId="2362306359" sldId="270"/>
            <ac:spMk id="3" creationId="{9614D3B8-6943-43A2-B856-C708D23BF7F0}"/>
          </ac:spMkLst>
        </pc:spChg>
      </pc:sldChg>
      <pc:sldChg chg="addSp modSp add">
        <pc:chgData name="" userId="a2ab4e02ba06badd" providerId="LiveId" clId="{4D96D709-0217-4E60-8AD8-9E9180AFDE1C}" dt="2024-10-19T07:26:25.162" v="457" actId="1076"/>
        <pc:sldMkLst>
          <pc:docMk/>
          <pc:sldMk cId="2631574090" sldId="271"/>
        </pc:sldMkLst>
        <pc:graphicFrameChg chg="add mod modGraphic">
          <ac:chgData name="" userId="a2ab4e02ba06badd" providerId="LiveId" clId="{4D96D709-0217-4E60-8AD8-9E9180AFDE1C}" dt="2024-10-19T07:26:25.162" v="457" actId="1076"/>
          <ac:graphicFrameMkLst>
            <pc:docMk/>
            <pc:sldMk cId="2631574090" sldId="271"/>
            <ac:graphicFrameMk id="3" creationId="{C9F7C826-1FA5-4411-90E4-D5EFA7A51A4E}"/>
          </ac:graphicFrameMkLst>
        </pc:graphicFrameChg>
      </pc:sldChg>
      <pc:sldChg chg="add del">
        <pc:chgData name="" userId="a2ab4e02ba06badd" providerId="LiveId" clId="{4D96D709-0217-4E60-8AD8-9E9180AFDE1C}" dt="2024-10-19T03:23:20.389" v="163" actId="2696"/>
        <pc:sldMkLst>
          <pc:docMk/>
          <pc:sldMk cId="4240681961" sldId="272"/>
        </pc:sldMkLst>
      </pc:sldChg>
      <pc:sldChg chg="addSp modSp add">
        <pc:chgData name="" userId="a2ab4e02ba06badd" providerId="LiveId" clId="{4D96D709-0217-4E60-8AD8-9E9180AFDE1C}" dt="2024-10-19T07:31:47.184" v="465" actId="255"/>
        <pc:sldMkLst>
          <pc:docMk/>
          <pc:sldMk cId="4294541994" sldId="272"/>
        </pc:sldMkLst>
        <pc:graphicFrameChg chg="add mod modGraphic">
          <ac:chgData name="" userId="a2ab4e02ba06badd" providerId="LiveId" clId="{4D96D709-0217-4E60-8AD8-9E9180AFDE1C}" dt="2024-10-19T07:31:47.184" v="465" actId="255"/>
          <ac:graphicFrameMkLst>
            <pc:docMk/>
            <pc:sldMk cId="4294541994" sldId="272"/>
            <ac:graphicFrameMk id="3" creationId="{A09FBD53-82EC-45A7-BE89-2D5523F5116F}"/>
          </ac:graphicFrameMkLst>
        </pc:graphicFrameChg>
      </pc:sldChg>
    </pc:docChg>
  </pc:docChgLst>
  <pc:docChgLst>
    <pc:chgData userId="a2ab4e02ba06badd" providerId="LiveId" clId="{FFF34F47-BD22-4ABB-819A-CDC59000FA79}"/>
    <pc:docChg chg="custSel addSld modSld sldOrd">
      <pc:chgData name="" userId="a2ab4e02ba06badd" providerId="LiveId" clId="{FFF34F47-BD22-4ABB-819A-CDC59000FA79}" dt="2024-10-02T19:43:54.057" v="662" actId="20577"/>
      <pc:docMkLst>
        <pc:docMk/>
      </pc:docMkLst>
      <pc:sldChg chg="modSp">
        <pc:chgData name="" userId="a2ab4e02ba06badd" providerId="LiveId" clId="{FFF34F47-BD22-4ABB-819A-CDC59000FA79}" dt="2024-10-02T17:20:05.503" v="436" actId="20577"/>
        <pc:sldMkLst>
          <pc:docMk/>
          <pc:sldMk cId="0" sldId="257"/>
        </pc:sldMkLst>
        <pc:spChg chg="mod">
          <ac:chgData name="" userId="a2ab4e02ba06badd" providerId="LiveId" clId="{FFF34F47-BD22-4ABB-819A-CDC59000FA79}" dt="2024-10-02T17:20:05.503" v="436" actId="20577"/>
          <ac:spMkLst>
            <pc:docMk/>
            <pc:sldMk cId="0" sldId="257"/>
            <ac:spMk id="3" creationId="{00000000-0000-0000-0000-000000000000}"/>
          </ac:spMkLst>
        </pc:spChg>
      </pc:sldChg>
      <pc:sldChg chg="modSp">
        <pc:chgData name="" userId="a2ab4e02ba06badd" providerId="LiveId" clId="{FFF34F47-BD22-4ABB-819A-CDC59000FA79}" dt="2024-10-02T19:43:54.057" v="662" actId="20577"/>
        <pc:sldMkLst>
          <pc:docMk/>
          <pc:sldMk cId="0" sldId="258"/>
        </pc:sldMkLst>
        <pc:spChg chg="mod">
          <ac:chgData name="" userId="a2ab4e02ba06badd" providerId="LiveId" clId="{FFF34F47-BD22-4ABB-819A-CDC59000FA79}" dt="2024-10-02T19:43:54.057" v="662" actId="20577"/>
          <ac:spMkLst>
            <pc:docMk/>
            <pc:sldMk cId="0" sldId="258"/>
            <ac:spMk id="4" creationId="{00000000-0000-0000-0000-000000000000}"/>
          </ac:spMkLst>
        </pc:spChg>
      </pc:sldChg>
      <pc:sldChg chg="modSp">
        <pc:chgData name="" userId="a2ab4e02ba06badd" providerId="LiveId" clId="{FFF34F47-BD22-4ABB-819A-CDC59000FA79}" dt="2024-09-02T04:47:39.336" v="312" actId="20577"/>
        <pc:sldMkLst>
          <pc:docMk/>
          <pc:sldMk cId="0" sldId="261"/>
        </pc:sldMkLst>
        <pc:spChg chg="mod">
          <ac:chgData name="" userId="a2ab4e02ba06badd" providerId="LiveId" clId="{FFF34F47-BD22-4ABB-819A-CDC59000FA79}" dt="2024-09-02T04:47:39.336" v="312" actId="20577"/>
          <ac:spMkLst>
            <pc:docMk/>
            <pc:sldMk cId="0" sldId="261"/>
            <ac:spMk id="8" creationId="{00000000-0000-0000-0000-000000000000}"/>
          </ac:spMkLst>
        </pc:spChg>
      </pc:sldChg>
      <pc:sldChg chg="addSp delSp modSp add ord">
        <pc:chgData name="" userId="a2ab4e02ba06badd" providerId="LiveId" clId="{FFF34F47-BD22-4ABB-819A-CDC59000FA79}" dt="2024-10-02T17:31:05.514" v="501"/>
        <pc:sldMkLst>
          <pc:docMk/>
          <pc:sldMk cId="241366801" sldId="269"/>
        </pc:sldMkLst>
        <pc:spChg chg="mod">
          <ac:chgData name="" userId="a2ab4e02ba06badd" providerId="LiveId" clId="{FFF34F47-BD22-4ABB-819A-CDC59000FA79}" dt="2024-09-02T04:19:30.889" v="45" actId="20577"/>
          <ac:spMkLst>
            <pc:docMk/>
            <pc:sldMk cId="241366801" sldId="269"/>
            <ac:spMk id="2" creationId="{1060BC3C-3D4D-4B37-8826-B98A27B62EB5}"/>
          </ac:spMkLst>
        </pc:spChg>
        <pc:graphicFrameChg chg="add del mod modGraphic">
          <ac:chgData name="" userId="a2ab4e02ba06badd" providerId="LiveId" clId="{FFF34F47-BD22-4ABB-819A-CDC59000FA79}" dt="2024-10-02T17:29:52.332" v="496" actId="478"/>
          <ac:graphicFrameMkLst>
            <pc:docMk/>
            <pc:sldMk cId="241366801" sldId="269"/>
            <ac:graphicFrameMk id="3" creationId="{480D23B5-B617-4CEF-93B0-E7178BC77AA4}"/>
          </ac:graphicFrameMkLst>
        </pc:graphicFrameChg>
        <pc:graphicFrameChg chg="add mod modGraphic">
          <ac:chgData name="" userId="a2ab4e02ba06badd" providerId="LiveId" clId="{FFF34F47-BD22-4ABB-819A-CDC59000FA79}" dt="2024-10-02T17:30:52.018" v="500" actId="1076"/>
          <ac:graphicFrameMkLst>
            <pc:docMk/>
            <pc:sldMk cId="241366801" sldId="269"/>
            <ac:graphicFrameMk id="4" creationId="{3CC42897-93B2-4815-9F56-C12D89ED7FD5}"/>
          </ac:graphicFrameMkLst>
        </pc:graphicFrameChg>
      </pc:sldChg>
      <pc:sldChg chg="modSp add">
        <pc:chgData name="" userId="a2ab4e02ba06badd" providerId="LiveId" clId="{FFF34F47-BD22-4ABB-819A-CDC59000FA79}" dt="2024-10-02T19:41:15.803" v="532" actId="5793"/>
        <pc:sldMkLst>
          <pc:docMk/>
          <pc:sldMk cId="2362306359" sldId="270"/>
        </pc:sldMkLst>
        <pc:spChg chg="mod">
          <ac:chgData name="" userId="a2ab4e02ba06badd" providerId="LiveId" clId="{FFF34F47-BD22-4ABB-819A-CDC59000FA79}" dt="2024-10-02T17:23:11.596" v="472" actId="122"/>
          <ac:spMkLst>
            <pc:docMk/>
            <pc:sldMk cId="2362306359" sldId="270"/>
            <ac:spMk id="2" creationId="{58EB2987-5E00-4FF0-80D0-A1B6A1091A00}"/>
          </ac:spMkLst>
        </pc:spChg>
        <pc:spChg chg="mod">
          <ac:chgData name="" userId="a2ab4e02ba06badd" providerId="LiveId" clId="{FFF34F47-BD22-4ABB-819A-CDC59000FA79}" dt="2024-10-02T19:41:15.803" v="532" actId="5793"/>
          <ac:spMkLst>
            <pc:docMk/>
            <pc:sldMk cId="2362306359" sldId="270"/>
            <ac:spMk id="3" creationId="{9614D3B8-6943-43A2-B856-C708D23BF7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D2B266F-DE71-4576-8B4C-19642C1581CA}"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53077C-7088-4778-A2B1-D0606022A7F3}" type="slidenum">
              <a:rPr lang="en-IN" smtClean="0"/>
              <a:t>‹#›</a:t>
            </a:fld>
            <a:endParaRPr lang="en-IN"/>
          </a:p>
        </p:txBody>
      </p:sp>
    </p:spTree>
    <p:extLst>
      <p:ext uri="{BB962C8B-B14F-4D97-AF65-F5344CB8AC3E}">
        <p14:creationId xmlns:p14="http://schemas.microsoft.com/office/powerpoint/2010/main" val="341052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53077C-7088-4778-A2B1-D0606022A7F3}" type="slidenum">
              <a:rPr lang="en-IN" smtClean="0"/>
              <a:t>11</a:t>
            </a:fld>
            <a:endParaRPr lang="en-IN"/>
          </a:p>
        </p:txBody>
      </p:sp>
    </p:spTree>
    <p:extLst>
      <p:ext uri="{BB962C8B-B14F-4D97-AF65-F5344CB8AC3E}">
        <p14:creationId xmlns:p14="http://schemas.microsoft.com/office/powerpoint/2010/main" val="289151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FFFF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5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FFFF0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FFFF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8" cy="6857999"/>
          </a:xfrm>
          <a:prstGeom prst="rect">
            <a:avLst/>
          </a:prstGeom>
        </p:spPr>
      </p:pic>
      <p:sp>
        <p:nvSpPr>
          <p:cNvPr id="2" name="Holder 2"/>
          <p:cNvSpPr>
            <a:spLocks noGrp="1"/>
          </p:cNvSpPr>
          <p:nvPr>
            <p:ph type="title"/>
          </p:nvPr>
        </p:nvSpPr>
        <p:spPr>
          <a:xfrm>
            <a:off x="870057" y="367195"/>
            <a:ext cx="10451884" cy="879475"/>
          </a:xfrm>
          <a:prstGeom prst="rect">
            <a:avLst/>
          </a:prstGeom>
        </p:spPr>
        <p:txBody>
          <a:bodyPr wrap="square" lIns="0" tIns="0" rIns="0" bIns="0">
            <a:spAutoFit/>
          </a:bodyPr>
          <a:lstStyle>
            <a:lvl1pPr>
              <a:defRPr sz="5600" b="1" i="0">
                <a:solidFill>
                  <a:srgbClr val="FFFF00"/>
                </a:solidFill>
                <a:latin typeface="Trebuchet MS"/>
                <a:cs typeface="Trebuchet MS"/>
              </a:defRPr>
            </a:lvl1pPr>
          </a:lstStyle>
          <a:p>
            <a:endParaRPr/>
          </a:p>
        </p:txBody>
      </p:sp>
      <p:sp>
        <p:nvSpPr>
          <p:cNvPr id="3" name="Holder 3"/>
          <p:cNvSpPr>
            <a:spLocks noGrp="1"/>
          </p:cNvSpPr>
          <p:nvPr>
            <p:ph type="body" idx="1"/>
          </p:nvPr>
        </p:nvSpPr>
        <p:spPr>
          <a:xfrm>
            <a:off x="634176" y="2123948"/>
            <a:ext cx="10923647" cy="2593975"/>
          </a:xfrm>
          <a:prstGeom prst="rect">
            <a:avLst/>
          </a:prstGeom>
        </p:spPr>
        <p:txBody>
          <a:bodyPr wrap="square" lIns="0" tIns="0" rIns="0" bIns="0">
            <a:spAutoFit/>
          </a:bodyPr>
          <a:lstStyle>
            <a:lvl1pPr>
              <a:defRPr sz="185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8" cy="6857999"/>
          </a:xfrm>
          <a:prstGeom prst="rect">
            <a:avLst/>
          </a:prstGeom>
        </p:spPr>
      </p:pic>
      <p:sp>
        <p:nvSpPr>
          <p:cNvPr id="3" name="object 3"/>
          <p:cNvSpPr txBox="1">
            <a:spLocks noGrp="1"/>
          </p:cNvSpPr>
          <p:nvPr>
            <p:ph type="title"/>
          </p:nvPr>
        </p:nvSpPr>
        <p:spPr>
          <a:xfrm>
            <a:off x="430601" y="2770333"/>
            <a:ext cx="11395075" cy="1238250"/>
          </a:xfrm>
          <a:prstGeom prst="rect">
            <a:avLst/>
          </a:prstGeom>
        </p:spPr>
        <p:txBody>
          <a:bodyPr vert="horz" wrap="square" lIns="0" tIns="31115" rIns="0" bIns="0" rtlCol="0">
            <a:spAutoFit/>
          </a:bodyPr>
          <a:lstStyle/>
          <a:p>
            <a:pPr marL="693420" marR="5080" indent="-681355">
              <a:lnSpc>
                <a:spcPts val="4750"/>
              </a:lnSpc>
              <a:spcBef>
                <a:spcPts val="245"/>
              </a:spcBef>
            </a:pPr>
            <a:r>
              <a:rPr sz="4000" spc="-250" dirty="0">
                <a:solidFill>
                  <a:srgbClr val="FFFAF0"/>
                </a:solidFill>
                <a:latin typeface="Tahoma"/>
                <a:cs typeface="Tahoma"/>
              </a:rPr>
              <a:t>D</a:t>
            </a:r>
            <a:r>
              <a:rPr sz="4000" spc="-135" dirty="0">
                <a:solidFill>
                  <a:srgbClr val="FFFAF0"/>
                </a:solidFill>
                <a:latin typeface="Tahoma"/>
                <a:cs typeface="Tahoma"/>
              </a:rPr>
              <a:t>e</a:t>
            </a:r>
            <a:r>
              <a:rPr sz="4000" spc="-95" dirty="0">
                <a:solidFill>
                  <a:srgbClr val="FFFAF0"/>
                </a:solidFill>
                <a:latin typeface="Tahoma"/>
                <a:cs typeface="Tahoma"/>
              </a:rPr>
              <a:t>p</a:t>
            </a:r>
            <a:r>
              <a:rPr sz="4000" spc="-130" dirty="0">
                <a:solidFill>
                  <a:srgbClr val="FFFAF0"/>
                </a:solidFill>
                <a:latin typeface="Tahoma"/>
                <a:cs typeface="Tahoma"/>
              </a:rPr>
              <a:t>a</a:t>
            </a:r>
            <a:r>
              <a:rPr sz="4000" spc="-125" dirty="0">
                <a:solidFill>
                  <a:srgbClr val="FFFAF0"/>
                </a:solidFill>
                <a:latin typeface="Tahoma"/>
                <a:cs typeface="Tahoma"/>
              </a:rPr>
              <a:t>r</a:t>
            </a:r>
            <a:r>
              <a:rPr sz="4000" spc="-140" dirty="0">
                <a:solidFill>
                  <a:srgbClr val="FFFAF0"/>
                </a:solidFill>
                <a:latin typeface="Tahoma"/>
                <a:cs typeface="Tahoma"/>
              </a:rPr>
              <a:t>t</a:t>
            </a:r>
            <a:r>
              <a:rPr sz="4000" spc="-250" dirty="0">
                <a:solidFill>
                  <a:srgbClr val="FFFAF0"/>
                </a:solidFill>
                <a:latin typeface="Tahoma"/>
                <a:cs typeface="Tahoma"/>
              </a:rPr>
              <a:t>m</a:t>
            </a:r>
            <a:r>
              <a:rPr sz="4000" spc="-135" dirty="0">
                <a:solidFill>
                  <a:srgbClr val="FFFAF0"/>
                </a:solidFill>
                <a:latin typeface="Tahoma"/>
                <a:cs typeface="Tahoma"/>
              </a:rPr>
              <a:t>e</a:t>
            </a:r>
            <a:r>
              <a:rPr sz="4000" spc="-185" dirty="0">
                <a:solidFill>
                  <a:srgbClr val="FFFAF0"/>
                </a:solidFill>
                <a:latin typeface="Tahoma"/>
                <a:cs typeface="Tahoma"/>
              </a:rPr>
              <a:t>n</a:t>
            </a:r>
            <a:r>
              <a:rPr sz="4000" spc="-135" dirty="0">
                <a:solidFill>
                  <a:srgbClr val="FFFAF0"/>
                </a:solidFill>
                <a:latin typeface="Tahoma"/>
                <a:cs typeface="Tahoma"/>
              </a:rPr>
              <a:t>t</a:t>
            </a:r>
            <a:r>
              <a:rPr sz="4000" spc="-229" dirty="0">
                <a:solidFill>
                  <a:srgbClr val="FFFAF0"/>
                </a:solidFill>
                <a:latin typeface="Tahoma"/>
                <a:cs typeface="Tahoma"/>
              </a:rPr>
              <a:t> </a:t>
            </a:r>
            <a:r>
              <a:rPr sz="4000" spc="-220" dirty="0">
                <a:solidFill>
                  <a:srgbClr val="FFFAF0"/>
                </a:solidFill>
                <a:latin typeface="Tahoma"/>
                <a:cs typeface="Tahoma"/>
              </a:rPr>
              <a:t>o</a:t>
            </a:r>
            <a:r>
              <a:rPr sz="4000" spc="-90" dirty="0">
                <a:solidFill>
                  <a:srgbClr val="FFFAF0"/>
                </a:solidFill>
                <a:latin typeface="Tahoma"/>
                <a:cs typeface="Tahoma"/>
              </a:rPr>
              <a:t>f</a:t>
            </a:r>
            <a:r>
              <a:rPr sz="4000" spc="-229" dirty="0">
                <a:solidFill>
                  <a:srgbClr val="FFFAF0"/>
                </a:solidFill>
                <a:latin typeface="Tahoma"/>
                <a:cs typeface="Tahoma"/>
              </a:rPr>
              <a:t> </a:t>
            </a:r>
            <a:r>
              <a:rPr sz="4000" spc="-75" dirty="0">
                <a:solidFill>
                  <a:srgbClr val="FFFAF0"/>
                </a:solidFill>
                <a:latin typeface="Tahoma"/>
                <a:cs typeface="Tahoma"/>
              </a:rPr>
              <a:t>C</a:t>
            </a:r>
            <a:r>
              <a:rPr sz="4000" spc="-220" dirty="0">
                <a:solidFill>
                  <a:srgbClr val="FFFAF0"/>
                </a:solidFill>
                <a:latin typeface="Tahoma"/>
                <a:cs typeface="Tahoma"/>
              </a:rPr>
              <a:t>o</a:t>
            </a:r>
            <a:r>
              <a:rPr sz="4000" spc="-250" dirty="0">
                <a:solidFill>
                  <a:srgbClr val="FFFAF0"/>
                </a:solidFill>
                <a:latin typeface="Tahoma"/>
                <a:cs typeface="Tahoma"/>
              </a:rPr>
              <a:t>m</a:t>
            </a:r>
            <a:r>
              <a:rPr sz="4000" spc="-95" dirty="0">
                <a:solidFill>
                  <a:srgbClr val="FFFAF0"/>
                </a:solidFill>
                <a:latin typeface="Tahoma"/>
                <a:cs typeface="Tahoma"/>
              </a:rPr>
              <a:t>p</a:t>
            </a:r>
            <a:r>
              <a:rPr sz="4000" spc="-185" dirty="0">
                <a:solidFill>
                  <a:srgbClr val="FFFAF0"/>
                </a:solidFill>
                <a:latin typeface="Tahoma"/>
                <a:cs typeface="Tahoma"/>
              </a:rPr>
              <a:t>u</a:t>
            </a:r>
            <a:r>
              <a:rPr sz="4000" spc="-140" dirty="0">
                <a:solidFill>
                  <a:srgbClr val="FFFAF0"/>
                </a:solidFill>
                <a:latin typeface="Tahoma"/>
                <a:cs typeface="Tahoma"/>
              </a:rPr>
              <a:t>t</a:t>
            </a:r>
            <a:r>
              <a:rPr sz="4000" spc="-135" dirty="0">
                <a:solidFill>
                  <a:srgbClr val="FFFAF0"/>
                </a:solidFill>
                <a:latin typeface="Tahoma"/>
                <a:cs typeface="Tahoma"/>
              </a:rPr>
              <a:t>e</a:t>
            </a:r>
            <a:r>
              <a:rPr sz="4000" spc="-120" dirty="0">
                <a:solidFill>
                  <a:srgbClr val="FFFAF0"/>
                </a:solidFill>
                <a:latin typeface="Tahoma"/>
                <a:cs typeface="Tahoma"/>
              </a:rPr>
              <a:t>r</a:t>
            </a:r>
            <a:r>
              <a:rPr sz="4000" spc="-229" dirty="0">
                <a:solidFill>
                  <a:srgbClr val="FFFAF0"/>
                </a:solidFill>
                <a:latin typeface="Tahoma"/>
                <a:cs typeface="Tahoma"/>
              </a:rPr>
              <a:t> </a:t>
            </a:r>
            <a:r>
              <a:rPr sz="4000" spc="-45" dirty="0">
                <a:solidFill>
                  <a:srgbClr val="FFFAF0"/>
                </a:solidFill>
                <a:latin typeface="Tahoma"/>
                <a:cs typeface="Tahoma"/>
              </a:rPr>
              <a:t>S</a:t>
            </a:r>
            <a:r>
              <a:rPr sz="4000" spc="-50" dirty="0">
                <a:solidFill>
                  <a:srgbClr val="FFFAF0"/>
                </a:solidFill>
                <a:latin typeface="Tahoma"/>
                <a:cs typeface="Tahoma"/>
              </a:rPr>
              <a:t>c</a:t>
            </a:r>
            <a:r>
              <a:rPr sz="4000" spc="-70" dirty="0">
                <a:solidFill>
                  <a:srgbClr val="FFFAF0"/>
                </a:solidFill>
                <a:latin typeface="Tahoma"/>
                <a:cs typeface="Tahoma"/>
              </a:rPr>
              <a:t>i</a:t>
            </a:r>
            <a:r>
              <a:rPr sz="4000" spc="-135" dirty="0">
                <a:solidFill>
                  <a:srgbClr val="FFFAF0"/>
                </a:solidFill>
                <a:latin typeface="Tahoma"/>
                <a:cs typeface="Tahoma"/>
              </a:rPr>
              <a:t>e</a:t>
            </a:r>
            <a:r>
              <a:rPr sz="4000" spc="-185" dirty="0">
                <a:solidFill>
                  <a:srgbClr val="FFFAF0"/>
                </a:solidFill>
                <a:latin typeface="Tahoma"/>
                <a:cs typeface="Tahoma"/>
              </a:rPr>
              <a:t>n</a:t>
            </a:r>
            <a:r>
              <a:rPr sz="4000" spc="-50" dirty="0">
                <a:solidFill>
                  <a:srgbClr val="FFFAF0"/>
                </a:solidFill>
                <a:latin typeface="Tahoma"/>
                <a:cs typeface="Tahoma"/>
              </a:rPr>
              <a:t>c</a:t>
            </a:r>
            <a:r>
              <a:rPr sz="4000" spc="-130" dirty="0">
                <a:solidFill>
                  <a:srgbClr val="FFFAF0"/>
                </a:solidFill>
                <a:latin typeface="Tahoma"/>
                <a:cs typeface="Tahoma"/>
              </a:rPr>
              <a:t>e</a:t>
            </a:r>
            <a:r>
              <a:rPr sz="4000" spc="-229" dirty="0">
                <a:solidFill>
                  <a:srgbClr val="FFFAF0"/>
                </a:solidFill>
                <a:latin typeface="Tahoma"/>
                <a:cs typeface="Tahoma"/>
              </a:rPr>
              <a:t> </a:t>
            </a:r>
            <a:r>
              <a:rPr sz="4000" spc="-245" dirty="0">
                <a:solidFill>
                  <a:srgbClr val="FFFAF0"/>
                </a:solidFill>
                <a:latin typeface="Tahoma"/>
                <a:cs typeface="Tahoma"/>
              </a:rPr>
              <a:t>&amp;</a:t>
            </a:r>
            <a:r>
              <a:rPr sz="4000" spc="-229" dirty="0">
                <a:solidFill>
                  <a:srgbClr val="FFFAF0"/>
                </a:solidFill>
                <a:latin typeface="Tahoma"/>
                <a:cs typeface="Tahoma"/>
              </a:rPr>
              <a:t> </a:t>
            </a:r>
            <a:r>
              <a:rPr sz="4000" spc="-45" dirty="0">
                <a:solidFill>
                  <a:srgbClr val="FFFAF0"/>
                </a:solidFill>
                <a:latin typeface="Tahoma"/>
                <a:cs typeface="Tahoma"/>
              </a:rPr>
              <a:t>E</a:t>
            </a:r>
            <a:r>
              <a:rPr sz="4000" spc="-185" dirty="0">
                <a:solidFill>
                  <a:srgbClr val="FFFAF0"/>
                </a:solidFill>
                <a:latin typeface="Tahoma"/>
                <a:cs typeface="Tahoma"/>
              </a:rPr>
              <a:t>n</a:t>
            </a:r>
            <a:r>
              <a:rPr sz="4000" spc="-320" dirty="0">
                <a:solidFill>
                  <a:srgbClr val="FFFAF0"/>
                </a:solidFill>
                <a:latin typeface="Tahoma"/>
                <a:cs typeface="Tahoma"/>
              </a:rPr>
              <a:t>g</a:t>
            </a:r>
            <a:r>
              <a:rPr sz="4000" spc="-70" dirty="0">
                <a:solidFill>
                  <a:srgbClr val="FFFAF0"/>
                </a:solidFill>
                <a:latin typeface="Tahoma"/>
                <a:cs typeface="Tahoma"/>
              </a:rPr>
              <a:t>i</a:t>
            </a:r>
            <a:r>
              <a:rPr sz="4000" spc="-185" dirty="0">
                <a:solidFill>
                  <a:srgbClr val="FFFAF0"/>
                </a:solidFill>
                <a:latin typeface="Tahoma"/>
                <a:cs typeface="Tahoma"/>
              </a:rPr>
              <a:t>n</a:t>
            </a:r>
            <a:r>
              <a:rPr sz="4000" spc="-135" dirty="0">
                <a:solidFill>
                  <a:srgbClr val="FFFAF0"/>
                </a:solidFill>
                <a:latin typeface="Tahoma"/>
                <a:cs typeface="Tahoma"/>
              </a:rPr>
              <a:t>ee</a:t>
            </a:r>
            <a:r>
              <a:rPr sz="4000" spc="-125" dirty="0">
                <a:solidFill>
                  <a:srgbClr val="FFFAF0"/>
                </a:solidFill>
                <a:latin typeface="Tahoma"/>
                <a:cs typeface="Tahoma"/>
              </a:rPr>
              <a:t>r</a:t>
            </a:r>
            <a:r>
              <a:rPr sz="4000" spc="-70" dirty="0">
                <a:solidFill>
                  <a:srgbClr val="FFFAF0"/>
                </a:solidFill>
                <a:latin typeface="Tahoma"/>
                <a:cs typeface="Tahoma"/>
              </a:rPr>
              <a:t>i</a:t>
            </a:r>
            <a:r>
              <a:rPr sz="4000" spc="-185" dirty="0">
                <a:solidFill>
                  <a:srgbClr val="FFFAF0"/>
                </a:solidFill>
                <a:latin typeface="Tahoma"/>
                <a:cs typeface="Tahoma"/>
              </a:rPr>
              <a:t>n</a:t>
            </a:r>
            <a:r>
              <a:rPr sz="4000" spc="-204" dirty="0">
                <a:solidFill>
                  <a:srgbClr val="FFFAF0"/>
                </a:solidFill>
                <a:latin typeface="Tahoma"/>
                <a:cs typeface="Tahoma"/>
              </a:rPr>
              <a:t>g  </a:t>
            </a:r>
            <a:r>
              <a:rPr sz="4000" spc="-5" dirty="0">
                <a:solidFill>
                  <a:srgbClr val="FFFAF0"/>
                </a:solidFill>
                <a:latin typeface="Tahoma"/>
                <a:cs typeface="Tahoma"/>
              </a:rPr>
              <a:t>A</a:t>
            </a:r>
            <a:r>
              <a:rPr sz="4000" spc="-125" dirty="0">
                <a:solidFill>
                  <a:srgbClr val="FFFAF0"/>
                </a:solidFill>
                <a:latin typeface="Tahoma"/>
                <a:cs typeface="Tahoma"/>
              </a:rPr>
              <a:t>r</a:t>
            </a:r>
            <a:r>
              <a:rPr sz="4000" spc="-140" dirty="0">
                <a:solidFill>
                  <a:srgbClr val="FFFAF0"/>
                </a:solidFill>
                <a:latin typeface="Tahoma"/>
                <a:cs typeface="Tahoma"/>
              </a:rPr>
              <a:t>t</a:t>
            </a:r>
            <a:r>
              <a:rPr sz="4000" spc="-70" dirty="0">
                <a:solidFill>
                  <a:srgbClr val="FFFAF0"/>
                </a:solidFill>
                <a:latin typeface="Tahoma"/>
                <a:cs typeface="Tahoma"/>
              </a:rPr>
              <a:t>i</a:t>
            </a:r>
            <a:r>
              <a:rPr sz="4000" spc="-95" dirty="0">
                <a:solidFill>
                  <a:srgbClr val="FFFAF0"/>
                </a:solidFill>
                <a:latin typeface="Tahoma"/>
                <a:cs typeface="Tahoma"/>
              </a:rPr>
              <a:t>f</a:t>
            </a:r>
            <a:r>
              <a:rPr sz="4000" spc="-70" dirty="0">
                <a:solidFill>
                  <a:srgbClr val="FFFAF0"/>
                </a:solidFill>
                <a:latin typeface="Tahoma"/>
                <a:cs typeface="Tahoma"/>
              </a:rPr>
              <a:t>i</a:t>
            </a:r>
            <a:r>
              <a:rPr sz="4000" spc="-50" dirty="0">
                <a:solidFill>
                  <a:srgbClr val="FFFAF0"/>
                </a:solidFill>
                <a:latin typeface="Tahoma"/>
                <a:cs typeface="Tahoma"/>
              </a:rPr>
              <a:t>c</a:t>
            </a:r>
            <a:r>
              <a:rPr sz="4000" spc="-70" dirty="0">
                <a:solidFill>
                  <a:srgbClr val="FFFAF0"/>
                </a:solidFill>
                <a:latin typeface="Tahoma"/>
                <a:cs typeface="Tahoma"/>
              </a:rPr>
              <a:t>i</a:t>
            </a:r>
            <a:r>
              <a:rPr sz="4000" spc="-125" dirty="0">
                <a:solidFill>
                  <a:srgbClr val="FFFAF0"/>
                </a:solidFill>
                <a:latin typeface="Tahoma"/>
                <a:cs typeface="Tahoma"/>
              </a:rPr>
              <a:t>a</a:t>
            </a:r>
            <a:r>
              <a:rPr sz="4000" dirty="0">
                <a:solidFill>
                  <a:srgbClr val="FFFAF0"/>
                </a:solidFill>
                <a:latin typeface="Tahoma"/>
                <a:cs typeface="Tahoma"/>
              </a:rPr>
              <a:t>l</a:t>
            </a:r>
            <a:r>
              <a:rPr sz="4000" spc="-229" dirty="0">
                <a:solidFill>
                  <a:srgbClr val="FFFAF0"/>
                </a:solidFill>
                <a:latin typeface="Tahoma"/>
                <a:cs typeface="Tahoma"/>
              </a:rPr>
              <a:t> </a:t>
            </a:r>
            <a:r>
              <a:rPr sz="4000" spc="-215" dirty="0">
                <a:solidFill>
                  <a:srgbClr val="FFFAF0"/>
                </a:solidFill>
                <a:latin typeface="Tahoma"/>
                <a:cs typeface="Tahoma"/>
              </a:rPr>
              <a:t>I</a:t>
            </a:r>
            <a:r>
              <a:rPr sz="4000" spc="-185" dirty="0">
                <a:solidFill>
                  <a:srgbClr val="FFFAF0"/>
                </a:solidFill>
                <a:latin typeface="Tahoma"/>
                <a:cs typeface="Tahoma"/>
              </a:rPr>
              <a:t>n</a:t>
            </a:r>
            <a:r>
              <a:rPr sz="4000" spc="-140" dirty="0">
                <a:solidFill>
                  <a:srgbClr val="FFFAF0"/>
                </a:solidFill>
                <a:latin typeface="Tahoma"/>
                <a:cs typeface="Tahoma"/>
              </a:rPr>
              <a:t>t</a:t>
            </a:r>
            <a:r>
              <a:rPr sz="4000" spc="-135" dirty="0">
                <a:solidFill>
                  <a:srgbClr val="FFFAF0"/>
                </a:solidFill>
                <a:latin typeface="Tahoma"/>
                <a:cs typeface="Tahoma"/>
              </a:rPr>
              <a:t>e</a:t>
            </a:r>
            <a:r>
              <a:rPr sz="4000" spc="-5" dirty="0">
                <a:solidFill>
                  <a:srgbClr val="FFFAF0"/>
                </a:solidFill>
                <a:latin typeface="Tahoma"/>
                <a:cs typeface="Tahoma"/>
              </a:rPr>
              <a:t>ll</a:t>
            </a:r>
            <a:r>
              <a:rPr sz="4000" spc="-70" dirty="0">
                <a:solidFill>
                  <a:srgbClr val="FFFAF0"/>
                </a:solidFill>
                <a:latin typeface="Tahoma"/>
                <a:cs typeface="Tahoma"/>
              </a:rPr>
              <a:t>i</a:t>
            </a:r>
            <a:r>
              <a:rPr sz="4000" spc="-320" dirty="0">
                <a:solidFill>
                  <a:srgbClr val="FFFAF0"/>
                </a:solidFill>
                <a:latin typeface="Tahoma"/>
                <a:cs typeface="Tahoma"/>
              </a:rPr>
              <a:t>g</a:t>
            </a:r>
            <a:r>
              <a:rPr sz="4000" spc="-135" dirty="0">
                <a:solidFill>
                  <a:srgbClr val="FFFAF0"/>
                </a:solidFill>
                <a:latin typeface="Tahoma"/>
                <a:cs typeface="Tahoma"/>
              </a:rPr>
              <a:t>e</a:t>
            </a:r>
            <a:r>
              <a:rPr sz="4000" spc="-185" dirty="0">
                <a:solidFill>
                  <a:srgbClr val="FFFAF0"/>
                </a:solidFill>
                <a:latin typeface="Tahoma"/>
                <a:cs typeface="Tahoma"/>
              </a:rPr>
              <a:t>n</a:t>
            </a:r>
            <a:r>
              <a:rPr sz="4000" spc="-50" dirty="0">
                <a:solidFill>
                  <a:srgbClr val="FFFAF0"/>
                </a:solidFill>
                <a:latin typeface="Tahoma"/>
                <a:cs typeface="Tahoma"/>
              </a:rPr>
              <a:t>c</a:t>
            </a:r>
            <a:r>
              <a:rPr sz="4000" spc="-130" dirty="0">
                <a:solidFill>
                  <a:srgbClr val="FFFAF0"/>
                </a:solidFill>
                <a:latin typeface="Tahoma"/>
                <a:cs typeface="Tahoma"/>
              </a:rPr>
              <a:t>e</a:t>
            </a:r>
            <a:r>
              <a:rPr sz="4000" spc="-229" dirty="0">
                <a:solidFill>
                  <a:srgbClr val="FFFAF0"/>
                </a:solidFill>
                <a:latin typeface="Tahoma"/>
                <a:cs typeface="Tahoma"/>
              </a:rPr>
              <a:t> </a:t>
            </a:r>
            <a:r>
              <a:rPr sz="4000" spc="-245" dirty="0">
                <a:solidFill>
                  <a:srgbClr val="FFFAF0"/>
                </a:solidFill>
                <a:latin typeface="Tahoma"/>
                <a:cs typeface="Tahoma"/>
              </a:rPr>
              <a:t>&amp;</a:t>
            </a:r>
            <a:r>
              <a:rPr sz="4000" spc="-229" dirty="0">
                <a:solidFill>
                  <a:srgbClr val="FFFAF0"/>
                </a:solidFill>
                <a:latin typeface="Tahoma"/>
                <a:cs typeface="Tahoma"/>
              </a:rPr>
              <a:t> </a:t>
            </a:r>
            <a:r>
              <a:rPr sz="4000" spc="-305" dirty="0">
                <a:solidFill>
                  <a:srgbClr val="FFFAF0"/>
                </a:solidFill>
                <a:latin typeface="Tahoma"/>
                <a:cs typeface="Tahoma"/>
              </a:rPr>
              <a:t>M</a:t>
            </a:r>
            <a:r>
              <a:rPr sz="4000" spc="-125" dirty="0">
                <a:solidFill>
                  <a:srgbClr val="FFFAF0"/>
                </a:solidFill>
                <a:latin typeface="Tahoma"/>
                <a:cs typeface="Tahoma"/>
              </a:rPr>
              <a:t>a</a:t>
            </a:r>
            <a:r>
              <a:rPr sz="4000" spc="-50" dirty="0">
                <a:solidFill>
                  <a:srgbClr val="FFFAF0"/>
                </a:solidFill>
                <a:latin typeface="Tahoma"/>
                <a:cs typeface="Tahoma"/>
              </a:rPr>
              <a:t>c</a:t>
            </a:r>
            <a:r>
              <a:rPr sz="4000" spc="-185" dirty="0">
                <a:solidFill>
                  <a:srgbClr val="FFFAF0"/>
                </a:solidFill>
                <a:latin typeface="Tahoma"/>
                <a:cs typeface="Tahoma"/>
              </a:rPr>
              <a:t>h</a:t>
            </a:r>
            <a:r>
              <a:rPr sz="4000" spc="-70" dirty="0">
                <a:solidFill>
                  <a:srgbClr val="FFFAF0"/>
                </a:solidFill>
                <a:latin typeface="Tahoma"/>
                <a:cs typeface="Tahoma"/>
              </a:rPr>
              <a:t>i</a:t>
            </a:r>
            <a:r>
              <a:rPr sz="4000" spc="-185" dirty="0">
                <a:solidFill>
                  <a:srgbClr val="FFFAF0"/>
                </a:solidFill>
                <a:latin typeface="Tahoma"/>
                <a:cs typeface="Tahoma"/>
              </a:rPr>
              <a:t>n</a:t>
            </a:r>
            <a:r>
              <a:rPr sz="4000" spc="-130" dirty="0">
                <a:solidFill>
                  <a:srgbClr val="FFFAF0"/>
                </a:solidFill>
                <a:latin typeface="Tahoma"/>
                <a:cs typeface="Tahoma"/>
              </a:rPr>
              <a:t>e</a:t>
            </a:r>
            <a:r>
              <a:rPr sz="4000" spc="-229" dirty="0">
                <a:solidFill>
                  <a:srgbClr val="FFFAF0"/>
                </a:solidFill>
                <a:latin typeface="Tahoma"/>
                <a:cs typeface="Tahoma"/>
              </a:rPr>
              <a:t> </a:t>
            </a:r>
            <a:r>
              <a:rPr sz="4000" spc="-175" dirty="0">
                <a:solidFill>
                  <a:srgbClr val="FFFAF0"/>
                </a:solidFill>
                <a:latin typeface="Tahoma"/>
                <a:cs typeface="Tahoma"/>
              </a:rPr>
              <a:t>L</a:t>
            </a:r>
            <a:r>
              <a:rPr sz="4000" spc="-135" dirty="0">
                <a:solidFill>
                  <a:srgbClr val="FFFAF0"/>
                </a:solidFill>
                <a:latin typeface="Tahoma"/>
                <a:cs typeface="Tahoma"/>
              </a:rPr>
              <a:t>e</a:t>
            </a:r>
            <a:r>
              <a:rPr sz="4000" spc="-125" dirty="0">
                <a:solidFill>
                  <a:srgbClr val="FFFAF0"/>
                </a:solidFill>
                <a:latin typeface="Tahoma"/>
                <a:cs typeface="Tahoma"/>
              </a:rPr>
              <a:t>ar</a:t>
            </a:r>
            <a:r>
              <a:rPr sz="4000" spc="-185" dirty="0">
                <a:solidFill>
                  <a:srgbClr val="FFFAF0"/>
                </a:solidFill>
                <a:latin typeface="Tahoma"/>
                <a:cs typeface="Tahoma"/>
              </a:rPr>
              <a:t>n</a:t>
            </a:r>
            <a:r>
              <a:rPr sz="4000" spc="-70" dirty="0">
                <a:solidFill>
                  <a:srgbClr val="FFFAF0"/>
                </a:solidFill>
                <a:latin typeface="Tahoma"/>
                <a:cs typeface="Tahoma"/>
              </a:rPr>
              <a:t>i</a:t>
            </a:r>
            <a:r>
              <a:rPr sz="4000" spc="-185" dirty="0">
                <a:solidFill>
                  <a:srgbClr val="FFFAF0"/>
                </a:solidFill>
                <a:latin typeface="Tahoma"/>
                <a:cs typeface="Tahoma"/>
              </a:rPr>
              <a:t>n</a:t>
            </a:r>
            <a:r>
              <a:rPr sz="4000" spc="-315" dirty="0">
                <a:solidFill>
                  <a:srgbClr val="FFFAF0"/>
                </a:solidFill>
                <a:latin typeface="Tahoma"/>
                <a:cs typeface="Tahoma"/>
              </a:rPr>
              <a:t>g</a:t>
            </a:r>
            <a:endParaRPr sz="4000">
              <a:latin typeface="Tahoma"/>
              <a:cs typeface="Tahoma"/>
            </a:endParaRPr>
          </a:p>
        </p:txBody>
      </p:sp>
      <p:sp>
        <p:nvSpPr>
          <p:cNvPr id="4" name="object 4"/>
          <p:cNvSpPr txBox="1"/>
          <p:nvPr/>
        </p:nvSpPr>
        <p:spPr>
          <a:xfrm>
            <a:off x="1369010" y="4048355"/>
            <a:ext cx="9454515" cy="1971039"/>
          </a:xfrm>
          <a:prstGeom prst="rect">
            <a:avLst/>
          </a:prstGeom>
        </p:spPr>
        <p:txBody>
          <a:bodyPr vert="horz" wrap="square" lIns="0" tIns="31115" rIns="0" bIns="0" rtlCol="0">
            <a:spAutoFit/>
          </a:bodyPr>
          <a:lstStyle/>
          <a:p>
            <a:pPr marL="12700" marR="5080" indent="1677670">
              <a:lnSpc>
                <a:spcPts val="3820"/>
              </a:lnSpc>
              <a:spcBef>
                <a:spcPts val="245"/>
              </a:spcBef>
            </a:pPr>
            <a:r>
              <a:rPr sz="3200" spc="-140" dirty="0">
                <a:solidFill>
                  <a:srgbClr val="FFFAF0"/>
                </a:solidFill>
                <a:latin typeface="Verdana"/>
                <a:cs typeface="Verdana"/>
              </a:rPr>
              <a:t>A</a:t>
            </a:r>
            <a:r>
              <a:rPr sz="3200" spc="-295" dirty="0">
                <a:solidFill>
                  <a:srgbClr val="FFFAF0"/>
                </a:solidFill>
                <a:latin typeface="Verdana"/>
                <a:cs typeface="Verdana"/>
              </a:rPr>
              <a:t>.</a:t>
            </a:r>
            <a:r>
              <a:rPr sz="3200" spc="5" dirty="0">
                <a:solidFill>
                  <a:srgbClr val="FFFAF0"/>
                </a:solidFill>
                <a:latin typeface="Verdana"/>
                <a:cs typeface="Verdana"/>
              </a:rPr>
              <a:t>P</a:t>
            </a:r>
            <a:r>
              <a:rPr sz="3200" spc="-295" dirty="0">
                <a:solidFill>
                  <a:srgbClr val="FFFAF0"/>
                </a:solidFill>
                <a:latin typeface="Verdana"/>
                <a:cs typeface="Verdana"/>
              </a:rPr>
              <a:t>.</a:t>
            </a:r>
            <a:r>
              <a:rPr sz="3200" spc="-370" dirty="0">
                <a:solidFill>
                  <a:srgbClr val="FFFAF0"/>
                </a:solidFill>
                <a:latin typeface="Verdana"/>
                <a:cs typeface="Verdana"/>
              </a:rPr>
              <a:t> </a:t>
            </a:r>
            <a:r>
              <a:rPr sz="3200" spc="-335" dirty="0">
                <a:solidFill>
                  <a:srgbClr val="FFFAF0"/>
                </a:solidFill>
                <a:latin typeface="Verdana"/>
                <a:cs typeface="Verdana"/>
              </a:rPr>
              <a:t>S</a:t>
            </a:r>
            <a:r>
              <a:rPr sz="3200" spc="-215" dirty="0">
                <a:solidFill>
                  <a:srgbClr val="FFFAF0"/>
                </a:solidFill>
                <a:latin typeface="Verdana"/>
                <a:cs typeface="Verdana"/>
              </a:rPr>
              <a:t>h</a:t>
            </a:r>
            <a:r>
              <a:rPr sz="3200" spc="-220" dirty="0">
                <a:solidFill>
                  <a:srgbClr val="FFFAF0"/>
                </a:solidFill>
                <a:latin typeface="Verdana"/>
                <a:cs typeface="Verdana"/>
              </a:rPr>
              <a:t>a</a:t>
            </a:r>
            <a:r>
              <a:rPr sz="3200" spc="-210" dirty="0">
                <a:solidFill>
                  <a:srgbClr val="FFFAF0"/>
                </a:solidFill>
                <a:latin typeface="Verdana"/>
                <a:cs typeface="Verdana"/>
              </a:rPr>
              <a:t>h</a:t>
            </a:r>
            <a:r>
              <a:rPr sz="3200" spc="-370" dirty="0">
                <a:solidFill>
                  <a:srgbClr val="FFFAF0"/>
                </a:solidFill>
                <a:latin typeface="Verdana"/>
                <a:cs typeface="Verdana"/>
              </a:rPr>
              <a:t> </a:t>
            </a:r>
            <a:r>
              <a:rPr sz="3200" spc="-70" dirty="0">
                <a:solidFill>
                  <a:srgbClr val="FFFAF0"/>
                </a:solidFill>
                <a:latin typeface="Verdana"/>
                <a:cs typeface="Verdana"/>
              </a:rPr>
              <a:t>I</a:t>
            </a:r>
            <a:r>
              <a:rPr sz="3200" spc="-215" dirty="0">
                <a:solidFill>
                  <a:srgbClr val="FFFAF0"/>
                </a:solidFill>
                <a:latin typeface="Verdana"/>
                <a:cs typeface="Verdana"/>
              </a:rPr>
              <a:t>n</a:t>
            </a:r>
            <a:r>
              <a:rPr sz="3200" spc="-110" dirty="0">
                <a:solidFill>
                  <a:srgbClr val="FFFAF0"/>
                </a:solidFill>
                <a:latin typeface="Verdana"/>
                <a:cs typeface="Verdana"/>
              </a:rPr>
              <a:t>s</a:t>
            </a:r>
            <a:r>
              <a:rPr sz="3200" spc="-140" dirty="0">
                <a:solidFill>
                  <a:srgbClr val="FFFAF0"/>
                </a:solidFill>
                <a:latin typeface="Verdana"/>
                <a:cs typeface="Verdana"/>
              </a:rPr>
              <a:t>t</a:t>
            </a:r>
            <a:r>
              <a:rPr sz="3200" spc="-80" dirty="0">
                <a:solidFill>
                  <a:srgbClr val="FFFAF0"/>
                </a:solidFill>
                <a:latin typeface="Verdana"/>
                <a:cs typeface="Verdana"/>
              </a:rPr>
              <a:t>i</a:t>
            </a:r>
            <a:r>
              <a:rPr sz="3200" spc="-140" dirty="0">
                <a:solidFill>
                  <a:srgbClr val="FFFAF0"/>
                </a:solidFill>
                <a:latin typeface="Verdana"/>
                <a:cs typeface="Verdana"/>
              </a:rPr>
              <a:t>t</a:t>
            </a:r>
            <a:r>
              <a:rPr sz="3200" spc="-215" dirty="0">
                <a:solidFill>
                  <a:srgbClr val="FFFAF0"/>
                </a:solidFill>
                <a:latin typeface="Verdana"/>
                <a:cs typeface="Verdana"/>
              </a:rPr>
              <a:t>u</a:t>
            </a:r>
            <a:r>
              <a:rPr sz="3200" spc="-140" dirty="0">
                <a:solidFill>
                  <a:srgbClr val="FFFAF0"/>
                </a:solidFill>
                <a:latin typeface="Verdana"/>
                <a:cs typeface="Verdana"/>
              </a:rPr>
              <a:t>t</a:t>
            </a:r>
            <a:r>
              <a:rPr sz="3200" spc="-150" dirty="0">
                <a:solidFill>
                  <a:srgbClr val="FFFAF0"/>
                </a:solidFill>
                <a:latin typeface="Verdana"/>
                <a:cs typeface="Verdana"/>
              </a:rPr>
              <a:t>e</a:t>
            </a:r>
            <a:r>
              <a:rPr sz="3200" spc="-370" dirty="0">
                <a:solidFill>
                  <a:srgbClr val="FFFAF0"/>
                </a:solidFill>
                <a:latin typeface="Verdana"/>
                <a:cs typeface="Verdana"/>
              </a:rPr>
              <a:t> </a:t>
            </a:r>
            <a:r>
              <a:rPr sz="3200" spc="-155" dirty="0">
                <a:solidFill>
                  <a:srgbClr val="FFFAF0"/>
                </a:solidFill>
                <a:latin typeface="Verdana"/>
                <a:cs typeface="Verdana"/>
              </a:rPr>
              <a:t>o</a:t>
            </a:r>
            <a:r>
              <a:rPr sz="3200" spc="-90" dirty="0">
                <a:solidFill>
                  <a:srgbClr val="FFFAF0"/>
                </a:solidFill>
                <a:latin typeface="Verdana"/>
                <a:cs typeface="Verdana"/>
              </a:rPr>
              <a:t>f</a:t>
            </a:r>
            <a:r>
              <a:rPr sz="3200" spc="-370" dirty="0">
                <a:solidFill>
                  <a:srgbClr val="FFFAF0"/>
                </a:solidFill>
                <a:latin typeface="Verdana"/>
                <a:cs typeface="Verdana"/>
              </a:rPr>
              <a:t> </a:t>
            </a:r>
            <a:r>
              <a:rPr sz="3200" spc="-145" dirty="0">
                <a:solidFill>
                  <a:srgbClr val="FFFAF0"/>
                </a:solidFill>
                <a:latin typeface="Verdana"/>
                <a:cs typeface="Verdana"/>
              </a:rPr>
              <a:t>T</a:t>
            </a:r>
            <a:r>
              <a:rPr sz="3200" spc="-155" dirty="0">
                <a:solidFill>
                  <a:srgbClr val="FFFAF0"/>
                </a:solidFill>
                <a:latin typeface="Verdana"/>
                <a:cs typeface="Verdana"/>
              </a:rPr>
              <a:t>e</a:t>
            </a:r>
            <a:r>
              <a:rPr sz="3200" spc="-65" dirty="0">
                <a:solidFill>
                  <a:srgbClr val="FFFAF0"/>
                </a:solidFill>
                <a:latin typeface="Verdana"/>
                <a:cs typeface="Verdana"/>
              </a:rPr>
              <a:t>c</a:t>
            </a:r>
            <a:r>
              <a:rPr sz="3200" spc="-215" dirty="0">
                <a:solidFill>
                  <a:srgbClr val="FFFAF0"/>
                </a:solidFill>
                <a:latin typeface="Verdana"/>
                <a:cs typeface="Verdana"/>
              </a:rPr>
              <a:t>hn</a:t>
            </a:r>
            <a:r>
              <a:rPr sz="3200" spc="-155" dirty="0">
                <a:solidFill>
                  <a:srgbClr val="FFFAF0"/>
                </a:solidFill>
                <a:latin typeface="Verdana"/>
                <a:cs typeface="Verdana"/>
              </a:rPr>
              <a:t>o</a:t>
            </a:r>
            <a:r>
              <a:rPr sz="3200" spc="-10" dirty="0">
                <a:solidFill>
                  <a:srgbClr val="FFFAF0"/>
                </a:solidFill>
                <a:latin typeface="Verdana"/>
                <a:cs typeface="Verdana"/>
              </a:rPr>
              <a:t>l</a:t>
            </a:r>
            <a:r>
              <a:rPr sz="3200" spc="-155" dirty="0">
                <a:solidFill>
                  <a:srgbClr val="FFFAF0"/>
                </a:solidFill>
                <a:latin typeface="Verdana"/>
                <a:cs typeface="Verdana"/>
              </a:rPr>
              <a:t>o</a:t>
            </a:r>
            <a:r>
              <a:rPr sz="3200" spc="-310" dirty="0">
                <a:solidFill>
                  <a:srgbClr val="FFFAF0"/>
                </a:solidFill>
                <a:latin typeface="Verdana"/>
                <a:cs typeface="Verdana"/>
              </a:rPr>
              <a:t>g</a:t>
            </a:r>
            <a:r>
              <a:rPr sz="3200" spc="-220" dirty="0">
                <a:solidFill>
                  <a:srgbClr val="FFFAF0"/>
                </a:solidFill>
                <a:latin typeface="Verdana"/>
                <a:cs typeface="Verdana"/>
              </a:rPr>
              <a:t>y  </a:t>
            </a:r>
            <a:r>
              <a:rPr sz="3200" spc="-204" dirty="0">
                <a:solidFill>
                  <a:srgbClr val="FFFAF0"/>
                </a:solidFill>
                <a:latin typeface="Verdana"/>
                <a:cs typeface="Verdana"/>
              </a:rPr>
              <a:t>G.B.Road,Kasarvadavli,</a:t>
            </a:r>
            <a:r>
              <a:rPr sz="3200" spc="-360" dirty="0">
                <a:solidFill>
                  <a:srgbClr val="FFFAF0"/>
                </a:solidFill>
                <a:latin typeface="Verdana"/>
                <a:cs typeface="Verdana"/>
              </a:rPr>
              <a:t> </a:t>
            </a:r>
            <a:r>
              <a:rPr sz="3200" spc="-260" dirty="0">
                <a:solidFill>
                  <a:srgbClr val="FFFAF0"/>
                </a:solidFill>
                <a:latin typeface="Verdana"/>
                <a:cs typeface="Verdana"/>
              </a:rPr>
              <a:t>Thane(W),</a:t>
            </a:r>
            <a:r>
              <a:rPr sz="3200" spc="-355" dirty="0">
                <a:solidFill>
                  <a:srgbClr val="FFFAF0"/>
                </a:solidFill>
                <a:latin typeface="Verdana"/>
                <a:cs typeface="Verdana"/>
              </a:rPr>
              <a:t> </a:t>
            </a:r>
            <a:r>
              <a:rPr sz="3200" spc="-150" dirty="0">
                <a:solidFill>
                  <a:srgbClr val="FFFAF0"/>
                </a:solidFill>
                <a:latin typeface="Verdana"/>
                <a:cs typeface="Verdana"/>
              </a:rPr>
              <a:t>Mumbai-400615</a:t>
            </a:r>
            <a:endParaRPr sz="3200" dirty="0">
              <a:latin typeface="Verdana"/>
              <a:cs typeface="Verdana"/>
            </a:endParaRPr>
          </a:p>
          <a:p>
            <a:pPr algn="ctr">
              <a:lnSpc>
                <a:spcPts val="3700"/>
              </a:lnSpc>
            </a:pPr>
            <a:r>
              <a:rPr sz="3200" spc="-175" dirty="0">
                <a:solidFill>
                  <a:srgbClr val="FFFAF0"/>
                </a:solidFill>
                <a:latin typeface="Verdana"/>
                <a:cs typeface="Verdana"/>
              </a:rPr>
              <a:t>U</a:t>
            </a:r>
            <a:r>
              <a:rPr sz="3200" spc="-135" dirty="0">
                <a:solidFill>
                  <a:srgbClr val="FFFAF0"/>
                </a:solidFill>
                <a:latin typeface="Verdana"/>
                <a:cs typeface="Verdana"/>
              </a:rPr>
              <a:t>N</a:t>
            </a:r>
            <a:r>
              <a:rPr sz="3200" spc="-70" dirty="0">
                <a:solidFill>
                  <a:srgbClr val="FFFAF0"/>
                </a:solidFill>
                <a:latin typeface="Verdana"/>
                <a:cs typeface="Verdana"/>
              </a:rPr>
              <a:t>I</a:t>
            </a:r>
            <a:r>
              <a:rPr sz="3200" spc="-245" dirty="0">
                <a:solidFill>
                  <a:srgbClr val="FFFAF0"/>
                </a:solidFill>
                <a:latin typeface="Verdana"/>
                <a:cs typeface="Verdana"/>
              </a:rPr>
              <a:t>V</a:t>
            </a:r>
            <a:r>
              <a:rPr sz="3200" spc="-165" dirty="0">
                <a:solidFill>
                  <a:srgbClr val="FFFAF0"/>
                </a:solidFill>
                <a:latin typeface="Verdana"/>
                <a:cs typeface="Verdana"/>
              </a:rPr>
              <a:t>E</a:t>
            </a:r>
            <a:r>
              <a:rPr sz="3200" spc="-180" dirty="0">
                <a:solidFill>
                  <a:srgbClr val="FFFAF0"/>
                </a:solidFill>
                <a:latin typeface="Verdana"/>
                <a:cs typeface="Verdana"/>
              </a:rPr>
              <a:t>R</a:t>
            </a:r>
            <a:r>
              <a:rPr sz="3200" spc="-335" dirty="0">
                <a:solidFill>
                  <a:srgbClr val="FFFAF0"/>
                </a:solidFill>
                <a:latin typeface="Verdana"/>
                <a:cs typeface="Verdana"/>
              </a:rPr>
              <a:t>S</a:t>
            </a:r>
            <a:r>
              <a:rPr sz="3200" spc="-70" dirty="0">
                <a:solidFill>
                  <a:srgbClr val="FFFAF0"/>
                </a:solidFill>
                <a:latin typeface="Verdana"/>
                <a:cs typeface="Verdana"/>
              </a:rPr>
              <a:t>I</a:t>
            </a:r>
            <a:r>
              <a:rPr sz="3200" spc="-145" dirty="0">
                <a:solidFill>
                  <a:srgbClr val="FFFAF0"/>
                </a:solidFill>
                <a:latin typeface="Verdana"/>
                <a:cs typeface="Verdana"/>
              </a:rPr>
              <a:t>T</a:t>
            </a:r>
            <a:r>
              <a:rPr sz="3200" spc="-70" dirty="0">
                <a:solidFill>
                  <a:srgbClr val="FFFAF0"/>
                </a:solidFill>
                <a:latin typeface="Verdana"/>
                <a:cs typeface="Verdana"/>
              </a:rPr>
              <a:t>Y</a:t>
            </a:r>
            <a:r>
              <a:rPr sz="3200" spc="-370" dirty="0">
                <a:solidFill>
                  <a:srgbClr val="FFFAF0"/>
                </a:solidFill>
                <a:latin typeface="Verdana"/>
                <a:cs typeface="Verdana"/>
              </a:rPr>
              <a:t> </a:t>
            </a:r>
            <a:r>
              <a:rPr sz="3200" spc="-260" dirty="0">
                <a:solidFill>
                  <a:srgbClr val="FFFAF0"/>
                </a:solidFill>
                <a:latin typeface="Verdana"/>
                <a:cs typeface="Verdana"/>
              </a:rPr>
              <a:t>O</a:t>
            </a:r>
            <a:r>
              <a:rPr sz="3200" spc="-50" dirty="0">
                <a:solidFill>
                  <a:srgbClr val="FFFAF0"/>
                </a:solidFill>
                <a:latin typeface="Verdana"/>
                <a:cs typeface="Verdana"/>
              </a:rPr>
              <a:t>F</a:t>
            </a:r>
            <a:r>
              <a:rPr sz="3200" spc="-370" dirty="0">
                <a:solidFill>
                  <a:srgbClr val="FFFAF0"/>
                </a:solidFill>
                <a:latin typeface="Verdana"/>
                <a:cs typeface="Verdana"/>
              </a:rPr>
              <a:t> </a:t>
            </a:r>
            <a:r>
              <a:rPr sz="3200" spc="-105" dirty="0">
                <a:solidFill>
                  <a:srgbClr val="FFFAF0"/>
                </a:solidFill>
                <a:latin typeface="Verdana"/>
                <a:cs typeface="Verdana"/>
              </a:rPr>
              <a:t>M</a:t>
            </a:r>
            <a:r>
              <a:rPr sz="3200" spc="-175" dirty="0">
                <a:solidFill>
                  <a:srgbClr val="FFFAF0"/>
                </a:solidFill>
                <a:latin typeface="Verdana"/>
                <a:cs typeface="Verdana"/>
              </a:rPr>
              <a:t>U</a:t>
            </a:r>
            <a:r>
              <a:rPr sz="3200" spc="-105" dirty="0">
                <a:solidFill>
                  <a:srgbClr val="FFFAF0"/>
                </a:solidFill>
                <a:latin typeface="Verdana"/>
                <a:cs typeface="Verdana"/>
              </a:rPr>
              <a:t>M</a:t>
            </a:r>
            <a:r>
              <a:rPr sz="3200" spc="-110" dirty="0">
                <a:solidFill>
                  <a:srgbClr val="FFFAF0"/>
                </a:solidFill>
                <a:latin typeface="Verdana"/>
                <a:cs typeface="Verdana"/>
              </a:rPr>
              <a:t>B</a:t>
            </a:r>
            <a:r>
              <a:rPr sz="3200" spc="-140" dirty="0">
                <a:solidFill>
                  <a:srgbClr val="FFFAF0"/>
                </a:solidFill>
                <a:latin typeface="Verdana"/>
                <a:cs typeface="Verdana"/>
              </a:rPr>
              <a:t>A</a:t>
            </a:r>
            <a:r>
              <a:rPr sz="3200" spc="-70" dirty="0">
                <a:solidFill>
                  <a:srgbClr val="FFFAF0"/>
                </a:solidFill>
                <a:latin typeface="Verdana"/>
                <a:cs typeface="Verdana"/>
              </a:rPr>
              <a:t>I</a:t>
            </a:r>
            <a:endParaRPr sz="3200" dirty="0">
              <a:latin typeface="Verdana"/>
              <a:cs typeface="Verdana"/>
            </a:endParaRPr>
          </a:p>
          <a:p>
            <a:pPr algn="ctr">
              <a:lnSpc>
                <a:spcPts val="3829"/>
              </a:lnSpc>
            </a:pPr>
            <a:r>
              <a:rPr sz="3200" spc="-140" dirty="0">
                <a:solidFill>
                  <a:srgbClr val="FFFAF0"/>
                </a:solidFill>
                <a:latin typeface="Verdana"/>
                <a:cs typeface="Verdana"/>
              </a:rPr>
              <a:t>A</a:t>
            </a:r>
            <a:r>
              <a:rPr sz="3200" spc="-65" dirty="0">
                <a:solidFill>
                  <a:srgbClr val="FFFAF0"/>
                </a:solidFill>
                <a:latin typeface="Verdana"/>
                <a:cs typeface="Verdana"/>
              </a:rPr>
              <a:t>c</a:t>
            </a:r>
            <a:r>
              <a:rPr sz="3200" spc="-220" dirty="0">
                <a:solidFill>
                  <a:srgbClr val="FFFAF0"/>
                </a:solidFill>
                <a:latin typeface="Verdana"/>
                <a:cs typeface="Verdana"/>
              </a:rPr>
              <a:t>a</a:t>
            </a:r>
            <a:r>
              <a:rPr sz="3200" spc="-145" dirty="0">
                <a:solidFill>
                  <a:srgbClr val="FFFAF0"/>
                </a:solidFill>
                <a:latin typeface="Verdana"/>
                <a:cs typeface="Verdana"/>
              </a:rPr>
              <a:t>d</a:t>
            </a:r>
            <a:r>
              <a:rPr sz="3200" spc="-155" dirty="0">
                <a:solidFill>
                  <a:srgbClr val="FFFAF0"/>
                </a:solidFill>
                <a:latin typeface="Verdana"/>
                <a:cs typeface="Verdana"/>
              </a:rPr>
              <a:t>e</a:t>
            </a:r>
            <a:r>
              <a:rPr sz="3200" spc="-325" dirty="0">
                <a:solidFill>
                  <a:srgbClr val="FFFAF0"/>
                </a:solidFill>
                <a:latin typeface="Verdana"/>
                <a:cs typeface="Verdana"/>
              </a:rPr>
              <a:t>m</a:t>
            </a:r>
            <a:r>
              <a:rPr sz="3200" spc="-80" dirty="0">
                <a:solidFill>
                  <a:srgbClr val="FFFAF0"/>
                </a:solidFill>
                <a:latin typeface="Verdana"/>
                <a:cs typeface="Verdana"/>
              </a:rPr>
              <a:t>i</a:t>
            </a:r>
            <a:r>
              <a:rPr sz="3200" spc="-60" dirty="0">
                <a:solidFill>
                  <a:srgbClr val="FFFAF0"/>
                </a:solidFill>
                <a:latin typeface="Verdana"/>
                <a:cs typeface="Verdana"/>
              </a:rPr>
              <a:t>c</a:t>
            </a:r>
            <a:r>
              <a:rPr sz="3200" spc="-370" dirty="0">
                <a:solidFill>
                  <a:srgbClr val="FFFAF0"/>
                </a:solidFill>
                <a:latin typeface="Verdana"/>
                <a:cs typeface="Verdana"/>
              </a:rPr>
              <a:t> </a:t>
            </a:r>
            <a:r>
              <a:rPr sz="3200" spc="-75" dirty="0">
                <a:solidFill>
                  <a:srgbClr val="FFFAF0"/>
                </a:solidFill>
                <a:latin typeface="Verdana"/>
                <a:cs typeface="Verdana"/>
              </a:rPr>
              <a:t>Y</a:t>
            </a:r>
            <a:r>
              <a:rPr sz="3200" spc="-155" dirty="0">
                <a:solidFill>
                  <a:srgbClr val="FFFAF0"/>
                </a:solidFill>
                <a:latin typeface="Verdana"/>
                <a:cs typeface="Verdana"/>
              </a:rPr>
              <a:t>e</a:t>
            </a:r>
            <a:r>
              <a:rPr sz="3200" spc="-220" dirty="0">
                <a:solidFill>
                  <a:srgbClr val="FFFAF0"/>
                </a:solidFill>
                <a:latin typeface="Verdana"/>
                <a:cs typeface="Verdana"/>
              </a:rPr>
              <a:t>a</a:t>
            </a:r>
            <a:r>
              <a:rPr sz="3200" spc="-190" dirty="0">
                <a:solidFill>
                  <a:srgbClr val="FFFAF0"/>
                </a:solidFill>
                <a:latin typeface="Verdana"/>
                <a:cs typeface="Verdana"/>
              </a:rPr>
              <a:t>r</a:t>
            </a:r>
            <a:r>
              <a:rPr sz="3200" spc="-370" dirty="0">
                <a:solidFill>
                  <a:srgbClr val="FFFAF0"/>
                </a:solidFill>
                <a:latin typeface="Verdana"/>
                <a:cs typeface="Verdana"/>
              </a:rPr>
              <a:t> </a:t>
            </a:r>
            <a:r>
              <a:rPr sz="3200" spc="-120" dirty="0">
                <a:solidFill>
                  <a:srgbClr val="FFFAF0"/>
                </a:solidFill>
                <a:latin typeface="Verdana"/>
                <a:cs typeface="Verdana"/>
              </a:rPr>
              <a:t>202</a:t>
            </a:r>
            <a:r>
              <a:rPr lang="en-IN" sz="3200" spc="-120" dirty="0">
                <a:solidFill>
                  <a:srgbClr val="FFFAF0"/>
                </a:solidFill>
                <a:latin typeface="Verdana"/>
                <a:cs typeface="Verdana"/>
              </a:rPr>
              <a:t>4</a:t>
            </a:r>
            <a:r>
              <a:rPr sz="3200" spc="-175" dirty="0">
                <a:solidFill>
                  <a:srgbClr val="FFFAF0"/>
                </a:solidFill>
                <a:latin typeface="Verdana"/>
                <a:cs typeface="Verdana"/>
              </a:rPr>
              <a:t>-</a:t>
            </a:r>
            <a:r>
              <a:rPr sz="3200" spc="-120" dirty="0">
                <a:solidFill>
                  <a:srgbClr val="FFFAF0"/>
                </a:solidFill>
                <a:latin typeface="Verdana"/>
                <a:cs typeface="Verdana"/>
              </a:rPr>
              <a:t>202</a:t>
            </a:r>
            <a:r>
              <a:rPr lang="en-IN" sz="3200" spc="-114" dirty="0">
                <a:solidFill>
                  <a:srgbClr val="FFFAF0"/>
                </a:solidFill>
                <a:latin typeface="Verdana"/>
                <a:cs typeface="Verdana"/>
              </a:rPr>
              <a:t>5</a:t>
            </a:r>
            <a:endParaRPr sz="32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5ADF-AF8D-4D2C-B27E-0992B4316687}"/>
              </a:ext>
            </a:extLst>
          </p:cNvPr>
          <p:cNvSpPr>
            <a:spLocks noGrp="1"/>
          </p:cNvSpPr>
          <p:nvPr>
            <p:ph type="title"/>
          </p:nvPr>
        </p:nvSpPr>
        <p:spPr>
          <a:xfrm>
            <a:off x="870057" y="685800"/>
            <a:ext cx="10451884" cy="553998"/>
          </a:xfrm>
        </p:spPr>
        <p:txBody>
          <a:bodyPr/>
          <a:lstStyle/>
          <a:p>
            <a:pPr algn="ctr"/>
            <a:r>
              <a:rPr lang="en-IN" sz="3600"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096E2B6D-149E-408A-888E-41833862E2A2}"/>
              </a:ext>
            </a:extLst>
          </p:cNvPr>
          <p:cNvSpPr>
            <a:spLocks noGrp="1"/>
          </p:cNvSpPr>
          <p:nvPr>
            <p:ph type="body" idx="1"/>
          </p:nvPr>
        </p:nvSpPr>
        <p:spPr>
          <a:xfrm>
            <a:off x="634175" y="1524000"/>
            <a:ext cx="10923647" cy="2416046"/>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Farmer's economic growth depends on the quality of the products that they produce, which relies on the plant's growth and the yield they get. Therefore, in field of agriculture, detection of disease in plants plays an instrumental role.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diagnosis is one of the most important aspects of a plant pathologist's training. Without proper identification of the disease and the disease-causing agent, disease control measures can be a waste of time and money and can lead to further plant losses.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65661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70057" y="367195"/>
            <a:ext cx="10451884" cy="566822"/>
          </a:xfrm>
          <a:prstGeom prst="rect">
            <a:avLst/>
          </a:prstGeom>
        </p:spPr>
        <p:txBody>
          <a:bodyPr vert="horz" wrap="square" lIns="0" tIns="12700" rIns="0" bIns="0" rtlCol="0">
            <a:spAutoFit/>
          </a:bodyPr>
          <a:lstStyle/>
          <a:p>
            <a:pPr marL="12700" algn="ctr">
              <a:lnSpc>
                <a:spcPct val="100000"/>
              </a:lnSpc>
              <a:spcBef>
                <a:spcPts val="100"/>
              </a:spcBef>
            </a:pPr>
            <a:r>
              <a:rPr sz="3600" spc="-405" dirty="0">
                <a:latin typeface="Times New Roman" panose="02020603050405020304" pitchFamily="18" charset="0"/>
                <a:cs typeface="Times New Roman" panose="02020603050405020304" pitchFamily="18" charset="0"/>
              </a:rPr>
              <a:t>T</a:t>
            </a:r>
            <a:r>
              <a:rPr sz="3600" spc="-254" dirty="0">
                <a:latin typeface="Times New Roman" panose="02020603050405020304" pitchFamily="18" charset="0"/>
                <a:cs typeface="Times New Roman" panose="02020603050405020304" pitchFamily="18" charset="0"/>
              </a:rPr>
              <a:t>oo</a:t>
            </a:r>
            <a:r>
              <a:rPr sz="3600" spc="-30" dirty="0">
                <a:latin typeface="Times New Roman" panose="02020603050405020304" pitchFamily="18" charset="0"/>
                <a:cs typeface="Times New Roman" panose="02020603050405020304" pitchFamily="18" charset="0"/>
              </a:rPr>
              <a:t>l</a:t>
            </a:r>
            <a:r>
              <a:rPr sz="3600" spc="204" dirty="0">
                <a:latin typeface="Times New Roman" panose="02020603050405020304" pitchFamily="18" charset="0"/>
                <a:cs typeface="Times New Roman" panose="02020603050405020304" pitchFamily="18" charset="0"/>
              </a:rPr>
              <a:t>s</a:t>
            </a:r>
            <a:r>
              <a:rPr lang="en-IN" sz="3600" spc="204" dirty="0">
                <a:latin typeface="Times New Roman" panose="02020603050405020304" pitchFamily="18" charset="0"/>
                <a:cs typeface="Times New Roman" panose="02020603050405020304" pitchFamily="18" charset="0"/>
              </a:rPr>
              <a:t>/</a:t>
            </a:r>
            <a:r>
              <a:rPr lang="en-IN" sz="3600" spc="250" dirty="0">
                <a:latin typeface="Times New Roman" panose="02020603050405020304" pitchFamily="18" charset="0"/>
                <a:cs typeface="Times New Roman" panose="02020603050405020304" pitchFamily="18" charset="0"/>
              </a:rPr>
              <a:t> S</a:t>
            </a:r>
            <a:r>
              <a:rPr sz="3600" spc="-254" dirty="0" err="1">
                <a:latin typeface="Times New Roman" panose="02020603050405020304" pitchFamily="18" charset="0"/>
                <a:cs typeface="Times New Roman" panose="02020603050405020304" pitchFamily="18" charset="0"/>
              </a:rPr>
              <a:t>o</a:t>
            </a:r>
            <a:r>
              <a:rPr sz="3600" spc="-90" dirty="0" err="1">
                <a:latin typeface="Times New Roman" panose="02020603050405020304" pitchFamily="18" charset="0"/>
                <a:cs typeface="Times New Roman" panose="02020603050405020304" pitchFamily="18" charset="0"/>
              </a:rPr>
              <a:t>f</a:t>
            </a:r>
            <a:r>
              <a:rPr sz="3600" spc="-235" dirty="0" err="1">
                <a:latin typeface="Times New Roman" panose="02020603050405020304" pitchFamily="18" charset="0"/>
                <a:cs typeface="Times New Roman" panose="02020603050405020304" pitchFamily="18" charset="0"/>
              </a:rPr>
              <a:t>t</a:t>
            </a:r>
            <a:r>
              <a:rPr sz="3600" spc="-85" dirty="0" err="1">
                <a:latin typeface="Times New Roman" panose="02020603050405020304" pitchFamily="18" charset="0"/>
                <a:cs typeface="Times New Roman" panose="02020603050405020304" pitchFamily="18" charset="0"/>
              </a:rPr>
              <a:t>w</a:t>
            </a:r>
            <a:r>
              <a:rPr sz="3600" spc="-25" dirty="0" err="1">
                <a:latin typeface="Times New Roman" panose="02020603050405020304" pitchFamily="18" charset="0"/>
                <a:cs typeface="Times New Roman" panose="02020603050405020304" pitchFamily="18" charset="0"/>
              </a:rPr>
              <a:t>a</a:t>
            </a:r>
            <a:r>
              <a:rPr sz="3600" spc="-270" dirty="0" err="1">
                <a:latin typeface="Times New Roman" panose="02020603050405020304" pitchFamily="18" charset="0"/>
                <a:cs typeface="Times New Roman" panose="02020603050405020304" pitchFamily="18" charset="0"/>
              </a:rPr>
              <a:t>r</a:t>
            </a:r>
            <a:r>
              <a:rPr sz="3600" spc="-305" dirty="0" err="1">
                <a:latin typeface="Times New Roman" panose="02020603050405020304" pitchFamily="18" charset="0"/>
                <a:cs typeface="Times New Roman" panose="02020603050405020304" pitchFamily="18" charset="0"/>
              </a:rPr>
              <a:t>e</a:t>
            </a:r>
            <a:r>
              <a:rPr sz="3600" spc="204" dirty="0" err="1">
                <a:latin typeface="Times New Roman" panose="02020603050405020304" pitchFamily="18" charset="0"/>
                <a:cs typeface="Times New Roman" panose="02020603050405020304" pitchFamily="18" charset="0"/>
              </a:rPr>
              <a:t>s</a:t>
            </a:r>
            <a:r>
              <a:rPr sz="3600" spc="-465" dirty="0">
                <a:latin typeface="Times New Roman" panose="02020603050405020304" pitchFamily="18" charset="0"/>
                <a:cs typeface="Times New Roman" panose="02020603050405020304" pitchFamily="18" charset="0"/>
              </a:rPr>
              <a:t>,</a:t>
            </a:r>
            <a:r>
              <a:rPr sz="3600" spc="-355" dirty="0">
                <a:latin typeface="Times New Roman" panose="02020603050405020304" pitchFamily="18" charset="0"/>
                <a:cs typeface="Times New Roman" panose="02020603050405020304" pitchFamily="18" charset="0"/>
              </a:rPr>
              <a:t> </a:t>
            </a:r>
            <a:r>
              <a:rPr sz="3600" spc="-340" dirty="0">
                <a:latin typeface="Times New Roman" panose="02020603050405020304" pitchFamily="18" charset="0"/>
                <a:cs typeface="Times New Roman" panose="02020603050405020304" pitchFamily="18" charset="0"/>
              </a:rPr>
              <a:t>L</a:t>
            </a:r>
            <a:r>
              <a:rPr sz="3600" spc="-25" dirty="0">
                <a:latin typeface="Times New Roman" panose="02020603050405020304" pitchFamily="18" charset="0"/>
                <a:cs typeface="Times New Roman" panose="02020603050405020304" pitchFamily="18" charset="0"/>
              </a:rPr>
              <a:t>a</a:t>
            </a:r>
            <a:r>
              <a:rPr sz="3600" spc="-210" dirty="0">
                <a:latin typeface="Times New Roman" panose="02020603050405020304" pitchFamily="18" charset="0"/>
                <a:cs typeface="Times New Roman" panose="02020603050405020304" pitchFamily="18" charset="0"/>
              </a:rPr>
              <a:t>n</a:t>
            </a:r>
            <a:r>
              <a:rPr sz="3600" spc="55" dirty="0">
                <a:latin typeface="Times New Roman" panose="02020603050405020304" pitchFamily="18" charset="0"/>
                <a:cs typeface="Times New Roman" panose="02020603050405020304" pitchFamily="18" charset="0"/>
              </a:rPr>
              <a:t>g</a:t>
            </a:r>
            <a:r>
              <a:rPr sz="3600" spc="-215" dirty="0">
                <a:latin typeface="Times New Roman" panose="02020603050405020304" pitchFamily="18" charset="0"/>
                <a:cs typeface="Times New Roman" panose="02020603050405020304" pitchFamily="18" charset="0"/>
              </a:rPr>
              <a:t>u</a:t>
            </a:r>
            <a:r>
              <a:rPr sz="3600" spc="-25" dirty="0">
                <a:latin typeface="Times New Roman" panose="02020603050405020304" pitchFamily="18" charset="0"/>
                <a:cs typeface="Times New Roman" panose="02020603050405020304" pitchFamily="18" charset="0"/>
              </a:rPr>
              <a:t>a</a:t>
            </a:r>
            <a:r>
              <a:rPr sz="3600" spc="55" dirty="0">
                <a:latin typeface="Times New Roman" panose="02020603050405020304" pitchFamily="18" charset="0"/>
                <a:cs typeface="Times New Roman" panose="02020603050405020304" pitchFamily="18" charset="0"/>
              </a:rPr>
              <a:t>g</a:t>
            </a:r>
            <a:r>
              <a:rPr sz="3600" spc="-305" dirty="0">
                <a:latin typeface="Times New Roman" panose="02020603050405020304" pitchFamily="18" charset="0"/>
                <a:cs typeface="Times New Roman" panose="02020603050405020304" pitchFamily="18" charset="0"/>
              </a:rPr>
              <a:t>e</a:t>
            </a:r>
            <a:r>
              <a:rPr sz="3600" spc="135" dirty="0">
                <a:latin typeface="Times New Roman" panose="02020603050405020304" pitchFamily="18" charset="0"/>
                <a:cs typeface="Times New Roman" panose="02020603050405020304" pitchFamily="18" charset="0"/>
              </a:rPr>
              <a:t>s</a:t>
            </a:r>
            <a:r>
              <a:rPr sz="3600" spc="-355" dirty="0">
                <a:latin typeface="Times New Roman" panose="02020603050405020304" pitchFamily="18" charset="0"/>
                <a:cs typeface="Times New Roman" panose="02020603050405020304" pitchFamily="18" charset="0"/>
              </a:rPr>
              <a:t> </a:t>
            </a:r>
            <a:r>
              <a:rPr sz="3600" spc="-215" dirty="0">
                <a:latin typeface="Times New Roman" panose="02020603050405020304" pitchFamily="18" charset="0"/>
                <a:cs typeface="Times New Roman" panose="02020603050405020304" pitchFamily="18" charset="0"/>
              </a:rPr>
              <a:t>u</a:t>
            </a:r>
            <a:r>
              <a:rPr sz="3600" spc="204" dirty="0">
                <a:latin typeface="Times New Roman" panose="02020603050405020304" pitchFamily="18" charset="0"/>
                <a:cs typeface="Times New Roman" panose="02020603050405020304" pitchFamily="18" charset="0"/>
              </a:rPr>
              <a:t>s</a:t>
            </a:r>
            <a:r>
              <a:rPr sz="3600" spc="-305" dirty="0">
                <a:latin typeface="Times New Roman" panose="02020603050405020304" pitchFamily="18" charset="0"/>
                <a:cs typeface="Times New Roman" panose="02020603050405020304" pitchFamily="18" charset="0"/>
              </a:rPr>
              <a:t>e</a:t>
            </a:r>
            <a:r>
              <a:rPr sz="3600" spc="-170" dirty="0">
                <a:latin typeface="Times New Roman" panose="02020603050405020304" pitchFamily="18" charset="0"/>
                <a:cs typeface="Times New Roman" panose="02020603050405020304" pitchFamily="18" charset="0"/>
              </a:rPr>
              <a:t>d</a:t>
            </a:r>
          </a:p>
        </p:txBody>
      </p:sp>
      <p:sp>
        <p:nvSpPr>
          <p:cNvPr id="8" name="object 8"/>
          <p:cNvSpPr txBox="1"/>
          <p:nvPr/>
        </p:nvSpPr>
        <p:spPr>
          <a:xfrm>
            <a:off x="720089" y="2272085"/>
            <a:ext cx="3013711" cy="2951449"/>
          </a:xfrm>
          <a:prstGeom prst="rect">
            <a:avLst/>
          </a:prstGeom>
        </p:spPr>
        <p:txBody>
          <a:bodyPr vert="horz" wrap="square" lIns="0" tIns="103505" rIns="0" bIns="0" rtlCol="0">
            <a:spAutoFit/>
          </a:bodyPr>
          <a:lstStyle/>
          <a:p>
            <a:pPr marL="271145" indent="-233679">
              <a:lnSpc>
                <a:spcPct val="100000"/>
              </a:lnSpc>
              <a:spcBef>
                <a:spcPts val="815"/>
              </a:spcBef>
              <a:buSzPct val="112820"/>
              <a:buChar char="•"/>
              <a:tabLst>
                <a:tab pos="271145" algn="l"/>
                <a:tab pos="271780" algn="l"/>
              </a:tabLst>
            </a:pPr>
            <a:r>
              <a:rPr lang="en-US" sz="2000" spc="-7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Python : Pandas / </a:t>
            </a:r>
            <a:r>
              <a:rPr lang="en-US" sz="2000" spc="-75" dirty="0" err="1">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Numpy</a:t>
            </a:r>
            <a:r>
              <a:rPr lang="en-US" sz="2000" spc="-7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 Matplotlib</a:t>
            </a:r>
          </a:p>
          <a:p>
            <a:pPr marL="271145" indent="-233679">
              <a:lnSpc>
                <a:spcPct val="100000"/>
              </a:lnSpc>
              <a:spcBef>
                <a:spcPts val="815"/>
              </a:spcBef>
              <a:buSzPct val="112820"/>
              <a:buChar char="•"/>
              <a:tabLst>
                <a:tab pos="271145" algn="l"/>
                <a:tab pos="271780" algn="l"/>
              </a:tabLst>
            </a:pPr>
            <a:r>
              <a:rPr lang="en-IN"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Dataset : Plant Village(Potato)</a:t>
            </a:r>
            <a:endParaRPr lang="en-US" sz="2000" spc="-7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271145" indent="-233679">
              <a:lnSpc>
                <a:spcPct val="100000"/>
              </a:lnSpc>
              <a:spcBef>
                <a:spcPts val="815"/>
              </a:spcBef>
              <a:buSzPct val="112820"/>
              <a:buChar char="•"/>
              <a:tabLst>
                <a:tab pos="271145" algn="l"/>
                <a:tab pos="271780" algn="l"/>
              </a:tabLst>
            </a:pPr>
            <a:r>
              <a:rPr lang="en-IN"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Machine Learning : TensorFlow</a:t>
            </a:r>
          </a:p>
          <a:p>
            <a:pPr marL="271145" indent="-233679">
              <a:lnSpc>
                <a:spcPct val="100000"/>
              </a:lnSpc>
              <a:spcBef>
                <a:spcPts val="815"/>
              </a:spcBef>
              <a:buSzPct val="112820"/>
              <a:buChar char="•"/>
              <a:tabLst>
                <a:tab pos="271145" algn="l"/>
                <a:tab pos="271780"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S</a:t>
            </a:r>
            <a:r>
              <a:rPr lang="en-IN" sz="2000" dirty="0" err="1">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treamlit</a:t>
            </a: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281940" indent="-244475">
              <a:lnSpc>
                <a:spcPct val="100000"/>
              </a:lnSpc>
              <a:spcBef>
                <a:spcPts val="610"/>
              </a:spcBef>
              <a:buSzPct val="112820"/>
              <a:buChar char="•"/>
              <a:tabLst>
                <a:tab pos="281940" algn="l"/>
                <a:tab pos="282575" algn="l"/>
              </a:tabLst>
            </a:pPr>
            <a:r>
              <a:rPr sz="2000" spc="-1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V</a:t>
            </a:r>
            <a:r>
              <a:rPr sz="2000" spc="-6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S</a:t>
            </a:r>
            <a:r>
              <a:rPr sz="2000" spc="-2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a:t>
            </a:r>
            <a:r>
              <a:rPr sz="2000" spc="-8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C</a:t>
            </a:r>
            <a:r>
              <a:rPr sz="2000" spc="-14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O</a:t>
            </a:r>
            <a:r>
              <a:rPr sz="2000" spc="-14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D</a:t>
            </a:r>
            <a:r>
              <a:rPr sz="2000" spc="-7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E</a:t>
            </a:r>
            <a:r>
              <a:rPr sz="2000" spc="-2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a:t>
            </a:r>
            <a:r>
              <a:rPr sz="2000" spc="-8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C</a:t>
            </a:r>
            <a:r>
              <a:rPr sz="2000" spc="-8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o</a:t>
            </a:r>
            <a:r>
              <a:rPr sz="2000" spc="-11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m</a:t>
            </a:r>
            <a:r>
              <a:rPr sz="2000" spc="-6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p</a:t>
            </a:r>
            <a:r>
              <a:rPr sz="2000" spc="-1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i</a:t>
            </a:r>
            <a:r>
              <a:rPr sz="2000" spc="3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l</a:t>
            </a:r>
            <a:r>
              <a:rPr sz="2000" spc="-6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e</a:t>
            </a:r>
            <a:r>
              <a:rPr sz="2000" spc="-5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r</a:t>
            </a: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026" name="Picture 2" descr="Python logo and symbol, meaning, history, PNG">
            <a:extLst>
              <a:ext uri="{FF2B5EF4-FFF2-40B4-BE49-F238E27FC236}">
                <a16:creationId xmlns:a16="http://schemas.microsoft.com/office/drawing/2014/main" id="{9C947561-9C3B-804F-DECC-D387EA93A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43075"/>
            <a:ext cx="18002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inionated guide on tweaking VS Code ...">
            <a:extLst>
              <a:ext uri="{FF2B5EF4-FFF2-40B4-BE49-F238E27FC236}">
                <a16:creationId xmlns:a16="http://schemas.microsoft.com/office/drawing/2014/main" id="{1BDF5FEA-DC3F-917D-D290-89E17E00F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282668"/>
            <a:ext cx="2143125" cy="18030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symbol Stock Photos ...">
            <a:extLst>
              <a:ext uri="{FF2B5EF4-FFF2-40B4-BE49-F238E27FC236}">
                <a16:creationId xmlns:a16="http://schemas.microsoft.com/office/drawing/2014/main" id="{4A40D7E5-D9A8-4EAB-8019-B8D0BB271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5105400"/>
            <a:ext cx="2362200" cy="1561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E92-3E97-45FD-A524-2954C8D69306}"/>
              </a:ext>
            </a:extLst>
          </p:cNvPr>
          <p:cNvSpPr>
            <a:spLocks noGrp="1"/>
          </p:cNvSpPr>
          <p:nvPr>
            <p:ph type="title"/>
          </p:nvPr>
        </p:nvSpPr>
        <p:spPr>
          <a:xfrm>
            <a:off x="870057" y="367195"/>
            <a:ext cx="10451884" cy="553998"/>
          </a:xfrm>
        </p:spPr>
        <p:txBody>
          <a:bodyPr/>
          <a:lstStyle/>
          <a:p>
            <a:pPr algn="ctr"/>
            <a:r>
              <a:rPr lang="en-US" sz="3600" dirty="0">
                <a:latin typeface="Times New Roman" panose="02020603050405020304" pitchFamily="18" charset="0"/>
                <a:cs typeface="Times New Roman" panose="02020603050405020304" pitchFamily="18" charset="0"/>
              </a:rPr>
              <a:t>Block Diagram</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A8EA11-BCF9-47C1-93AD-7068EDAB5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66800"/>
            <a:ext cx="7269480" cy="5192486"/>
          </a:xfrm>
          <a:prstGeom prst="rect">
            <a:avLst/>
          </a:prstGeom>
        </p:spPr>
      </p:pic>
    </p:spTree>
    <p:extLst>
      <p:ext uri="{BB962C8B-B14F-4D97-AF65-F5344CB8AC3E}">
        <p14:creationId xmlns:p14="http://schemas.microsoft.com/office/powerpoint/2010/main" val="262337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945679" y="216614"/>
            <a:ext cx="6297295" cy="566822"/>
          </a:xfrm>
          <a:prstGeom prst="rect">
            <a:avLst/>
          </a:prstGeom>
        </p:spPr>
        <p:txBody>
          <a:bodyPr vert="horz" wrap="square" lIns="0" tIns="12700" rIns="0" bIns="0" rtlCol="0">
            <a:spAutoFit/>
          </a:bodyPr>
          <a:lstStyle/>
          <a:p>
            <a:pPr marL="12700" algn="ctr">
              <a:lnSpc>
                <a:spcPct val="100000"/>
              </a:lnSpc>
              <a:spcBef>
                <a:spcPts val="100"/>
              </a:spcBef>
            </a:pPr>
            <a:r>
              <a:rPr sz="3600" spc="-215" dirty="0">
                <a:latin typeface="Times New Roman" panose="02020603050405020304" pitchFamily="18" charset="0"/>
                <a:cs typeface="Times New Roman" panose="02020603050405020304" pitchFamily="18" charset="0"/>
              </a:rPr>
              <a:t>Features</a:t>
            </a:r>
          </a:p>
        </p:txBody>
      </p:sp>
      <p:sp>
        <p:nvSpPr>
          <p:cNvPr id="9" name="object 9"/>
          <p:cNvSpPr txBox="1"/>
          <p:nvPr/>
        </p:nvSpPr>
        <p:spPr>
          <a:xfrm>
            <a:off x="704178" y="1539969"/>
            <a:ext cx="11021695" cy="2756588"/>
          </a:xfrm>
          <a:prstGeom prst="rect">
            <a:avLst/>
          </a:prstGeom>
        </p:spPr>
        <p:txBody>
          <a:bodyPr vert="horz" wrap="square" lIns="0" tIns="12065" rIns="0" bIns="0" rtlCol="0">
            <a:spAutoFit/>
          </a:bodyPr>
          <a:lstStyle/>
          <a:p>
            <a:pPr marL="355600" marR="5080" indent="-342900" algn="just">
              <a:lnSpc>
                <a:spcPct val="112200"/>
              </a:lnSpc>
              <a:spcBef>
                <a:spcPts val="95"/>
              </a:spcBef>
              <a:buFont typeface="Arial" panose="020B0604020202020204" pitchFamily="34" charset="0"/>
              <a:buChar char="•"/>
            </a:pPr>
            <a:r>
              <a:rPr lang="en-US" sz="2000" b="1"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Accurate Detection</a:t>
            </a: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Concisely detects the disease in potato leaf plant.</a:t>
            </a:r>
          </a:p>
          <a:p>
            <a:pPr marL="355600" marR="5080" indent="-342900" algn="just">
              <a:lnSpc>
                <a:spcPct val="112200"/>
              </a:lnSpc>
              <a:spcBef>
                <a:spcPts val="95"/>
              </a:spcBef>
              <a:buFont typeface="Arial" panose="020B0604020202020204" pitchFamily="34" charset="0"/>
              <a:buChar char="•"/>
            </a:pPr>
            <a:endParaRPr lang="en-US" sz="2000" spc="-3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55600" marR="7620" indent="-342900" algn="just">
              <a:lnSpc>
                <a:spcPct val="112200"/>
              </a:lnSpc>
              <a:buFont typeface="Arial" panose="020B0604020202020204" pitchFamily="34" charset="0"/>
              <a:buChar char="•"/>
            </a:pPr>
            <a:r>
              <a:rPr lang="en-US" sz="2000" b="1"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Portability</a:t>
            </a: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Application can be used by any type of laptop, desktop in the world which supports basic tools. </a:t>
            </a:r>
          </a:p>
          <a:p>
            <a:pPr marL="355600" marR="7620" indent="-342900" algn="just">
              <a:lnSpc>
                <a:spcPct val="112200"/>
              </a:lnSpc>
              <a:buFont typeface="Arial" panose="020B0604020202020204" pitchFamily="34" charset="0"/>
              <a:buChar char="•"/>
            </a:pPr>
            <a:endParaRPr lang="en-US" sz="2000" spc="-3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55600" marR="7620" indent="-342900" algn="just">
              <a:lnSpc>
                <a:spcPct val="112200"/>
              </a:lnSpc>
              <a:buFont typeface="Arial" panose="020B0604020202020204" pitchFamily="34" charset="0"/>
              <a:buChar char="•"/>
            </a:pPr>
            <a:r>
              <a:rPr lang="en-US" sz="2000" b="1"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Remedy:</a:t>
            </a: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After detecting a disease it provides a cure for the disease. </a:t>
            </a:r>
          </a:p>
          <a:p>
            <a:pPr marL="355600" marR="7620" indent="-342900" algn="just">
              <a:lnSpc>
                <a:spcPct val="112200"/>
              </a:lnSpc>
              <a:buFont typeface="Arial" panose="020B0604020202020204" pitchFamily="34" charset="0"/>
              <a:buChar char="•"/>
            </a:pPr>
            <a:endParaRPr lang="en-US" sz="2000" spc="-2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55600" marR="7620" indent="-342900" algn="just">
              <a:lnSpc>
                <a:spcPct val="112200"/>
              </a:lnSpc>
              <a:buFont typeface="Arial" panose="020B0604020202020204" pitchFamily="34" charset="0"/>
              <a:buChar char="•"/>
            </a:pPr>
            <a:r>
              <a:rPr lang="en-US" sz="2000" b="1"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User Interface</a:t>
            </a: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  Simple and intuitive interface for farmers to upload leaf images.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1E65-539A-4E99-B6F1-06E7EFDF5742}"/>
              </a:ext>
            </a:extLst>
          </p:cNvPr>
          <p:cNvSpPr>
            <a:spLocks noGrp="1"/>
          </p:cNvSpPr>
          <p:nvPr>
            <p:ph type="title"/>
          </p:nvPr>
        </p:nvSpPr>
        <p:spPr>
          <a:xfrm>
            <a:off x="870057" y="367195"/>
            <a:ext cx="10451884" cy="553998"/>
          </a:xfrm>
        </p:spPr>
        <p:txBody>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AutoShape 2" descr="blob:https://web.whatsapp.com/c7c08373-88d8-4133-9c8c-96d9bf6d5176">
            <a:extLst>
              <a:ext uri="{FF2B5EF4-FFF2-40B4-BE49-F238E27FC236}">
                <a16:creationId xmlns:a16="http://schemas.microsoft.com/office/drawing/2014/main" id="{6DE988CD-AF51-4271-ABA7-328C211DD586}"/>
              </a:ext>
            </a:extLst>
          </p:cNvPr>
          <p:cNvSpPr>
            <a:spLocks noChangeAspect="1" noChangeArrowheads="1"/>
          </p:cNvSpPr>
          <p:nvPr/>
        </p:nvSpPr>
        <p:spPr bwMode="auto">
          <a:xfrm>
            <a:off x="4343400" y="327660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whatsapp.com/c7c08373-88d8-4133-9c8c-96d9bf6d5176">
            <a:extLst>
              <a:ext uri="{FF2B5EF4-FFF2-40B4-BE49-F238E27FC236}">
                <a16:creationId xmlns:a16="http://schemas.microsoft.com/office/drawing/2014/main" id="{37B2F218-0045-4765-9616-10DDB51DB7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4F1160F-2BD4-47A1-8151-3163A7BFB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3675"/>
            <a:ext cx="5655331" cy="3936525"/>
          </a:xfrm>
          <a:prstGeom prst="rect">
            <a:avLst/>
          </a:prstGeom>
        </p:spPr>
      </p:pic>
      <p:pic>
        <p:nvPicPr>
          <p:cNvPr id="8" name="Picture 7">
            <a:extLst>
              <a:ext uri="{FF2B5EF4-FFF2-40B4-BE49-F238E27FC236}">
                <a16:creationId xmlns:a16="http://schemas.microsoft.com/office/drawing/2014/main" id="{6FBC8BAA-70D6-48B1-AE64-66FA6C2D8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179" y="1466105"/>
            <a:ext cx="5698469" cy="3944095"/>
          </a:xfrm>
          <a:prstGeom prst="rect">
            <a:avLst/>
          </a:prstGeom>
        </p:spPr>
      </p:pic>
    </p:spTree>
    <p:extLst>
      <p:ext uri="{BB962C8B-B14F-4D97-AF65-F5344CB8AC3E}">
        <p14:creationId xmlns:p14="http://schemas.microsoft.com/office/powerpoint/2010/main" val="228379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106" y="457200"/>
            <a:ext cx="3359785" cy="566822"/>
          </a:xfrm>
          <a:prstGeom prst="rect">
            <a:avLst/>
          </a:prstGeom>
        </p:spPr>
        <p:txBody>
          <a:bodyPr vert="horz" wrap="square" lIns="0" tIns="12700" rIns="0" bIns="0" rtlCol="0">
            <a:spAutoFit/>
          </a:bodyPr>
          <a:lstStyle/>
          <a:p>
            <a:pPr marL="12700" algn="ctr">
              <a:lnSpc>
                <a:spcPct val="100000"/>
              </a:lnSpc>
              <a:spcBef>
                <a:spcPts val="100"/>
              </a:spcBef>
            </a:pPr>
            <a:r>
              <a:rPr sz="3600" spc="-210" dirty="0">
                <a:latin typeface="Times New Roman" panose="02020603050405020304" pitchFamily="18" charset="0"/>
                <a:cs typeface="Times New Roman" panose="02020603050405020304" pitchFamily="18" charset="0"/>
              </a:rPr>
              <a:t>Conclusion</a:t>
            </a:r>
          </a:p>
        </p:txBody>
      </p:sp>
      <p:sp>
        <p:nvSpPr>
          <p:cNvPr id="7" name="object 7"/>
          <p:cNvSpPr txBox="1">
            <a:spLocks noGrp="1"/>
          </p:cNvSpPr>
          <p:nvPr>
            <p:ph type="body" idx="1"/>
          </p:nvPr>
        </p:nvSpPr>
        <p:spPr>
          <a:xfrm>
            <a:off x="634176" y="1905000"/>
            <a:ext cx="10923647" cy="3718967"/>
          </a:xfrm>
          <a:prstGeom prst="rect">
            <a:avLst/>
          </a:prstGeom>
        </p:spPr>
        <p:txBody>
          <a:bodyPr vert="horz" wrap="square" lIns="0" tIns="12700" rIns="0" bIns="0" rtlCol="0">
            <a:spAutoFit/>
          </a:bodyPr>
          <a:lstStyle/>
          <a:p>
            <a:pPr marL="793750" indent="-342900" algn="just">
              <a:lnSpc>
                <a:spcPct val="100000"/>
              </a:lnSpc>
              <a:spcBef>
                <a:spcPts val="100"/>
              </a:spcBef>
              <a:buFont typeface="Arial" panose="020B0604020202020204" pitchFamily="34" charset="0"/>
              <a:buChar char="•"/>
            </a:pPr>
            <a:r>
              <a:rPr lang="en-US" sz="2000" dirty="0">
                <a:latin typeface="Times New Roman" panose="02020603050405020304" pitchFamily="18" charset="0"/>
                <a:ea typeface="Source sans pro" panose="020B0503030403020204" pitchFamily="34" charset="0"/>
                <a:cs typeface="Times New Roman" panose="02020603050405020304" pitchFamily="18" charset="0"/>
              </a:rPr>
              <a:t>Machine Learning-based disease detection offers a revolutionary approach to managing potato crop health.</a:t>
            </a:r>
          </a:p>
          <a:p>
            <a:pPr marL="793750" indent="-342900" algn="just">
              <a:lnSpc>
                <a:spcPct val="100000"/>
              </a:lnSpc>
              <a:spcBef>
                <a:spcPts val="100"/>
              </a:spcBef>
              <a:buFont typeface="Arial" panose="020B0604020202020204" pitchFamily="34" charset="0"/>
              <a:buChar char="•"/>
            </a:pPr>
            <a:endParaRPr sz="2000" dirty="0">
              <a:latin typeface="Times New Roman" panose="02020603050405020304" pitchFamily="18" charset="0"/>
              <a:ea typeface="Source sans pro" panose="020B0503030403020204" pitchFamily="34" charset="0"/>
              <a:cs typeface="Times New Roman" panose="02020603050405020304" pitchFamily="18" charset="0"/>
            </a:endParaRPr>
          </a:p>
          <a:p>
            <a:pPr marL="793750" indent="-342900" algn="just">
              <a:lnSpc>
                <a:spcPct val="100000"/>
              </a:lnSpc>
              <a:spcBef>
                <a:spcPts val="5"/>
              </a:spcBef>
              <a:buFont typeface="Arial" panose="020B0604020202020204" pitchFamily="34" charset="0"/>
              <a:buChar char="•"/>
            </a:pPr>
            <a:r>
              <a:rPr lang="en-US" sz="2000" dirty="0">
                <a:latin typeface="Times New Roman" panose="02020603050405020304" pitchFamily="18" charset="0"/>
                <a:ea typeface="Source sans pro" panose="020B0503030403020204" pitchFamily="34" charset="0"/>
                <a:cs typeface="Times New Roman" panose="02020603050405020304" pitchFamily="18" charset="0"/>
              </a:rPr>
              <a:t>The system provides an efficient, accurate, and accessible solution for early disease detection.</a:t>
            </a:r>
          </a:p>
          <a:p>
            <a:pPr marL="793750" indent="-342900" algn="just">
              <a:lnSpc>
                <a:spcPct val="100000"/>
              </a:lnSpc>
              <a:spcBef>
                <a:spcPts val="5"/>
              </a:spcBef>
              <a:buFont typeface="Arial" panose="020B0604020202020204" pitchFamily="34" charset="0"/>
              <a:buChar char="•"/>
            </a:pPr>
            <a:endParaRPr sz="2000" dirty="0">
              <a:latin typeface="Times New Roman" panose="02020603050405020304" pitchFamily="18" charset="0"/>
              <a:ea typeface="Source sans pro" panose="020B0503030403020204" pitchFamily="34" charset="0"/>
              <a:cs typeface="Times New Roman" panose="02020603050405020304" pitchFamily="18" charset="0"/>
            </a:endParaRPr>
          </a:p>
          <a:p>
            <a:pPr marL="793750" indent="-342900" algn="just">
              <a:lnSpc>
                <a:spcPct val="100000"/>
              </a:lnSpc>
              <a:buFont typeface="Arial" panose="020B0604020202020204" pitchFamily="34" charset="0"/>
              <a:buChar char="•"/>
            </a:pPr>
            <a:r>
              <a:rPr lang="en-US" sz="2000" dirty="0">
                <a:latin typeface="Times New Roman" panose="02020603050405020304" pitchFamily="18" charset="0"/>
                <a:ea typeface="Source sans pro" panose="020B0503030403020204" pitchFamily="34" charset="0"/>
                <a:cs typeface="Times New Roman" panose="02020603050405020304" pitchFamily="18" charset="0"/>
              </a:rPr>
              <a:t>By leveraging advanced ML techniques, farmers can significantly reduce crop losses and improve productivity.</a:t>
            </a:r>
          </a:p>
          <a:p>
            <a:pPr marL="793750" indent="-342900" algn="just">
              <a:lnSpc>
                <a:spcPct val="100000"/>
              </a:lnSpc>
              <a:buFont typeface="Arial" panose="020B0604020202020204" pitchFamily="34" charset="0"/>
              <a:buChar char="•"/>
            </a:pPr>
            <a:endParaRPr sz="2000" dirty="0">
              <a:latin typeface="Times New Roman" panose="02020603050405020304" pitchFamily="18" charset="0"/>
              <a:ea typeface="Source sans pro" panose="020B0503030403020204" pitchFamily="34" charset="0"/>
              <a:cs typeface="Times New Roman" panose="02020603050405020304" pitchFamily="18" charset="0"/>
            </a:endParaRPr>
          </a:p>
          <a:p>
            <a:pPr marL="793750" indent="-342900" algn="just">
              <a:lnSpc>
                <a:spcPct val="100000"/>
              </a:lnSpc>
              <a:buFont typeface="Arial" panose="020B0604020202020204" pitchFamily="34" charset="0"/>
              <a:buChar char="•"/>
            </a:pPr>
            <a:r>
              <a:rPr lang="en-US" sz="2000" dirty="0">
                <a:latin typeface="Times New Roman" panose="02020603050405020304" pitchFamily="18" charset="0"/>
                <a:ea typeface="Source sans pro" panose="020B0503030403020204" pitchFamily="34" charset="0"/>
                <a:cs typeface="Times New Roman" panose="02020603050405020304" pitchFamily="18" charset="0"/>
              </a:rPr>
              <a:t>The adoption of this technology can lead to more sustainable and profitable potato farming.</a:t>
            </a:r>
          </a:p>
          <a:p>
            <a:pPr marL="793750" indent="-342900" algn="just">
              <a:lnSpc>
                <a:spcPct val="100000"/>
              </a:lnSpc>
              <a:buFont typeface="Arial" panose="020B0604020202020204" pitchFamily="34" charset="0"/>
              <a:buChar char="•"/>
            </a:pPr>
            <a:endParaRPr lang="en-US" sz="2000" spc="-60" dirty="0">
              <a:latin typeface="Times New Roman" panose="02020603050405020304" pitchFamily="18" charset="0"/>
              <a:ea typeface="Source sans pro" panose="020B0503030403020204" pitchFamily="34" charset="0"/>
              <a:cs typeface="Times New Roman" panose="02020603050405020304" pitchFamily="18" charset="0"/>
            </a:endParaRPr>
          </a:p>
          <a:p>
            <a:pPr marL="793750" indent="-342900" algn="just">
              <a:lnSpc>
                <a:spcPct val="100000"/>
              </a:lnSpc>
              <a:buFont typeface="Arial" panose="020B0604020202020204" pitchFamily="34" charset="0"/>
              <a:buChar char="•"/>
            </a:pPr>
            <a:r>
              <a:rPr lang="en-US" sz="2000" dirty="0">
                <a:latin typeface="Times New Roman" panose="02020603050405020304" pitchFamily="18" charset="0"/>
                <a:ea typeface="Source sans pro" panose="020B0503030403020204" pitchFamily="34" charset="0"/>
                <a:cs typeface="Times New Roman" panose="02020603050405020304" pitchFamily="18" charset="0"/>
              </a:rPr>
              <a:t>Future work can explore the application of similar techniques to other crops and integrate additional data sources for even better accuracy.</a:t>
            </a:r>
            <a:endParaRPr sz="2000" spc="-60" dirty="0">
              <a:latin typeface="Times New Roman" panose="02020603050405020304" pitchFamily="18" charset="0"/>
              <a:ea typeface="Source sans pro" panose="020B050303040302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CED7-9338-4064-A5B5-44118A49B72C}"/>
              </a:ext>
            </a:extLst>
          </p:cNvPr>
          <p:cNvSpPr>
            <a:spLocks noGrp="1"/>
          </p:cNvSpPr>
          <p:nvPr>
            <p:ph type="title"/>
          </p:nvPr>
        </p:nvSpPr>
        <p:spPr>
          <a:xfrm>
            <a:off x="870057" y="367195"/>
            <a:ext cx="10451884" cy="553998"/>
          </a:xfrm>
        </p:spPr>
        <p:txBody>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157697A9-161E-41E3-B3EC-8D2C7B5AC346}"/>
              </a:ext>
            </a:extLst>
          </p:cNvPr>
          <p:cNvSpPr>
            <a:spLocks noGrp="1"/>
          </p:cNvSpPr>
          <p:nvPr>
            <p:ph type="body" idx="1"/>
          </p:nvPr>
        </p:nvSpPr>
        <p:spPr>
          <a:xfrm>
            <a:off x="634176" y="921193"/>
            <a:ext cx="10923647" cy="5915673"/>
          </a:xfrm>
        </p:spPr>
        <p:txBody>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Learning-Based Detection of Potato Diseases Using Leaf Images </a:t>
            </a:r>
            <a:endParaRPr lang="en-IN"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(IEEE EXPLORE 2018) Gupta N., Shah M., and Kumar P.</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Spectral and Spatial Analysis for Early Detection of Potato Late Blight </a:t>
            </a:r>
            <a:endParaRPr lang="en-IN"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(IEEE EXPLORE 2019) Zhang Y., Li R., and Wang H.</a:t>
            </a:r>
            <a:endParaRPr lang="en-IN"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Automated Detection of Potato Leaf Diseases Using Convolutional Neural Networks (IEEE EXPLORE 2020) Ahmed, I., Ahmad, M., and Khan, S.</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Deep Learning Approaches for Potato Disease Classification Using Transfer Learning (IEEE Transactions on Artificial Intelligence 2021) Fernandez E., Singh J.,  Mehta K.</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Integrating IoT and Deep Learning for Real-Time Potato Disease Detection(IEEE IoT Journal 2020)Brown, A., Wilson, D., and Chen, L.</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Hybrid Approach for Detecting Potato Diseases Using UAV and Ground Sensors (IEEE Sensors Journal 2019) Kim, J., Park, S., and Choi, Y.</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Real-Time Disease Detection in Potato Crops Using Mobile-Based Application (IEEE Transactions on Mobile Computing 2021) Patel, A., Sharma, R., and Desai, S.</a:t>
            </a:r>
            <a:endParaRPr lang="en-IN"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Potato Disease Detection Using Multispectral Imaging and Machine Learning(IEEE EXPLORE 2018) Wong, T., Liu, Y., and Zhou, X.</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Advances in Remote Sensing for Potato Disease Monitoring (IEEE EXPLORE 2020)</a:t>
            </a:r>
            <a:endParaRPr lang="en-IN"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Jones K, Murphy, T.</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Agriculture: Potato Disease Detection Using AI and Cloud Computing(IEEE Cloud Computing 2019)Li, F., Wang, M., and Zhao, 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4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8" cy="6857999"/>
          </a:xfrm>
          <a:prstGeom prst="rect">
            <a:avLst/>
          </a:prstGeom>
        </p:spPr>
      </p:pic>
      <p:pic>
        <p:nvPicPr>
          <p:cNvPr id="3" name="object 3"/>
          <p:cNvPicPr/>
          <p:nvPr/>
        </p:nvPicPr>
        <p:blipFill>
          <a:blip r:embed="rId3" cstate="print"/>
          <a:stretch>
            <a:fillRect/>
          </a:stretch>
        </p:blipFill>
        <p:spPr>
          <a:xfrm>
            <a:off x="3938587" y="3043237"/>
            <a:ext cx="4314824" cy="7715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8" cy="6857999"/>
          </a:xfrm>
          <a:prstGeom prst="rect">
            <a:avLst/>
          </a:prstGeom>
        </p:spPr>
      </p:pic>
      <p:sp>
        <p:nvSpPr>
          <p:cNvPr id="3" name="object 3"/>
          <p:cNvSpPr txBox="1"/>
          <p:nvPr/>
        </p:nvSpPr>
        <p:spPr>
          <a:xfrm>
            <a:off x="3324574" y="2542967"/>
            <a:ext cx="4981226" cy="3397084"/>
          </a:xfrm>
          <a:prstGeom prst="rect">
            <a:avLst/>
          </a:prstGeom>
        </p:spPr>
        <p:txBody>
          <a:bodyPr vert="horz" wrap="square" lIns="0" tIns="36830" rIns="0" bIns="0" rtlCol="0">
            <a:spAutoFit/>
          </a:bodyPr>
          <a:lstStyle/>
          <a:p>
            <a:pPr marL="12700" marR="5080" indent="-635" algn="ctr">
              <a:lnSpc>
                <a:spcPts val="2620"/>
              </a:lnSpc>
              <a:spcBef>
                <a:spcPts val="290"/>
              </a:spcBef>
            </a:pPr>
            <a:r>
              <a:rPr sz="2250" b="1" spc="-20" dirty="0">
                <a:solidFill>
                  <a:srgbClr val="FFFAEF"/>
                </a:solidFill>
                <a:latin typeface="Tahoma"/>
                <a:cs typeface="Tahoma"/>
              </a:rPr>
              <a:t>C</a:t>
            </a:r>
            <a:r>
              <a:rPr sz="2250" b="1" spc="-105" dirty="0">
                <a:solidFill>
                  <a:srgbClr val="FFFAEF"/>
                </a:solidFill>
                <a:latin typeface="Tahoma"/>
                <a:cs typeface="Tahoma"/>
              </a:rPr>
              <a:t>o</a:t>
            </a:r>
            <a:r>
              <a:rPr sz="2250" b="1" spc="-110" dirty="0">
                <a:solidFill>
                  <a:srgbClr val="FFFAEF"/>
                </a:solidFill>
                <a:latin typeface="Tahoma"/>
                <a:cs typeface="Tahoma"/>
              </a:rPr>
              <a:t>m</a:t>
            </a:r>
            <a:r>
              <a:rPr sz="2250" b="1" spc="-35" dirty="0">
                <a:solidFill>
                  <a:srgbClr val="FFFAEF"/>
                </a:solidFill>
                <a:latin typeface="Tahoma"/>
                <a:cs typeface="Tahoma"/>
              </a:rPr>
              <a:t>p</a:t>
            </a:r>
            <a:r>
              <a:rPr sz="2250" b="1" spc="-85" dirty="0">
                <a:solidFill>
                  <a:srgbClr val="FFFAEF"/>
                </a:solidFill>
                <a:latin typeface="Tahoma"/>
                <a:cs typeface="Tahoma"/>
              </a:rPr>
              <a:t>u</a:t>
            </a:r>
            <a:r>
              <a:rPr sz="2250" b="1" spc="-60" dirty="0">
                <a:solidFill>
                  <a:srgbClr val="FFFAEF"/>
                </a:solidFill>
                <a:latin typeface="Tahoma"/>
                <a:cs typeface="Tahoma"/>
              </a:rPr>
              <a:t>te</a:t>
            </a:r>
            <a:r>
              <a:rPr sz="2250" b="1" spc="-55" dirty="0">
                <a:solidFill>
                  <a:srgbClr val="FFFAEF"/>
                </a:solidFill>
                <a:latin typeface="Tahoma"/>
                <a:cs typeface="Tahoma"/>
              </a:rPr>
              <a:t>r</a:t>
            </a:r>
            <a:r>
              <a:rPr sz="2250" b="1" spc="-120" dirty="0">
                <a:solidFill>
                  <a:srgbClr val="FFFAEF"/>
                </a:solidFill>
                <a:latin typeface="Tahoma"/>
                <a:cs typeface="Tahoma"/>
              </a:rPr>
              <a:t> </a:t>
            </a:r>
            <a:r>
              <a:rPr sz="2250" b="1" spc="-5" dirty="0">
                <a:solidFill>
                  <a:srgbClr val="FFFAEF"/>
                </a:solidFill>
                <a:latin typeface="Tahoma"/>
                <a:cs typeface="Tahoma"/>
              </a:rPr>
              <a:t>S</a:t>
            </a:r>
            <a:r>
              <a:rPr sz="2250" b="1" spc="-15" dirty="0">
                <a:solidFill>
                  <a:srgbClr val="FFFAEF"/>
                </a:solidFill>
                <a:latin typeface="Tahoma"/>
                <a:cs typeface="Tahoma"/>
              </a:rPr>
              <a:t>c</a:t>
            </a:r>
            <a:r>
              <a:rPr sz="2250" b="1" spc="-30" dirty="0">
                <a:solidFill>
                  <a:srgbClr val="FFFAEF"/>
                </a:solidFill>
                <a:latin typeface="Tahoma"/>
                <a:cs typeface="Tahoma"/>
              </a:rPr>
              <a:t>i</a:t>
            </a:r>
            <a:r>
              <a:rPr sz="2250" b="1" spc="-60" dirty="0">
                <a:solidFill>
                  <a:srgbClr val="FFFAEF"/>
                </a:solidFill>
                <a:latin typeface="Tahoma"/>
                <a:cs typeface="Tahoma"/>
              </a:rPr>
              <a:t>e</a:t>
            </a:r>
            <a:r>
              <a:rPr sz="2250" b="1" spc="-85" dirty="0">
                <a:solidFill>
                  <a:srgbClr val="FFFAEF"/>
                </a:solidFill>
                <a:latin typeface="Tahoma"/>
                <a:cs typeface="Tahoma"/>
              </a:rPr>
              <a:t>n</a:t>
            </a:r>
            <a:r>
              <a:rPr sz="2250" b="1" spc="-15" dirty="0">
                <a:solidFill>
                  <a:srgbClr val="FFFAEF"/>
                </a:solidFill>
                <a:latin typeface="Tahoma"/>
                <a:cs typeface="Tahoma"/>
              </a:rPr>
              <a:t>c</a:t>
            </a:r>
            <a:r>
              <a:rPr sz="2250" b="1" spc="-55" dirty="0">
                <a:solidFill>
                  <a:srgbClr val="FFFAEF"/>
                </a:solidFill>
                <a:latin typeface="Tahoma"/>
                <a:cs typeface="Tahoma"/>
              </a:rPr>
              <a:t>e</a:t>
            </a:r>
            <a:r>
              <a:rPr sz="2250" b="1" spc="-120" dirty="0">
                <a:solidFill>
                  <a:srgbClr val="FFFAEF"/>
                </a:solidFill>
                <a:latin typeface="Tahoma"/>
                <a:cs typeface="Tahoma"/>
              </a:rPr>
              <a:t> </a:t>
            </a:r>
            <a:r>
              <a:rPr sz="2250" b="1" spc="-114" dirty="0">
                <a:solidFill>
                  <a:srgbClr val="FFFAEF"/>
                </a:solidFill>
                <a:latin typeface="Tahoma"/>
                <a:cs typeface="Tahoma"/>
              </a:rPr>
              <a:t>&amp;</a:t>
            </a:r>
            <a:r>
              <a:rPr sz="2250" b="1" spc="-120" dirty="0">
                <a:solidFill>
                  <a:srgbClr val="FFFAEF"/>
                </a:solidFill>
                <a:latin typeface="Tahoma"/>
                <a:cs typeface="Tahoma"/>
              </a:rPr>
              <a:t> </a:t>
            </a:r>
            <a:r>
              <a:rPr sz="2250" b="1" spc="-5" dirty="0">
                <a:solidFill>
                  <a:srgbClr val="FFFAEF"/>
                </a:solidFill>
                <a:latin typeface="Tahoma"/>
                <a:cs typeface="Tahoma"/>
              </a:rPr>
              <a:t>E</a:t>
            </a:r>
            <a:r>
              <a:rPr sz="2250" b="1" spc="-85" dirty="0">
                <a:solidFill>
                  <a:srgbClr val="FFFAEF"/>
                </a:solidFill>
                <a:latin typeface="Tahoma"/>
                <a:cs typeface="Tahoma"/>
              </a:rPr>
              <a:t>n</a:t>
            </a:r>
            <a:r>
              <a:rPr sz="2250" b="1" spc="-160" dirty="0">
                <a:solidFill>
                  <a:srgbClr val="FFFAEF"/>
                </a:solidFill>
                <a:latin typeface="Tahoma"/>
                <a:cs typeface="Tahoma"/>
              </a:rPr>
              <a:t>g</a:t>
            </a:r>
            <a:r>
              <a:rPr sz="2250" b="1" spc="-30" dirty="0">
                <a:solidFill>
                  <a:srgbClr val="FFFAEF"/>
                </a:solidFill>
                <a:latin typeface="Tahoma"/>
                <a:cs typeface="Tahoma"/>
              </a:rPr>
              <a:t>i</a:t>
            </a:r>
            <a:r>
              <a:rPr sz="2250" b="1" spc="-85" dirty="0">
                <a:solidFill>
                  <a:srgbClr val="FFFAEF"/>
                </a:solidFill>
                <a:latin typeface="Tahoma"/>
                <a:cs typeface="Tahoma"/>
              </a:rPr>
              <a:t>n</a:t>
            </a:r>
            <a:r>
              <a:rPr sz="2250" b="1" spc="-60" dirty="0">
                <a:solidFill>
                  <a:srgbClr val="FFFAEF"/>
                </a:solidFill>
                <a:latin typeface="Tahoma"/>
                <a:cs typeface="Tahoma"/>
              </a:rPr>
              <a:t>ee</a:t>
            </a:r>
            <a:r>
              <a:rPr sz="2250" b="1" spc="-55" dirty="0">
                <a:solidFill>
                  <a:srgbClr val="FFFAEF"/>
                </a:solidFill>
                <a:latin typeface="Tahoma"/>
                <a:cs typeface="Tahoma"/>
              </a:rPr>
              <a:t>r</a:t>
            </a:r>
            <a:r>
              <a:rPr sz="2250" b="1" spc="-30" dirty="0">
                <a:solidFill>
                  <a:srgbClr val="FFFAEF"/>
                </a:solidFill>
                <a:latin typeface="Tahoma"/>
                <a:cs typeface="Tahoma"/>
              </a:rPr>
              <a:t>i</a:t>
            </a:r>
            <a:r>
              <a:rPr sz="2250" b="1" spc="-85" dirty="0">
                <a:solidFill>
                  <a:srgbClr val="FFFAEF"/>
                </a:solidFill>
                <a:latin typeface="Tahoma"/>
                <a:cs typeface="Tahoma"/>
              </a:rPr>
              <a:t>n</a:t>
            </a:r>
            <a:r>
              <a:rPr sz="2250" b="1" spc="-100" dirty="0">
                <a:solidFill>
                  <a:srgbClr val="FFFAEF"/>
                </a:solidFill>
                <a:latin typeface="Tahoma"/>
                <a:cs typeface="Tahoma"/>
              </a:rPr>
              <a:t>g  </a:t>
            </a:r>
            <a:r>
              <a:rPr sz="2250" b="1" spc="20" dirty="0">
                <a:solidFill>
                  <a:srgbClr val="FFFAEF"/>
                </a:solidFill>
                <a:latin typeface="Tahoma"/>
                <a:cs typeface="Tahoma"/>
              </a:rPr>
              <a:t>A</a:t>
            </a:r>
            <a:r>
              <a:rPr sz="2250" b="1" spc="-55" dirty="0">
                <a:solidFill>
                  <a:srgbClr val="FFFAEF"/>
                </a:solidFill>
                <a:latin typeface="Tahoma"/>
                <a:cs typeface="Tahoma"/>
              </a:rPr>
              <a:t>r</a:t>
            </a:r>
            <a:r>
              <a:rPr sz="2250" b="1" spc="-60" dirty="0">
                <a:solidFill>
                  <a:srgbClr val="FFFAEF"/>
                </a:solidFill>
                <a:latin typeface="Tahoma"/>
                <a:cs typeface="Tahoma"/>
              </a:rPr>
              <a:t>t</a:t>
            </a:r>
            <a:r>
              <a:rPr sz="2250" b="1" spc="-30" dirty="0">
                <a:solidFill>
                  <a:srgbClr val="FFFAEF"/>
                </a:solidFill>
                <a:latin typeface="Tahoma"/>
                <a:cs typeface="Tahoma"/>
              </a:rPr>
              <a:t>i</a:t>
            </a:r>
            <a:r>
              <a:rPr sz="2250" b="1" spc="-40" dirty="0">
                <a:solidFill>
                  <a:srgbClr val="FFFAEF"/>
                </a:solidFill>
                <a:latin typeface="Tahoma"/>
                <a:cs typeface="Tahoma"/>
              </a:rPr>
              <a:t>f</a:t>
            </a:r>
            <a:r>
              <a:rPr sz="2250" b="1" spc="-30" dirty="0">
                <a:solidFill>
                  <a:srgbClr val="FFFAEF"/>
                </a:solidFill>
                <a:latin typeface="Tahoma"/>
                <a:cs typeface="Tahoma"/>
              </a:rPr>
              <a:t>i</a:t>
            </a:r>
            <a:r>
              <a:rPr sz="2250" b="1" spc="-15" dirty="0">
                <a:solidFill>
                  <a:srgbClr val="FFFAEF"/>
                </a:solidFill>
                <a:latin typeface="Tahoma"/>
                <a:cs typeface="Tahoma"/>
              </a:rPr>
              <a:t>c</a:t>
            </a:r>
            <a:r>
              <a:rPr sz="2250" b="1" spc="-30" dirty="0">
                <a:solidFill>
                  <a:srgbClr val="FFFAEF"/>
                </a:solidFill>
                <a:latin typeface="Tahoma"/>
                <a:cs typeface="Tahoma"/>
              </a:rPr>
              <a:t>i</a:t>
            </a:r>
            <a:r>
              <a:rPr sz="2250" b="1" spc="-55" dirty="0">
                <a:solidFill>
                  <a:srgbClr val="FFFAEF"/>
                </a:solidFill>
                <a:latin typeface="Tahoma"/>
                <a:cs typeface="Tahoma"/>
              </a:rPr>
              <a:t>a</a:t>
            </a:r>
            <a:r>
              <a:rPr sz="2250" b="1" spc="10" dirty="0">
                <a:solidFill>
                  <a:srgbClr val="FFFAEF"/>
                </a:solidFill>
                <a:latin typeface="Tahoma"/>
                <a:cs typeface="Tahoma"/>
              </a:rPr>
              <a:t>l</a:t>
            </a:r>
            <a:r>
              <a:rPr sz="2250" b="1" spc="-120" dirty="0">
                <a:solidFill>
                  <a:srgbClr val="FFFAEF"/>
                </a:solidFill>
                <a:latin typeface="Tahoma"/>
                <a:cs typeface="Tahoma"/>
              </a:rPr>
              <a:t> </a:t>
            </a:r>
            <a:r>
              <a:rPr sz="2250" b="1" spc="-105" dirty="0">
                <a:solidFill>
                  <a:srgbClr val="FFFAEF"/>
                </a:solidFill>
                <a:latin typeface="Tahoma"/>
                <a:cs typeface="Tahoma"/>
              </a:rPr>
              <a:t>I</a:t>
            </a:r>
            <a:r>
              <a:rPr sz="2250" b="1" spc="-85" dirty="0">
                <a:solidFill>
                  <a:srgbClr val="FFFAEF"/>
                </a:solidFill>
                <a:latin typeface="Tahoma"/>
                <a:cs typeface="Tahoma"/>
              </a:rPr>
              <a:t>n</a:t>
            </a:r>
            <a:r>
              <a:rPr sz="2250" b="1" spc="-60" dirty="0">
                <a:solidFill>
                  <a:srgbClr val="FFFAEF"/>
                </a:solidFill>
                <a:latin typeface="Tahoma"/>
                <a:cs typeface="Tahoma"/>
              </a:rPr>
              <a:t>te</a:t>
            </a:r>
            <a:r>
              <a:rPr sz="2250" b="1" spc="10" dirty="0">
                <a:solidFill>
                  <a:srgbClr val="FFFAEF"/>
                </a:solidFill>
                <a:latin typeface="Tahoma"/>
                <a:cs typeface="Tahoma"/>
              </a:rPr>
              <a:t>ll</a:t>
            </a:r>
            <a:r>
              <a:rPr sz="2250" b="1" spc="-30" dirty="0">
                <a:solidFill>
                  <a:srgbClr val="FFFAEF"/>
                </a:solidFill>
                <a:latin typeface="Tahoma"/>
                <a:cs typeface="Tahoma"/>
              </a:rPr>
              <a:t>i</a:t>
            </a:r>
            <a:r>
              <a:rPr sz="2250" b="1" spc="-160" dirty="0">
                <a:solidFill>
                  <a:srgbClr val="FFFAEF"/>
                </a:solidFill>
                <a:latin typeface="Tahoma"/>
                <a:cs typeface="Tahoma"/>
              </a:rPr>
              <a:t>g</a:t>
            </a:r>
            <a:r>
              <a:rPr sz="2250" b="1" spc="-60" dirty="0">
                <a:solidFill>
                  <a:srgbClr val="FFFAEF"/>
                </a:solidFill>
                <a:latin typeface="Tahoma"/>
                <a:cs typeface="Tahoma"/>
              </a:rPr>
              <a:t>e</a:t>
            </a:r>
            <a:r>
              <a:rPr sz="2250" b="1" spc="-85" dirty="0">
                <a:solidFill>
                  <a:srgbClr val="FFFAEF"/>
                </a:solidFill>
                <a:latin typeface="Tahoma"/>
                <a:cs typeface="Tahoma"/>
              </a:rPr>
              <a:t>n</a:t>
            </a:r>
            <a:r>
              <a:rPr sz="2250" b="1" spc="-15" dirty="0">
                <a:solidFill>
                  <a:srgbClr val="FFFAEF"/>
                </a:solidFill>
                <a:latin typeface="Tahoma"/>
                <a:cs typeface="Tahoma"/>
              </a:rPr>
              <a:t>c</a:t>
            </a:r>
            <a:r>
              <a:rPr sz="2250" b="1" spc="-55" dirty="0">
                <a:solidFill>
                  <a:srgbClr val="FFFAEF"/>
                </a:solidFill>
                <a:latin typeface="Tahoma"/>
                <a:cs typeface="Tahoma"/>
              </a:rPr>
              <a:t>e</a:t>
            </a:r>
            <a:r>
              <a:rPr sz="2250" b="1" spc="-120" dirty="0">
                <a:solidFill>
                  <a:srgbClr val="FFFAEF"/>
                </a:solidFill>
                <a:latin typeface="Tahoma"/>
                <a:cs typeface="Tahoma"/>
              </a:rPr>
              <a:t> </a:t>
            </a:r>
            <a:r>
              <a:rPr sz="2250" b="1" spc="-55" dirty="0">
                <a:solidFill>
                  <a:srgbClr val="FFFAEF"/>
                </a:solidFill>
                <a:latin typeface="Tahoma"/>
                <a:cs typeface="Tahoma"/>
              </a:rPr>
              <a:t>a</a:t>
            </a:r>
            <a:r>
              <a:rPr sz="2250" b="1" spc="-85" dirty="0">
                <a:solidFill>
                  <a:srgbClr val="FFFAEF"/>
                </a:solidFill>
                <a:latin typeface="Tahoma"/>
                <a:cs typeface="Tahoma"/>
              </a:rPr>
              <a:t>n</a:t>
            </a:r>
            <a:r>
              <a:rPr sz="2250" b="1" spc="-30" dirty="0">
                <a:solidFill>
                  <a:srgbClr val="FFFAEF"/>
                </a:solidFill>
                <a:latin typeface="Tahoma"/>
                <a:cs typeface="Tahoma"/>
              </a:rPr>
              <a:t>d</a:t>
            </a:r>
            <a:r>
              <a:rPr sz="2250" b="1" spc="-120" dirty="0">
                <a:solidFill>
                  <a:srgbClr val="FFFAEF"/>
                </a:solidFill>
                <a:latin typeface="Tahoma"/>
                <a:cs typeface="Tahoma"/>
              </a:rPr>
              <a:t> </a:t>
            </a:r>
            <a:r>
              <a:rPr sz="2250" b="1" spc="-145" dirty="0">
                <a:solidFill>
                  <a:srgbClr val="FFFAEF"/>
                </a:solidFill>
                <a:latin typeface="Tahoma"/>
                <a:cs typeface="Tahoma"/>
              </a:rPr>
              <a:t>M</a:t>
            </a:r>
            <a:r>
              <a:rPr sz="2250" b="1" spc="-55" dirty="0">
                <a:solidFill>
                  <a:srgbClr val="FFFAEF"/>
                </a:solidFill>
                <a:latin typeface="Tahoma"/>
                <a:cs typeface="Tahoma"/>
              </a:rPr>
              <a:t>a</a:t>
            </a:r>
            <a:r>
              <a:rPr sz="2250" b="1" spc="-15" dirty="0">
                <a:solidFill>
                  <a:srgbClr val="FFFAEF"/>
                </a:solidFill>
                <a:latin typeface="Tahoma"/>
                <a:cs typeface="Tahoma"/>
              </a:rPr>
              <a:t>c</a:t>
            </a:r>
            <a:r>
              <a:rPr sz="2250" b="1" spc="-85" dirty="0">
                <a:solidFill>
                  <a:srgbClr val="FFFAEF"/>
                </a:solidFill>
                <a:latin typeface="Tahoma"/>
                <a:cs typeface="Tahoma"/>
              </a:rPr>
              <a:t>h</a:t>
            </a:r>
            <a:r>
              <a:rPr sz="2250" b="1" spc="-30" dirty="0">
                <a:solidFill>
                  <a:srgbClr val="FFFAEF"/>
                </a:solidFill>
                <a:latin typeface="Tahoma"/>
                <a:cs typeface="Tahoma"/>
              </a:rPr>
              <a:t>i</a:t>
            </a:r>
            <a:r>
              <a:rPr sz="2250" b="1" spc="-85" dirty="0">
                <a:solidFill>
                  <a:srgbClr val="FFFAEF"/>
                </a:solidFill>
                <a:latin typeface="Tahoma"/>
                <a:cs typeface="Tahoma"/>
              </a:rPr>
              <a:t>n</a:t>
            </a:r>
            <a:r>
              <a:rPr sz="2250" b="1" spc="-35" dirty="0">
                <a:solidFill>
                  <a:srgbClr val="FFFAEF"/>
                </a:solidFill>
                <a:latin typeface="Tahoma"/>
                <a:cs typeface="Tahoma"/>
              </a:rPr>
              <a:t>e  </a:t>
            </a:r>
            <a:r>
              <a:rPr sz="2250" b="1" spc="-85" dirty="0">
                <a:solidFill>
                  <a:srgbClr val="FFFAEF"/>
                </a:solidFill>
                <a:latin typeface="Tahoma"/>
                <a:cs typeface="Tahoma"/>
              </a:rPr>
              <a:t>L</a:t>
            </a:r>
            <a:r>
              <a:rPr sz="2250" b="1" spc="-60" dirty="0">
                <a:solidFill>
                  <a:srgbClr val="FFFAEF"/>
                </a:solidFill>
                <a:latin typeface="Tahoma"/>
                <a:cs typeface="Tahoma"/>
              </a:rPr>
              <a:t>e</a:t>
            </a:r>
            <a:r>
              <a:rPr sz="2250" b="1" spc="-55" dirty="0">
                <a:solidFill>
                  <a:srgbClr val="FFFAEF"/>
                </a:solidFill>
                <a:latin typeface="Tahoma"/>
                <a:cs typeface="Tahoma"/>
              </a:rPr>
              <a:t>ar</a:t>
            </a:r>
            <a:r>
              <a:rPr sz="2250" b="1" spc="-85" dirty="0">
                <a:solidFill>
                  <a:srgbClr val="FFFAEF"/>
                </a:solidFill>
                <a:latin typeface="Tahoma"/>
                <a:cs typeface="Tahoma"/>
              </a:rPr>
              <a:t>n</a:t>
            </a:r>
            <a:r>
              <a:rPr sz="2250" b="1" spc="-30" dirty="0">
                <a:solidFill>
                  <a:srgbClr val="FFFAEF"/>
                </a:solidFill>
                <a:latin typeface="Tahoma"/>
                <a:cs typeface="Tahoma"/>
              </a:rPr>
              <a:t>i</a:t>
            </a:r>
            <a:r>
              <a:rPr sz="2250" b="1" spc="-85" dirty="0">
                <a:solidFill>
                  <a:srgbClr val="FFFAEF"/>
                </a:solidFill>
                <a:latin typeface="Tahoma"/>
                <a:cs typeface="Tahoma"/>
              </a:rPr>
              <a:t>n</a:t>
            </a:r>
            <a:r>
              <a:rPr sz="2250" b="1" spc="-155" dirty="0">
                <a:solidFill>
                  <a:srgbClr val="FFFAEF"/>
                </a:solidFill>
                <a:latin typeface="Tahoma"/>
                <a:cs typeface="Tahoma"/>
              </a:rPr>
              <a:t>g</a:t>
            </a:r>
            <a:r>
              <a:rPr sz="2250" b="1" spc="-120" dirty="0">
                <a:solidFill>
                  <a:srgbClr val="FFFAEF"/>
                </a:solidFill>
                <a:latin typeface="Tahoma"/>
                <a:cs typeface="Tahoma"/>
              </a:rPr>
              <a:t> </a:t>
            </a:r>
            <a:r>
              <a:rPr sz="2250" b="1" spc="-60" dirty="0">
                <a:solidFill>
                  <a:srgbClr val="FFFAEF"/>
                </a:solidFill>
                <a:latin typeface="Tahoma" panose="020B0604030504040204" pitchFamily="34" charset="0"/>
                <a:ea typeface="Tahoma" panose="020B0604030504040204" pitchFamily="34" charset="0"/>
                <a:cs typeface="Tahoma" panose="020B0604030504040204" pitchFamily="34" charset="0"/>
              </a:rPr>
              <a:t>B</a:t>
            </a:r>
            <a:r>
              <a:rPr sz="2250" b="1" spc="-195" dirty="0">
                <a:solidFill>
                  <a:srgbClr val="FFFAEF"/>
                </a:solidFill>
                <a:latin typeface="Tahoma" panose="020B0604030504040204" pitchFamily="34" charset="0"/>
                <a:ea typeface="Tahoma" panose="020B0604030504040204" pitchFamily="34" charset="0"/>
                <a:cs typeface="Tahoma" panose="020B0604030504040204" pitchFamily="34" charset="0"/>
              </a:rPr>
              <a:t>y</a:t>
            </a:r>
            <a:endParaRPr sz="2250" b="1" dirty="0">
              <a:latin typeface="Tahoma" panose="020B0604030504040204" pitchFamily="34" charset="0"/>
              <a:ea typeface="Tahoma" panose="020B0604030504040204" pitchFamily="34" charset="0"/>
              <a:cs typeface="Tahoma" panose="020B0604030504040204" pitchFamily="34" charset="0"/>
            </a:endParaRPr>
          </a:p>
          <a:p>
            <a:pPr algn="ctr">
              <a:lnSpc>
                <a:spcPts val="2525"/>
              </a:lnSpc>
            </a:pPr>
            <a:r>
              <a:rPr lang="en-US" sz="2250" spc="-80" dirty="0">
                <a:solidFill>
                  <a:srgbClr val="FFFFFF"/>
                </a:solidFill>
                <a:latin typeface="Verdana"/>
                <a:cs typeface="Verdana"/>
              </a:rPr>
              <a:t>Shashikant Shukla</a:t>
            </a:r>
            <a:r>
              <a:rPr sz="2250" spc="-254" dirty="0">
                <a:solidFill>
                  <a:srgbClr val="FFFFFF"/>
                </a:solidFill>
                <a:latin typeface="Verdana"/>
                <a:cs typeface="Verdana"/>
              </a:rPr>
              <a:t> </a:t>
            </a:r>
            <a:r>
              <a:rPr sz="2250" spc="-260" dirty="0">
                <a:solidFill>
                  <a:srgbClr val="FFFAEF"/>
                </a:solidFill>
                <a:latin typeface="Verdana"/>
                <a:cs typeface="Verdana"/>
              </a:rPr>
              <a:t>(</a:t>
            </a:r>
            <a:r>
              <a:rPr sz="2250" spc="-65" dirty="0">
                <a:solidFill>
                  <a:srgbClr val="FFFAEF"/>
                </a:solidFill>
                <a:latin typeface="Verdana"/>
                <a:cs typeface="Verdana"/>
              </a:rPr>
              <a:t>2</a:t>
            </a:r>
            <a:r>
              <a:rPr lang="en-IN" sz="2250" spc="-65" dirty="0">
                <a:solidFill>
                  <a:srgbClr val="FFFAEF"/>
                </a:solidFill>
                <a:latin typeface="Verdana"/>
                <a:cs typeface="Verdana"/>
              </a:rPr>
              <a:t>1106024</a:t>
            </a:r>
            <a:r>
              <a:rPr sz="2250" spc="-260" dirty="0">
                <a:solidFill>
                  <a:srgbClr val="FFFAEF"/>
                </a:solidFill>
                <a:latin typeface="Verdana"/>
                <a:cs typeface="Verdana"/>
              </a:rPr>
              <a:t>)</a:t>
            </a:r>
            <a:endParaRPr lang="en-IN" sz="2250" dirty="0">
              <a:latin typeface="Verdana"/>
              <a:cs typeface="Verdana"/>
            </a:endParaRPr>
          </a:p>
          <a:p>
            <a:pPr algn="ctr">
              <a:lnSpc>
                <a:spcPts val="2525"/>
              </a:lnSpc>
            </a:pPr>
            <a:r>
              <a:rPr sz="2250" spc="-155" dirty="0">
                <a:solidFill>
                  <a:srgbClr val="FFFFFF"/>
                </a:solidFill>
                <a:latin typeface="Verdana"/>
                <a:cs typeface="Verdana"/>
              </a:rPr>
              <a:t>V</a:t>
            </a:r>
            <a:r>
              <a:rPr sz="2250" spc="-140" dirty="0">
                <a:solidFill>
                  <a:srgbClr val="FFFFFF"/>
                </a:solidFill>
                <a:latin typeface="Verdana"/>
                <a:cs typeface="Verdana"/>
              </a:rPr>
              <a:t>a</a:t>
            </a:r>
            <a:r>
              <a:rPr sz="2250" spc="-125" dirty="0">
                <a:solidFill>
                  <a:srgbClr val="FFFFFF"/>
                </a:solidFill>
                <a:latin typeface="Verdana"/>
                <a:cs typeface="Verdana"/>
              </a:rPr>
              <a:t>r</a:t>
            </a:r>
            <a:r>
              <a:rPr sz="2250" spc="-135" dirty="0">
                <a:solidFill>
                  <a:srgbClr val="FFFFFF"/>
                </a:solidFill>
                <a:latin typeface="Verdana"/>
                <a:cs typeface="Verdana"/>
              </a:rPr>
              <a:t>u</a:t>
            </a:r>
            <a:r>
              <a:rPr sz="2250" spc="-130" dirty="0">
                <a:solidFill>
                  <a:srgbClr val="FFFFFF"/>
                </a:solidFill>
                <a:latin typeface="Verdana"/>
                <a:cs typeface="Verdana"/>
              </a:rPr>
              <a:t>n</a:t>
            </a:r>
            <a:r>
              <a:rPr sz="2250" spc="-254" dirty="0">
                <a:solidFill>
                  <a:srgbClr val="FFFFFF"/>
                </a:solidFill>
                <a:latin typeface="Verdana"/>
                <a:cs typeface="Verdana"/>
              </a:rPr>
              <a:t> </a:t>
            </a:r>
            <a:r>
              <a:rPr sz="2250" spc="-110" dirty="0">
                <a:solidFill>
                  <a:srgbClr val="FFFFFF"/>
                </a:solidFill>
                <a:latin typeface="Verdana"/>
                <a:cs typeface="Verdana"/>
              </a:rPr>
              <a:t>R</a:t>
            </a:r>
            <a:r>
              <a:rPr sz="2250" spc="-140" dirty="0">
                <a:solidFill>
                  <a:srgbClr val="FFFFFF"/>
                </a:solidFill>
                <a:latin typeface="Verdana"/>
                <a:cs typeface="Verdana"/>
              </a:rPr>
              <a:t>a</a:t>
            </a:r>
            <a:r>
              <a:rPr sz="2250" spc="-135" dirty="0">
                <a:solidFill>
                  <a:srgbClr val="FFFFFF"/>
                </a:solidFill>
                <a:latin typeface="Verdana"/>
                <a:cs typeface="Verdana"/>
              </a:rPr>
              <a:t>u</a:t>
            </a:r>
            <a:r>
              <a:rPr sz="2250" spc="-85" dirty="0">
                <a:solidFill>
                  <a:srgbClr val="FFFFFF"/>
                </a:solidFill>
                <a:latin typeface="Verdana"/>
                <a:cs typeface="Verdana"/>
              </a:rPr>
              <a:t>t</a:t>
            </a:r>
            <a:r>
              <a:rPr sz="2250" spc="-254" dirty="0">
                <a:solidFill>
                  <a:srgbClr val="FFFFFF"/>
                </a:solidFill>
                <a:latin typeface="Verdana"/>
                <a:cs typeface="Verdana"/>
              </a:rPr>
              <a:t> </a:t>
            </a:r>
            <a:r>
              <a:rPr sz="2250" spc="-260" dirty="0">
                <a:solidFill>
                  <a:srgbClr val="FFFAEF"/>
                </a:solidFill>
                <a:latin typeface="Verdana"/>
                <a:cs typeface="Verdana"/>
              </a:rPr>
              <a:t>(</a:t>
            </a:r>
            <a:r>
              <a:rPr lang="en-IN" sz="2250" spc="-65" dirty="0">
                <a:solidFill>
                  <a:srgbClr val="FFFAEF"/>
                </a:solidFill>
                <a:latin typeface="Verdana"/>
                <a:cs typeface="Verdana"/>
              </a:rPr>
              <a:t>22106106</a:t>
            </a:r>
            <a:r>
              <a:rPr sz="2250" spc="-260" dirty="0">
                <a:solidFill>
                  <a:srgbClr val="FFFAEF"/>
                </a:solidFill>
                <a:latin typeface="Verdana"/>
                <a:cs typeface="Verdana"/>
              </a:rPr>
              <a:t>)</a:t>
            </a:r>
            <a:endParaRPr sz="2250" dirty="0">
              <a:latin typeface="Verdana"/>
              <a:cs typeface="Verdana"/>
            </a:endParaRPr>
          </a:p>
          <a:p>
            <a:pPr marL="67945" algn="ctr">
              <a:lnSpc>
                <a:spcPts val="2625"/>
              </a:lnSpc>
            </a:pPr>
            <a:r>
              <a:rPr lang="en-US" sz="2250" spc="-80" dirty="0">
                <a:solidFill>
                  <a:srgbClr val="FFFFFF"/>
                </a:solidFill>
                <a:latin typeface="Verdana"/>
                <a:cs typeface="Verdana"/>
              </a:rPr>
              <a:t>Dhruv </a:t>
            </a:r>
            <a:r>
              <a:rPr lang="en-US" sz="2250" spc="-80" dirty="0" err="1">
                <a:solidFill>
                  <a:srgbClr val="FFFFFF"/>
                </a:solidFill>
                <a:latin typeface="Verdana"/>
                <a:cs typeface="Verdana"/>
              </a:rPr>
              <a:t>Wesavkar</a:t>
            </a:r>
            <a:r>
              <a:rPr lang="en-US" sz="2250" spc="-80" dirty="0">
                <a:solidFill>
                  <a:srgbClr val="FFFFFF"/>
                </a:solidFill>
                <a:latin typeface="Verdana"/>
                <a:cs typeface="Verdana"/>
              </a:rPr>
              <a:t> </a:t>
            </a:r>
            <a:r>
              <a:rPr sz="2250" spc="-260" dirty="0">
                <a:solidFill>
                  <a:srgbClr val="FFFAEF"/>
                </a:solidFill>
                <a:latin typeface="Verdana"/>
                <a:cs typeface="Verdana"/>
              </a:rPr>
              <a:t>(</a:t>
            </a:r>
            <a:r>
              <a:rPr sz="2250" spc="-65" dirty="0">
                <a:solidFill>
                  <a:srgbClr val="FFFAEF"/>
                </a:solidFill>
                <a:latin typeface="Verdana"/>
                <a:cs typeface="Verdana"/>
              </a:rPr>
              <a:t>22106</a:t>
            </a:r>
            <a:r>
              <a:rPr lang="en-US" sz="2250" spc="-65" dirty="0">
                <a:solidFill>
                  <a:srgbClr val="FFFAEF"/>
                </a:solidFill>
                <a:latin typeface="Verdana"/>
                <a:cs typeface="Verdana"/>
              </a:rPr>
              <a:t>016</a:t>
            </a:r>
            <a:r>
              <a:rPr sz="2250" spc="-260" dirty="0">
                <a:solidFill>
                  <a:srgbClr val="FFFAEF"/>
                </a:solidFill>
                <a:latin typeface="Verdana"/>
                <a:cs typeface="Verdana"/>
              </a:rPr>
              <a:t>)</a:t>
            </a:r>
            <a:endParaRPr sz="2250" dirty="0">
              <a:latin typeface="Verdana"/>
              <a:cs typeface="Verdana"/>
            </a:endParaRPr>
          </a:p>
          <a:p>
            <a:pPr algn="ctr">
              <a:lnSpc>
                <a:spcPts val="2665"/>
              </a:lnSpc>
            </a:pPr>
            <a:r>
              <a:rPr lang="en-US" sz="2250" spc="-80" dirty="0">
                <a:solidFill>
                  <a:srgbClr val="FFFAEF"/>
                </a:solidFill>
                <a:latin typeface="Verdana"/>
                <a:cs typeface="Verdana"/>
              </a:rPr>
              <a:t>Pranet </a:t>
            </a:r>
            <a:r>
              <a:rPr lang="en-US" sz="2250" spc="-80" dirty="0" err="1">
                <a:solidFill>
                  <a:srgbClr val="FFFAEF"/>
                </a:solidFill>
                <a:latin typeface="Verdana"/>
                <a:cs typeface="Verdana"/>
              </a:rPr>
              <a:t>Pednekar</a:t>
            </a:r>
            <a:r>
              <a:rPr lang="en-US" sz="2250" spc="-80" dirty="0">
                <a:solidFill>
                  <a:srgbClr val="FFFAEF"/>
                </a:solidFill>
                <a:latin typeface="Verdana"/>
                <a:cs typeface="Verdana"/>
              </a:rPr>
              <a:t> </a:t>
            </a:r>
            <a:r>
              <a:rPr sz="2250" spc="-260" dirty="0">
                <a:solidFill>
                  <a:srgbClr val="FFFAEF"/>
                </a:solidFill>
                <a:latin typeface="Verdana"/>
                <a:cs typeface="Verdana"/>
              </a:rPr>
              <a:t>(</a:t>
            </a:r>
            <a:r>
              <a:rPr lang="en-US" sz="2250" spc="-260" dirty="0">
                <a:solidFill>
                  <a:srgbClr val="FFFAEF"/>
                </a:solidFill>
                <a:latin typeface="Verdana"/>
                <a:cs typeface="Verdana"/>
              </a:rPr>
              <a:t>22106098</a:t>
            </a:r>
            <a:r>
              <a:rPr sz="2250" spc="-260" dirty="0">
                <a:solidFill>
                  <a:srgbClr val="FFFAEF"/>
                </a:solidFill>
                <a:latin typeface="Verdana"/>
                <a:cs typeface="Verdana"/>
              </a:rPr>
              <a:t>)</a:t>
            </a:r>
            <a:endParaRPr lang="en-IN" sz="2250" dirty="0">
              <a:latin typeface="Verdana"/>
              <a:cs typeface="Verdana"/>
            </a:endParaRPr>
          </a:p>
          <a:p>
            <a:pPr algn="ctr">
              <a:lnSpc>
                <a:spcPts val="2665"/>
              </a:lnSpc>
            </a:pPr>
            <a:endParaRPr lang="en-IN" sz="2250" spc="-85" dirty="0">
              <a:solidFill>
                <a:srgbClr val="FFFAEF"/>
              </a:solidFill>
              <a:latin typeface="Verdana"/>
              <a:cs typeface="Verdana"/>
            </a:endParaRPr>
          </a:p>
          <a:p>
            <a:pPr algn="ctr">
              <a:lnSpc>
                <a:spcPts val="2665"/>
              </a:lnSpc>
            </a:pPr>
            <a:r>
              <a:rPr sz="2250" spc="-85" dirty="0">
                <a:solidFill>
                  <a:srgbClr val="FFFAEF"/>
                </a:solidFill>
                <a:latin typeface="Verdana"/>
                <a:cs typeface="Verdana"/>
              </a:rPr>
              <a:t>U</a:t>
            </a:r>
            <a:r>
              <a:rPr sz="2250" spc="-114" dirty="0">
                <a:solidFill>
                  <a:srgbClr val="FFFAEF"/>
                </a:solidFill>
                <a:latin typeface="Verdana"/>
                <a:cs typeface="Verdana"/>
              </a:rPr>
              <a:t>n</a:t>
            </a:r>
            <a:r>
              <a:rPr sz="2250" spc="-65" dirty="0">
                <a:solidFill>
                  <a:srgbClr val="FFFAEF"/>
                </a:solidFill>
                <a:latin typeface="Verdana"/>
                <a:cs typeface="Verdana"/>
              </a:rPr>
              <a:t>d</a:t>
            </a:r>
            <a:r>
              <a:rPr sz="2250" spc="-75" dirty="0">
                <a:solidFill>
                  <a:srgbClr val="FFFAEF"/>
                </a:solidFill>
                <a:latin typeface="Verdana"/>
                <a:cs typeface="Verdana"/>
              </a:rPr>
              <a:t>e</a:t>
            </a:r>
            <a:r>
              <a:rPr sz="2250" spc="-125" dirty="0">
                <a:solidFill>
                  <a:srgbClr val="FFFAEF"/>
                </a:solidFill>
                <a:latin typeface="Verdana"/>
                <a:cs typeface="Verdana"/>
              </a:rPr>
              <a:t>r</a:t>
            </a:r>
            <a:r>
              <a:rPr sz="2250" spc="-215" dirty="0">
                <a:solidFill>
                  <a:srgbClr val="FFFAEF"/>
                </a:solidFill>
                <a:latin typeface="Verdana"/>
                <a:cs typeface="Verdana"/>
              </a:rPr>
              <a:t> </a:t>
            </a:r>
            <a:r>
              <a:rPr sz="2250" spc="-70" dirty="0">
                <a:solidFill>
                  <a:srgbClr val="FFFAEF"/>
                </a:solidFill>
                <a:latin typeface="Verdana"/>
                <a:cs typeface="Verdana"/>
              </a:rPr>
              <a:t>t</a:t>
            </a:r>
            <a:r>
              <a:rPr sz="2250" spc="-114" dirty="0">
                <a:solidFill>
                  <a:srgbClr val="FFFAEF"/>
                </a:solidFill>
                <a:latin typeface="Verdana"/>
                <a:cs typeface="Verdana"/>
              </a:rPr>
              <a:t>h</a:t>
            </a:r>
            <a:r>
              <a:rPr sz="2250" spc="-90" dirty="0">
                <a:solidFill>
                  <a:srgbClr val="FFFAEF"/>
                </a:solidFill>
                <a:latin typeface="Verdana"/>
                <a:cs typeface="Verdana"/>
              </a:rPr>
              <a:t>e</a:t>
            </a:r>
            <a:r>
              <a:rPr sz="2250" spc="-215" dirty="0">
                <a:solidFill>
                  <a:srgbClr val="FFFAEF"/>
                </a:solidFill>
                <a:latin typeface="Verdana"/>
                <a:cs typeface="Verdana"/>
              </a:rPr>
              <a:t> </a:t>
            </a:r>
            <a:r>
              <a:rPr sz="2250" spc="-145" dirty="0">
                <a:solidFill>
                  <a:srgbClr val="FFFAEF"/>
                </a:solidFill>
                <a:latin typeface="Verdana"/>
                <a:cs typeface="Verdana"/>
              </a:rPr>
              <a:t>G</a:t>
            </a:r>
            <a:r>
              <a:rPr sz="2250" spc="-114" dirty="0">
                <a:solidFill>
                  <a:srgbClr val="FFFAEF"/>
                </a:solidFill>
                <a:latin typeface="Verdana"/>
                <a:cs typeface="Verdana"/>
              </a:rPr>
              <a:t>u</a:t>
            </a:r>
            <a:r>
              <a:rPr sz="2250" spc="-35" dirty="0">
                <a:solidFill>
                  <a:srgbClr val="FFFAEF"/>
                </a:solidFill>
                <a:latin typeface="Verdana"/>
                <a:cs typeface="Verdana"/>
              </a:rPr>
              <a:t>i</a:t>
            </a:r>
            <a:r>
              <a:rPr sz="2250" spc="-65" dirty="0">
                <a:solidFill>
                  <a:srgbClr val="FFFAEF"/>
                </a:solidFill>
                <a:latin typeface="Verdana"/>
                <a:cs typeface="Verdana"/>
              </a:rPr>
              <a:t>d</a:t>
            </a:r>
            <a:r>
              <a:rPr sz="2250" spc="-120" dirty="0">
                <a:solidFill>
                  <a:srgbClr val="FFFAEF"/>
                </a:solidFill>
                <a:latin typeface="Verdana"/>
                <a:cs typeface="Verdana"/>
              </a:rPr>
              <a:t>a</a:t>
            </a:r>
            <a:r>
              <a:rPr sz="2250" spc="-114" dirty="0">
                <a:solidFill>
                  <a:srgbClr val="FFFAEF"/>
                </a:solidFill>
                <a:latin typeface="Verdana"/>
                <a:cs typeface="Verdana"/>
              </a:rPr>
              <a:t>n</a:t>
            </a:r>
            <a:r>
              <a:rPr sz="2250" spc="-10" dirty="0">
                <a:solidFill>
                  <a:srgbClr val="FFFAEF"/>
                </a:solidFill>
                <a:latin typeface="Verdana"/>
                <a:cs typeface="Verdana"/>
              </a:rPr>
              <a:t>c</a:t>
            </a:r>
            <a:r>
              <a:rPr sz="2250" spc="-65" dirty="0">
                <a:solidFill>
                  <a:srgbClr val="FFFAEF"/>
                </a:solidFill>
                <a:latin typeface="Verdana"/>
                <a:cs typeface="Verdana"/>
              </a:rPr>
              <a:t>e</a:t>
            </a:r>
            <a:r>
              <a:rPr lang="en-IN" sz="2250" spc="-65" dirty="0">
                <a:solidFill>
                  <a:srgbClr val="FFFAEF"/>
                </a:solidFill>
                <a:latin typeface="Verdana"/>
                <a:cs typeface="Verdana"/>
              </a:rPr>
              <a:t> of </a:t>
            </a:r>
            <a:r>
              <a:rPr lang="en-US" sz="2250" spc="-65" dirty="0">
                <a:solidFill>
                  <a:srgbClr val="FFFAEF"/>
                </a:solidFill>
                <a:latin typeface="Verdana"/>
                <a:cs typeface="Verdana"/>
              </a:rPr>
              <a:t> </a:t>
            </a:r>
            <a:r>
              <a:rPr sz="2250" spc="-254" dirty="0">
                <a:solidFill>
                  <a:srgbClr val="FFFAEF"/>
                </a:solidFill>
                <a:latin typeface="Verdana"/>
                <a:cs typeface="Verdana"/>
              </a:rPr>
              <a:t> </a:t>
            </a:r>
            <a:endParaRPr lang="en-IN" sz="2250" spc="-254" dirty="0">
              <a:solidFill>
                <a:srgbClr val="FFFAEF"/>
              </a:solidFill>
              <a:latin typeface="Verdana"/>
              <a:cs typeface="Verdana"/>
            </a:endParaRPr>
          </a:p>
          <a:p>
            <a:pPr algn="ctr">
              <a:lnSpc>
                <a:spcPts val="2665"/>
              </a:lnSpc>
            </a:pPr>
            <a:r>
              <a:rPr sz="2250" spc="20" dirty="0" err="1">
                <a:solidFill>
                  <a:srgbClr val="FFFAEF"/>
                </a:solidFill>
                <a:latin typeface="Verdana"/>
                <a:cs typeface="Verdana"/>
              </a:rPr>
              <a:t>P</a:t>
            </a:r>
            <a:r>
              <a:rPr sz="2250" spc="-125" dirty="0" err="1">
                <a:solidFill>
                  <a:srgbClr val="FFFAEF"/>
                </a:solidFill>
                <a:latin typeface="Verdana"/>
                <a:cs typeface="Verdana"/>
              </a:rPr>
              <a:t>r</a:t>
            </a:r>
            <a:r>
              <a:rPr sz="2250" spc="-95" dirty="0" err="1">
                <a:solidFill>
                  <a:srgbClr val="FFFAEF"/>
                </a:solidFill>
                <a:latin typeface="Verdana"/>
                <a:cs typeface="Verdana"/>
              </a:rPr>
              <a:t>o</a:t>
            </a:r>
            <a:r>
              <a:rPr sz="2250" spc="-55" dirty="0" err="1">
                <a:solidFill>
                  <a:srgbClr val="FFFAEF"/>
                </a:solidFill>
                <a:latin typeface="Verdana"/>
                <a:cs typeface="Verdana"/>
              </a:rPr>
              <a:t>f</a:t>
            </a:r>
            <a:r>
              <a:rPr sz="2250" spc="-200" dirty="0" err="1">
                <a:solidFill>
                  <a:srgbClr val="FFFAEF"/>
                </a:solidFill>
                <a:latin typeface="Verdana"/>
                <a:cs typeface="Verdana"/>
              </a:rPr>
              <a:t>.</a:t>
            </a:r>
            <a:r>
              <a:rPr lang="en-US" sz="2250" spc="-85" dirty="0" err="1">
                <a:solidFill>
                  <a:srgbClr val="FFFAEF"/>
                </a:solidFill>
                <a:latin typeface="Verdana"/>
                <a:cs typeface="Verdana"/>
              </a:rPr>
              <a:t>Vijaya</a:t>
            </a:r>
            <a:r>
              <a:rPr lang="en-US" sz="2250" spc="-85" dirty="0">
                <a:solidFill>
                  <a:srgbClr val="FFFAEF"/>
                </a:solidFill>
                <a:latin typeface="Verdana"/>
                <a:cs typeface="Verdana"/>
              </a:rPr>
              <a:t> Bharathi</a:t>
            </a:r>
            <a:endParaRPr sz="2250" dirty="0">
              <a:latin typeface="Verdana"/>
              <a:cs typeface="Verdana"/>
            </a:endParaRPr>
          </a:p>
        </p:txBody>
      </p:sp>
      <p:sp>
        <p:nvSpPr>
          <p:cNvPr id="4" name="object 4"/>
          <p:cNvSpPr txBox="1">
            <a:spLocks noGrp="1"/>
          </p:cNvSpPr>
          <p:nvPr>
            <p:ph type="title"/>
          </p:nvPr>
        </p:nvSpPr>
        <p:spPr>
          <a:xfrm>
            <a:off x="0" y="457200"/>
            <a:ext cx="12191998" cy="723403"/>
          </a:xfrm>
          <a:prstGeom prst="rect">
            <a:avLst/>
          </a:prstGeom>
        </p:spPr>
        <p:txBody>
          <a:bodyPr vert="horz" wrap="square" lIns="0" tIns="12065" rIns="0" bIns="0" rtlCol="0">
            <a:spAutoFit/>
          </a:bodyPr>
          <a:lstStyle/>
          <a:p>
            <a:pPr marL="12700" marR="5080" indent="759460" algn="ctr">
              <a:lnSpc>
                <a:spcPct val="117100"/>
              </a:lnSpc>
              <a:spcBef>
                <a:spcPts val="95"/>
              </a:spcBef>
            </a:pPr>
            <a:r>
              <a:rPr lang="en-IN" sz="4400" dirty="0">
                <a:solidFill>
                  <a:schemeClr val="bg1"/>
                </a:solidFill>
                <a:latin typeface="Verdana"/>
                <a:cs typeface="Verdana"/>
              </a:rPr>
              <a:t>Potato Leaf Disease Detection</a:t>
            </a:r>
            <a:endParaRPr sz="4400" dirty="0">
              <a:solidFill>
                <a:schemeClr val="bg1"/>
              </a:solidFill>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sp>
        <p:nvSpPr>
          <p:cNvPr id="3" name="object 3"/>
          <p:cNvSpPr txBox="1">
            <a:spLocks noGrp="1"/>
          </p:cNvSpPr>
          <p:nvPr>
            <p:ph type="title"/>
          </p:nvPr>
        </p:nvSpPr>
        <p:spPr>
          <a:xfrm>
            <a:off x="762000" y="404390"/>
            <a:ext cx="10820400" cy="566822"/>
          </a:xfrm>
          <a:prstGeom prst="rect">
            <a:avLst/>
          </a:prstGeom>
        </p:spPr>
        <p:txBody>
          <a:bodyPr vert="horz" wrap="square" lIns="0" tIns="12700" rIns="0" bIns="0" rtlCol="0">
            <a:spAutoFit/>
          </a:bodyPr>
          <a:lstStyle/>
          <a:p>
            <a:pPr marL="12700" algn="ctr">
              <a:lnSpc>
                <a:spcPct val="100000"/>
              </a:lnSpc>
              <a:spcBef>
                <a:spcPts val="100"/>
              </a:spcBef>
            </a:pPr>
            <a:r>
              <a:rPr sz="3600" spc="-254" dirty="0">
                <a:latin typeface="Times New Roman" panose="02020603050405020304" pitchFamily="18" charset="0"/>
                <a:cs typeface="Times New Roman" panose="02020603050405020304" pitchFamily="18" charset="0"/>
              </a:rPr>
              <a:t>I</a:t>
            </a:r>
            <a:r>
              <a:rPr sz="3600" spc="-220" dirty="0">
                <a:latin typeface="Times New Roman" panose="02020603050405020304" pitchFamily="18" charset="0"/>
                <a:cs typeface="Times New Roman" panose="02020603050405020304" pitchFamily="18" charset="0"/>
              </a:rPr>
              <a:t>n</a:t>
            </a:r>
            <a:r>
              <a:rPr sz="3600" spc="-110" dirty="0">
                <a:latin typeface="Times New Roman" panose="02020603050405020304" pitchFamily="18" charset="0"/>
                <a:cs typeface="Times New Roman" panose="02020603050405020304" pitchFamily="18" charset="0"/>
              </a:rPr>
              <a:t>d</a:t>
            </a:r>
            <a:r>
              <a:rPr sz="3600" spc="-160" dirty="0">
                <a:latin typeface="Times New Roman" panose="02020603050405020304" pitchFamily="18" charset="0"/>
                <a:cs typeface="Times New Roman" panose="02020603050405020304" pitchFamily="18" charset="0"/>
              </a:rPr>
              <a:t>e</a:t>
            </a:r>
            <a:r>
              <a:rPr sz="3600" spc="-215" dirty="0">
                <a:latin typeface="Times New Roman" panose="02020603050405020304" pitchFamily="18" charset="0"/>
                <a:cs typeface="Times New Roman" panose="02020603050405020304" pitchFamily="18" charset="0"/>
              </a:rPr>
              <a:t>x</a:t>
            </a:r>
            <a:endParaRPr sz="3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57200" y="1256139"/>
            <a:ext cx="11353800" cy="4278094"/>
          </a:xfrm>
          <a:prstGeom prst="rect">
            <a:avLst/>
          </a:prstGeom>
        </p:spPr>
        <p:txBody>
          <a:bodyPr vert="horz" wrap="square" lIns="0" tIns="134620" rIns="0" bIns="0" rtlCol="0">
            <a:spAutoFit/>
          </a:bodyPr>
          <a:lstStyle/>
          <a:p>
            <a:pPr marL="215900" indent="-203835" algn="just">
              <a:lnSpc>
                <a:spcPct val="100000"/>
              </a:lnSpc>
              <a:spcBef>
                <a:spcPts val="1060"/>
              </a:spcBef>
              <a:buChar char="•"/>
              <a:tabLst>
                <a:tab pos="216535" algn="l"/>
              </a:tabLst>
            </a:pPr>
            <a:r>
              <a:rPr lang="en-IN" sz="2000" spc="-110" dirty="0">
                <a:solidFill>
                  <a:srgbClr val="FFFFFF"/>
                </a:solidFill>
                <a:latin typeface="Times New Roman" panose="02020603050405020304" pitchFamily="18" charset="0"/>
                <a:cs typeface="Times New Roman" panose="02020603050405020304" pitchFamily="18" charset="0"/>
              </a:rPr>
              <a:t>Introduction</a:t>
            </a:r>
          </a:p>
          <a:p>
            <a:pPr marL="215900" indent="-203835" algn="just">
              <a:lnSpc>
                <a:spcPct val="100000"/>
              </a:lnSpc>
              <a:spcBef>
                <a:spcPts val="1060"/>
              </a:spcBef>
              <a:buChar char="•"/>
              <a:tabLst>
                <a:tab pos="216535" algn="l"/>
              </a:tabLst>
            </a:pPr>
            <a:r>
              <a:rPr lang="en-IN" sz="2000" spc="-110" dirty="0">
                <a:solidFill>
                  <a:srgbClr val="FFFFFF"/>
                </a:solidFill>
                <a:latin typeface="Times New Roman" panose="02020603050405020304" pitchFamily="18" charset="0"/>
                <a:cs typeface="Times New Roman" panose="02020603050405020304" pitchFamily="18" charset="0"/>
              </a:rPr>
              <a:t>Literature Survey of Existing System</a:t>
            </a:r>
          </a:p>
          <a:p>
            <a:pPr marL="215900" indent="-203835" algn="just">
              <a:lnSpc>
                <a:spcPct val="100000"/>
              </a:lnSpc>
              <a:spcBef>
                <a:spcPts val="1060"/>
              </a:spcBef>
              <a:buChar char="•"/>
              <a:tabLst>
                <a:tab pos="216535" algn="l"/>
              </a:tabLst>
            </a:pPr>
            <a:r>
              <a:rPr lang="en-IN" sz="2000" spc="-110" dirty="0">
                <a:solidFill>
                  <a:srgbClr val="FFFFFF"/>
                </a:solidFill>
                <a:latin typeface="Times New Roman" panose="02020603050405020304" pitchFamily="18" charset="0"/>
                <a:cs typeface="Times New Roman" panose="02020603050405020304" pitchFamily="18" charset="0"/>
              </a:rPr>
              <a:t>Limitations of Existing System</a:t>
            </a:r>
            <a:r>
              <a:rPr lang="en-IN" sz="2000" dirty="0">
                <a:solidFill>
                  <a:schemeClr val="bg1"/>
                </a:solidFill>
                <a:latin typeface="Times New Roman" panose="02020603050405020304" pitchFamily="18" charset="0"/>
                <a:cs typeface="Times New Roman" panose="02020603050405020304" pitchFamily="18" charset="0"/>
              </a:rPr>
              <a:t> </a:t>
            </a:r>
            <a:endParaRPr sz="2000" dirty="0">
              <a:solidFill>
                <a:schemeClr val="bg1"/>
              </a:solidFill>
              <a:latin typeface="Times New Roman" panose="02020603050405020304" pitchFamily="18" charset="0"/>
              <a:cs typeface="Times New Roman" panose="02020603050405020304" pitchFamily="18" charset="0"/>
            </a:endParaRPr>
          </a:p>
          <a:p>
            <a:pPr marL="171450" indent="-159385" algn="just">
              <a:lnSpc>
                <a:spcPct val="100000"/>
              </a:lnSpc>
              <a:spcBef>
                <a:spcPts val="960"/>
              </a:spcBef>
              <a:buChar char="•"/>
              <a:tabLst>
                <a:tab pos="172085" algn="l"/>
              </a:tabLst>
            </a:pPr>
            <a:r>
              <a:rPr lang="en-IN" sz="2000" spc="-70" dirty="0">
                <a:solidFill>
                  <a:srgbClr val="FFFFFF"/>
                </a:solidFill>
                <a:latin typeface="Times New Roman" panose="02020603050405020304" pitchFamily="18" charset="0"/>
                <a:cs typeface="Times New Roman" panose="02020603050405020304" pitchFamily="18" charset="0"/>
              </a:rPr>
              <a:t>Objectives</a:t>
            </a:r>
          </a:p>
          <a:p>
            <a:pPr marL="171450" indent="-159385" algn="just">
              <a:lnSpc>
                <a:spcPct val="100000"/>
              </a:lnSpc>
              <a:spcBef>
                <a:spcPts val="960"/>
              </a:spcBef>
              <a:buChar char="•"/>
              <a:tabLst>
                <a:tab pos="172085" algn="l"/>
              </a:tabLst>
            </a:pPr>
            <a:r>
              <a:rPr lang="en-IN" sz="2000" spc="-70" dirty="0">
                <a:solidFill>
                  <a:srgbClr val="FFFFFF"/>
                </a:solidFill>
                <a:latin typeface="Times New Roman" panose="02020603050405020304" pitchFamily="18" charset="0"/>
                <a:cs typeface="Times New Roman" panose="02020603050405020304" pitchFamily="18" charset="0"/>
              </a:rPr>
              <a:t>Problem Statement</a:t>
            </a:r>
            <a:endParaRPr sz="2000" dirty="0">
              <a:latin typeface="Times New Roman" panose="02020603050405020304" pitchFamily="18" charset="0"/>
              <a:cs typeface="Times New Roman" panose="02020603050405020304" pitchFamily="18" charset="0"/>
            </a:endParaRPr>
          </a:p>
          <a:p>
            <a:pPr marL="171450" indent="-159385" algn="just">
              <a:lnSpc>
                <a:spcPct val="100000"/>
              </a:lnSpc>
              <a:spcBef>
                <a:spcPts val="1185"/>
              </a:spcBef>
              <a:buChar char="•"/>
              <a:tabLst>
                <a:tab pos="172085" algn="l"/>
              </a:tabLst>
            </a:pPr>
            <a:r>
              <a:rPr lang="en-IN" sz="2000" spc="-95" dirty="0" err="1">
                <a:solidFill>
                  <a:srgbClr val="FFFFFF"/>
                </a:solidFill>
                <a:latin typeface="Times New Roman" panose="02020603050405020304" pitchFamily="18" charset="0"/>
                <a:cs typeface="Times New Roman" panose="02020603050405020304" pitchFamily="18" charset="0"/>
              </a:rPr>
              <a:t>Techstack</a:t>
            </a:r>
            <a:endParaRPr sz="2000" dirty="0">
              <a:latin typeface="Times New Roman" panose="02020603050405020304" pitchFamily="18" charset="0"/>
              <a:cs typeface="Times New Roman" panose="02020603050405020304" pitchFamily="18" charset="0"/>
            </a:endParaRPr>
          </a:p>
          <a:p>
            <a:pPr marL="171450" indent="-159385" algn="just">
              <a:lnSpc>
                <a:spcPct val="100000"/>
              </a:lnSpc>
              <a:spcBef>
                <a:spcPts val="585"/>
              </a:spcBef>
              <a:buChar char="•"/>
              <a:tabLst>
                <a:tab pos="172085" algn="l"/>
              </a:tabLst>
            </a:pPr>
            <a:r>
              <a:rPr lang="en-IN" sz="2000" spc="-90" dirty="0">
                <a:solidFill>
                  <a:srgbClr val="FFFFFF"/>
                </a:solidFill>
                <a:latin typeface="Times New Roman" panose="02020603050405020304" pitchFamily="18" charset="0"/>
                <a:cs typeface="Times New Roman" panose="02020603050405020304" pitchFamily="18" charset="0"/>
              </a:rPr>
              <a:t>Features</a:t>
            </a:r>
          </a:p>
          <a:p>
            <a:pPr marL="171450" indent="-159385" algn="just">
              <a:lnSpc>
                <a:spcPct val="100000"/>
              </a:lnSpc>
              <a:spcBef>
                <a:spcPts val="585"/>
              </a:spcBef>
              <a:buChar char="•"/>
              <a:tabLst>
                <a:tab pos="172085" algn="l"/>
              </a:tabLst>
            </a:pPr>
            <a:r>
              <a:rPr lang="en-IN" sz="2000" spc="-90" dirty="0">
                <a:solidFill>
                  <a:srgbClr val="FFFFFF"/>
                </a:solidFill>
                <a:latin typeface="Times New Roman" panose="02020603050405020304" pitchFamily="18" charset="0"/>
                <a:cs typeface="Times New Roman" panose="02020603050405020304" pitchFamily="18" charset="0"/>
              </a:rPr>
              <a:t>Implementation</a:t>
            </a:r>
            <a:endParaRPr sz="2000" dirty="0">
              <a:latin typeface="Times New Roman" panose="02020603050405020304" pitchFamily="18" charset="0"/>
              <a:cs typeface="Times New Roman" panose="02020603050405020304" pitchFamily="18" charset="0"/>
            </a:endParaRPr>
          </a:p>
          <a:p>
            <a:pPr marL="171450" indent="-159385" algn="just">
              <a:lnSpc>
                <a:spcPct val="100000"/>
              </a:lnSpc>
              <a:spcBef>
                <a:spcPts val="660"/>
              </a:spcBef>
              <a:buChar char="•"/>
              <a:tabLst>
                <a:tab pos="172085" algn="l"/>
              </a:tabLst>
            </a:pPr>
            <a:r>
              <a:rPr lang="en-IN" sz="2000" spc="-100" dirty="0">
                <a:solidFill>
                  <a:srgbClr val="FFFFFF"/>
                </a:solidFill>
                <a:latin typeface="Times New Roman" panose="02020603050405020304" pitchFamily="18" charset="0"/>
                <a:cs typeface="Times New Roman" panose="02020603050405020304" pitchFamily="18" charset="0"/>
              </a:rPr>
              <a:t>Conclusion</a:t>
            </a:r>
            <a:endParaRPr sz="2000" dirty="0">
              <a:latin typeface="Times New Roman" panose="02020603050405020304" pitchFamily="18" charset="0"/>
              <a:cs typeface="Times New Roman" panose="02020603050405020304" pitchFamily="18" charset="0"/>
            </a:endParaRPr>
          </a:p>
          <a:p>
            <a:pPr marL="171450" indent="-159385" algn="just">
              <a:lnSpc>
                <a:spcPct val="100000"/>
              </a:lnSpc>
              <a:spcBef>
                <a:spcPts val="1035"/>
              </a:spcBef>
              <a:buChar char="•"/>
              <a:tabLst>
                <a:tab pos="172085" algn="l"/>
              </a:tabLst>
            </a:pPr>
            <a:r>
              <a:rPr lang="en-IN" sz="2000" spc="-114" dirty="0">
                <a:solidFill>
                  <a:srgbClr val="FFFFFF"/>
                </a:solidFill>
                <a:latin typeface="Times New Roman" panose="02020603050405020304" pitchFamily="18" charset="0"/>
                <a:cs typeface="Times New Roman" panose="02020603050405020304" pitchFamily="18" charset="0"/>
              </a:rPr>
              <a:t>References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814" y="491410"/>
            <a:ext cx="4091940" cy="566822"/>
          </a:xfrm>
          <a:prstGeom prst="rect">
            <a:avLst/>
          </a:prstGeom>
        </p:spPr>
        <p:txBody>
          <a:bodyPr vert="horz" wrap="square" lIns="0" tIns="12700" rIns="0" bIns="0" rtlCol="0">
            <a:spAutoFit/>
          </a:bodyPr>
          <a:lstStyle/>
          <a:p>
            <a:pPr marL="12700" algn="ctr">
              <a:lnSpc>
                <a:spcPct val="100000"/>
              </a:lnSpc>
              <a:spcBef>
                <a:spcPts val="100"/>
              </a:spcBef>
            </a:pPr>
            <a:r>
              <a:rPr sz="3600" spc="-280" dirty="0">
                <a:latin typeface="Times New Roman" panose="02020603050405020304" pitchFamily="18" charset="0"/>
                <a:cs typeface="Times New Roman" panose="02020603050405020304" pitchFamily="18" charset="0"/>
              </a:rPr>
              <a:t>I</a:t>
            </a:r>
            <a:r>
              <a:rPr sz="3600" spc="-240" dirty="0">
                <a:latin typeface="Times New Roman" panose="02020603050405020304" pitchFamily="18" charset="0"/>
                <a:cs typeface="Times New Roman" panose="02020603050405020304" pitchFamily="18" charset="0"/>
              </a:rPr>
              <a:t>n</a:t>
            </a:r>
            <a:r>
              <a:rPr sz="3600" spc="-180" dirty="0">
                <a:latin typeface="Times New Roman" panose="02020603050405020304" pitchFamily="18" charset="0"/>
                <a:cs typeface="Times New Roman" panose="02020603050405020304" pitchFamily="18" charset="0"/>
              </a:rPr>
              <a:t>t</a:t>
            </a:r>
            <a:r>
              <a:rPr sz="3600" spc="-160" dirty="0">
                <a:latin typeface="Times New Roman" panose="02020603050405020304" pitchFamily="18" charset="0"/>
                <a:cs typeface="Times New Roman" panose="02020603050405020304" pitchFamily="18" charset="0"/>
              </a:rPr>
              <a:t>r</a:t>
            </a:r>
            <a:r>
              <a:rPr sz="3600" spc="-290"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d</a:t>
            </a:r>
            <a:r>
              <a:rPr sz="3600" spc="-240" dirty="0">
                <a:latin typeface="Times New Roman" panose="02020603050405020304" pitchFamily="18" charset="0"/>
                <a:cs typeface="Times New Roman" panose="02020603050405020304" pitchFamily="18" charset="0"/>
              </a:rPr>
              <a:t>u</a:t>
            </a:r>
            <a:r>
              <a:rPr sz="3600" spc="-60" dirty="0">
                <a:latin typeface="Times New Roman" panose="02020603050405020304" pitchFamily="18" charset="0"/>
                <a:cs typeface="Times New Roman" panose="02020603050405020304" pitchFamily="18" charset="0"/>
              </a:rPr>
              <a:t>c</a:t>
            </a:r>
            <a:r>
              <a:rPr sz="3600" spc="-180" dirty="0">
                <a:latin typeface="Times New Roman" panose="02020603050405020304" pitchFamily="18" charset="0"/>
                <a:cs typeface="Times New Roman" panose="02020603050405020304" pitchFamily="18" charset="0"/>
              </a:rPr>
              <a:t>t</a:t>
            </a:r>
            <a:r>
              <a:rPr sz="3600" spc="-90" dirty="0">
                <a:latin typeface="Times New Roman" panose="02020603050405020304" pitchFamily="18" charset="0"/>
                <a:cs typeface="Times New Roman" panose="02020603050405020304" pitchFamily="18" charset="0"/>
              </a:rPr>
              <a:t>i</a:t>
            </a:r>
            <a:r>
              <a:rPr sz="3600" spc="-290" dirty="0">
                <a:latin typeface="Times New Roman" panose="02020603050405020304" pitchFamily="18" charset="0"/>
                <a:cs typeface="Times New Roman" panose="02020603050405020304" pitchFamily="18" charset="0"/>
              </a:rPr>
              <a:t>o</a:t>
            </a:r>
            <a:r>
              <a:rPr sz="3600" spc="-24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85800" y="1339770"/>
            <a:ext cx="10972800" cy="2756524"/>
          </a:xfrm>
          <a:prstGeom prst="rect">
            <a:avLst/>
          </a:prstGeom>
        </p:spPr>
        <p:txBody>
          <a:bodyPr vert="horz" wrap="square" lIns="0" tIns="240665" rIns="0" bIns="0" rtlCol="0">
            <a:spAutoFit/>
          </a:bodyPr>
          <a:lstStyle/>
          <a:p>
            <a:pPr marL="214629" indent="-202565" algn="just">
              <a:lnSpc>
                <a:spcPct val="100000"/>
              </a:lnSpc>
              <a:spcBef>
                <a:spcPts val="1895"/>
              </a:spcBef>
              <a:buChar char="•"/>
              <a:tabLst>
                <a:tab pos="21526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Potato crops are vulnerable to various diseases that can significantly impact yield and quality.</a:t>
            </a:r>
          </a:p>
          <a:p>
            <a:pPr marL="214629" indent="-202565" algn="just">
              <a:lnSpc>
                <a:spcPct val="100000"/>
              </a:lnSpc>
              <a:spcBef>
                <a:spcPts val="1895"/>
              </a:spcBef>
              <a:buChar char="•"/>
              <a:tabLst>
                <a:tab pos="21526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Early detection and diagnosis of these diseases are crucial for effective management and control.</a:t>
            </a:r>
          </a:p>
          <a:p>
            <a:pPr marL="214629" indent="-202565" algn="just">
              <a:lnSpc>
                <a:spcPct val="100000"/>
              </a:lnSpc>
              <a:spcBef>
                <a:spcPts val="1895"/>
              </a:spcBef>
              <a:buChar char="•"/>
              <a:tabLst>
                <a:tab pos="21526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Traditional methods of disease detection are often time-consuming and require expert knowledge.</a:t>
            </a:r>
          </a:p>
          <a:p>
            <a:pPr marL="214629" indent="-202565" algn="just">
              <a:lnSpc>
                <a:spcPct val="100000"/>
              </a:lnSpc>
              <a:spcBef>
                <a:spcPts val="1895"/>
              </a:spcBef>
              <a:buChar char="•"/>
              <a:tabLst>
                <a:tab pos="21526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Machine Learning (ML) offers a promising solution for automated and accurate disease detection.</a:t>
            </a:r>
          </a:p>
          <a:p>
            <a:pPr marL="214629" indent="-202565" algn="just">
              <a:lnSpc>
                <a:spcPct val="100000"/>
              </a:lnSpc>
              <a:spcBef>
                <a:spcPts val="1895"/>
              </a:spcBef>
              <a:buChar char="•"/>
              <a:tabLst>
                <a:tab pos="21526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By analyzing leaf images, ML models can identify and predict potential diseases in potato plants.</a:t>
            </a: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BC3C-3D4D-4B37-8826-B98A27B62EB5}"/>
              </a:ext>
            </a:extLst>
          </p:cNvPr>
          <p:cNvSpPr>
            <a:spLocks noGrp="1"/>
          </p:cNvSpPr>
          <p:nvPr>
            <p:ph type="title"/>
          </p:nvPr>
        </p:nvSpPr>
        <p:spPr>
          <a:xfrm>
            <a:off x="870057" y="367195"/>
            <a:ext cx="10451884" cy="553998"/>
          </a:xfrm>
        </p:spPr>
        <p:txBody>
          <a:bodyPr/>
          <a:lstStyle/>
          <a:p>
            <a:pPr algn="ctr"/>
            <a:r>
              <a:rPr lang="en-IN" sz="3600" dirty="0">
                <a:latin typeface="Times New Roman" panose="02020603050405020304" pitchFamily="18" charset="0"/>
                <a:cs typeface="Times New Roman" panose="02020603050405020304" pitchFamily="18" charset="0"/>
              </a:rPr>
              <a:t>Literature Survey Of Existing System</a:t>
            </a:r>
          </a:p>
        </p:txBody>
      </p:sp>
      <p:graphicFrame>
        <p:nvGraphicFramePr>
          <p:cNvPr id="4" name="Table 3">
            <a:extLst>
              <a:ext uri="{FF2B5EF4-FFF2-40B4-BE49-F238E27FC236}">
                <a16:creationId xmlns:a16="http://schemas.microsoft.com/office/drawing/2014/main" id="{3CC42897-93B2-4815-9F56-C12D89ED7FD5}"/>
              </a:ext>
            </a:extLst>
          </p:cNvPr>
          <p:cNvGraphicFramePr>
            <a:graphicFrameLocks noGrp="1"/>
          </p:cNvGraphicFramePr>
          <p:nvPr>
            <p:extLst>
              <p:ext uri="{D42A27DB-BD31-4B8C-83A1-F6EECF244321}">
                <p14:modId xmlns:p14="http://schemas.microsoft.com/office/powerpoint/2010/main" val="1419687311"/>
              </p:ext>
            </p:extLst>
          </p:nvPr>
        </p:nvGraphicFramePr>
        <p:xfrm>
          <a:off x="457200" y="945477"/>
          <a:ext cx="11506200" cy="554532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8480584"/>
                    </a:ext>
                  </a:extLst>
                </a:gridCol>
                <a:gridCol w="1219200">
                  <a:extLst>
                    <a:ext uri="{9D8B030D-6E8A-4147-A177-3AD203B41FA5}">
                      <a16:colId xmlns:a16="http://schemas.microsoft.com/office/drawing/2014/main" val="1892505955"/>
                    </a:ext>
                  </a:extLst>
                </a:gridCol>
                <a:gridCol w="6172200">
                  <a:extLst>
                    <a:ext uri="{9D8B030D-6E8A-4147-A177-3AD203B41FA5}">
                      <a16:colId xmlns:a16="http://schemas.microsoft.com/office/drawing/2014/main" val="3405960331"/>
                    </a:ext>
                  </a:extLst>
                </a:gridCol>
                <a:gridCol w="2590800">
                  <a:extLst>
                    <a:ext uri="{9D8B030D-6E8A-4147-A177-3AD203B41FA5}">
                      <a16:colId xmlns:a16="http://schemas.microsoft.com/office/drawing/2014/main" val="3915295843"/>
                    </a:ext>
                  </a:extLst>
                </a:gridCol>
              </a:tblGrid>
              <a:tr h="807231">
                <a:tc>
                  <a:txBody>
                    <a:bodyPr/>
                    <a:lstStyle/>
                    <a:p>
                      <a:pPr algn="ctr"/>
                      <a:r>
                        <a:rPr lang="en-IN" sz="2000" dirty="0">
                          <a:latin typeface="Times New Roman" panose="02020603050405020304" pitchFamily="18" charset="0"/>
                          <a:cs typeface="Times New Roman" panose="02020603050405020304" pitchFamily="18" charset="0"/>
                        </a:rPr>
                        <a:t>Title Of Paper</a:t>
                      </a:r>
                    </a:p>
                  </a:txBody>
                  <a:tcPr/>
                </a:tc>
                <a:tc>
                  <a:txBody>
                    <a:bodyPr/>
                    <a:lstStyle/>
                    <a:p>
                      <a:pPr algn="ctr"/>
                      <a:r>
                        <a:rPr lang="en-IN" sz="2000" dirty="0">
                          <a:latin typeface="Times New Roman" panose="02020603050405020304" pitchFamily="18" charset="0"/>
                          <a:cs typeface="Times New Roman" panose="02020603050405020304" pitchFamily="18" charset="0"/>
                        </a:rPr>
                        <a:t>Author</a:t>
                      </a:r>
                    </a:p>
                  </a:txBody>
                  <a:tcPr/>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a:tc>
                <a:tc>
                  <a:txBody>
                    <a:bodyPr/>
                    <a:lstStyle/>
                    <a:p>
                      <a:pPr algn="ctr"/>
                      <a:r>
                        <a:rPr lang="en-IN" sz="20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3894143979"/>
                  </a:ext>
                </a:extLst>
              </a:tr>
              <a:tr h="1579366">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Automated Detection of Potato Leaf Diseases Using Convolutional Neural Networks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Ahmed, I., Ahmad, M., and Khan, 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dk1"/>
                          </a:solidFill>
                          <a:effectLst/>
                          <a:latin typeface="Times New Roman" panose="02020603050405020304" pitchFamily="18" charset="0"/>
                          <a:ea typeface="+mn-ea"/>
                          <a:cs typeface="Times New Roman" panose="02020603050405020304" pitchFamily="18" charset="0"/>
                        </a:rPr>
                        <a:t>This study developed a Convolutional Neural Network (CNN) model for detecting multiple potato leaf diseases using a dataset of 3,000 images. The model achieved an accuracy of 94% in identifying healthy leaves and those affected by late blight and early blight.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https://www.researchgate.net/publication/348605076_Potato_Plant_Leaves_Disease_Detection_and_Classification_using_Machine_Learning_Methodologies</a:t>
                      </a:r>
                    </a:p>
                  </a:txBody>
                  <a:tcPr/>
                </a:tc>
                <a:extLst>
                  <a:ext uri="{0D108BD9-81ED-4DB2-BD59-A6C34878D82A}">
                    <a16:rowId xmlns:a16="http://schemas.microsoft.com/office/drawing/2014/main" val="1126595160"/>
                  </a:ext>
                </a:extLst>
              </a:tr>
              <a:tr h="1579366">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Spectral and Spatial Analysis for Early Detection of Potato Late Blight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Zhang Y., Li R., and Wang H.</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research utilized spectral imaging techniques combined with spatial analysis to detect early signs of late blight in potato leaves. By analyzing hyperspectral data across multiple wavelengths, the study identified disease signatures that could be detected before visible symptoms appeared. The method achieved an accuracy of 92%, providing a non-invasive tool for early disease detection.</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https://www.researchgate.net/publication/340794009_Potato_Late_Blight_Detection_at_the_Leaf_and_Canopy_Levels_Based_in_the_Red_and_Red-Edge_Spectral_Regions</a:t>
                      </a:r>
                    </a:p>
                  </a:txBody>
                  <a:tcPr/>
                </a:tc>
                <a:extLst>
                  <a:ext uri="{0D108BD9-81ED-4DB2-BD59-A6C34878D82A}">
                    <a16:rowId xmlns:a16="http://schemas.microsoft.com/office/drawing/2014/main" val="23870835"/>
                  </a:ext>
                </a:extLst>
              </a:tr>
              <a:tr h="1579366">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Machine Learning-Based Detection of Potato Diseases Using Leaf Images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Gupta N., Shah M., and Kumar P.</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dk1"/>
                          </a:solidFill>
                          <a:effectLst/>
                          <a:latin typeface="Times New Roman" panose="02020603050405020304" pitchFamily="18" charset="0"/>
                          <a:ea typeface="+mn-ea"/>
                          <a:cs typeface="Times New Roman" panose="02020603050405020304" pitchFamily="18" charset="0"/>
                        </a:rPr>
                        <a:t>This paper applied machine learning techniques, including Support Vector Machines (SVM) and Random Forest classifiers, to detect diseases in potato leaves from digital images. The study highlighted the importance of feature extraction methods such as color histograms, texture features, and shape descriptors in improving model accuracy, which reached 89%. We are taking reference   it to improve efficiency and accuracy of disease our app.</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https://ieeexplore.ieee.org/stamp/stamp.jsp?arnumber=10458943</a:t>
                      </a:r>
                    </a:p>
                  </a:txBody>
                  <a:tcPr/>
                </a:tc>
                <a:extLst>
                  <a:ext uri="{0D108BD9-81ED-4DB2-BD59-A6C34878D82A}">
                    <a16:rowId xmlns:a16="http://schemas.microsoft.com/office/drawing/2014/main" val="910038076"/>
                  </a:ext>
                </a:extLst>
              </a:tr>
            </a:tbl>
          </a:graphicData>
        </a:graphic>
      </p:graphicFrame>
    </p:spTree>
    <p:extLst>
      <p:ext uri="{BB962C8B-B14F-4D97-AF65-F5344CB8AC3E}">
        <p14:creationId xmlns:p14="http://schemas.microsoft.com/office/powerpoint/2010/main" val="24136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B94F-01B8-4D93-87B3-FC0C243D91E1}"/>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id="{C9F7C826-1FA5-4411-90E4-D5EFA7A51A4E}"/>
              </a:ext>
            </a:extLst>
          </p:cNvPr>
          <p:cNvGraphicFramePr>
            <a:graphicFrameLocks noGrp="1"/>
          </p:cNvGraphicFramePr>
          <p:nvPr>
            <p:extLst>
              <p:ext uri="{D42A27DB-BD31-4B8C-83A1-F6EECF244321}">
                <p14:modId xmlns:p14="http://schemas.microsoft.com/office/powerpoint/2010/main" val="668896274"/>
              </p:ext>
            </p:extLst>
          </p:nvPr>
        </p:nvGraphicFramePr>
        <p:xfrm>
          <a:off x="304800" y="206792"/>
          <a:ext cx="11582398" cy="6444415"/>
        </p:xfrm>
        <a:graphic>
          <a:graphicData uri="http://schemas.openxmlformats.org/drawingml/2006/table">
            <a:tbl>
              <a:tblPr firstRow="1" bandRow="1">
                <a:tableStyleId>{5C22544A-7EE6-4342-B048-85BDC9FD1C3A}</a:tableStyleId>
              </a:tblPr>
              <a:tblGrid>
                <a:gridCol w="2206171">
                  <a:extLst>
                    <a:ext uri="{9D8B030D-6E8A-4147-A177-3AD203B41FA5}">
                      <a16:colId xmlns:a16="http://schemas.microsoft.com/office/drawing/2014/main" val="2555524736"/>
                    </a:ext>
                  </a:extLst>
                </a:gridCol>
                <a:gridCol w="2087984">
                  <a:extLst>
                    <a:ext uri="{9D8B030D-6E8A-4147-A177-3AD203B41FA5}">
                      <a16:colId xmlns:a16="http://schemas.microsoft.com/office/drawing/2014/main" val="1960373271"/>
                    </a:ext>
                  </a:extLst>
                </a:gridCol>
                <a:gridCol w="5594220">
                  <a:extLst>
                    <a:ext uri="{9D8B030D-6E8A-4147-A177-3AD203B41FA5}">
                      <a16:colId xmlns:a16="http://schemas.microsoft.com/office/drawing/2014/main" val="2115555358"/>
                    </a:ext>
                  </a:extLst>
                </a:gridCol>
                <a:gridCol w="1694023">
                  <a:extLst>
                    <a:ext uri="{9D8B030D-6E8A-4147-A177-3AD203B41FA5}">
                      <a16:colId xmlns:a16="http://schemas.microsoft.com/office/drawing/2014/main" val="4201538482"/>
                    </a:ext>
                  </a:extLst>
                </a:gridCol>
              </a:tblGrid>
              <a:tr h="505193">
                <a:tc>
                  <a:txBody>
                    <a:bodyPr/>
                    <a:lstStyle/>
                    <a:p>
                      <a:pPr algn="ctr"/>
                      <a:r>
                        <a:rPr lang="en-IN" sz="2000" dirty="0">
                          <a:latin typeface="Times New Roman" panose="02020603050405020304" pitchFamily="18" charset="0"/>
                          <a:cs typeface="Times New Roman" panose="02020603050405020304" pitchFamily="18" charset="0"/>
                        </a:rPr>
                        <a:t>Title Of Paper</a:t>
                      </a:r>
                    </a:p>
                  </a:txBody>
                  <a:tcPr/>
                </a:tc>
                <a:tc>
                  <a:txBody>
                    <a:bodyPr/>
                    <a:lstStyle/>
                    <a:p>
                      <a:pPr algn="ctr"/>
                      <a:r>
                        <a:rPr lang="en-IN" sz="2000" dirty="0">
                          <a:latin typeface="Times New Roman" panose="02020603050405020304" pitchFamily="18" charset="0"/>
                          <a:cs typeface="Times New Roman" panose="02020603050405020304" pitchFamily="18" charset="0"/>
                        </a:rPr>
                        <a:t>Author</a:t>
                      </a:r>
                    </a:p>
                  </a:txBody>
                  <a:tcPr/>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a:tc>
                <a:tc>
                  <a:txBody>
                    <a:bodyPr/>
                    <a:lstStyle/>
                    <a:p>
                      <a:pPr algn="ctr"/>
                      <a:r>
                        <a:rPr lang="en-IN" sz="20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354419506"/>
                  </a:ext>
                </a:extLst>
              </a:tr>
              <a:tr h="981676">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Deep Learning Approaches for Potato Disease Classification Using Transfer Learning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0" dirty="0">
                          <a:solidFill>
                            <a:schemeClr val="dk1"/>
                          </a:solidFill>
                          <a:effectLst/>
                          <a:latin typeface="Times New Roman" panose="02020603050405020304" pitchFamily="18" charset="0"/>
                          <a:ea typeface="+mn-ea"/>
                          <a:cs typeface="Times New Roman" panose="02020603050405020304" pitchFamily="18" charset="0"/>
                        </a:rPr>
                        <a:t>Fernandez E., Singh J.,  Mehta K.</a:t>
                      </a:r>
                      <a:endParaRPr lang="en-IN" sz="1400" b="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study explored the use of transfer learning with deep learning models like ResNet50 and VGG16 for potato leaf disease classification. By leveraging pre-trained models, the researchers achieved a classification accuracy of 95% on a dataset of potato leaf images. The study emphasized the advantages of transfer learning in reducing training time while maintaining high accuracy.</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https://link.springer.com/article/10.1007/s10462-024-10944-7</a:t>
                      </a:r>
                    </a:p>
                  </a:txBody>
                  <a:tcPr/>
                </a:tc>
                <a:extLst>
                  <a:ext uri="{0D108BD9-81ED-4DB2-BD59-A6C34878D82A}">
                    <a16:rowId xmlns:a16="http://schemas.microsoft.com/office/drawing/2014/main" val="2946743373"/>
                  </a:ext>
                </a:extLst>
              </a:tr>
              <a:tr h="1134076">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Integrating IoT and Deep Learning for Real-Time Potato Disease Detection</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0" dirty="0">
                          <a:solidFill>
                            <a:schemeClr val="dk1"/>
                          </a:solidFill>
                          <a:effectLst/>
                          <a:latin typeface="Times New Roman" panose="02020603050405020304" pitchFamily="18" charset="0"/>
                          <a:ea typeface="+mn-ea"/>
                          <a:cs typeface="Times New Roman" panose="02020603050405020304" pitchFamily="18" charset="0"/>
                        </a:rPr>
                        <a:t>Brown, A., Wilson, D., and Chen, L.</a:t>
                      </a:r>
                      <a:endParaRPr lang="en-IN" sz="1400" b="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research proposed an IoT-based framework integrated with a deep learning model for real-time detection of potato diseases. Sensors collected environmental data and images were processed using a lightweight CNN model deployed on an edge device. The system achieved a detection accuracy of 91% and demonstrated the feasibility of real-time monitoring in smart farming.</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https://ieeexplore.ieee.org/document/10458943</a:t>
                      </a:r>
                    </a:p>
                  </a:txBody>
                  <a:tcPr/>
                </a:tc>
                <a:extLst>
                  <a:ext uri="{0D108BD9-81ED-4DB2-BD59-A6C34878D82A}">
                    <a16:rowId xmlns:a16="http://schemas.microsoft.com/office/drawing/2014/main" val="569036148"/>
                  </a:ext>
                </a:extLst>
              </a:tr>
              <a:tr h="1182069">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A Hybrid Approach for Detecting Potato Diseases Using UAV and Ground Sensors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solidFill>
                            <a:schemeClr val="dk1"/>
                          </a:solidFill>
                          <a:effectLst/>
                          <a:latin typeface="Times New Roman" panose="02020603050405020304" pitchFamily="18" charset="0"/>
                          <a:ea typeface="+mn-ea"/>
                          <a:cs typeface="Times New Roman" panose="02020603050405020304" pitchFamily="18" charset="0"/>
                        </a:rPr>
                        <a:t>Kim, J., Park, S., and Choi, Y.</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paper introduced a hybrid detection system combining Unmanned Aerial Vehicles (UAVs) and ground sensors for comprehensive monitoring of potato fields. UAVs captured aerial images while ground sensors collected environmental data. The integrated system achieved an accuracy of 93% in detecting diseases, showing potential for large-scale agricultural monitoring.</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https://www.researchgate.net/publication/354847993_Automatic_Identification_and_Monitoring_of_Plant_Diseases_Using_Unmanned_Aerial_Vehicles_A_Review</a:t>
                      </a:r>
                    </a:p>
                  </a:txBody>
                  <a:tcPr/>
                </a:tc>
                <a:extLst>
                  <a:ext uri="{0D108BD9-81ED-4DB2-BD59-A6C34878D82A}">
                    <a16:rowId xmlns:a16="http://schemas.microsoft.com/office/drawing/2014/main" val="1713166346"/>
                  </a:ext>
                </a:extLst>
              </a:tr>
              <a:tr h="1397702">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Real-Time Disease Detection in Potato Crops Using Mobile-Based Application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solidFill>
                            <a:schemeClr val="dk1"/>
                          </a:solidFill>
                          <a:effectLst/>
                          <a:latin typeface="Times New Roman" panose="02020603050405020304" pitchFamily="18" charset="0"/>
                          <a:ea typeface="+mn-ea"/>
                          <a:cs typeface="Times New Roman" panose="02020603050405020304" pitchFamily="18" charset="0"/>
                        </a:rPr>
                        <a:t>Patel, A., Sharma, R., and Desai, S.</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study developed a mobile application using a deep learning model for real-time disease detection in potato crops. The app used a smartphone camera to capture leaf images, processed them locally using a CNN model, and provided immediate feedback. With an accuracy of 88%, the application was designed to be user-friendly for farmers.</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https://www.researchgate.net/publication/378228751_A_Mobile_App_for_Detecting_Potato_Crop_Diseases</a:t>
                      </a:r>
                    </a:p>
                  </a:txBody>
                  <a:tcPr/>
                </a:tc>
                <a:extLst>
                  <a:ext uri="{0D108BD9-81ED-4DB2-BD59-A6C34878D82A}">
                    <a16:rowId xmlns:a16="http://schemas.microsoft.com/office/drawing/2014/main" val="736385096"/>
                  </a:ext>
                </a:extLst>
              </a:tr>
            </a:tbl>
          </a:graphicData>
        </a:graphic>
      </p:graphicFrame>
    </p:spTree>
    <p:extLst>
      <p:ext uri="{BB962C8B-B14F-4D97-AF65-F5344CB8AC3E}">
        <p14:creationId xmlns:p14="http://schemas.microsoft.com/office/powerpoint/2010/main" val="263157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BA6-A39C-42CA-80A7-022EFA75795F}"/>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id="{A09FBD53-82EC-45A7-BE89-2D5523F5116F}"/>
              </a:ext>
            </a:extLst>
          </p:cNvPr>
          <p:cNvGraphicFramePr>
            <a:graphicFrameLocks noGrp="1"/>
          </p:cNvGraphicFramePr>
          <p:nvPr>
            <p:extLst>
              <p:ext uri="{D42A27DB-BD31-4B8C-83A1-F6EECF244321}">
                <p14:modId xmlns:p14="http://schemas.microsoft.com/office/powerpoint/2010/main" val="2089349736"/>
              </p:ext>
            </p:extLst>
          </p:nvPr>
        </p:nvGraphicFramePr>
        <p:xfrm>
          <a:off x="266699" y="372219"/>
          <a:ext cx="11658600" cy="477715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135045401"/>
                    </a:ext>
                  </a:extLst>
                </a:gridCol>
                <a:gridCol w="2362200">
                  <a:extLst>
                    <a:ext uri="{9D8B030D-6E8A-4147-A177-3AD203B41FA5}">
                      <a16:colId xmlns:a16="http://schemas.microsoft.com/office/drawing/2014/main" val="1278081414"/>
                    </a:ext>
                  </a:extLst>
                </a:gridCol>
                <a:gridCol w="4572000">
                  <a:extLst>
                    <a:ext uri="{9D8B030D-6E8A-4147-A177-3AD203B41FA5}">
                      <a16:colId xmlns:a16="http://schemas.microsoft.com/office/drawing/2014/main" val="3999481077"/>
                    </a:ext>
                  </a:extLst>
                </a:gridCol>
                <a:gridCol w="1981200">
                  <a:extLst>
                    <a:ext uri="{9D8B030D-6E8A-4147-A177-3AD203B41FA5}">
                      <a16:colId xmlns:a16="http://schemas.microsoft.com/office/drawing/2014/main" val="968745269"/>
                    </a:ext>
                  </a:extLst>
                </a:gridCol>
              </a:tblGrid>
              <a:tr h="408064">
                <a:tc>
                  <a:txBody>
                    <a:bodyPr/>
                    <a:lstStyle/>
                    <a:p>
                      <a:pPr algn="ctr"/>
                      <a:r>
                        <a:rPr lang="en-IN" sz="2000" dirty="0">
                          <a:latin typeface="Times New Roman" panose="02020603050405020304" pitchFamily="18" charset="0"/>
                          <a:cs typeface="Times New Roman" panose="02020603050405020304" pitchFamily="18" charset="0"/>
                        </a:rPr>
                        <a:t>Title Of Paper</a:t>
                      </a:r>
                    </a:p>
                  </a:txBody>
                  <a:tcPr/>
                </a:tc>
                <a:tc>
                  <a:txBody>
                    <a:bodyPr/>
                    <a:lstStyle/>
                    <a:p>
                      <a:pPr algn="ctr"/>
                      <a:r>
                        <a:rPr lang="en-IN" sz="2000" dirty="0">
                          <a:latin typeface="Times New Roman" panose="02020603050405020304" pitchFamily="18" charset="0"/>
                          <a:cs typeface="Times New Roman" panose="02020603050405020304" pitchFamily="18" charset="0"/>
                        </a:rPr>
                        <a:t>Author</a:t>
                      </a:r>
                    </a:p>
                  </a:txBody>
                  <a:tcPr/>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a:tc>
                <a:tc>
                  <a:txBody>
                    <a:bodyPr/>
                    <a:lstStyle/>
                    <a:p>
                      <a:pPr algn="ctr"/>
                      <a:r>
                        <a:rPr lang="en-IN" sz="20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859031875"/>
                  </a:ext>
                </a:extLst>
              </a:tr>
              <a:tr h="1200281">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Potato Disease Detection Using Multispectral Imaging and Machine Learning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Wong, T., Liu, Y., and Zhou, X.</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Times New Roman" panose="02020603050405020304" pitchFamily="18" charset="0"/>
                          <a:ea typeface="+mn-ea"/>
                          <a:cs typeface="Times New Roman" panose="02020603050405020304" pitchFamily="18" charset="0"/>
                        </a:rPr>
                        <a:t>This research utilized multispectral imaging combined with machine learning techniques to detect diseases in potato leaves. The study focused on distinguishing disease symptoms at different spectral bands and achieved an accuracy of 90% using a Random Forest classifier.</a:t>
                      </a:r>
                    </a:p>
                  </a:txBody>
                  <a:tcPr/>
                </a:tc>
                <a:tc>
                  <a:txBody>
                    <a:bodyPr/>
                    <a:lstStyle/>
                    <a:p>
                      <a:r>
                        <a:rPr lang="en-IN" sz="1400" dirty="0">
                          <a:latin typeface="Times New Roman" panose="02020603050405020304" pitchFamily="18" charset="0"/>
                          <a:cs typeface="Times New Roman" panose="02020603050405020304" pitchFamily="18" charset="0"/>
                        </a:rPr>
                        <a:t>https://www.researchgate.net/publication/362365774_Potato_diseases_detection_and_classification_using_deep_learning_methods</a:t>
                      </a:r>
                    </a:p>
                  </a:txBody>
                  <a:tcPr/>
                </a:tc>
                <a:extLst>
                  <a:ext uri="{0D108BD9-81ED-4DB2-BD59-A6C34878D82A}">
                    <a16:rowId xmlns:a16="http://schemas.microsoft.com/office/drawing/2014/main" val="525437393"/>
                  </a:ext>
                </a:extLst>
              </a:tr>
              <a:tr h="1412530">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Advances in Remote Sensing for Potato Disease Monitoring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Jones K, Murphy, 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dk1"/>
                          </a:solidFill>
                          <a:effectLst/>
                          <a:latin typeface="Times New Roman" panose="02020603050405020304" pitchFamily="18" charset="0"/>
                          <a:ea typeface="+mn-ea"/>
                          <a:cs typeface="Times New Roman" panose="02020603050405020304" pitchFamily="18" charset="0"/>
                        </a:rPr>
                        <a:t>This paper reviewed the application of remote sensing technologies, including satellite and drone imagery, for monitoring potato diseases. The study highlighted advancements in image processing algorithms and their impact on improving detection accuracy, which reached 87% in field trials.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https://par.nsf.gov/servlets/purl/10184245</a:t>
                      </a:r>
                    </a:p>
                  </a:txBody>
                  <a:tcPr/>
                </a:tc>
                <a:extLst>
                  <a:ext uri="{0D108BD9-81ED-4DB2-BD59-A6C34878D82A}">
                    <a16:rowId xmlns:a16="http://schemas.microsoft.com/office/drawing/2014/main" val="777880061"/>
                  </a:ext>
                </a:extLst>
              </a:tr>
              <a:tr h="1412530">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Smart Agriculture: Potato Disease Detection Using AI and Cloud Computing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dk1"/>
                          </a:solidFill>
                          <a:effectLst/>
                          <a:latin typeface="Times New Roman" panose="02020603050405020304" pitchFamily="18" charset="0"/>
                          <a:ea typeface="+mn-ea"/>
                          <a:cs typeface="Times New Roman" panose="02020603050405020304" pitchFamily="18" charset="0"/>
                        </a:rPr>
                        <a:t>Li, F., Wang, M., and Zhao, Y.</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chemeClr val="dk1"/>
                          </a:solidFill>
                          <a:effectLst/>
                          <a:latin typeface="Times New Roman" panose="02020603050405020304" pitchFamily="18" charset="0"/>
                          <a:ea typeface="+mn-ea"/>
                          <a:cs typeface="Times New Roman" panose="02020603050405020304" pitchFamily="18" charset="0"/>
                        </a:rPr>
                        <a:t>This study proposed a cloud-based architecture for detecting potato diseases using artificial intelligence (AI). Images captured by field cameras were processed using a cloud server with a deep learning model. The system achieved an accuracy of 93% and allowed scalable disease monitoring across large agricultural areas.</a:t>
                      </a:r>
                      <a:endParaRPr lang="en-IN" sz="14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https://www.researchgate.net/publication/369751699_A_Review_on_Potato_Disease_Detection_and_Classification_by_exploiting_Deep_Learning_Techniques</a:t>
                      </a:r>
                    </a:p>
                  </a:txBody>
                  <a:tcPr/>
                </a:tc>
                <a:extLst>
                  <a:ext uri="{0D108BD9-81ED-4DB2-BD59-A6C34878D82A}">
                    <a16:rowId xmlns:a16="http://schemas.microsoft.com/office/drawing/2014/main" val="2132769084"/>
                  </a:ext>
                </a:extLst>
              </a:tr>
            </a:tbl>
          </a:graphicData>
        </a:graphic>
      </p:graphicFrame>
    </p:spTree>
    <p:extLst>
      <p:ext uri="{BB962C8B-B14F-4D97-AF65-F5344CB8AC3E}">
        <p14:creationId xmlns:p14="http://schemas.microsoft.com/office/powerpoint/2010/main" val="429454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2987-5E00-4FF0-80D0-A1B6A1091A00}"/>
              </a:ext>
            </a:extLst>
          </p:cNvPr>
          <p:cNvSpPr>
            <a:spLocks noGrp="1"/>
          </p:cNvSpPr>
          <p:nvPr>
            <p:ph type="title"/>
          </p:nvPr>
        </p:nvSpPr>
        <p:spPr>
          <a:xfrm>
            <a:off x="870057" y="367195"/>
            <a:ext cx="10451884" cy="553998"/>
          </a:xfrm>
        </p:spPr>
        <p:txBody>
          <a:bodyPr/>
          <a:lstStyle/>
          <a:p>
            <a:pPr algn="ctr"/>
            <a:r>
              <a:rPr lang="en-IN" sz="3600" dirty="0">
                <a:latin typeface="Times New Roman" panose="02020603050405020304" pitchFamily="18" charset="0"/>
                <a:cs typeface="Times New Roman" panose="02020603050405020304" pitchFamily="18" charset="0"/>
              </a:rPr>
              <a:t>Limitations of Existing System</a:t>
            </a:r>
          </a:p>
        </p:txBody>
      </p:sp>
      <p:sp>
        <p:nvSpPr>
          <p:cNvPr id="3" name="Text Placeholder 2">
            <a:extLst>
              <a:ext uri="{FF2B5EF4-FFF2-40B4-BE49-F238E27FC236}">
                <a16:creationId xmlns:a16="http://schemas.microsoft.com/office/drawing/2014/main" id="{9614D3B8-6943-43A2-B856-C708D23BF7F0}"/>
              </a:ext>
            </a:extLst>
          </p:cNvPr>
          <p:cNvSpPr>
            <a:spLocks noGrp="1"/>
          </p:cNvSpPr>
          <p:nvPr>
            <p:ph type="body" idx="1"/>
          </p:nvPr>
        </p:nvSpPr>
        <p:spPr>
          <a:xfrm>
            <a:off x="634175" y="921194"/>
            <a:ext cx="10923647" cy="4001095"/>
          </a:xfrm>
        </p:spPr>
        <p:txBody>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Issues: Limited, imbalanced, or region-specific datasets can affect model accuracy.</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Generalization: Models may overfit and not perform well in new regions or conditions.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Environmental Noise: Background variations and weather can obscure symptoms.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Early Detection: Symptoms may be subtle in early stages, making timely detection challenging.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Interpretability: Deep learning models can be hard to understand, impacting user trust.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Deployment: Models need updates, user-friendly interfaces, and cost-effective solutions.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Evaluation: Lab accuracy may not match field performance, leading to potential false results.</a:t>
            </a:r>
          </a:p>
        </p:txBody>
      </p:sp>
    </p:spTree>
    <p:extLst>
      <p:ext uri="{BB962C8B-B14F-4D97-AF65-F5344CB8AC3E}">
        <p14:creationId xmlns:p14="http://schemas.microsoft.com/office/powerpoint/2010/main" val="236230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92" y="0"/>
            <a:ext cx="12182008" cy="6857999"/>
          </a:xfrm>
          <a:prstGeom prst="rect">
            <a:avLst/>
          </a:prstGeom>
        </p:spPr>
      </p:pic>
      <p:sp>
        <p:nvSpPr>
          <p:cNvPr id="3" name="object 3"/>
          <p:cNvSpPr txBox="1">
            <a:spLocks noGrp="1"/>
          </p:cNvSpPr>
          <p:nvPr>
            <p:ph type="title"/>
          </p:nvPr>
        </p:nvSpPr>
        <p:spPr>
          <a:xfrm>
            <a:off x="4201378" y="558466"/>
            <a:ext cx="3186430" cy="566822"/>
          </a:xfrm>
          <a:prstGeom prst="rect">
            <a:avLst/>
          </a:prstGeom>
        </p:spPr>
        <p:txBody>
          <a:bodyPr vert="horz" wrap="square" lIns="0" tIns="12700" rIns="0" bIns="0" rtlCol="0">
            <a:spAutoFit/>
          </a:bodyPr>
          <a:lstStyle/>
          <a:p>
            <a:pPr marL="12700" algn="ctr">
              <a:lnSpc>
                <a:spcPct val="100000"/>
              </a:lnSpc>
              <a:spcBef>
                <a:spcPts val="100"/>
              </a:spcBef>
            </a:pPr>
            <a:r>
              <a:rPr sz="3600" spc="-200" dirty="0">
                <a:latin typeface="Times New Roman" panose="02020603050405020304" pitchFamily="18" charset="0"/>
                <a:cs typeface="Times New Roman" panose="02020603050405020304" pitchFamily="18" charset="0"/>
              </a:rPr>
              <a:t>Objectives</a:t>
            </a:r>
            <a:endParaRPr sz="3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37715" y="1125288"/>
            <a:ext cx="10116570" cy="3423822"/>
          </a:xfrm>
          <a:prstGeom prst="rect">
            <a:avLst/>
          </a:prstGeom>
        </p:spPr>
        <p:txBody>
          <a:bodyPr vert="horz" wrap="square" lIns="0" tIns="11430" rIns="0" bIns="0" rtlCol="0">
            <a:spAutoFit/>
          </a:bodyPr>
          <a:lstStyle/>
          <a:p>
            <a:pPr marL="113665" marR="106680">
              <a:lnSpc>
                <a:spcPct val="110300"/>
              </a:lnSpc>
              <a:spcBef>
                <a:spcPts val="90"/>
              </a:spcBef>
              <a:buClr>
                <a:srgbClr val="FFFFFF"/>
              </a:buClr>
              <a:buSzPct val="164705"/>
              <a:tabLst>
                <a:tab pos="395605" algn="l"/>
              </a:tabLst>
            </a:pPr>
            <a:endParaRPr lang="en-US" sz="2000" spc="-4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94970" marR="106680" indent="-281305" algn="just">
              <a:lnSpc>
                <a:spcPct val="110300"/>
              </a:lnSpc>
              <a:spcBef>
                <a:spcPts val="90"/>
              </a:spcBef>
              <a:buClr>
                <a:srgbClr val="FFFFFF"/>
              </a:buClr>
              <a:buSzPct val="164705"/>
              <a:buChar char="•"/>
              <a:tabLst>
                <a:tab pos="39560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Utilize a dataset of plant disease images to train and validate the ML model.</a:t>
            </a:r>
          </a:p>
          <a:p>
            <a:pPr marL="394970" marR="106680" indent="-281305" algn="just">
              <a:lnSpc>
                <a:spcPct val="110300"/>
              </a:lnSpc>
              <a:spcBef>
                <a:spcPts val="90"/>
              </a:spcBef>
              <a:buClr>
                <a:srgbClr val="FFFFFF"/>
              </a:buClr>
              <a:buSzPct val="164705"/>
              <a:buChar char="•"/>
              <a:tabLst>
                <a:tab pos="395605" algn="l"/>
              </a:tabLst>
            </a:pPr>
            <a:endParaRPr lang="en-US" sz="2000" spc="-4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94970" marR="106680" indent="-281305" algn="just">
              <a:lnSpc>
                <a:spcPct val="110300"/>
              </a:lnSpc>
              <a:spcBef>
                <a:spcPts val="90"/>
              </a:spcBef>
              <a:buClr>
                <a:srgbClr val="FFFFFF"/>
              </a:buClr>
              <a:buSzPct val="164705"/>
              <a:buFontTx/>
              <a:buChar char="•"/>
              <a:tabLst>
                <a:tab pos="39560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Develop a Machine Learning-based system for early detection of diseases in potato crops.</a:t>
            </a:r>
            <a:endParaRPr lang="en-US" sz="2000" spc="-4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113665" marR="106680" algn="just">
              <a:lnSpc>
                <a:spcPct val="110300"/>
              </a:lnSpc>
              <a:spcBef>
                <a:spcPts val="90"/>
              </a:spcBef>
              <a:buClr>
                <a:srgbClr val="FFFFFF"/>
              </a:buClr>
              <a:buSzPct val="164705"/>
              <a:tabLst>
                <a:tab pos="395605" algn="l"/>
              </a:tabLst>
            </a:pP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94970" marR="106680" indent="-281305" algn="just">
              <a:lnSpc>
                <a:spcPct val="110300"/>
              </a:lnSpc>
              <a:buClr>
                <a:srgbClr val="FFFFFF"/>
              </a:buClr>
              <a:buSzPct val="164705"/>
              <a:buChar char="•"/>
              <a:tabLst>
                <a:tab pos="39560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Enhance the accuracy and efficiency of disease detection compared to traditional methods.</a:t>
            </a:r>
          </a:p>
          <a:p>
            <a:pPr marL="394970" marR="106680" indent="-281305" algn="just">
              <a:lnSpc>
                <a:spcPct val="110300"/>
              </a:lnSpc>
              <a:buClr>
                <a:srgbClr val="FFFFFF"/>
              </a:buClr>
              <a:buSzPct val="164705"/>
              <a:buChar char="•"/>
              <a:tabLst>
                <a:tab pos="395605" algn="l"/>
              </a:tabLst>
            </a:pP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94970" marR="313690" indent="-281305" algn="just">
              <a:lnSpc>
                <a:spcPct val="110300"/>
              </a:lnSpc>
              <a:buClr>
                <a:srgbClr val="FFFFFF"/>
              </a:buClr>
              <a:buSzPct val="164705"/>
              <a:buChar char="•"/>
              <a:tabLst>
                <a:tab pos="39560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Provide farmers with a user-friendly tool for monitoring the health of their potato crops.</a:t>
            </a:r>
          </a:p>
          <a:p>
            <a:pPr marL="394970" marR="313690" indent="-281305" algn="just">
              <a:lnSpc>
                <a:spcPct val="110300"/>
              </a:lnSpc>
              <a:buClr>
                <a:srgbClr val="FFFFFF"/>
              </a:buClr>
              <a:buSzPct val="164705"/>
              <a:buChar char="•"/>
              <a:tabLst>
                <a:tab pos="395605" algn="l"/>
              </a:tabLst>
            </a:pPr>
            <a:endParaRPr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pPr marL="394970" marR="106680" indent="-281305" algn="just">
              <a:lnSpc>
                <a:spcPct val="110300"/>
              </a:lnSpc>
              <a:spcBef>
                <a:spcPts val="5"/>
              </a:spcBef>
              <a:buClr>
                <a:srgbClr val="FFFFFF"/>
              </a:buClr>
              <a:buSzPct val="164705"/>
              <a:buChar char="•"/>
              <a:tabLst>
                <a:tab pos="395605" algn="l"/>
              </a:tabLst>
            </a:pPr>
            <a:r>
              <a:rPr lang="en-US" sz="20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Reduce crop losses and improve overall potato production through timely intervention.</a:t>
            </a:r>
            <a:endParaRPr lang="en-US" sz="2000" spc="-25"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6162</TotalTime>
  <Words>1954</Words>
  <Application>Microsoft Office PowerPoint</Application>
  <PresentationFormat>Widescreen</PresentationFormat>
  <Paragraphs>153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Source sans pro</vt:lpstr>
      <vt:lpstr>Tahoma</vt:lpstr>
      <vt:lpstr>Times New Roman</vt:lpstr>
      <vt:lpstr>Trebuchet MS</vt:lpstr>
      <vt:lpstr>Verdana</vt:lpstr>
      <vt:lpstr>Office Theme</vt:lpstr>
      <vt:lpstr>Department of Computer Science &amp; Engineering  Artificial Intelligence &amp; Machine Learning</vt:lpstr>
      <vt:lpstr>Potato Leaf Disease Detection</vt:lpstr>
      <vt:lpstr>Index</vt:lpstr>
      <vt:lpstr>Introduction</vt:lpstr>
      <vt:lpstr>Literature Survey Of Existing System</vt:lpstr>
      <vt:lpstr>PowerPoint Presentation</vt:lpstr>
      <vt:lpstr>PowerPoint Presentation</vt:lpstr>
      <vt:lpstr>Limitations of Existing System</vt:lpstr>
      <vt:lpstr>Objectives</vt:lpstr>
      <vt:lpstr>Problem Statement</vt:lpstr>
      <vt:lpstr>Tools/ Softwares, Languages used</vt:lpstr>
      <vt:lpstr>Block Diagram</vt:lpstr>
      <vt:lpstr>Features</vt:lpstr>
      <vt:lpstr>Implementation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pptsem4.pdf</dc:title>
  <dc:creator>Aditya</dc:creator>
  <cp:keywords>DAF7O2JWRno,BAFnlCM1tqs</cp:keywords>
  <cp:lastModifiedBy>Dhruv Wesavkar</cp:lastModifiedBy>
  <cp:revision>35</cp:revision>
  <dcterms:created xsi:type="dcterms:W3CDTF">2024-02-08T12:42:09Z</dcterms:created>
  <dcterms:modified xsi:type="dcterms:W3CDTF">2024-10-24T04:30:45Z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2024-02-08T00:00:00Z</vt:filetime>
  </property>
  <property fmtid="{D5CDD505-2E9C-101B-9397-08002B2CF9AE}" pid="3" name="Creator">
    <vt:lpwstr>Canva</vt:lpwstr>
  </property>
  <property fmtid="{D5CDD505-2E9C-101B-9397-08002B2CF9AE}" pid="4" name="LastSaved">
    <vt:filetime>2024-02-08T00:00:00Z</vt:filetime>
  </property>
</Properties>
</file>