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4140fa98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4140fa98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4140fa98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4140fa98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4140fa988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4140fa988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59768d23e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59768d23e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4140fa98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4140fa98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4140fa988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4140fa988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Shape Extraction 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723125"/>
            <a:ext cx="8520600" cy="4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820"/>
              <a:t>From 3D STL to 2D Matlab Shape</a:t>
            </a:r>
            <a:endParaRPr sz="182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endParaRPr sz="1120"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471500" y="3393550"/>
            <a:ext cx="8520600" cy="13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Project Team: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Calvin Boyle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Jae-Seok Oh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Kyshalee Vazquez-Santiago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265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the proposed project do?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1425" y="1364338"/>
            <a:ext cx="6359611" cy="241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138725" y="1421874"/>
            <a:ext cx="2805650" cy="22997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5647775" y="4063250"/>
            <a:ext cx="293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Sample: ASCII STL file from CAD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632538" y="4063250"/>
            <a:ext cx="181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3D CAD model view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106700" y="1034550"/>
            <a:ext cx="2817900" cy="30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Parse through STL file and extract features (e.g outer shape of top-view)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Visualize in 2-D coordinates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Collision detection in softwares (MATLAB, etc)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8200" y="817038"/>
            <a:ext cx="5875051" cy="350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What will the proposed project do?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45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3D model display + 6 primary views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View selector cube or select for projections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-"/>
            </a:pPr>
            <a:r>
              <a:rPr lang="en"/>
              <a:t>Loop selection to break up parts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l="813" t="1720" b="3752"/>
          <a:stretch/>
        </p:blipFill>
        <p:spPr>
          <a:xfrm>
            <a:off x="3802050" y="1159625"/>
            <a:ext cx="4965575" cy="360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What will the proposed project do?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45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3D model display + 6 primary views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View selector cube or select for projections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-"/>
            </a:pPr>
            <a:r>
              <a:rPr lang="en"/>
              <a:t>Loop selection to break up parts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l="10026" t="15631" r="10018" b="19374"/>
          <a:stretch/>
        </p:blipFill>
        <p:spPr>
          <a:xfrm>
            <a:off x="3932325" y="1152475"/>
            <a:ext cx="4840144" cy="3540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this topic?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445300" cy="32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Autonomous welding with mobile manipulators is a CERLAB research topic.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CAD model of parts for welding. 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Motion planning is generated in MATLAB.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Geometric approach for collision avoidance.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Manually defining in MATLAB the outer shape of a 3D CAD is time consuming.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3400" y="754049"/>
            <a:ext cx="2553299" cy="2006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0125" y="3062925"/>
            <a:ext cx="2969349" cy="196992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6302900" y="251625"/>
            <a:ext cx="2383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Gazebo Simulation with imported CAD</a:t>
            </a: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6010125" y="2760475"/>
            <a:ext cx="301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Matlab environment 2D projection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 project of reasonable difficulty?</a:t>
            </a: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933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features: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Parsing of numerical data from STL text.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Evaluation and Detection of outer Shape of model.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Detection of welding path.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3D rendering of a CAD model.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Interactive component for selection of projection surface.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features will provide the opportunity to apply concepts from courses 24780 and 24783.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241</Words>
  <Application>Microsoft Office PowerPoint</Application>
  <PresentationFormat>On-screen Show (16:9)</PresentationFormat>
  <Paragraphs>36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2D Shape Extraction </vt:lpstr>
      <vt:lpstr>What will the proposed project do?</vt:lpstr>
      <vt:lpstr>PowerPoint Presentation</vt:lpstr>
      <vt:lpstr>What will the proposed project do? </vt:lpstr>
      <vt:lpstr>What will the proposed project do? </vt:lpstr>
      <vt:lpstr>Why this topic?</vt:lpstr>
      <vt:lpstr>Is the project of reasonable difficulty?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Shape Extraction </dc:title>
  <cp:lastModifiedBy>Kyshalee Vazquez</cp:lastModifiedBy>
  <cp:revision>1</cp:revision>
  <dcterms:modified xsi:type="dcterms:W3CDTF">2021-03-07T19:25:05Z</dcterms:modified>
</cp:coreProperties>
</file>