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C93054-4A6B-40EF-A635-3100FF565851}" v="38" dt="2021-06-01T15:28:06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ji Yamakawa" userId="2f8f12ebe2d04c69" providerId="LiveId" clId="{D4C93054-4A6B-40EF-A635-3100FF565851}"/>
    <pc:docChg chg="undo custSel addSld modSld">
      <pc:chgData name="Soji Yamakawa" userId="2f8f12ebe2d04c69" providerId="LiveId" clId="{D4C93054-4A6B-40EF-A635-3100FF565851}" dt="2021-06-02T01:45:05.337" v="2304" actId="6549"/>
      <pc:docMkLst>
        <pc:docMk/>
      </pc:docMkLst>
      <pc:sldChg chg="addSp delSp modSp new mod chgLayout">
        <pc:chgData name="Soji Yamakawa" userId="2f8f12ebe2d04c69" providerId="LiveId" clId="{D4C93054-4A6B-40EF-A635-3100FF565851}" dt="2021-06-01T14:59:02.139" v="153" actId="693"/>
        <pc:sldMkLst>
          <pc:docMk/>
          <pc:sldMk cId="3263747340" sldId="260"/>
        </pc:sldMkLst>
        <pc:spChg chg="mod ord">
          <ac:chgData name="Soji Yamakawa" userId="2f8f12ebe2d04c69" providerId="LiveId" clId="{D4C93054-4A6B-40EF-A635-3100FF565851}" dt="2021-06-01T14:56:40.546" v="74" actId="700"/>
          <ac:spMkLst>
            <pc:docMk/>
            <pc:sldMk cId="3263747340" sldId="260"/>
            <ac:spMk id="2" creationId="{5B80860A-0214-4CDD-AD8F-44AEB65F33E5}"/>
          </ac:spMkLst>
        </pc:spChg>
        <pc:spChg chg="del">
          <ac:chgData name="Soji Yamakawa" userId="2f8f12ebe2d04c69" providerId="LiveId" clId="{D4C93054-4A6B-40EF-A635-3100FF565851}" dt="2021-06-01T14:54:06.909" v="38" actId="478"/>
          <ac:spMkLst>
            <pc:docMk/>
            <pc:sldMk cId="3263747340" sldId="260"/>
            <ac:spMk id="3" creationId="{7731B7C9-D361-408E-AAD0-BE26B11E5575}"/>
          </ac:spMkLst>
        </pc:spChg>
        <pc:spChg chg="add mod">
          <ac:chgData name="Soji Yamakawa" userId="2f8f12ebe2d04c69" providerId="LiveId" clId="{D4C93054-4A6B-40EF-A635-3100FF565851}" dt="2021-06-01T14:57:06.801" v="138" actId="1076"/>
          <ac:spMkLst>
            <pc:docMk/>
            <pc:sldMk cId="3263747340" sldId="260"/>
            <ac:spMk id="19" creationId="{7D6CC4BD-EE47-40AD-9CDA-25336FD2E283}"/>
          </ac:spMkLst>
        </pc:spChg>
        <pc:spChg chg="add mod">
          <ac:chgData name="Soji Yamakawa" userId="2f8f12ebe2d04c69" providerId="LiveId" clId="{D4C93054-4A6B-40EF-A635-3100FF565851}" dt="2021-06-01T14:57:06.801" v="138" actId="1076"/>
          <ac:spMkLst>
            <pc:docMk/>
            <pc:sldMk cId="3263747340" sldId="260"/>
            <ac:spMk id="20" creationId="{F0D47C23-FB2C-4261-96DF-E821CDD5009A}"/>
          </ac:spMkLst>
        </pc:spChg>
        <pc:spChg chg="add mod">
          <ac:chgData name="Soji Yamakawa" userId="2f8f12ebe2d04c69" providerId="LiveId" clId="{D4C93054-4A6B-40EF-A635-3100FF565851}" dt="2021-06-01T14:57:06.801" v="138" actId="1076"/>
          <ac:spMkLst>
            <pc:docMk/>
            <pc:sldMk cId="3263747340" sldId="260"/>
            <ac:spMk id="21" creationId="{4448D24A-35B4-49E8-9051-B616E05C2B0F}"/>
          </ac:spMkLst>
        </pc:spChg>
        <pc:spChg chg="add mod">
          <ac:chgData name="Soji Yamakawa" userId="2f8f12ebe2d04c69" providerId="LiveId" clId="{D4C93054-4A6B-40EF-A635-3100FF565851}" dt="2021-06-01T14:57:06.801" v="138" actId="1076"/>
          <ac:spMkLst>
            <pc:docMk/>
            <pc:sldMk cId="3263747340" sldId="260"/>
            <ac:spMk id="22" creationId="{4576D27E-D09B-47B7-9696-CAA4A737BEAE}"/>
          </ac:spMkLst>
        </pc:spChg>
        <pc:spChg chg="add mod">
          <ac:chgData name="Soji Yamakawa" userId="2f8f12ebe2d04c69" providerId="LiveId" clId="{D4C93054-4A6B-40EF-A635-3100FF565851}" dt="2021-06-01T14:57:06.801" v="138" actId="1076"/>
          <ac:spMkLst>
            <pc:docMk/>
            <pc:sldMk cId="3263747340" sldId="260"/>
            <ac:spMk id="23" creationId="{2B5EB57D-4253-44D8-A154-27050F683F20}"/>
          </ac:spMkLst>
        </pc:spChg>
        <pc:spChg chg="add del mod">
          <ac:chgData name="Soji Yamakawa" userId="2f8f12ebe2d04c69" providerId="LiveId" clId="{D4C93054-4A6B-40EF-A635-3100FF565851}" dt="2021-06-01T14:56:21.249" v="69" actId="478"/>
          <ac:spMkLst>
            <pc:docMk/>
            <pc:sldMk cId="3263747340" sldId="260"/>
            <ac:spMk id="24" creationId="{5887541C-E61D-4B7B-A907-ED324B311E84}"/>
          </ac:spMkLst>
        </pc:spChg>
        <pc:spChg chg="add mod">
          <ac:chgData name="Soji Yamakawa" userId="2f8f12ebe2d04c69" providerId="LiveId" clId="{D4C93054-4A6B-40EF-A635-3100FF565851}" dt="2021-06-01T14:57:06.801" v="138" actId="1076"/>
          <ac:spMkLst>
            <pc:docMk/>
            <pc:sldMk cId="3263747340" sldId="260"/>
            <ac:spMk id="25" creationId="{25971148-7497-4057-93FF-9C513CA2AF49}"/>
          </ac:spMkLst>
        </pc:spChg>
        <pc:spChg chg="add mod">
          <ac:chgData name="Soji Yamakawa" userId="2f8f12ebe2d04c69" providerId="LiveId" clId="{D4C93054-4A6B-40EF-A635-3100FF565851}" dt="2021-06-01T14:57:06.801" v="138" actId="1076"/>
          <ac:spMkLst>
            <pc:docMk/>
            <pc:sldMk cId="3263747340" sldId="260"/>
            <ac:spMk id="26" creationId="{98874B14-6571-436B-A73B-1CE02C4D194C}"/>
          </ac:spMkLst>
        </pc:spChg>
        <pc:spChg chg="add mod ord">
          <ac:chgData name="Soji Yamakawa" userId="2f8f12ebe2d04c69" providerId="LiveId" clId="{D4C93054-4A6B-40EF-A635-3100FF565851}" dt="2021-06-01T14:56:59.758" v="137" actId="20577"/>
          <ac:spMkLst>
            <pc:docMk/>
            <pc:sldMk cId="3263747340" sldId="260"/>
            <ac:spMk id="27" creationId="{0965DB4F-C9FA-4EEF-9F39-32063CAADE0D}"/>
          </ac:spMkLst>
        </pc:spChg>
        <pc:spChg chg="add mod">
          <ac:chgData name="Soji Yamakawa" userId="2f8f12ebe2d04c69" providerId="LiveId" clId="{D4C93054-4A6B-40EF-A635-3100FF565851}" dt="2021-06-01T14:57:15.469" v="140" actId="1076"/>
          <ac:spMkLst>
            <pc:docMk/>
            <pc:sldMk cId="3263747340" sldId="260"/>
            <ac:spMk id="28" creationId="{52EEB9DD-C5F0-44BF-9E15-1AB57641F626}"/>
          </ac:spMkLst>
        </pc:spChg>
        <pc:cxnChg chg="add mod">
          <ac:chgData name="Soji Yamakawa" userId="2f8f12ebe2d04c69" providerId="LiveId" clId="{D4C93054-4A6B-40EF-A635-3100FF565851}" dt="2021-06-01T14:57:06.801" v="138" actId="1076"/>
          <ac:cxnSpMkLst>
            <pc:docMk/>
            <pc:sldMk cId="3263747340" sldId="260"/>
            <ac:cxnSpMk id="5" creationId="{E4596242-5E2C-4E51-A156-B9F77A258C74}"/>
          </ac:cxnSpMkLst>
        </pc:cxnChg>
        <pc:cxnChg chg="add mod">
          <ac:chgData name="Soji Yamakawa" userId="2f8f12ebe2d04c69" providerId="LiveId" clId="{D4C93054-4A6B-40EF-A635-3100FF565851}" dt="2021-06-01T14:57:06.801" v="138" actId="1076"/>
          <ac:cxnSpMkLst>
            <pc:docMk/>
            <pc:sldMk cId="3263747340" sldId="260"/>
            <ac:cxnSpMk id="7" creationId="{F35481D8-32C2-4739-9933-B05D3E93AD2D}"/>
          </ac:cxnSpMkLst>
        </pc:cxnChg>
        <pc:cxnChg chg="add mod">
          <ac:chgData name="Soji Yamakawa" userId="2f8f12ebe2d04c69" providerId="LiveId" clId="{D4C93054-4A6B-40EF-A635-3100FF565851}" dt="2021-06-01T14:57:06.801" v="138" actId="1076"/>
          <ac:cxnSpMkLst>
            <pc:docMk/>
            <pc:sldMk cId="3263747340" sldId="260"/>
            <ac:cxnSpMk id="8" creationId="{E6F90995-5EBD-4C07-9DF5-C5EE0E0DC9EA}"/>
          </ac:cxnSpMkLst>
        </pc:cxnChg>
        <pc:cxnChg chg="add mod">
          <ac:chgData name="Soji Yamakawa" userId="2f8f12ebe2d04c69" providerId="LiveId" clId="{D4C93054-4A6B-40EF-A635-3100FF565851}" dt="2021-06-01T14:57:06.801" v="138" actId="1076"/>
          <ac:cxnSpMkLst>
            <pc:docMk/>
            <pc:sldMk cId="3263747340" sldId="260"/>
            <ac:cxnSpMk id="9" creationId="{AE28D82B-2FE1-4317-A20D-B7EB3733F203}"/>
          </ac:cxnSpMkLst>
        </pc:cxnChg>
        <pc:cxnChg chg="add mod">
          <ac:chgData name="Soji Yamakawa" userId="2f8f12ebe2d04c69" providerId="LiveId" clId="{D4C93054-4A6B-40EF-A635-3100FF565851}" dt="2021-06-01T14:57:06.801" v="138" actId="1076"/>
          <ac:cxnSpMkLst>
            <pc:docMk/>
            <pc:sldMk cId="3263747340" sldId="260"/>
            <ac:cxnSpMk id="11" creationId="{F56BDB5C-7CEF-449E-BD52-F186E9D78A1E}"/>
          </ac:cxnSpMkLst>
        </pc:cxnChg>
        <pc:cxnChg chg="add mod">
          <ac:chgData name="Soji Yamakawa" userId="2f8f12ebe2d04c69" providerId="LiveId" clId="{D4C93054-4A6B-40EF-A635-3100FF565851}" dt="2021-06-01T14:57:06.801" v="138" actId="1076"/>
          <ac:cxnSpMkLst>
            <pc:docMk/>
            <pc:sldMk cId="3263747340" sldId="260"/>
            <ac:cxnSpMk id="12" creationId="{0AFB5553-9C1D-4181-9BE3-C3114EA3C282}"/>
          </ac:cxnSpMkLst>
        </pc:cxnChg>
        <pc:cxnChg chg="add mod">
          <ac:chgData name="Soji Yamakawa" userId="2f8f12ebe2d04c69" providerId="LiveId" clId="{D4C93054-4A6B-40EF-A635-3100FF565851}" dt="2021-06-01T14:57:06.801" v="138" actId="1076"/>
          <ac:cxnSpMkLst>
            <pc:docMk/>
            <pc:sldMk cId="3263747340" sldId="260"/>
            <ac:cxnSpMk id="13" creationId="{307B80D0-5596-43D3-A9B3-90393005E6E8}"/>
          </ac:cxnSpMkLst>
        </pc:cxnChg>
        <pc:cxnChg chg="add mod">
          <ac:chgData name="Soji Yamakawa" userId="2f8f12ebe2d04c69" providerId="LiveId" clId="{D4C93054-4A6B-40EF-A635-3100FF565851}" dt="2021-06-01T14:57:06.801" v="138" actId="1076"/>
          <ac:cxnSpMkLst>
            <pc:docMk/>
            <pc:sldMk cId="3263747340" sldId="260"/>
            <ac:cxnSpMk id="14" creationId="{6692923F-6BF3-477F-BAB4-81AF37209F85}"/>
          </ac:cxnSpMkLst>
        </pc:cxnChg>
        <pc:cxnChg chg="add mod">
          <ac:chgData name="Soji Yamakawa" userId="2f8f12ebe2d04c69" providerId="LiveId" clId="{D4C93054-4A6B-40EF-A635-3100FF565851}" dt="2021-06-01T14:57:06.801" v="138" actId="1076"/>
          <ac:cxnSpMkLst>
            <pc:docMk/>
            <pc:sldMk cId="3263747340" sldId="260"/>
            <ac:cxnSpMk id="15" creationId="{5C5DBAEB-C10F-4C1D-A6E2-C468ABB2E1C3}"/>
          </ac:cxnSpMkLst>
        </pc:cxnChg>
        <pc:cxnChg chg="add mod">
          <ac:chgData name="Soji Yamakawa" userId="2f8f12ebe2d04c69" providerId="LiveId" clId="{D4C93054-4A6B-40EF-A635-3100FF565851}" dt="2021-06-01T14:57:06.801" v="138" actId="1076"/>
          <ac:cxnSpMkLst>
            <pc:docMk/>
            <pc:sldMk cId="3263747340" sldId="260"/>
            <ac:cxnSpMk id="16" creationId="{C4B2C907-8F8B-4269-89B5-289DEBAFEA7D}"/>
          </ac:cxnSpMkLst>
        </pc:cxnChg>
        <pc:cxnChg chg="add mod">
          <ac:chgData name="Soji Yamakawa" userId="2f8f12ebe2d04c69" providerId="LiveId" clId="{D4C93054-4A6B-40EF-A635-3100FF565851}" dt="2021-06-01T14:57:06.801" v="138" actId="1076"/>
          <ac:cxnSpMkLst>
            <pc:docMk/>
            <pc:sldMk cId="3263747340" sldId="260"/>
            <ac:cxnSpMk id="17" creationId="{0CBD8ED1-735F-4797-B1ED-BF60A1A6F65F}"/>
          </ac:cxnSpMkLst>
        </pc:cxnChg>
        <pc:cxnChg chg="add mod">
          <ac:chgData name="Soji Yamakawa" userId="2f8f12ebe2d04c69" providerId="LiveId" clId="{D4C93054-4A6B-40EF-A635-3100FF565851}" dt="2021-06-01T14:57:06.801" v="138" actId="1076"/>
          <ac:cxnSpMkLst>
            <pc:docMk/>
            <pc:sldMk cId="3263747340" sldId="260"/>
            <ac:cxnSpMk id="18" creationId="{56C7E034-51C6-413C-A506-9B95D1841BF4}"/>
          </ac:cxnSpMkLst>
        </pc:cxnChg>
        <pc:cxnChg chg="add mod">
          <ac:chgData name="Soji Yamakawa" userId="2f8f12ebe2d04c69" providerId="LiveId" clId="{D4C93054-4A6B-40EF-A635-3100FF565851}" dt="2021-06-01T14:58:52.700" v="152" actId="1582"/>
          <ac:cxnSpMkLst>
            <pc:docMk/>
            <pc:sldMk cId="3263747340" sldId="260"/>
            <ac:cxnSpMk id="30" creationId="{F0CD7648-8F3C-4340-B033-FE710E6AAFD2}"/>
          </ac:cxnSpMkLst>
        </pc:cxnChg>
        <pc:cxnChg chg="add mod">
          <ac:chgData name="Soji Yamakawa" userId="2f8f12ebe2d04c69" providerId="LiveId" clId="{D4C93054-4A6B-40EF-A635-3100FF565851}" dt="2021-06-01T14:58:52.700" v="152" actId="1582"/>
          <ac:cxnSpMkLst>
            <pc:docMk/>
            <pc:sldMk cId="3263747340" sldId="260"/>
            <ac:cxnSpMk id="33" creationId="{CC27D1B4-EC98-4784-8756-C5E67FCBC2EA}"/>
          </ac:cxnSpMkLst>
        </pc:cxnChg>
        <pc:cxnChg chg="add mod">
          <ac:chgData name="Soji Yamakawa" userId="2f8f12ebe2d04c69" providerId="LiveId" clId="{D4C93054-4A6B-40EF-A635-3100FF565851}" dt="2021-06-01T14:59:02.139" v="153" actId="693"/>
          <ac:cxnSpMkLst>
            <pc:docMk/>
            <pc:sldMk cId="3263747340" sldId="260"/>
            <ac:cxnSpMk id="36" creationId="{65BBF847-11E0-4CDF-8E3A-6EF6DC352A38}"/>
          </ac:cxnSpMkLst>
        </pc:cxnChg>
        <pc:cxnChg chg="add mod">
          <ac:chgData name="Soji Yamakawa" userId="2f8f12ebe2d04c69" providerId="LiveId" clId="{D4C93054-4A6B-40EF-A635-3100FF565851}" dt="2021-06-01T14:59:02.139" v="153" actId="693"/>
          <ac:cxnSpMkLst>
            <pc:docMk/>
            <pc:sldMk cId="3263747340" sldId="260"/>
            <ac:cxnSpMk id="38" creationId="{09476932-0062-4175-8AA9-C71B99893E50}"/>
          </ac:cxnSpMkLst>
        </pc:cxnChg>
        <pc:cxnChg chg="add mod">
          <ac:chgData name="Soji Yamakawa" userId="2f8f12ebe2d04c69" providerId="LiveId" clId="{D4C93054-4A6B-40EF-A635-3100FF565851}" dt="2021-06-01T14:59:02.139" v="153" actId="693"/>
          <ac:cxnSpMkLst>
            <pc:docMk/>
            <pc:sldMk cId="3263747340" sldId="260"/>
            <ac:cxnSpMk id="40" creationId="{AC62B1E2-0150-4A7D-86ED-B4949B824E9E}"/>
          </ac:cxnSpMkLst>
        </pc:cxnChg>
        <pc:cxnChg chg="add mod">
          <ac:chgData name="Soji Yamakawa" userId="2f8f12ebe2d04c69" providerId="LiveId" clId="{D4C93054-4A6B-40EF-A635-3100FF565851}" dt="2021-06-01T14:58:52.700" v="152" actId="1582"/>
          <ac:cxnSpMkLst>
            <pc:docMk/>
            <pc:sldMk cId="3263747340" sldId="260"/>
            <ac:cxnSpMk id="42" creationId="{D8F21D78-A20C-4622-A9DC-44E7B4BEF2ED}"/>
          </ac:cxnSpMkLst>
        </pc:cxnChg>
      </pc:sldChg>
      <pc:sldChg chg="modSp add mod">
        <pc:chgData name="Soji Yamakawa" userId="2f8f12ebe2d04c69" providerId="LiveId" clId="{D4C93054-4A6B-40EF-A635-3100FF565851}" dt="2021-06-01T15:00:01.328" v="209" actId="14100"/>
        <pc:sldMkLst>
          <pc:docMk/>
          <pc:sldMk cId="3037769698" sldId="261"/>
        </pc:sldMkLst>
        <pc:spChg chg="mod">
          <ac:chgData name="Soji Yamakawa" userId="2f8f12ebe2d04c69" providerId="LiveId" clId="{D4C93054-4A6B-40EF-A635-3100FF565851}" dt="2021-06-01T14:59:18.183" v="195" actId="20577"/>
          <ac:spMkLst>
            <pc:docMk/>
            <pc:sldMk cId="3037769698" sldId="261"/>
            <ac:spMk id="27" creationId="{0965DB4F-C9FA-4EEF-9F39-32063CAADE0D}"/>
          </ac:spMkLst>
        </pc:spChg>
        <pc:cxnChg chg="mod">
          <ac:chgData name="Soji Yamakawa" userId="2f8f12ebe2d04c69" providerId="LiveId" clId="{D4C93054-4A6B-40EF-A635-3100FF565851}" dt="2021-06-01T15:00:01.328" v="209" actId="14100"/>
          <ac:cxnSpMkLst>
            <pc:docMk/>
            <pc:sldMk cId="3037769698" sldId="261"/>
            <ac:cxnSpMk id="30" creationId="{F0CD7648-8F3C-4340-B033-FE710E6AAFD2}"/>
          </ac:cxnSpMkLst>
        </pc:cxnChg>
        <pc:cxnChg chg="mod">
          <ac:chgData name="Soji Yamakawa" userId="2f8f12ebe2d04c69" providerId="LiveId" clId="{D4C93054-4A6B-40EF-A635-3100FF565851}" dt="2021-06-01T14:59:59.725" v="208" actId="14100"/>
          <ac:cxnSpMkLst>
            <pc:docMk/>
            <pc:sldMk cId="3037769698" sldId="261"/>
            <ac:cxnSpMk id="33" creationId="{CC27D1B4-EC98-4784-8756-C5E67FCBC2EA}"/>
          </ac:cxnSpMkLst>
        </pc:cxnChg>
        <pc:cxnChg chg="mod">
          <ac:chgData name="Soji Yamakawa" userId="2f8f12ebe2d04c69" providerId="LiveId" clId="{D4C93054-4A6B-40EF-A635-3100FF565851}" dt="2021-06-01T14:59:49.603" v="205" actId="14100"/>
          <ac:cxnSpMkLst>
            <pc:docMk/>
            <pc:sldMk cId="3037769698" sldId="261"/>
            <ac:cxnSpMk id="36" creationId="{65BBF847-11E0-4CDF-8E3A-6EF6DC352A38}"/>
          </ac:cxnSpMkLst>
        </pc:cxnChg>
        <pc:cxnChg chg="mod">
          <ac:chgData name="Soji Yamakawa" userId="2f8f12ebe2d04c69" providerId="LiveId" clId="{D4C93054-4A6B-40EF-A635-3100FF565851}" dt="2021-06-01T14:59:42.402" v="203" actId="14100"/>
          <ac:cxnSpMkLst>
            <pc:docMk/>
            <pc:sldMk cId="3037769698" sldId="261"/>
            <ac:cxnSpMk id="38" creationId="{09476932-0062-4175-8AA9-C71B99893E50}"/>
          </ac:cxnSpMkLst>
        </pc:cxnChg>
        <pc:cxnChg chg="mod">
          <ac:chgData name="Soji Yamakawa" userId="2f8f12ebe2d04c69" providerId="LiveId" clId="{D4C93054-4A6B-40EF-A635-3100FF565851}" dt="2021-06-01T14:59:35.171" v="201" actId="14100"/>
          <ac:cxnSpMkLst>
            <pc:docMk/>
            <pc:sldMk cId="3037769698" sldId="261"/>
            <ac:cxnSpMk id="40" creationId="{AC62B1E2-0150-4A7D-86ED-B4949B824E9E}"/>
          </ac:cxnSpMkLst>
        </pc:cxnChg>
        <pc:cxnChg chg="mod">
          <ac:chgData name="Soji Yamakawa" userId="2f8f12ebe2d04c69" providerId="LiveId" clId="{D4C93054-4A6B-40EF-A635-3100FF565851}" dt="2021-06-01T14:59:30.311" v="199" actId="14100"/>
          <ac:cxnSpMkLst>
            <pc:docMk/>
            <pc:sldMk cId="3037769698" sldId="261"/>
            <ac:cxnSpMk id="42" creationId="{D8F21D78-A20C-4622-A9DC-44E7B4BEF2ED}"/>
          </ac:cxnSpMkLst>
        </pc:cxnChg>
      </pc:sldChg>
      <pc:sldChg chg="addSp modSp add mod">
        <pc:chgData name="Soji Yamakawa" userId="2f8f12ebe2d04c69" providerId="LiveId" clId="{D4C93054-4A6B-40EF-A635-3100FF565851}" dt="2021-06-01T15:01:20.701" v="259" actId="1582"/>
        <pc:sldMkLst>
          <pc:docMk/>
          <pc:sldMk cId="464532491" sldId="262"/>
        </pc:sldMkLst>
        <pc:spChg chg="mod">
          <ac:chgData name="Soji Yamakawa" userId="2f8f12ebe2d04c69" providerId="LiveId" clId="{D4C93054-4A6B-40EF-A635-3100FF565851}" dt="2021-06-01T15:00:26.422" v="250" actId="20577"/>
          <ac:spMkLst>
            <pc:docMk/>
            <pc:sldMk cId="464532491" sldId="262"/>
            <ac:spMk id="27" creationId="{0965DB4F-C9FA-4EEF-9F39-32063CAADE0D}"/>
          </ac:spMkLst>
        </pc:spChg>
        <pc:cxnChg chg="add mod">
          <ac:chgData name="Soji Yamakawa" userId="2f8f12ebe2d04c69" providerId="LiveId" clId="{D4C93054-4A6B-40EF-A635-3100FF565851}" dt="2021-06-01T15:00:48.023" v="253" actId="693"/>
          <ac:cxnSpMkLst>
            <pc:docMk/>
            <pc:sldMk cId="464532491" sldId="262"/>
            <ac:cxnSpMk id="4" creationId="{8ADB25DE-5A51-461E-927B-9E13C7760CD6}"/>
          </ac:cxnSpMkLst>
        </pc:cxnChg>
        <pc:cxnChg chg="add mod">
          <ac:chgData name="Soji Yamakawa" userId="2f8f12ebe2d04c69" providerId="LiveId" clId="{D4C93054-4A6B-40EF-A635-3100FF565851}" dt="2021-06-01T15:01:04.059" v="256" actId="693"/>
          <ac:cxnSpMkLst>
            <pc:docMk/>
            <pc:sldMk cId="464532491" sldId="262"/>
            <ac:cxnSpMk id="10" creationId="{B612D6E0-EA8D-407B-83DA-7554C35EE05B}"/>
          </ac:cxnSpMkLst>
        </pc:cxnChg>
        <pc:cxnChg chg="add mod">
          <ac:chgData name="Soji Yamakawa" userId="2f8f12ebe2d04c69" providerId="LiveId" clId="{D4C93054-4A6B-40EF-A635-3100FF565851}" dt="2021-06-01T15:01:20.701" v="259" actId="1582"/>
          <ac:cxnSpMkLst>
            <pc:docMk/>
            <pc:sldMk cId="464532491" sldId="262"/>
            <ac:cxnSpMk id="29" creationId="{E9998CAD-0E4F-47DB-A54C-C07697DAB9A0}"/>
          </ac:cxnSpMkLst>
        </pc:cxnChg>
      </pc:sldChg>
      <pc:sldChg chg="modSp new mod">
        <pc:chgData name="Soji Yamakawa" userId="2f8f12ebe2d04c69" providerId="LiveId" clId="{D4C93054-4A6B-40EF-A635-3100FF565851}" dt="2021-06-01T15:06:08.160" v="1024" actId="20577"/>
        <pc:sldMkLst>
          <pc:docMk/>
          <pc:sldMk cId="1372116075" sldId="263"/>
        </pc:sldMkLst>
        <pc:spChg chg="mod">
          <ac:chgData name="Soji Yamakawa" userId="2f8f12ebe2d04c69" providerId="LiveId" clId="{D4C93054-4A6B-40EF-A635-3100FF565851}" dt="2021-06-01T15:05:23.524" v="849" actId="20577"/>
          <ac:spMkLst>
            <pc:docMk/>
            <pc:sldMk cId="1372116075" sldId="263"/>
            <ac:spMk id="2" creationId="{CFAFF98D-1756-4816-8BE7-349F75F2A1DE}"/>
          </ac:spMkLst>
        </pc:spChg>
        <pc:spChg chg="mod">
          <ac:chgData name="Soji Yamakawa" userId="2f8f12ebe2d04c69" providerId="LiveId" clId="{D4C93054-4A6B-40EF-A635-3100FF565851}" dt="2021-06-01T15:06:08.160" v="1024" actId="20577"/>
          <ac:spMkLst>
            <pc:docMk/>
            <pc:sldMk cId="1372116075" sldId="263"/>
            <ac:spMk id="3" creationId="{B37ACF70-30E6-4066-B481-4F77A5E15722}"/>
          </ac:spMkLst>
        </pc:spChg>
      </pc:sldChg>
      <pc:sldChg chg="modSp new mod">
        <pc:chgData name="Soji Yamakawa" userId="2f8f12ebe2d04c69" providerId="LiveId" clId="{D4C93054-4A6B-40EF-A635-3100FF565851}" dt="2021-06-01T15:05:00.880" v="838" actId="20577"/>
        <pc:sldMkLst>
          <pc:docMk/>
          <pc:sldMk cId="382862576" sldId="264"/>
        </pc:sldMkLst>
        <pc:spChg chg="mod">
          <ac:chgData name="Soji Yamakawa" userId="2f8f12ebe2d04c69" providerId="LiveId" clId="{D4C93054-4A6B-40EF-A635-3100FF565851}" dt="2021-06-01T15:02:01.732" v="321" actId="20577"/>
          <ac:spMkLst>
            <pc:docMk/>
            <pc:sldMk cId="382862576" sldId="264"/>
            <ac:spMk id="2" creationId="{3C7F0E19-027A-426F-87C6-9AFE7E01F851}"/>
          </ac:spMkLst>
        </pc:spChg>
        <pc:spChg chg="mod">
          <ac:chgData name="Soji Yamakawa" userId="2f8f12ebe2d04c69" providerId="LiveId" clId="{D4C93054-4A6B-40EF-A635-3100FF565851}" dt="2021-06-01T15:05:00.880" v="838" actId="20577"/>
          <ac:spMkLst>
            <pc:docMk/>
            <pc:sldMk cId="382862576" sldId="264"/>
            <ac:spMk id="3" creationId="{D67307B2-C99E-4390-AB98-09A18DAEBFA4}"/>
          </ac:spMkLst>
        </pc:spChg>
      </pc:sldChg>
      <pc:sldChg chg="addSp delSp modSp new mod">
        <pc:chgData name="Soji Yamakawa" userId="2f8f12ebe2d04c69" providerId="LiveId" clId="{D4C93054-4A6B-40EF-A635-3100FF565851}" dt="2021-06-01T15:08:49.675" v="1077" actId="1582"/>
        <pc:sldMkLst>
          <pc:docMk/>
          <pc:sldMk cId="1733367338" sldId="265"/>
        </pc:sldMkLst>
        <pc:spChg chg="mod">
          <ac:chgData name="Soji Yamakawa" userId="2f8f12ebe2d04c69" providerId="LiveId" clId="{D4C93054-4A6B-40EF-A635-3100FF565851}" dt="2021-06-01T15:06:17.150" v="1060" actId="20577"/>
          <ac:spMkLst>
            <pc:docMk/>
            <pc:sldMk cId="1733367338" sldId="265"/>
            <ac:spMk id="2" creationId="{64D085F8-3E8D-4F46-8239-4667D02EFFC5}"/>
          </ac:spMkLst>
        </pc:spChg>
        <pc:spChg chg="add mod">
          <ac:chgData name="Soji Yamakawa" userId="2f8f12ebe2d04c69" providerId="LiveId" clId="{D4C93054-4A6B-40EF-A635-3100FF565851}" dt="2021-06-01T15:07:40.886" v="1070" actId="207"/>
          <ac:spMkLst>
            <pc:docMk/>
            <pc:sldMk cId="1733367338" sldId="265"/>
            <ac:spMk id="18" creationId="{5708501F-D021-4F78-A852-10A81F27D2A8}"/>
          </ac:spMkLst>
        </pc:spChg>
        <pc:spChg chg="add mod">
          <ac:chgData name="Soji Yamakawa" userId="2f8f12ebe2d04c69" providerId="LiveId" clId="{D4C93054-4A6B-40EF-A635-3100FF565851}" dt="2021-06-01T15:08:00.447" v="1072" actId="207"/>
          <ac:spMkLst>
            <pc:docMk/>
            <pc:sldMk cId="1733367338" sldId="265"/>
            <ac:spMk id="19" creationId="{F0D1FE6A-B1E0-4DC5-921E-24E68740ACEB}"/>
          </ac:spMkLst>
        </pc:spChg>
        <pc:spChg chg="add">
          <ac:chgData name="Soji Yamakawa" userId="2f8f12ebe2d04c69" providerId="LiveId" clId="{D4C93054-4A6B-40EF-A635-3100FF565851}" dt="2021-06-01T15:08:06.591" v="1073" actId="11529"/>
          <ac:spMkLst>
            <pc:docMk/>
            <pc:sldMk cId="1733367338" sldId="265"/>
            <ac:spMk id="20" creationId="{D821BA17-0313-49FA-AEBA-101BDFCEA940}"/>
          </ac:spMkLst>
        </pc:spChg>
        <pc:spChg chg="add del mod">
          <ac:chgData name="Soji Yamakawa" userId="2f8f12ebe2d04c69" providerId="LiveId" clId="{D4C93054-4A6B-40EF-A635-3100FF565851}" dt="2021-06-01T15:08:39.966" v="1076" actId="478"/>
          <ac:spMkLst>
            <pc:docMk/>
            <pc:sldMk cId="1733367338" sldId="265"/>
            <ac:spMk id="24" creationId="{F4E6BF26-4850-4FF0-A085-954814BBFF3E}"/>
          </ac:spMkLst>
        </pc:spChg>
        <pc:spChg chg="add mod">
          <ac:chgData name="Soji Yamakawa" userId="2f8f12ebe2d04c69" providerId="LiveId" clId="{D4C93054-4A6B-40EF-A635-3100FF565851}" dt="2021-06-01T15:08:30.059" v="1075" actId="1076"/>
          <ac:spMkLst>
            <pc:docMk/>
            <pc:sldMk cId="1733367338" sldId="265"/>
            <ac:spMk id="25" creationId="{6B628228-E108-4B09-9129-20C7F9341485}"/>
          </ac:spMkLst>
        </pc:spChg>
        <pc:cxnChg chg="add mod">
          <ac:chgData name="Soji Yamakawa" userId="2f8f12ebe2d04c69" providerId="LiveId" clId="{D4C93054-4A6B-40EF-A635-3100FF565851}" dt="2021-06-01T15:06:39.694" v="1065" actId="1076"/>
          <ac:cxnSpMkLst>
            <pc:docMk/>
            <pc:sldMk cId="1733367338" sldId="265"/>
            <ac:cxnSpMk id="5" creationId="{FCF306C4-6AE6-440F-9B9F-3939C4B9F9F7}"/>
          </ac:cxnSpMkLst>
        </pc:cxnChg>
        <pc:cxnChg chg="add mod">
          <ac:chgData name="Soji Yamakawa" userId="2f8f12ebe2d04c69" providerId="LiveId" clId="{D4C93054-4A6B-40EF-A635-3100FF565851}" dt="2021-06-01T15:06:48.429" v="1066" actId="14100"/>
          <ac:cxnSpMkLst>
            <pc:docMk/>
            <pc:sldMk cId="1733367338" sldId="265"/>
            <ac:cxnSpMk id="8" creationId="{51F70744-EC8F-4792-A4B0-EF99C3716743}"/>
          </ac:cxnSpMkLst>
        </pc:cxnChg>
        <pc:cxnChg chg="add mod">
          <ac:chgData name="Soji Yamakawa" userId="2f8f12ebe2d04c69" providerId="LiveId" clId="{D4C93054-4A6B-40EF-A635-3100FF565851}" dt="2021-06-01T15:06:55.674" v="1068" actId="14100"/>
          <ac:cxnSpMkLst>
            <pc:docMk/>
            <pc:sldMk cId="1733367338" sldId="265"/>
            <ac:cxnSpMk id="10" creationId="{B0C77595-82A1-4B2F-8394-BB454E4A4DB0}"/>
          </ac:cxnSpMkLst>
        </pc:cxnChg>
        <pc:cxnChg chg="add mod">
          <ac:chgData name="Soji Yamakawa" userId="2f8f12ebe2d04c69" providerId="LiveId" clId="{D4C93054-4A6B-40EF-A635-3100FF565851}" dt="2021-06-01T15:08:49.675" v="1077" actId="1582"/>
          <ac:cxnSpMkLst>
            <pc:docMk/>
            <pc:sldMk cId="1733367338" sldId="265"/>
            <ac:cxnSpMk id="21" creationId="{C43B2BA8-AE72-4C7D-A201-AEE4D347F76D}"/>
          </ac:cxnSpMkLst>
        </pc:cxnChg>
        <pc:cxnChg chg="add mod">
          <ac:chgData name="Soji Yamakawa" userId="2f8f12ebe2d04c69" providerId="LiveId" clId="{D4C93054-4A6B-40EF-A635-3100FF565851}" dt="2021-06-01T15:08:49.675" v="1077" actId="1582"/>
          <ac:cxnSpMkLst>
            <pc:docMk/>
            <pc:sldMk cId="1733367338" sldId="265"/>
            <ac:cxnSpMk id="22" creationId="{D9E3DA7D-E524-4810-A11D-7ED22A6F2D60}"/>
          </ac:cxnSpMkLst>
        </pc:cxnChg>
        <pc:cxnChg chg="add mod">
          <ac:chgData name="Soji Yamakawa" userId="2f8f12ebe2d04c69" providerId="LiveId" clId="{D4C93054-4A6B-40EF-A635-3100FF565851}" dt="2021-06-01T15:08:49.675" v="1077" actId="1582"/>
          <ac:cxnSpMkLst>
            <pc:docMk/>
            <pc:sldMk cId="1733367338" sldId="265"/>
            <ac:cxnSpMk id="23" creationId="{A41CAB2E-D3CB-48FC-833A-64478CBF2A5E}"/>
          </ac:cxnSpMkLst>
        </pc:cxnChg>
      </pc:sldChg>
      <pc:sldChg chg="modSp new mod">
        <pc:chgData name="Soji Yamakawa" userId="2f8f12ebe2d04c69" providerId="LiveId" clId="{D4C93054-4A6B-40EF-A635-3100FF565851}" dt="2021-06-01T15:11:30.402" v="1470" actId="20577"/>
        <pc:sldMkLst>
          <pc:docMk/>
          <pc:sldMk cId="3882197419" sldId="266"/>
        </pc:sldMkLst>
        <pc:spChg chg="mod">
          <ac:chgData name="Soji Yamakawa" userId="2f8f12ebe2d04c69" providerId="LiveId" clId="{D4C93054-4A6B-40EF-A635-3100FF565851}" dt="2021-06-01T15:09:52.789" v="1134" actId="20577"/>
          <ac:spMkLst>
            <pc:docMk/>
            <pc:sldMk cId="3882197419" sldId="266"/>
            <ac:spMk id="2" creationId="{FA76180B-A63E-4F83-B20B-A1D7AB39D90C}"/>
          </ac:spMkLst>
        </pc:spChg>
        <pc:spChg chg="mod">
          <ac:chgData name="Soji Yamakawa" userId="2f8f12ebe2d04c69" providerId="LiveId" clId="{D4C93054-4A6B-40EF-A635-3100FF565851}" dt="2021-06-01T15:11:30.402" v="1470" actId="20577"/>
          <ac:spMkLst>
            <pc:docMk/>
            <pc:sldMk cId="3882197419" sldId="266"/>
            <ac:spMk id="3" creationId="{28A7CF20-2206-40BE-8C8F-4096B78FD176}"/>
          </ac:spMkLst>
        </pc:spChg>
      </pc:sldChg>
      <pc:sldChg chg="modSp new mod">
        <pc:chgData name="Soji Yamakawa" userId="2f8f12ebe2d04c69" providerId="LiveId" clId="{D4C93054-4A6B-40EF-A635-3100FF565851}" dt="2021-06-02T01:45:05.337" v="2304" actId="6549"/>
        <pc:sldMkLst>
          <pc:docMk/>
          <pc:sldMk cId="3650161096" sldId="267"/>
        </pc:sldMkLst>
        <pc:spChg chg="mod">
          <ac:chgData name="Soji Yamakawa" userId="2f8f12ebe2d04c69" providerId="LiveId" clId="{D4C93054-4A6B-40EF-A635-3100FF565851}" dt="2021-06-01T15:11:56.160" v="1486" actId="20577"/>
          <ac:spMkLst>
            <pc:docMk/>
            <pc:sldMk cId="3650161096" sldId="267"/>
            <ac:spMk id="2" creationId="{3836B5C3-4E84-4928-BF19-369EED174DEE}"/>
          </ac:spMkLst>
        </pc:spChg>
        <pc:spChg chg="mod">
          <ac:chgData name="Soji Yamakawa" userId="2f8f12ebe2d04c69" providerId="LiveId" clId="{D4C93054-4A6B-40EF-A635-3100FF565851}" dt="2021-06-02T01:45:05.337" v="2304" actId="6549"/>
          <ac:spMkLst>
            <pc:docMk/>
            <pc:sldMk cId="3650161096" sldId="267"/>
            <ac:spMk id="3" creationId="{0627B4C5-6527-4100-8F42-8A2C15EAE3A5}"/>
          </ac:spMkLst>
        </pc:spChg>
      </pc:sldChg>
      <pc:sldChg chg="addSp modSp add mod">
        <pc:chgData name="Soji Yamakawa" userId="2f8f12ebe2d04c69" providerId="LiveId" clId="{D4C93054-4A6B-40EF-A635-3100FF565851}" dt="2021-06-01T15:23:08.135" v="2113" actId="6549"/>
        <pc:sldMkLst>
          <pc:docMk/>
          <pc:sldMk cId="2988226238" sldId="268"/>
        </pc:sldMkLst>
        <pc:spChg chg="mod">
          <ac:chgData name="Soji Yamakawa" userId="2f8f12ebe2d04c69" providerId="LiveId" clId="{D4C93054-4A6B-40EF-A635-3100FF565851}" dt="2021-06-01T15:19:59.426" v="1963" actId="20577"/>
          <ac:spMkLst>
            <pc:docMk/>
            <pc:sldMk cId="2988226238" sldId="268"/>
            <ac:spMk id="2" creationId="{9CE3FF7B-A7DD-4C60-8440-E7A7FB648AFE}"/>
          </ac:spMkLst>
        </pc:spChg>
        <pc:spChg chg="add mod">
          <ac:chgData name="Soji Yamakawa" userId="2f8f12ebe2d04c69" providerId="LiveId" clId="{D4C93054-4A6B-40EF-A635-3100FF565851}" dt="2021-06-01T15:22:44.754" v="2107" actId="206"/>
          <ac:spMkLst>
            <pc:docMk/>
            <pc:sldMk cId="2988226238" sldId="268"/>
            <ac:spMk id="3" creationId="{6DECBCD0-7AC5-4EEB-8C82-47D0C2C8FD81}"/>
          </ac:spMkLst>
        </pc:spChg>
        <pc:spChg chg="add mod">
          <ac:chgData name="Soji Yamakawa" userId="2f8f12ebe2d04c69" providerId="LiveId" clId="{D4C93054-4A6B-40EF-A635-3100FF565851}" dt="2021-06-01T15:23:08.135" v="2113" actId="6549"/>
          <ac:spMkLst>
            <pc:docMk/>
            <pc:sldMk cId="2988226238" sldId="268"/>
            <ac:spMk id="43" creationId="{6D0A03AF-478C-439C-A770-458CE389A8E3}"/>
          </ac:spMkLst>
        </pc:spChg>
        <pc:cxnChg chg="add mod">
          <ac:chgData name="Soji Yamakawa" userId="2f8f12ebe2d04c69" providerId="LiveId" clId="{D4C93054-4A6B-40EF-A635-3100FF565851}" dt="2021-06-01T15:22:03.423" v="2103" actId="1582"/>
          <ac:cxnSpMkLst>
            <pc:docMk/>
            <pc:sldMk cId="2988226238" sldId="268"/>
            <ac:cxnSpMk id="10" creationId="{E5ABAC18-C7D0-42EA-8630-0EA5EAD81B39}"/>
          </ac:cxnSpMkLst>
        </pc:cxnChg>
      </pc:sldChg>
      <pc:sldChg chg="addSp delSp modSp add mod">
        <pc:chgData name="Soji Yamakawa" userId="2f8f12ebe2d04c69" providerId="LiveId" clId="{D4C93054-4A6B-40EF-A635-3100FF565851}" dt="2021-06-01T15:26:08.980" v="2202"/>
        <pc:sldMkLst>
          <pc:docMk/>
          <pc:sldMk cId="3281077237" sldId="269"/>
        </pc:sldMkLst>
        <pc:spChg chg="mod">
          <ac:chgData name="Soji Yamakawa" userId="2f8f12ebe2d04c69" providerId="LiveId" clId="{D4C93054-4A6B-40EF-A635-3100FF565851}" dt="2021-06-01T15:26:08.416" v="2200"/>
          <ac:spMkLst>
            <pc:docMk/>
            <pc:sldMk cId="3281077237" sldId="269"/>
            <ac:spMk id="2" creationId="{9CE3FF7B-A7DD-4C60-8440-E7A7FB648AFE}"/>
          </ac:spMkLst>
        </pc:spChg>
        <pc:spChg chg="del">
          <ac:chgData name="Soji Yamakawa" userId="2f8f12ebe2d04c69" providerId="LiveId" clId="{D4C93054-4A6B-40EF-A635-3100FF565851}" dt="2021-06-01T15:24:35.466" v="2143" actId="478"/>
          <ac:spMkLst>
            <pc:docMk/>
            <pc:sldMk cId="3281077237" sldId="269"/>
            <ac:spMk id="3" creationId="{6DECBCD0-7AC5-4EEB-8C82-47D0C2C8FD81}"/>
          </ac:spMkLst>
        </pc:spChg>
        <pc:spChg chg="add del mod">
          <ac:chgData name="Soji Yamakawa" userId="2f8f12ebe2d04c69" providerId="LiveId" clId="{D4C93054-4A6B-40EF-A635-3100FF565851}" dt="2021-06-01T15:26:08.980" v="2202"/>
          <ac:spMkLst>
            <pc:docMk/>
            <pc:sldMk cId="3281077237" sldId="269"/>
            <ac:spMk id="4" creationId="{9831F307-B770-4699-943B-C8C62D86DB86}"/>
          </ac:spMkLst>
        </pc:spChg>
        <pc:spChg chg="mod">
          <ac:chgData name="Soji Yamakawa" userId="2f8f12ebe2d04c69" providerId="LiveId" clId="{D4C93054-4A6B-40EF-A635-3100FF565851}" dt="2021-06-01T15:24:28.713" v="2141" actId="207"/>
          <ac:spMkLst>
            <pc:docMk/>
            <pc:sldMk cId="3281077237" sldId="269"/>
            <ac:spMk id="16" creationId="{E9FF1289-2855-4FA3-9F44-D1F926A89A55}"/>
          </ac:spMkLst>
        </pc:spChg>
        <pc:spChg chg="mod">
          <ac:chgData name="Soji Yamakawa" userId="2f8f12ebe2d04c69" providerId="LiveId" clId="{D4C93054-4A6B-40EF-A635-3100FF565851}" dt="2021-06-01T15:24:28.713" v="2141" actId="207"/>
          <ac:spMkLst>
            <pc:docMk/>
            <pc:sldMk cId="3281077237" sldId="269"/>
            <ac:spMk id="18" creationId="{219BA5B8-8D1B-4F0B-8C90-A8B8E163AA23}"/>
          </ac:spMkLst>
        </pc:spChg>
        <pc:spChg chg="mod">
          <ac:chgData name="Soji Yamakawa" userId="2f8f12ebe2d04c69" providerId="LiveId" clId="{D4C93054-4A6B-40EF-A635-3100FF565851}" dt="2021-06-01T15:24:28.713" v="2141" actId="207"/>
          <ac:spMkLst>
            <pc:docMk/>
            <pc:sldMk cId="3281077237" sldId="269"/>
            <ac:spMk id="19" creationId="{30B5ED7C-A1B5-414A-AEF8-38EFC854476B}"/>
          </ac:spMkLst>
        </pc:spChg>
        <pc:spChg chg="mod">
          <ac:chgData name="Soji Yamakawa" userId="2f8f12ebe2d04c69" providerId="LiveId" clId="{D4C93054-4A6B-40EF-A635-3100FF565851}" dt="2021-06-01T15:24:28.713" v="2141" actId="207"/>
          <ac:spMkLst>
            <pc:docMk/>
            <pc:sldMk cId="3281077237" sldId="269"/>
            <ac:spMk id="29" creationId="{C51878B6-94C1-498E-A000-FE6D902FBE3A}"/>
          </ac:spMkLst>
        </pc:spChg>
        <pc:spChg chg="mod">
          <ac:chgData name="Soji Yamakawa" userId="2f8f12ebe2d04c69" providerId="LiveId" clId="{D4C93054-4A6B-40EF-A635-3100FF565851}" dt="2021-06-01T15:24:28.713" v="2141" actId="207"/>
          <ac:spMkLst>
            <pc:docMk/>
            <pc:sldMk cId="3281077237" sldId="269"/>
            <ac:spMk id="30" creationId="{545216B5-4186-48C3-9FE7-9B9114E95ED5}"/>
          </ac:spMkLst>
        </pc:spChg>
        <pc:spChg chg="mod">
          <ac:chgData name="Soji Yamakawa" userId="2f8f12ebe2d04c69" providerId="LiveId" clId="{D4C93054-4A6B-40EF-A635-3100FF565851}" dt="2021-06-01T15:24:28.713" v="2141" actId="207"/>
          <ac:spMkLst>
            <pc:docMk/>
            <pc:sldMk cId="3281077237" sldId="269"/>
            <ac:spMk id="31" creationId="{062CD53C-2973-421A-9DE7-F12FEA0D7461}"/>
          </ac:spMkLst>
        </pc:spChg>
        <pc:spChg chg="mod">
          <ac:chgData name="Soji Yamakawa" userId="2f8f12ebe2d04c69" providerId="LiveId" clId="{D4C93054-4A6B-40EF-A635-3100FF565851}" dt="2021-06-01T15:24:28.713" v="2141" actId="207"/>
          <ac:spMkLst>
            <pc:docMk/>
            <pc:sldMk cId="3281077237" sldId="269"/>
            <ac:spMk id="32" creationId="{F5BF3419-3041-40C2-808C-3E6BE5865482}"/>
          </ac:spMkLst>
        </pc:spChg>
        <pc:spChg chg="mod">
          <ac:chgData name="Soji Yamakawa" userId="2f8f12ebe2d04c69" providerId="LiveId" clId="{D4C93054-4A6B-40EF-A635-3100FF565851}" dt="2021-06-01T15:24:28.713" v="2141" actId="207"/>
          <ac:spMkLst>
            <pc:docMk/>
            <pc:sldMk cId="3281077237" sldId="269"/>
            <ac:spMk id="34" creationId="{154907AE-8587-4D35-A1A4-01C762167EFC}"/>
          </ac:spMkLst>
        </pc:spChg>
        <pc:spChg chg="del">
          <ac:chgData name="Soji Yamakawa" userId="2f8f12ebe2d04c69" providerId="LiveId" clId="{D4C93054-4A6B-40EF-A635-3100FF565851}" dt="2021-06-01T15:24:40.364" v="2144" actId="478"/>
          <ac:spMkLst>
            <pc:docMk/>
            <pc:sldMk cId="3281077237" sldId="269"/>
            <ac:spMk id="35" creationId="{0779B1F2-255D-46AA-B5DA-47244CCDB915}"/>
          </ac:spMkLst>
        </pc:spChg>
        <pc:spChg chg="add mod">
          <ac:chgData name="Soji Yamakawa" userId="2f8f12ebe2d04c69" providerId="LiveId" clId="{D4C93054-4A6B-40EF-A635-3100FF565851}" dt="2021-06-01T15:25:35.740" v="2194" actId="1582"/>
          <ac:spMkLst>
            <pc:docMk/>
            <pc:sldMk cId="3281077237" sldId="269"/>
            <ac:spMk id="38" creationId="{A78BE6DE-3E37-41C9-B555-53813800C945}"/>
          </ac:spMkLst>
        </pc:spChg>
        <pc:spChg chg="mod">
          <ac:chgData name="Soji Yamakawa" userId="2f8f12ebe2d04c69" providerId="LiveId" clId="{D4C93054-4A6B-40EF-A635-3100FF565851}" dt="2021-06-01T15:23:37.593" v="2120" actId="5793"/>
          <ac:spMkLst>
            <pc:docMk/>
            <pc:sldMk cId="3281077237" sldId="269"/>
            <ac:spMk id="40" creationId="{32113EB2-C600-4AE0-830E-3DA53117133A}"/>
          </ac:spMkLst>
        </pc:spChg>
        <pc:spChg chg="mod">
          <ac:chgData name="Soji Yamakawa" userId="2f8f12ebe2d04c69" providerId="LiveId" clId="{D4C93054-4A6B-40EF-A635-3100FF565851}" dt="2021-06-01T15:23:40.345" v="2123" actId="5793"/>
          <ac:spMkLst>
            <pc:docMk/>
            <pc:sldMk cId="3281077237" sldId="269"/>
            <ac:spMk id="41" creationId="{AFD1B8F3-F7E4-4B01-B830-1179F9867A52}"/>
          </ac:spMkLst>
        </pc:spChg>
        <pc:spChg chg="mod">
          <ac:chgData name="Soji Yamakawa" userId="2f8f12ebe2d04c69" providerId="LiveId" clId="{D4C93054-4A6B-40EF-A635-3100FF565851}" dt="2021-06-01T15:23:26.750" v="2115" actId="1076"/>
          <ac:spMkLst>
            <pc:docMk/>
            <pc:sldMk cId="3281077237" sldId="269"/>
            <ac:spMk id="42" creationId="{6D22844B-755A-45B7-AFB2-D79152DF7706}"/>
          </ac:spMkLst>
        </pc:spChg>
        <pc:spChg chg="del mod">
          <ac:chgData name="Soji Yamakawa" userId="2f8f12ebe2d04c69" providerId="LiveId" clId="{D4C93054-4A6B-40EF-A635-3100FF565851}" dt="2021-06-01T15:25:40.677" v="2195" actId="478"/>
          <ac:spMkLst>
            <pc:docMk/>
            <pc:sldMk cId="3281077237" sldId="269"/>
            <ac:spMk id="43" creationId="{6D0A03AF-478C-439C-A770-458CE389A8E3}"/>
          </ac:spMkLst>
        </pc:spChg>
        <pc:spChg chg="add mod">
          <ac:chgData name="Soji Yamakawa" userId="2f8f12ebe2d04c69" providerId="LiveId" clId="{D4C93054-4A6B-40EF-A635-3100FF565851}" dt="2021-06-01T15:24:31.660" v="2142" actId="207"/>
          <ac:spMkLst>
            <pc:docMk/>
            <pc:sldMk cId="3281077237" sldId="269"/>
            <ac:spMk id="44" creationId="{8A36A5F8-1515-4F83-8E64-8E4B7D6383AD}"/>
          </ac:spMkLst>
        </pc:spChg>
        <pc:spChg chg="add mod">
          <ac:chgData name="Soji Yamakawa" userId="2f8f12ebe2d04c69" providerId="LiveId" clId="{D4C93054-4A6B-40EF-A635-3100FF565851}" dt="2021-06-01T15:23:51.565" v="2140"/>
          <ac:spMkLst>
            <pc:docMk/>
            <pc:sldMk cId="3281077237" sldId="269"/>
            <ac:spMk id="45" creationId="{C657A2A8-2B59-4491-AD4F-C10F1F2AC7A9}"/>
          </ac:spMkLst>
        </pc:spChg>
        <pc:cxnChg chg="del mod">
          <ac:chgData name="Soji Yamakawa" userId="2f8f12ebe2d04c69" providerId="LiveId" clId="{D4C93054-4A6B-40EF-A635-3100FF565851}" dt="2021-06-01T15:25:40.677" v="2195" actId="478"/>
          <ac:cxnSpMkLst>
            <pc:docMk/>
            <pc:sldMk cId="3281077237" sldId="269"/>
            <ac:cxnSpMk id="10" creationId="{E5ABAC18-C7D0-42EA-8630-0EA5EAD81B39}"/>
          </ac:cxnSpMkLst>
        </pc:cxnChg>
        <pc:cxnChg chg="mod">
          <ac:chgData name="Soji Yamakawa" userId="2f8f12ebe2d04c69" providerId="LiveId" clId="{D4C93054-4A6B-40EF-A635-3100FF565851}" dt="2021-06-01T15:23:26.750" v="2115" actId="1076"/>
          <ac:cxnSpMkLst>
            <pc:docMk/>
            <pc:sldMk cId="3281077237" sldId="269"/>
            <ac:cxnSpMk id="39" creationId="{F2483FF8-D277-4994-860B-6E2E643D0259}"/>
          </ac:cxnSpMkLst>
        </pc:cxnChg>
      </pc:sldChg>
      <pc:sldChg chg="addSp modSp add mod">
        <pc:chgData name="Soji Yamakawa" userId="2f8f12ebe2d04c69" providerId="LiveId" clId="{D4C93054-4A6B-40EF-A635-3100FF565851}" dt="2021-06-01T15:28:25.150" v="2296" actId="14100"/>
        <pc:sldMkLst>
          <pc:docMk/>
          <pc:sldMk cId="1931044023" sldId="270"/>
        </pc:sldMkLst>
        <pc:spChg chg="mod">
          <ac:chgData name="Soji Yamakawa" userId="2f8f12ebe2d04c69" providerId="LiveId" clId="{D4C93054-4A6B-40EF-A635-3100FF565851}" dt="2021-06-01T15:26:17.712" v="2223" actId="20577"/>
          <ac:spMkLst>
            <pc:docMk/>
            <pc:sldMk cId="1931044023" sldId="270"/>
            <ac:spMk id="2" creationId="{9CE3FF7B-A7DD-4C60-8440-E7A7FB648AFE}"/>
          </ac:spMkLst>
        </pc:spChg>
        <pc:spChg chg="mod">
          <ac:chgData name="Soji Yamakawa" userId="2f8f12ebe2d04c69" providerId="LiveId" clId="{D4C93054-4A6B-40EF-A635-3100FF565851}" dt="2021-06-01T15:27:30.142" v="2235" actId="1038"/>
          <ac:spMkLst>
            <pc:docMk/>
            <pc:sldMk cId="1931044023" sldId="270"/>
            <ac:spMk id="3" creationId="{6DECBCD0-7AC5-4EEB-8C82-47D0C2C8FD81}"/>
          </ac:spMkLst>
        </pc:spChg>
        <pc:spChg chg="mod">
          <ac:chgData name="Soji Yamakawa" userId="2f8f12ebe2d04c69" providerId="LiveId" clId="{D4C93054-4A6B-40EF-A635-3100FF565851}" dt="2021-06-01T15:27:22.180" v="2229"/>
          <ac:spMkLst>
            <pc:docMk/>
            <pc:sldMk cId="1931044023" sldId="270"/>
            <ac:spMk id="35" creationId="{0779B1F2-255D-46AA-B5DA-47244CCDB915}"/>
          </ac:spMkLst>
        </pc:spChg>
        <pc:spChg chg="add mod">
          <ac:chgData name="Soji Yamakawa" userId="2f8f12ebe2d04c69" providerId="LiveId" clId="{D4C93054-4A6B-40EF-A635-3100FF565851}" dt="2021-06-01T15:28:20.456" v="2295" actId="1076"/>
          <ac:spMkLst>
            <pc:docMk/>
            <pc:sldMk cId="1931044023" sldId="270"/>
            <ac:spMk id="44" creationId="{DCD22F06-E43C-4CF2-9603-460FAE6BD8FE}"/>
          </ac:spMkLst>
        </pc:spChg>
        <pc:cxnChg chg="add mod">
          <ac:chgData name="Soji Yamakawa" userId="2f8f12ebe2d04c69" providerId="LiveId" clId="{D4C93054-4A6B-40EF-A635-3100FF565851}" dt="2021-06-01T15:28:25.150" v="2296" actId="14100"/>
          <ac:cxnSpMkLst>
            <pc:docMk/>
            <pc:sldMk cId="1931044023" sldId="270"/>
            <ac:cxnSpMk id="38" creationId="{C2C52FFF-387D-45DF-84E7-7AF77984205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9010-6D23-4514-A2FA-B74FB9D30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78A21-B4FE-463B-89B4-30139F1FA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0863-A50D-43D2-BEAF-C7688435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2060-543F-4834-80B9-ADF68D63BF2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395F-FB70-4B3A-B766-411E2F10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BA04-4928-4688-AA21-CF6CC610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2716-32FE-4A0C-94A6-FF4B3A71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E5DC-ADA2-4C22-93A0-DD249154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A4003-B4A0-49C2-A4CF-19CF4624C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086E-E202-4BFA-8915-088B69E8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2060-543F-4834-80B9-ADF68D63BF2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D1FC-8CC4-465B-9CC4-8C691A5A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9147A-B217-4F42-AADC-2A06CE41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2716-32FE-4A0C-94A6-FF4B3A71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132DC-B946-44C1-B8C1-FEF3CD675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C223E-EB1A-408D-8559-AC6E6BA70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DE1AD-15FA-47D2-BFE7-44F1CCF5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2060-543F-4834-80B9-ADF68D63BF2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53163-DF04-4642-8EB4-9764DFE9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DD3F8-51A7-40B5-9F99-802A82E1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2716-32FE-4A0C-94A6-FF4B3A71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EE68-A957-453C-9B70-056507D8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74DF-BA77-4FEB-987F-2F56E8B8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B9834-0B95-47EC-82D2-F861C9C9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2060-543F-4834-80B9-ADF68D63BF2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21AE-A232-4088-AAB5-51C3EDAF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24A7E-87DE-4CD7-9A8C-A5E6429E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2716-32FE-4A0C-94A6-FF4B3A71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9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94B6-3863-44A6-BE99-F7B2083D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32C95-E112-4ADB-851F-56427540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B5854-FC96-40B7-A536-4FDDC0A6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2060-543F-4834-80B9-ADF68D63BF2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8549A-CC34-4A70-974F-258A7A50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13420-46C6-4715-A997-8AA8DBBE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2716-32FE-4A0C-94A6-FF4B3A71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1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CD95-1039-4ED1-815D-177A3B0B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705F-472D-40C3-88BF-F7CD7045D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23ECE-1DA3-40B8-8A0D-14578BC73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091E4-340F-4846-8A39-B6376947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2060-543F-4834-80B9-ADF68D63BF2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0FBC3-AAFC-4964-8F1F-0C425F76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EB809-3D1A-48DC-8933-F5D30311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2716-32FE-4A0C-94A6-FF4B3A71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5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85A2-429F-4EB9-A25B-C0538EBB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30D4B-65BC-422D-A948-8DBAD84B7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CD6A7-7047-4404-9C54-66FAC50E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FC891-FC54-4446-A6A5-CBF6D0141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7FFD0-F7E3-476E-A534-51EF8FF13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608E1-5B92-4170-AE14-D2E22D85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2060-543F-4834-80B9-ADF68D63BF2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AB230-FEDF-47A5-872C-9139D48C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D27CA-22DC-4E57-A08B-0600685D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2716-32FE-4A0C-94A6-FF4B3A71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3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A70B-A591-4723-92D2-AF00838B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B8499-AA95-48A9-BC70-1E2F1CED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2060-543F-4834-80B9-ADF68D63BF2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233CB-78F2-4E2E-A5C1-B05F8C14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93DBA-FFC5-4B78-82E2-1A86720A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2716-32FE-4A0C-94A6-FF4B3A71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0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4DA1F-A074-4023-81EF-51F9A1E4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2060-543F-4834-80B9-ADF68D63BF2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53225-7847-4FFC-95D1-D08DA9AF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87969-29C4-4C80-AE4D-59CF1F50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2716-32FE-4A0C-94A6-FF4B3A71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405B-A382-4498-8AE4-D91FEAD7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7781-B9D5-4011-8BA5-775C59F4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661C-4885-4565-95D4-16171450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BDC55-AF98-48FD-80E7-D5372167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2060-543F-4834-80B9-ADF68D63BF2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F991E-0C44-4A78-81E6-BE8F3372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42C58-EADA-4648-9780-A9676D86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2716-32FE-4A0C-94A6-FF4B3A71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3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D9C5-6945-4E6E-859D-F921F2D0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B38EF-69AB-49D2-A54C-4862D5C6E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83B81-EE7D-438A-8318-DD1449C27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CACAF-F269-424B-BFB4-194EDC4F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2060-543F-4834-80B9-ADF68D63BF2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809A9-F48B-45A5-AC66-0BC8B198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B603-9F7D-485F-81CC-709F9606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2716-32FE-4A0C-94A6-FF4B3A71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1F03B-9796-4DD2-82DD-C13278C1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98B07-D52B-42B2-BC55-80D610FAC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F8638-FB0D-4A4D-82A4-0A8B4F2A8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2060-543F-4834-80B9-ADF68D63BF2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15A29-6B74-4B23-9EA7-DE6DE9904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F234D-8E37-4630-871F-7FC7743C5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32716-32FE-4A0C-94A6-FF4B3A71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DA15-BFA9-473D-A398-6AD3336DA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Iso-Surface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8A47E-3205-4B40-9D97-EF455EE0D2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3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85F8-3E8D-4F46-8239-4667D02E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cut off outside volume.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2F2F-08B4-4271-BB45-D30AE00CB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F306C4-6AE6-440F-9B9F-3939C4B9F9F7}"/>
              </a:ext>
            </a:extLst>
          </p:cNvPr>
          <p:cNvCxnSpPr>
            <a:cxnSpLocks/>
          </p:cNvCxnSpPr>
          <p:nvPr/>
        </p:nvCxnSpPr>
        <p:spPr>
          <a:xfrm>
            <a:off x="1728132" y="3691156"/>
            <a:ext cx="1694576" cy="1501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F70744-EC8F-4792-A4B0-EF99C3716743}"/>
              </a:ext>
            </a:extLst>
          </p:cNvPr>
          <p:cNvCxnSpPr>
            <a:cxnSpLocks/>
          </p:cNvCxnSpPr>
          <p:nvPr/>
        </p:nvCxnSpPr>
        <p:spPr>
          <a:xfrm flipV="1">
            <a:off x="1728132" y="2877425"/>
            <a:ext cx="2751589" cy="81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77595-82A1-4B2F-8394-BB454E4A4DB0}"/>
              </a:ext>
            </a:extLst>
          </p:cNvPr>
          <p:cNvCxnSpPr>
            <a:cxnSpLocks/>
          </p:cNvCxnSpPr>
          <p:nvPr/>
        </p:nvCxnSpPr>
        <p:spPr>
          <a:xfrm flipH="1">
            <a:off x="3422708" y="2877425"/>
            <a:ext cx="1057014" cy="231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708501F-D021-4F78-A852-10A81F27D2A8}"/>
              </a:ext>
            </a:extLst>
          </p:cNvPr>
          <p:cNvSpPr/>
          <p:nvPr/>
        </p:nvSpPr>
        <p:spPr>
          <a:xfrm>
            <a:off x="1313380" y="2390166"/>
            <a:ext cx="3759293" cy="3305079"/>
          </a:xfrm>
          <a:custGeom>
            <a:avLst/>
            <a:gdLst>
              <a:gd name="connsiteX0" fmla="*/ 95970 w 3759293"/>
              <a:gd name="connsiteY0" fmla="*/ 1653328 h 3305079"/>
              <a:gd name="connsiteX1" fmla="*/ 3692 w 3759293"/>
              <a:gd name="connsiteY1" fmla="*/ 1309379 h 3305079"/>
              <a:gd name="connsiteX2" fmla="*/ 163082 w 3759293"/>
              <a:gd name="connsiteY2" fmla="*/ 915096 h 3305079"/>
              <a:gd name="connsiteX3" fmla="*/ 767090 w 3759293"/>
              <a:gd name="connsiteY3" fmla="*/ 780873 h 3305079"/>
              <a:gd name="connsiteX4" fmla="*/ 1488543 w 3759293"/>
              <a:gd name="connsiteY4" fmla="*/ 671816 h 3305079"/>
              <a:gd name="connsiteX5" fmla="*/ 2646224 w 3759293"/>
              <a:gd name="connsiteY5" fmla="*/ 160087 h 3305079"/>
              <a:gd name="connsiteX6" fmla="*/ 3216675 w 3759293"/>
              <a:gd name="connsiteY6" fmla="*/ 696 h 3305079"/>
              <a:gd name="connsiteX7" fmla="*/ 3543846 w 3759293"/>
              <a:gd name="connsiteY7" fmla="*/ 118142 h 3305079"/>
              <a:gd name="connsiteX8" fmla="*/ 3753570 w 3759293"/>
              <a:gd name="connsiteY8" fmla="*/ 470480 h 3305079"/>
              <a:gd name="connsiteX9" fmla="*/ 3317343 w 3759293"/>
              <a:gd name="connsiteY9" fmla="*/ 1175155 h 3305079"/>
              <a:gd name="connsiteX10" fmla="*/ 3040506 w 3759293"/>
              <a:gd name="connsiteY10" fmla="*/ 1602994 h 3305079"/>
              <a:gd name="connsiteX11" fmla="*/ 2755281 w 3759293"/>
              <a:gd name="connsiteY11" fmla="*/ 2425115 h 3305079"/>
              <a:gd name="connsiteX12" fmla="*/ 2696558 w 3759293"/>
              <a:gd name="connsiteY12" fmla="*/ 2987177 h 3305079"/>
              <a:gd name="connsiteX13" fmla="*/ 2344220 w 3759293"/>
              <a:gd name="connsiteY13" fmla="*/ 3272403 h 3305079"/>
              <a:gd name="connsiteX14" fmla="*/ 1756991 w 3759293"/>
              <a:gd name="connsiteY14" fmla="*/ 3255625 h 3305079"/>
              <a:gd name="connsiteX15" fmla="*/ 1480154 w 3759293"/>
              <a:gd name="connsiteY15" fmla="*/ 2886509 h 3305079"/>
              <a:gd name="connsiteX16" fmla="*/ 1161372 w 3759293"/>
              <a:gd name="connsiteY16" fmla="*/ 2299280 h 3305079"/>
              <a:gd name="connsiteX17" fmla="*/ 565754 w 3759293"/>
              <a:gd name="connsiteY17" fmla="*/ 1821107 h 3305079"/>
              <a:gd name="connsiteX18" fmla="*/ 95970 w 3759293"/>
              <a:gd name="connsiteY18" fmla="*/ 1653328 h 330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59293" h="3305079">
                <a:moveTo>
                  <a:pt x="95970" y="1653328"/>
                </a:moveTo>
                <a:cubicBezTo>
                  <a:pt x="2293" y="1568040"/>
                  <a:pt x="-7493" y="1432418"/>
                  <a:pt x="3692" y="1309379"/>
                </a:cubicBezTo>
                <a:cubicBezTo>
                  <a:pt x="14877" y="1186340"/>
                  <a:pt x="35849" y="1003180"/>
                  <a:pt x="163082" y="915096"/>
                </a:cubicBezTo>
                <a:cubicBezTo>
                  <a:pt x="290315" y="827012"/>
                  <a:pt x="546180" y="821420"/>
                  <a:pt x="767090" y="780873"/>
                </a:cubicBezTo>
                <a:cubicBezTo>
                  <a:pt x="988000" y="740326"/>
                  <a:pt x="1175354" y="775280"/>
                  <a:pt x="1488543" y="671816"/>
                </a:cubicBezTo>
                <a:cubicBezTo>
                  <a:pt x="1801732" y="568352"/>
                  <a:pt x="2358202" y="271940"/>
                  <a:pt x="2646224" y="160087"/>
                </a:cubicBezTo>
                <a:cubicBezTo>
                  <a:pt x="2934246" y="48234"/>
                  <a:pt x="3067071" y="7687"/>
                  <a:pt x="3216675" y="696"/>
                </a:cubicBezTo>
                <a:cubicBezTo>
                  <a:pt x="3366279" y="-6295"/>
                  <a:pt x="3454364" y="39845"/>
                  <a:pt x="3543846" y="118142"/>
                </a:cubicBezTo>
                <a:cubicBezTo>
                  <a:pt x="3633328" y="196439"/>
                  <a:pt x="3791320" y="294311"/>
                  <a:pt x="3753570" y="470480"/>
                </a:cubicBezTo>
                <a:cubicBezTo>
                  <a:pt x="3715820" y="646649"/>
                  <a:pt x="3436187" y="986403"/>
                  <a:pt x="3317343" y="1175155"/>
                </a:cubicBezTo>
                <a:cubicBezTo>
                  <a:pt x="3198499" y="1363907"/>
                  <a:pt x="3134183" y="1394667"/>
                  <a:pt x="3040506" y="1602994"/>
                </a:cubicBezTo>
                <a:cubicBezTo>
                  <a:pt x="2946829" y="1811321"/>
                  <a:pt x="2812606" y="2194418"/>
                  <a:pt x="2755281" y="2425115"/>
                </a:cubicBezTo>
                <a:cubicBezTo>
                  <a:pt x="2697956" y="2655812"/>
                  <a:pt x="2765068" y="2845962"/>
                  <a:pt x="2696558" y="2987177"/>
                </a:cubicBezTo>
                <a:cubicBezTo>
                  <a:pt x="2628048" y="3128392"/>
                  <a:pt x="2500815" y="3227662"/>
                  <a:pt x="2344220" y="3272403"/>
                </a:cubicBezTo>
                <a:cubicBezTo>
                  <a:pt x="2187625" y="3317144"/>
                  <a:pt x="1901002" y="3319941"/>
                  <a:pt x="1756991" y="3255625"/>
                </a:cubicBezTo>
                <a:cubicBezTo>
                  <a:pt x="1612980" y="3191309"/>
                  <a:pt x="1579424" y="3045900"/>
                  <a:pt x="1480154" y="2886509"/>
                </a:cubicBezTo>
                <a:cubicBezTo>
                  <a:pt x="1380884" y="2727118"/>
                  <a:pt x="1313772" y="2476847"/>
                  <a:pt x="1161372" y="2299280"/>
                </a:cubicBezTo>
                <a:cubicBezTo>
                  <a:pt x="1008972" y="2121713"/>
                  <a:pt x="740525" y="1927367"/>
                  <a:pt x="565754" y="1821107"/>
                </a:cubicBezTo>
                <a:cubicBezTo>
                  <a:pt x="390983" y="1714847"/>
                  <a:pt x="189647" y="1738616"/>
                  <a:pt x="95970" y="165332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D1FE6A-B1E0-4DC5-921E-24E68740ACEB}"/>
              </a:ext>
            </a:extLst>
          </p:cNvPr>
          <p:cNvSpPr/>
          <p:nvPr/>
        </p:nvSpPr>
        <p:spPr>
          <a:xfrm>
            <a:off x="2609588" y="3598495"/>
            <a:ext cx="1089957" cy="736134"/>
          </a:xfrm>
          <a:custGeom>
            <a:avLst/>
            <a:gdLst>
              <a:gd name="connsiteX0" fmla="*/ 41333 w 1089957"/>
              <a:gd name="connsiteY0" fmla="*/ 260441 h 736134"/>
              <a:gd name="connsiteX1" fmla="*/ 142001 w 1089957"/>
              <a:gd name="connsiteY1" fmla="*/ 537277 h 736134"/>
              <a:gd name="connsiteX2" fmla="*/ 712452 w 1089957"/>
              <a:gd name="connsiteY2" fmla="*/ 730224 h 736134"/>
              <a:gd name="connsiteX3" fmla="*/ 1089957 w 1089957"/>
              <a:gd name="connsiteY3" fmla="*/ 310775 h 736134"/>
              <a:gd name="connsiteX4" fmla="*/ 712452 w 1089957"/>
              <a:gd name="connsiteY4" fmla="*/ 382 h 736134"/>
              <a:gd name="connsiteX5" fmla="*/ 41333 w 1089957"/>
              <a:gd name="connsiteY5" fmla="*/ 260441 h 73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957" h="736134">
                <a:moveTo>
                  <a:pt x="41333" y="260441"/>
                </a:moveTo>
                <a:cubicBezTo>
                  <a:pt x="-53742" y="349923"/>
                  <a:pt x="30148" y="458980"/>
                  <a:pt x="142001" y="537277"/>
                </a:cubicBezTo>
                <a:cubicBezTo>
                  <a:pt x="253854" y="615574"/>
                  <a:pt x="554459" y="767974"/>
                  <a:pt x="712452" y="730224"/>
                </a:cubicBezTo>
                <a:cubicBezTo>
                  <a:pt x="870445" y="692474"/>
                  <a:pt x="1089957" y="432415"/>
                  <a:pt x="1089957" y="310775"/>
                </a:cubicBezTo>
                <a:cubicBezTo>
                  <a:pt x="1089957" y="189135"/>
                  <a:pt x="887223" y="10169"/>
                  <a:pt x="712452" y="382"/>
                </a:cubicBezTo>
                <a:cubicBezTo>
                  <a:pt x="537681" y="-9405"/>
                  <a:pt x="136408" y="170959"/>
                  <a:pt x="41333" y="26044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821BA17-0313-49FA-AEBA-101BDFCEA940}"/>
              </a:ext>
            </a:extLst>
          </p:cNvPr>
          <p:cNvSpPr/>
          <p:nvPr/>
        </p:nvSpPr>
        <p:spPr>
          <a:xfrm>
            <a:off x="5419288" y="3598495"/>
            <a:ext cx="595618" cy="470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3B2BA8-AE72-4C7D-A201-AEE4D347F76D}"/>
              </a:ext>
            </a:extLst>
          </p:cNvPr>
          <p:cNvCxnSpPr>
            <a:cxnSpLocks/>
          </p:cNvCxnSpPr>
          <p:nvPr/>
        </p:nvCxnSpPr>
        <p:spPr>
          <a:xfrm>
            <a:off x="7219458" y="3691156"/>
            <a:ext cx="1694576" cy="15016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E3DA7D-E524-4810-A11D-7ED22A6F2D60}"/>
              </a:ext>
            </a:extLst>
          </p:cNvPr>
          <p:cNvCxnSpPr>
            <a:cxnSpLocks/>
          </p:cNvCxnSpPr>
          <p:nvPr/>
        </p:nvCxnSpPr>
        <p:spPr>
          <a:xfrm flipV="1">
            <a:off x="7219458" y="2877425"/>
            <a:ext cx="2751589" cy="8137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1CAB2E-D3CB-48FC-833A-64478CBF2A5E}"/>
              </a:ext>
            </a:extLst>
          </p:cNvPr>
          <p:cNvCxnSpPr>
            <a:cxnSpLocks/>
          </p:cNvCxnSpPr>
          <p:nvPr/>
        </p:nvCxnSpPr>
        <p:spPr>
          <a:xfrm flipH="1">
            <a:off x="8914034" y="2877425"/>
            <a:ext cx="1057014" cy="2315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B628228-E108-4B09-9129-20C7F9341485}"/>
              </a:ext>
            </a:extLst>
          </p:cNvPr>
          <p:cNvSpPr/>
          <p:nvPr/>
        </p:nvSpPr>
        <p:spPr>
          <a:xfrm>
            <a:off x="8100914" y="3598495"/>
            <a:ext cx="1089957" cy="736134"/>
          </a:xfrm>
          <a:custGeom>
            <a:avLst/>
            <a:gdLst>
              <a:gd name="connsiteX0" fmla="*/ 41333 w 1089957"/>
              <a:gd name="connsiteY0" fmla="*/ 260441 h 736134"/>
              <a:gd name="connsiteX1" fmla="*/ 142001 w 1089957"/>
              <a:gd name="connsiteY1" fmla="*/ 537277 h 736134"/>
              <a:gd name="connsiteX2" fmla="*/ 712452 w 1089957"/>
              <a:gd name="connsiteY2" fmla="*/ 730224 h 736134"/>
              <a:gd name="connsiteX3" fmla="*/ 1089957 w 1089957"/>
              <a:gd name="connsiteY3" fmla="*/ 310775 h 736134"/>
              <a:gd name="connsiteX4" fmla="*/ 712452 w 1089957"/>
              <a:gd name="connsiteY4" fmla="*/ 382 h 736134"/>
              <a:gd name="connsiteX5" fmla="*/ 41333 w 1089957"/>
              <a:gd name="connsiteY5" fmla="*/ 260441 h 73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957" h="736134">
                <a:moveTo>
                  <a:pt x="41333" y="260441"/>
                </a:moveTo>
                <a:cubicBezTo>
                  <a:pt x="-53742" y="349923"/>
                  <a:pt x="30148" y="458980"/>
                  <a:pt x="142001" y="537277"/>
                </a:cubicBezTo>
                <a:cubicBezTo>
                  <a:pt x="253854" y="615574"/>
                  <a:pt x="554459" y="767974"/>
                  <a:pt x="712452" y="730224"/>
                </a:cubicBezTo>
                <a:cubicBezTo>
                  <a:pt x="870445" y="692474"/>
                  <a:pt x="1089957" y="432415"/>
                  <a:pt x="1089957" y="310775"/>
                </a:cubicBezTo>
                <a:cubicBezTo>
                  <a:pt x="1089957" y="189135"/>
                  <a:pt x="887223" y="10169"/>
                  <a:pt x="712452" y="382"/>
                </a:cubicBezTo>
                <a:cubicBezTo>
                  <a:pt x="537681" y="-9405"/>
                  <a:pt x="136408" y="170959"/>
                  <a:pt x="41333" y="26044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180B-A63E-4F83-B20B-A1D7AB39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the Outside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7CF20-2206-40BE-8C8F-4096B78FD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other words, we want to take an intersection of the implicit functions.</a:t>
            </a:r>
          </a:p>
          <a:p>
            <a:r>
              <a:rPr lang="en-US" dirty="0"/>
              <a:t>At this time, it creates a very jaggy edges where the boundary of the input mesh and the implicit surface meet.</a:t>
            </a:r>
          </a:p>
          <a:p>
            <a:r>
              <a:rPr lang="en-US" dirty="0"/>
              <a:t>We want to explore the possibility of taking intersection of two implicit functions without creating jaggy edges.</a:t>
            </a:r>
          </a:p>
        </p:txBody>
      </p:sp>
    </p:spTree>
    <p:extLst>
      <p:ext uri="{BB962C8B-B14F-4D97-AF65-F5344CB8AC3E}">
        <p14:creationId xmlns:p14="http://schemas.microsoft.com/office/powerpoint/2010/main" val="388219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FF7B-A7DD-4C60-8440-E7A7FB64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want to take an intersection....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514D24-67B0-4BC6-8E4A-1B676E4960B8}"/>
              </a:ext>
            </a:extLst>
          </p:cNvPr>
          <p:cNvCxnSpPr/>
          <p:nvPr/>
        </p:nvCxnSpPr>
        <p:spPr>
          <a:xfrm>
            <a:off x="1940767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EDD60-69A2-4470-8781-18611FD1F389}"/>
              </a:ext>
            </a:extLst>
          </p:cNvPr>
          <p:cNvCxnSpPr/>
          <p:nvPr/>
        </p:nvCxnSpPr>
        <p:spPr>
          <a:xfrm>
            <a:off x="3326348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607FDE-9D5B-4FCE-9757-190DA932CFFE}"/>
              </a:ext>
            </a:extLst>
          </p:cNvPr>
          <p:cNvCxnSpPr/>
          <p:nvPr/>
        </p:nvCxnSpPr>
        <p:spPr>
          <a:xfrm>
            <a:off x="4711930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F28A1F-F0F1-41D0-B206-FB1981EC2225}"/>
              </a:ext>
            </a:extLst>
          </p:cNvPr>
          <p:cNvCxnSpPr/>
          <p:nvPr/>
        </p:nvCxnSpPr>
        <p:spPr>
          <a:xfrm>
            <a:off x="6096000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A50582-7987-460B-B57A-426EBB6F6A9E}"/>
              </a:ext>
            </a:extLst>
          </p:cNvPr>
          <p:cNvCxnSpPr/>
          <p:nvPr/>
        </p:nvCxnSpPr>
        <p:spPr>
          <a:xfrm>
            <a:off x="7431248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6B627-6FD0-43EB-8FD1-EEB14F1B1402}"/>
              </a:ext>
            </a:extLst>
          </p:cNvPr>
          <p:cNvCxnSpPr/>
          <p:nvPr/>
        </p:nvCxnSpPr>
        <p:spPr>
          <a:xfrm>
            <a:off x="1610686" y="2474752"/>
            <a:ext cx="623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DDD8F-07DF-4CD8-9E8F-241EC79DE531}"/>
              </a:ext>
            </a:extLst>
          </p:cNvPr>
          <p:cNvCxnSpPr/>
          <p:nvPr/>
        </p:nvCxnSpPr>
        <p:spPr>
          <a:xfrm>
            <a:off x="1595420" y="3429000"/>
            <a:ext cx="623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CA752-599A-4F75-A767-7BE96E9B3BA1}"/>
              </a:ext>
            </a:extLst>
          </p:cNvPr>
          <p:cNvCxnSpPr/>
          <p:nvPr/>
        </p:nvCxnSpPr>
        <p:spPr>
          <a:xfrm>
            <a:off x="1610686" y="4571301"/>
            <a:ext cx="623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843966-8899-445B-863A-25FD3A7FB9D7}"/>
              </a:ext>
            </a:extLst>
          </p:cNvPr>
          <p:cNvCxnSpPr/>
          <p:nvPr/>
        </p:nvCxnSpPr>
        <p:spPr>
          <a:xfrm>
            <a:off x="1513684" y="5537433"/>
            <a:ext cx="623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ED088E4-62B8-4B51-BCB4-66600E377F24}"/>
              </a:ext>
            </a:extLst>
          </p:cNvPr>
          <p:cNvSpPr/>
          <p:nvPr/>
        </p:nvSpPr>
        <p:spPr>
          <a:xfrm>
            <a:off x="4634103" y="3340216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FF1289-2855-4FA3-9F44-D1F926A89A55}"/>
              </a:ext>
            </a:extLst>
          </p:cNvPr>
          <p:cNvSpPr/>
          <p:nvPr/>
        </p:nvSpPr>
        <p:spPr>
          <a:xfrm>
            <a:off x="3242345" y="4479022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185D3C-415A-4E4A-B48A-271944D6421D}"/>
              </a:ext>
            </a:extLst>
          </p:cNvPr>
          <p:cNvSpPr/>
          <p:nvPr/>
        </p:nvSpPr>
        <p:spPr>
          <a:xfrm>
            <a:off x="4634103" y="4479022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9BA5B8-8D1B-4F0B-8C90-A8B8E163AA23}"/>
              </a:ext>
            </a:extLst>
          </p:cNvPr>
          <p:cNvSpPr/>
          <p:nvPr/>
        </p:nvSpPr>
        <p:spPr>
          <a:xfrm>
            <a:off x="1850586" y="238247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B5ED7C-A1B5-414A-AEF8-38EFC854476B}"/>
              </a:ext>
            </a:extLst>
          </p:cNvPr>
          <p:cNvSpPr/>
          <p:nvPr/>
        </p:nvSpPr>
        <p:spPr>
          <a:xfrm>
            <a:off x="3244613" y="238247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AD20F3-B8D7-427B-BC0B-3D0E73B61F39}"/>
              </a:ext>
            </a:extLst>
          </p:cNvPr>
          <p:cNvSpPr/>
          <p:nvPr/>
        </p:nvSpPr>
        <p:spPr>
          <a:xfrm>
            <a:off x="4630194" y="2375286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D94DC9-8BE0-4B03-8663-D4FDD0B1ECF5}"/>
              </a:ext>
            </a:extLst>
          </p:cNvPr>
          <p:cNvSpPr/>
          <p:nvPr/>
        </p:nvSpPr>
        <p:spPr>
          <a:xfrm>
            <a:off x="6015775" y="2368099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BA4C38-7EEA-406A-9FBA-75C4015D5E96}"/>
              </a:ext>
            </a:extLst>
          </p:cNvPr>
          <p:cNvSpPr/>
          <p:nvPr/>
        </p:nvSpPr>
        <p:spPr>
          <a:xfrm>
            <a:off x="7341067" y="2368099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DDCBCB-CF50-4777-9067-D1798CB00983}"/>
              </a:ext>
            </a:extLst>
          </p:cNvPr>
          <p:cNvSpPr/>
          <p:nvPr/>
        </p:nvSpPr>
        <p:spPr>
          <a:xfrm>
            <a:off x="6005819" y="3336721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8C23A9-89A1-4D72-8681-728CDECAC59F}"/>
              </a:ext>
            </a:extLst>
          </p:cNvPr>
          <p:cNvSpPr/>
          <p:nvPr/>
        </p:nvSpPr>
        <p:spPr>
          <a:xfrm>
            <a:off x="7331111" y="3336721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7B2E63-3773-483E-84C1-C0C0F9F3DC99}"/>
              </a:ext>
            </a:extLst>
          </p:cNvPr>
          <p:cNvSpPr/>
          <p:nvPr/>
        </p:nvSpPr>
        <p:spPr>
          <a:xfrm>
            <a:off x="6025861" y="4490361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434C37-6FAB-4F2A-8F9C-EF003B1505D2}"/>
              </a:ext>
            </a:extLst>
          </p:cNvPr>
          <p:cNvSpPr/>
          <p:nvPr/>
        </p:nvSpPr>
        <p:spPr>
          <a:xfrm>
            <a:off x="7351153" y="4490361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838AC8-E37A-4D82-9CEC-FED961669D0C}"/>
              </a:ext>
            </a:extLst>
          </p:cNvPr>
          <p:cNvSpPr/>
          <p:nvPr/>
        </p:nvSpPr>
        <p:spPr>
          <a:xfrm>
            <a:off x="6015905" y="545898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609F8B-5898-45F4-8B8C-5F437CF75469}"/>
              </a:ext>
            </a:extLst>
          </p:cNvPr>
          <p:cNvSpPr/>
          <p:nvPr/>
        </p:nvSpPr>
        <p:spPr>
          <a:xfrm>
            <a:off x="7341197" y="545898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1878B6-94C1-498E-A000-FE6D902FBE3A}"/>
              </a:ext>
            </a:extLst>
          </p:cNvPr>
          <p:cNvSpPr/>
          <p:nvPr/>
        </p:nvSpPr>
        <p:spPr>
          <a:xfrm>
            <a:off x="1838232" y="3351095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5216B5-4186-48C3-9FE7-9B9114E95ED5}"/>
              </a:ext>
            </a:extLst>
          </p:cNvPr>
          <p:cNvSpPr/>
          <p:nvPr/>
        </p:nvSpPr>
        <p:spPr>
          <a:xfrm>
            <a:off x="1858274" y="4504735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62CD53C-2973-421A-9DE7-F12FEA0D7461}"/>
              </a:ext>
            </a:extLst>
          </p:cNvPr>
          <p:cNvSpPr/>
          <p:nvPr/>
        </p:nvSpPr>
        <p:spPr>
          <a:xfrm>
            <a:off x="1848318" y="5473357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5BF3419-3041-40C2-808C-3E6BE5865482}"/>
              </a:ext>
            </a:extLst>
          </p:cNvPr>
          <p:cNvSpPr/>
          <p:nvPr/>
        </p:nvSpPr>
        <p:spPr>
          <a:xfrm>
            <a:off x="3236168" y="546857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36BEB6-6416-4408-8996-3403E16E9AD3}"/>
              </a:ext>
            </a:extLst>
          </p:cNvPr>
          <p:cNvSpPr/>
          <p:nvPr/>
        </p:nvSpPr>
        <p:spPr>
          <a:xfrm>
            <a:off x="4621749" y="5461386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54907AE-8587-4D35-A1A4-01C762167EFC}"/>
              </a:ext>
            </a:extLst>
          </p:cNvPr>
          <p:cNvSpPr/>
          <p:nvPr/>
        </p:nvSpPr>
        <p:spPr>
          <a:xfrm>
            <a:off x="3262387" y="3332527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779B1F2-255D-46AA-B5DA-47244CCDB915}"/>
              </a:ext>
            </a:extLst>
          </p:cNvPr>
          <p:cNvSpPr/>
          <p:nvPr/>
        </p:nvSpPr>
        <p:spPr>
          <a:xfrm>
            <a:off x="2843868" y="3036815"/>
            <a:ext cx="2508308" cy="2080469"/>
          </a:xfrm>
          <a:custGeom>
            <a:avLst/>
            <a:gdLst>
              <a:gd name="connsiteX0" fmla="*/ 478172 w 2508308"/>
              <a:gd name="connsiteY0" fmla="*/ 1031846 h 2080469"/>
              <a:gd name="connsiteX1" fmla="*/ 1241571 w 2508308"/>
              <a:gd name="connsiteY1" fmla="*/ 394282 h 2080469"/>
              <a:gd name="connsiteX2" fmla="*/ 1870745 w 2508308"/>
              <a:gd name="connsiteY2" fmla="*/ 0 h 2080469"/>
              <a:gd name="connsiteX3" fmla="*/ 2508308 w 2508308"/>
              <a:gd name="connsiteY3" fmla="*/ 394282 h 2080469"/>
              <a:gd name="connsiteX4" fmla="*/ 2508308 w 2508308"/>
              <a:gd name="connsiteY4" fmla="*/ 1543574 h 2080469"/>
              <a:gd name="connsiteX5" fmla="*/ 1879134 w 2508308"/>
              <a:gd name="connsiteY5" fmla="*/ 2080469 h 2080469"/>
              <a:gd name="connsiteX6" fmla="*/ 494950 w 2508308"/>
              <a:gd name="connsiteY6" fmla="*/ 2063691 h 2080469"/>
              <a:gd name="connsiteX7" fmla="*/ 0 w 2508308"/>
              <a:gd name="connsiteY7" fmla="*/ 1543574 h 2080469"/>
              <a:gd name="connsiteX8" fmla="*/ 478172 w 2508308"/>
              <a:gd name="connsiteY8" fmla="*/ 1031846 h 2080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8308" h="2080469">
                <a:moveTo>
                  <a:pt x="478172" y="1031846"/>
                </a:moveTo>
                <a:lnTo>
                  <a:pt x="1241571" y="394282"/>
                </a:lnTo>
                <a:lnTo>
                  <a:pt x="1870745" y="0"/>
                </a:lnTo>
                <a:lnTo>
                  <a:pt x="2508308" y="394282"/>
                </a:lnTo>
                <a:lnTo>
                  <a:pt x="2508308" y="1543574"/>
                </a:lnTo>
                <a:lnTo>
                  <a:pt x="1879134" y="2080469"/>
                </a:lnTo>
                <a:lnTo>
                  <a:pt x="494950" y="2063691"/>
                </a:lnTo>
                <a:lnTo>
                  <a:pt x="0" y="1543574"/>
                </a:lnTo>
                <a:lnTo>
                  <a:pt x="478172" y="103184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A2A9397-F19F-44B1-A9AB-9BC19FD21308}"/>
              </a:ext>
            </a:extLst>
          </p:cNvPr>
          <p:cNvSpPr/>
          <p:nvPr/>
        </p:nvSpPr>
        <p:spPr>
          <a:xfrm>
            <a:off x="8587904" y="2375286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610EE5-3545-44AA-9B3D-3CBFF8B2CE82}"/>
              </a:ext>
            </a:extLst>
          </p:cNvPr>
          <p:cNvSpPr/>
          <p:nvPr/>
        </p:nvSpPr>
        <p:spPr>
          <a:xfrm>
            <a:off x="8609629" y="2944536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483FF8-D277-4994-860B-6E2E643D0259}"/>
              </a:ext>
            </a:extLst>
          </p:cNvPr>
          <p:cNvCxnSpPr/>
          <p:nvPr/>
        </p:nvCxnSpPr>
        <p:spPr>
          <a:xfrm>
            <a:off x="8342525" y="3535653"/>
            <a:ext cx="6711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2113EB2-C600-4AE0-830E-3DA53117133A}"/>
              </a:ext>
            </a:extLst>
          </p:cNvPr>
          <p:cNvSpPr txBox="1"/>
          <p:nvPr/>
        </p:nvSpPr>
        <p:spPr>
          <a:xfrm>
            <a:off x="9227775" y="228289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)&gt;0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D1B8F3-F7E4-4B01-B830-1179F9867A52}"/>
              </a:ext>
            </a:extLst>
          </p:cNvPr>
          <p:cNvSpPr txBox="1"/>
          <p:nvPr/>
        </p:nvSpPr>
        <p:spPr>
          <a:xfrm>
            <a:off x="9227775" y="285214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)&lt;0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22844B-755A-45B7-AFB2-D79152DF7706}"/>
              </a:ext>
            </a:extLst>
          </p:cNvPr>
          <p:cNvSpPr txBox="1"/>
          <p:nvPr/>
        </p:nvSpPr>
        <p:spPr>
          <a:xfrm>
            <a:off x="9227775" y="3332419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 curve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DECBCD0-7AC5-4EEB-8C82-47D0C2C8FD81}"/>
              </a:ext>
            </a:extLst>
          </p:cNvPr>
          <p:cNvSpPr/>
          <p:nvPr/>
        </p:nvSpPr>
        <p:spPr>
          <a:xfrm>
            <a:off x="3800213" y="2263226"/>
            <a:ext cx="3982497" cy="4289752"/>
          </a:xfrm>
          <a:custGeom>
            <a:avLst/>
            <a:gdLst>
              <a:gd name="connsiteX0" fmla="*/ 478172 w 2734811"/>
              <a:gd name="connsiteY0" fmla="*/ 0 h 3212983"/>
              <a:gd name="connsiteX1" fmla="*/ 0 w 2734811"/>
              <a:gd name="connsiteY1" fmla="*/ 2491530 h 3212983"/>
              <a:gd name="connsiteX2" fmla="*/ 1593908 w 2734811"/>
              <a:gd name="connsiteY2" fmla="*/ 3212983 h 3212983"/>
              <a:gd name="connsiteX3" fmla="*/ 2734811 w 2734811"/>
              <a:gd name="connsiteY3" fmla="*/ 192947 h 3212983"/>
              <a:gd name="connsiteX4" fmla="*/ 478172 w 2734811"/>
              <a:gd name="connsiteY4" fmla="*/ 0 h 3212983"/>
              <a:gd name="connsiteX0" fmla="*/ 503809 w 2734811"/>
              <a:gd name="connsiteY0" fmla="*/ 0 h 3768459"/>
              <a:gd name="connsiteX1" fmla="*/ 0 w 2734811"/>
              <a:gd name="connsiteY1" fmla="*/ 3047006 h 3768459"/>
              <a:gd name="connsiteX2" fmla="*/ 1593908 w 2734811"/>
              <a:gd name="connsiteY2" fmla="*/ 3768459 h 3768459"/>
              <a:gd name="connsiteX3" fmla="*/ 2734811 w 2734811"/>
              <a:gd name="connsiteY3" fmla="*/ 748423 h 3768459"/>
              <a:gd name="connsiteX4" fmla="*/ 503809 w 2734811"/>
              <a:gd name="connsiteY4" fmla="*/ 0 h 3768459"/>
              <a:gd name="connsiteX0" fmla="*/ 503809 w 3982497"/>
              <a:gd name="connsiteY0" fmla="*/ 0 h 3768459"/>
              <a:gd name="connsiteX1" fmla="*/ 0 w 3982497"/>
              <a:gd name="connsiteY1" fmla="*/ 3047006 h 3768459"/>
              <a:gd name="connsiteX2" fmla="*/ 1593908 w 3982497"/>
              <a:gd name="connsiteY2" fmla="*/ 3768459 h 3768459"/>
              <a:gd name="connsiteX3" fmla="*/ 3982497 w 3982497"/>
              <a:gd name="connsiteY3" fmla="*/ 22031 h 3768459"/>
              <a:gd name="connsiteX4" fmla="*/ 503809 w 3982497"/>
              <a:gd name="connsiteY4" fmla="*/ 0 h 3768459"/>
              <a:gd name="connsiteX0" fmla="*/ 503809 w 3982497"/>
              <a:gd name="connsiteY0" fmla="*/ 0 h 4289752"/>
              <a:gd name="connsiteX1" fmla="*/ 0 w 3982497"/>
              <a:gd name="connsiteY1" fmla="*/ 3047006 h 4289752"/>
              <a:gd name="connsiteX2" fmla="*/ 3901273 w 3982497"/>
              <a:gd name="connsiteY2" fmla="*/ 4289752 h 4289752"/>
              <a:gd name="connsiteX3" fmla="*/ 3982497 w 3982497"/>
              <a:gd name="connsiteY3" fmla="*/ 22031 h 4289752"/>
              <a:gd name="connsiteX4" fmla="*/ 503809 w 3982497"/>
              <a:gd name="connsiteY4" fmla="*/ 0 h 428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2497" h="4289752">
                <a:moveTo>
                  <a:pt x="503809" y="0"/>
                </a:moveTo>
                <a:lnTo>
                  <a:pt x="0" y="3047006"/>
                </a:lnTo>
                <a:lnTo>
                  <a:pt x="3901273" y="4289752"/>
                </a:lnTo>
                <a:lnTo>
                  <a:pt x="3982497" y="22031"/>
                </a:lnTo>
                <a:lnTo>
                  <a:pt x="503809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ABAC18-C7D0-42EA-8630-0EA5EAD81B39}"/>
              </a:ext>
            </a:extLst>
          </p:cNvPr>
          <p:cNvCxnSpPr/>
          <p:nvPr/>
        </p:nvCxnSpPr>
        <p:spPr>
          <a:xfrm>
            <a:off x="8342525" y="4362275"/>
            <a:ext cx="6711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0A03AF-478C-439C-A770-458CE389A8E3}"/>
              </a:ext>
            </a:extLst>
          </p:cNvPr>
          <p:cNvSpPr txBox="1"/>
          <p:nvPr/>
        </p:nvSpPr>
        <p:spPr>
          <a:xfrm>
            <a:off x="9018226" y="4016028"/>
            <a:ext cx="3173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implicit function:</a:t>
            </a:r>
          </a:p>
          <a:p>
            <a:r>
              <a:rPr lang="en-US" dirty="0"/>
              <a:t>g(</a:t>
            </a:r>
            <a:r>
              <a:rPr lang="en-US" dirty="0" err="1"/>
              <a:t>x,y</a:t>
            </a:r>
            <a:r>
              <a:rPr lang="en-US" dirty="0"/>
              <a:t>)=1 inside, g(</a:t>
            </a:r>
            <a:r>
              <a:rPr lang="en-US" dirty="0" err="1"/>
              <a:t>x,y</a:t>
            </a:r>
            <a:r>
              <a:rPr lang="en-US" dirty="0"/>
              <a:t>)=-</a:t>
            </a:r>
            <a:r>
              <a:rPr lang="en-US" altLang="ja-JP" dirty="0"/>
              <a:t>ε</a:t>
            </a:r>
            <a:r>
              <a:rPr lang="en-US" dirty="0"/>
              <a:t> outside, where </a:t>
            </a:r>
            <a:r>
              <a:rPr lang="en-US" altLang="ja-JP" dirty="0"/>
              <a:t>ε is a very small positive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2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FF7B-A7DD-4C60-8440-E7A7FB64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simply taking f'=f*g, this is what we get.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514D24-67B0-4BC6-8E4A-1B676E4960B8}"/>
              </a:ext>
            </a:extLst>
          </p:cNvPr>
          <p:cNvCxnSpPr/>
          <p:nvPr/>
        </p:nvCxnSpPr>
        <p:spPr>
          <a:xfrm>
            <a:off x="1940767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EDD60-69A2-4470-8781-18611FD1F389}"/>
              </a:ext>
            </a:extLst>
          </p:cNvPr>
          <p:cNvCxnSpPr/>
          <p:nvPr/>
        </p:nvCxnSpPr>
        <p:spPr>
          <a:xfrm>
            <a:off x="3326348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607FDE-9D5B-4FCE-9757-190DA932CFFE}"/>
              </a:ext>
            </a:extLst>
          </p:cNvPr>
          <p:cNvCxnSpPr/>
          <p:nvPr/>
        </p:nvCxnSpPr>
        <p:spPr>
          <a:xfrm>
            <a:off x="4711930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F28A1F-F0F1-41D0-B206-FB1981EC2225}"/>
              </a:ext>
            </a:extLst>
          </p:cNvPr>
          <p:cNvCxnSpPr/>
          <p:nvPr/>
        </p:nvCxnSpPr>
        <p:spPr>
          <a:xfrm>
            <a:off x="6096000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A50582-7987-460B-B57A-426EBB6F6A9E}"/>
              </a:ext>
            </a:extLst>
          </p:cNvPr>
          <p:cNvCxnSpPr/>
          <p:nvPr/>
        </p:nvCxnSpPr>
        <p:spPr>
          <a:xfrm>
            <a:off x="7431248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6B627-6FD0-43EB-8FD1-EEB14F1B1402}"/>
              </a:ext>
            </a:extLst>
          </p:cNvPr>
          <p:cNvCxnSpPr/>
          <p:nvPr/>
        </p:nvCxnSpPr>
        <p:spPr>
          <a:xfrm>
            <a:off x="1610686" y="2474752"/>
            <a:ext cx="623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DDD8F-07DF-4CD8-9E8F-241EC79DE531}"/>
              </a:ext>
            </a:extLst>
          </p:cNvPr>
          <p:cNvCxnSpPr/>
          <p:nvPr/>
        </p:nvCxnSpPr>
        <p:spPr>
          <a:xfrm>
            <a:off x="1595420" y="3429000"/>
            <a:ext cx="623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CA752-599A-4F75-A767-7BE96E9B3BA1}"/>
              </a:ext>
            </a:extLst>
          </p:cNvPr>
          <p:cNvCxnSpPr/>
          <p:nvPr/>
        </p:nvCxnSpPr>
        <p:spPr>
          <a:xfrm>
            <a:off x="1610686" y="4571301"/>
            <a:ext cx="623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843966-8899-445B-863A-25FD3A7FB9D7}"/>
              </a:ext>
            </a:extLst>
          </p:cNvPr>
          <p:cNvCxnSpPr/>
          <p:nvPr/>
        </p:nvCxnSpPr>
        <p:spPr>
          <a:xfrm>
            <a:off x="1513684" y="5537433"/>
            <a:ext cx="623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ED088E4-62B8-4B51-BCB4-66600E377F24}"/>
              </a:ext>
            </a:extLst>
          </p:cNvPr>
          <p:cNvSpPr/>
          <p:nvPr/>
        </p:nvSpPr>
        <p:spPr>
          <a:xfrm>
            <a:off x="4634103" y="3340216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FF1289-2855-4FA3-9F44-D1F926A89A55}"/>
              </a:ext>
            </a:extLst>
          </p:cNvPr>
          <p:cNvSpPr/>
          <p:nvPr/>
        </p:nvSpPr>
        <p:spPr>
          <a:xfrm>
            <a:off x="3242345" y="4479022"/>
            <a:ext cx="180362" cy="184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185D3C-415A-4E4A-B48A-271944D6421D}"/>
              </a:ext>
            </a:extLst>
          </p:cNvPr>
          <p:cNvSpPr/>
          <p:nvPr/>
        </p:nvSpPr>
        <p:spPr>
          <a:xfrm>
            <a:off x="4634103" y="4479022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9BA5B8-8D1B-4F0B-8C90-A8B8E163AA23}"/>
              </a:ext>
            </a:extLst>
          </p:cNvPr>
          <p:cNvSpPr/>
          <p:nvPr/>
        </p:nvSpPr>
        <p:spPr>
          <a:xfrm>
            <a:off x="1850586" y="2382473"/>
            <a:ext cx="180362" cy="184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B5ED7C-A1B5-414A-AEF8-38EFC854476B}"/>
              </a:ext>
            </a:extLst>
          </p:cNvPr>
          <p:cNvSpPr/>
          <p:nvPr/>
        </p:nvSpPr>
        <p:spPr>
          <a:xfrm>
            <a:off x="3244613" y="2382473"/>
            <a:ext cx="180362" cy="184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AD20F3-B8D7-427B-BC0B-3D0E73B61F39}"/>
              </a:ext>
            </a:extLst>
          </p:cNvPr>
          <p:cNvSpPr/>
          <p:nvPr/>
        </p:nvSpPr>
        <p:spPr>
          <a:xfrm>
            <a:off x="4630194" y="2375286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D94DC9-8BE0-4B03-8663-D4FDD0B1ECF5}"/>
              </a:ext>
            </a:extLst>
          </p:cNvPr>
          <p:cNvSpPr/>
          <p:nvPr/>
        </p:nvSpPr>
        <p:spPr>
          <a:xfrm>
            <a:off x="6015775" y="2368099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BA4C38-7EEA-406A-9FBA-75C4015D5E96}"/>
              </a:ext>
            </a:extLst>
          </p:cNvPr>
          <p:cNvSpPr/>
          <p:nvPr/>
        </p:nvSpPr>
        <p:spPr>
          <a:xfrm>
            <a:off x="7341067" y="2368099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DDCBCB-CF50-4777-9067-D1798CB00983}"/>
              </a:ext>
            </a:extLst>
          </p:cNvPr>
          <p:cNvSpPr/>
          <p:nvPr/>
        </p:nvSpPr>
        <p:spPr>
          <a:xfrm>
            <a:off x="6005819" y="3336721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8C23A9-89A1-4D72-8681-728CDECAC59F}"/>
              </a:ext>
            </a:extLst>
          </p:cNvPr>
          <p:cNvSpPr/>
          <p:nvPr/>
        </p:nvSpPr>
        <p:spPr>
          <a:xfrm>
            <a:off x="7331111" y="3336721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7B2E63-3773-483E-84C1-C0C0F9F3DC99}"/>
              </a:ext>
            </a:extLst>
          </p:cNvPr>
          <p:cNvSpPr/>
          <p:nvPr/>
        </p:nvSpPr>
        <p:spPr>
          <a:xfrm>
            <a:off x="6025861" y="4490361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434C37-6FAB-4F2A-8F9C-EF003B1505D2}"/>
              </a:ext>
            </a:extLst>
          </p:cNvPr>
          <p:cNvSpPr/>
          <p:nvPr/>
        </p:nvSpPr>
        <p:spPr>
          <a:xfrm>
            <a:off x="7351153" y="4490361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838AC8-E37A-4D82-9CEC-FED961669D0C}"/>
              </a:ext>
            </a:extLst>
          </p:cNvPr>
          <p:cNvSpPr/>
          <p:nvPr/>
        </p:nvSpPr>
        <p:spPr>
          <a:xfrm>
            <a:off x="6015905" y="545898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609F8B-5898-45F4-8B8C-5F437CF75469}"/>
              </a:ext>
            </a:extLst>
          </p:cNvPr>
          <p:cNvSpPr/>
          <p:nvPr/>
        </p:nvSpPr>
        <p:spPr>
          <a:xfrm>
            <a:off x="7341197" y="545898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1878B6-94C1-498E-A000-FE6D902FBE3A}"/>
              </a:ext>
            </a:extLst>
          </p:cNvPr>
          <p:cNvSpPr/>
          <p:nvPr/>
        </p:nvSpPr>
        <p:spPr>
          <a:xfrm>
            <a:off x="1838232" y="3351095"/>
            <a:ext cx="180362" cy="184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5216B5-4186-48C3-9FE7-9B9114E95ED5}"/>
              </a:ext>
            </a:extLst>
          </p:cNvPr>
          <p:cNvSpPr/>
          <p:nvPr/>
        </p:nvSpPr>
        <p:spPr>
          <a:xfrm>
            <a:off x="1858274" y="4504735"/>
            <a:ext cx="180362" cy="184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62CD53C-2973-421A-9DE7-F12FEA0D7461}"/>
              </a:ext>
            </a:extLst>
          </p:cNvPr>
          <p:cNvSpPr/>
          <p:nvPr/>
        </p:nvSpPr>
        <p:spPr>
          <a:xfrm>
            <a:off x="1848318" y="5473357"/>
            <a:ext cx="180362" cy="184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5BF3419-3041-40C2-808C-3E6BE5865482}"/>
              </a:ext>
            </a:extLst>
          </p:cNvPr>
          <p:cNvSpPr/>
          <p:nvPr/>
        </p:nvSpPr>
        <p:spPr>
          <a:xfrm>
            <a:off x="3236168" y="5468573"/>
            <a:ext cx="180362" cy="184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36BEB6-6416-4408-8996-3403E16E9AD3}"/>
              </a:ext>
            </a:extLst>
          </p:cNvPr>
          <p:cNvSpPr/>
          <p:nvPr/>
        </p:nvSpPr>
        <p:spPr>
          <a:xfrm>
            <a:off x="4621749" y="5461386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54907AE-8587-4D35-A1A4-01C762167EFC}"/>
              </a:ext>
            </a:extLst>
          </p:cNvPr>
          <p:cNvSpPr/>
          <p:nvPr/>
        </p:nvSpPr>
        <p:spPr>
          <a:xfrm>
            <a:off x="3262387" y="3332527"/>
            <a:ext cx="180362" cy="184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A2A9397-F19F-44B1-A9AB-9BC19FD21308}"/>
              </a:ext>
            </a:extLst>
          </p:cNvPr>
          <p:cNvSpPr/>
          <p:nvPr/>
        </p:nvSpPr>
        <p:spPr>
          <a:xfrm>
            <a:off x="8587904" y="2375286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610EE5-3545-44AA-9B3D-3CBFF8B2CE82}"/>
              </a:ext>
            </a:extLst>
          </p:cNvPr>
          <p:cNvSpPr/>
          <p:nvPr/>
        </p:nvSpPr>
        <p:spPr>
          <a:xfrm>
            <a:off x="8609629" y="2944536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483FF8-D277-4994-860B-6E2E643D0259}"/>
              </a:ext>
            </a:extLst>
          </p:cNvPr>
          <p:cNvCxnSpPr/>
          <p:nvPr/>
        </p:nvCxnSpPr>
        <p:spPr>
          <a:xfrm>
            <a:off x="8374977" y="4133858"/>
            <a:ext cx="6711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2113EB2-C600-4AE0-830E-3DA53117133A}"/>
              </a:ext>
            </a:extLst>
          </p:cNvPr>
          <p:cNvSpPr txBox="1"/>
          <p:nvPr/>
        </p:nvSpPr>
        <p:spPr>
          <a:xfrm>
            <a:off x="9227775" y="228289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f'(</a:t>
            </a:r>
            <a:r>
              <a:rPr lang="en-US" dirty="0" err="1"/>
              <a:t>x,y</a:t>
            </a:r>
            <a:r>
              <a:rPr lang="en-US" dirty="0"/>
              <a:t>)&gt;0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D1B8F3-F7E4-4B01-B830-1179F9867A52}"/>
              </a:ext>
            </a:extLst>
          </p:cNvPr>
          <p:cNvSpPr txBox="1"/>
          <p:nvPr/>
        </p:nvSpPr>
        <p:spPr>
          <a:xfrm>
            <a:off x="9227775" y="285214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f'(</a:t>
            </a:r>
            <a:r>
              <a:rPr lang="en-US" dirty="0" err="1"/>
              <a:t>x,y</a:t>
            </a:r>
            <a:r>
              <a:rPr lang="en-US" dirty="0"/>
              <a:t>)&lt;0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22844B-755A-45B7-AFB2-D79152DF7706}"/>
              </a:ext>
            </a:extLst>
          </p:cNvPr>
          <p:cNvSpPr txBox="1"/>
          <p:nvPr/>
        </p:nvSpPr>
        <p:spPr>
          <a:xfrm>
            <a:off x="9260227" y="3930624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 curve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A36A5F8-1515-4F83-8E64-8E4B7D6383AD}"/>
              </a:ext>
            </a:extLst>
          </p:cNvPr>
          <p:cNvSpPr/>
          <p:nvPr/>
        </p:nvSpPr>
        <p:spPr>
          <a:xfrm>
            <a:off x="8604246" y="3564608"/>
            <a:ext cx="180362" cy="184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57A2A8-2B59-4491-AD4F-C10F1F2AC7A9}"/>
              </a:ext>
            </a:extLst>
          </p:cNvPr>
          <p:cNvSpPr txBox="1"/>
          <p:nvPr/>
        </p:nvSpPr>
        <p:spPr>
          <a:xfrm>
            <a:off x="9260227" y="346802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f'(</a:t>
            </a:r>
            <a:r>
              <a:rPr lang="en-US" dirty="0" err="1"/>
              <a:t>x,y</a:t>
            </a:r>
            <a:r>
              <a:rPr lang="en-US" dirty="0"/>
              <a:t>)=-</a:t>
            </a:r>
            <a:r>
              <a:rPr lang="en-US" altLang="ja-JP" dirty="0"/>
              <a:t>ε</a:t>
            </a:r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78BE6DE-3E37-41C9-B555-53813800C945}"/>
              </a:ext>
            </a:extLst>
          </p:cNvPr>
          <p:cNvSpPr/>
          <p:nvPr/>
        </p:nvSpPr>
        <p:spPr>
          <a:xfrm>
            <a:off x="3409772" y="2982482"/>
            <a:ext cx="2050991" cy="2059537"/>
          </a:xfrm>
          <a:custGeom>
            <a:avLst/>
            <a:gdLst>
              <a:gd name="connsiteX0" fmla="*/ 8546 w 2050991"/>
              <a:gd name="connsiteY0" fmla="*/ 1640793 h 2059537"/>
              <a:gd name="connsiteX1" fmla="*/ 1298961 w 2050991"/>
              <a:gd name="connsiteY1" fmla="*/ 2059537 h 2059537"/>
              <a:gd name="connsiteX2" fmla="*/ 2050991 w 2050991"/>
              <a:gd name="connsiteY2" fmla="*/ 1589518 h 2059537"/>
              <a:gd name="connsiteX3" fmla="*/ 2050991 w 2050991"/>
              <a:gd name="connsiteY3" fmla="*/ 452927 h 2059537"/>
              <a:gd name="connsiteX4" fmla="*/ 1307507 w 2050991"/>
              <a:gd name="connsiteY4" fmla="*/ 0 h 2059537"/>
              <a:gd name="connsiteX5" fmla="*/ 0 w 2050991"/>
              <a:gd name="connsiteY5" fmla="*/ 427290 h 2059537"/>
              <a:gd name="connsiteX6" fmla="*/ 8546 w 2050991"/>
              <a:gd name="connsiteY6" fmla="*/ 1640793 h 20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0991" h="2059537">
                <a:moveTo>
                  <a:pt x="8546" y="1640793"/>
                </a:moveTo>
                <a:lnTo>
                  <a:pt x="1298961" y="2059537"/>
                </a:lnTo>
                <a:lnTo>
                  <a:pt x="2050991" y="1589518"/>
                </a:lnTo>
                <a:lnTo>
                  <a:pt x="2050991" y="452927"/>
                </a:lnTo>
                <a:lnTo>
                  <a:pt x="1307507" y="0"/>
                </a:lnTo>
                <a:lnTo>
                  <a:pt x="0" y="427290"/>
                </a:lnTo>
                <a:cubicBezTo>
                  <a:pt x="2849" y="831791"/>
                  <a:pt x="5697" y="1236292"/>
                  <a:pt x="8546" y="1640793"/>
                </a:cubicBez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8107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FF7B-A7DD-4C60-8440-E7A7FB64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what we want.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514D24-67B0-4BC6-8E4A-1B676E4960B8}"/>
              </a:ext>
            </a:extLst>
          </p:cNvPr>
          <p:cNvCxnSpPr/>
          <p:nvPr/>
        </p:nvCxnSpPr>
        <p:spPr>
          <a:xfrm>
            <a:off x="1940767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EDD60-69A2-4470-8781-18611FD1F389}"/>
              </a:ext>
            </a:extLst>
          </p:cNvPr>
          <p:cNvCxnSpPr/>
          <p:nvPr/>
        </p:nvCxnSpPr>
        <p:spPr>
          <a:xfrm>
            <a:off x="3326348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607FDE-9D5B-4FCE-9757-190DA932CFFE}"/>
              </a:ext>
            </a:extLst>
          </p:cNvPr>
          <p:cNvCxnSpPr/>
          <p:nvPr/>
        </p:nvCxnSpPr>
        <p:spPr>
          <a:xfrm>
            <a:off x="4711930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F28A1F-F0F1-41D0-B206-FB1981EC2225}"/>
              </a:ext>
            </a:extLst>
          </p:cNvPr>
          <p:cNvCxnSpPr/>
          <p:nvPr/>
        </p:nvCxnSpPr>
        <p:spPr>
          <a:xfrm>
            <a:off x="6096000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A50582-7987-460B-B57A-426EBB6F6A9E}"/>
              </a:ext>
            </a:extLst>
          </p:cNvPr>
          <p:cNvCxnSpPr/>
          <p:nvPr/>
        </p:nvCxnSpPr>
        <p:spPr>
          <a:xfrm>
            <a:off x="7431248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6B627-6FD0-43EB-8FD1-EEB14F1B1402}"/>
              </a:ext>
            </a:extLst>
          </p:cNvPr>
          <p:cNvCxnSpPr/>
          <p:nvPr/>
        </p:nvCxnSpPr>
        <p:spPr>
          <a:xfrm>
            <a:off x="1610686" y="2474752"/>
            <a:ext cx="623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DDD8F-07DF-4CD8-9E8F-241EC79DE531}"/>
              </a:ext>
            </a:extLst>
          </p:cNvPr>
          <p:cNvCxnSpPr/>
          <p:nvPr/>
        </p:nvCxnSpPr>
        <p:spPr>
          <a:xfrm>
            <a:off x="1595420" y="3429000"/>
            <a:ext cx="623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CA752-599A-4F75-A767-7BE96E9B3BA1}"/>
              </a:ext>
            </a:extLst>
          </p:cNvPr>
          <p:cNvCxnSpPr/>
          <p:nvPr/>
        </p:nvCxnSpPr>
        <p:spPr>
          <a:xfrm>
            <a:off x="1610686" y="4571301"/>
            <a:ext cx="623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843966-8899-445B-863A-25FD3A7FB9D7}"/>
              </a:ext>
            </a:extLst>
          </p:cNvPr>
          <p:cNvCxnSpPr/>
          <p:nvPr/>
        </p:nvCxnSpPr>
        <p:spPr>
          <a:xfrm>
            <a:off x="1513684" y="5537433"/>
            <a:ext cx="623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ED088E4-62B8-4B51-BCB4-66600E377F24}"/>
              </a:ext>
            </a:extLst>
          </p:cNvPr>
          <p:cNvSpPr/>
          <p:nvPr/>
        </p:nvSpPr>
        <p:spPr>
          <a:xfrm>
            <a:off x="4634103" y="3340216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FF1289-2855-4FA3-9F44-D1F926A89A55}"/>
              </a:ext>
            </a:extLst>
          </p:cNvPr>
          <p:cNvSpPr/>
          <p:nvPr/>
        </p:nvSpPr>
        <p:spPr>
          <a:xfrm>
            <a:off x="3242345" y="4479022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185D3C-415A-4E4A-B48A-271944D6421D}"/>
              </a:ext>
            </a:extLst>
          </p:cNvPr>
          <p:cNvSpPr/>
          <p:nvPr/>
        </p:nvSpPr>
        <p:spPr>
          <a:xfrm>
            <a:off x="4634103" y="4479022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9BA5B8-8D1B-4F0B-8C90-A8B8E163AA23}"/>
              </a:ext>
            </a:extLst>
          </p:cNvPr>
          <p:cNvSpPr/>
          <p:nvPr/>
        </p:nvSpPr>
        <p:spPr>
          <a:xfrm>
            <a:off x="1850586" y="238247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B5ED7C-A1B5-414A-AEF8-38EFC854476B}"/>
              </a:ext>
            </a:extLst>
          </p:cNvPr>
          <p:cNvSpPr/>
          <p:nvPr/>
        </p:nvSpPr>
        <p:spPr>
          <a:xfrm>
            <a:off x="3244613" y="238247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AD20F3-B8D7-427B-BC0B-3D0E73B61F39}"/>
              </a:ext>
            </a:extLst>
          </p:cNvPr>
          <p:cNvSpPr/>
          <p:nvPr/>
        </p:nvSpPr>
        <p:spPr>
          <a:xfrm>
            <a:off x="4630194" y="2375286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D94DC9-8BE0-4B03-8663-D4FDD0B1ECF5}"/>
              </a:ext>
            </a:extLst>
          </p:cNvPr>
          <p:cNvSpPr/>
          <p:nvPr/>
        </p:nvSpPr>
        <p:spPr>
          <a:xfrm>
            <a:off x="6015775" y="2368099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BA4C38-7EEA-406A-9FBA-75C4015D5E96}"/>
              </a:ext>
            </a:extLst>
          </p:cNvPr>
          <p:cNvSpPr/>
          <p:nvPr/>
        </p:nvSpPr>
        <p:spPr>
          <a:xfrm>
            <a:off x="7341067" y="2368099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DDCBCB-CF50-4777-9067-D1798CB00983}"/>
              </a:ext>
            </a:extLst>
          </p:cNvPr>
          <p:cNvSpPr/>
          <p:nvPr/>
        </p:nvSpPr>
        <p:spPr>
          <a:xfrm>
            <a:off x="6005819" y="3336721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8C23A9-89A1-4D72-8681-728CDECAC59F}"/>
              </a:ext>
            </a:extLst>
          </p:cNvPr>
          <p:cNvSpPr/>
          <p:nvPr/>
        </p:nvSpPr>
        <p:spPr>
          <a:xfrm>
            <a:off x="7331111" y="3336721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7B2E63-3773-483E-84C1-C0C0F9F3DC99}"/>
              </a:ext>
            </a:extLst>
          </p:cNvPr>
          <p:cNvSpPr/>
          <p:nvPr/>
        </p:nvSpPr>
        <p:spPr>
          <a:xfrm>
            <a:off x="6025861" y="4490361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434C37-6FAB-4F2A-8F9C-EF003B1505D2}"/>
              </a:ext>
            </a:extLst>
          </p:cNvPr>
          <p:cNvSpPr/>
          <p:nvPr/>
        </p:nvSpPr>
        <p:spPr>
          <a:xfrm>
            <a:off x="7351153" y="4490361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838AC8-E37A-4D82-9CEC-FED961669D0C}"/>
              </a:ext>
            </a:extLst>
          </p:cNvPr>
          <p:cNvSpPr/>
          <p:nvPr/>
        </p:nvSpPr>
        <p:spPr>
          <a:xfrm>
            <a:off x="6015905" y="545898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609F8B-5898-45F4-8B8C-5F437CF75469}"/>
              </a:ext>
            </a:extLst>
          </p:cNvPr>
          <p:cNvSpPr/>
          <p:nvPr/>
        </p:nvSpPr>
        <p:spPr>
          <a:xfrm>
            <a:off x="7341197" y="545898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1878B6-94C1-498E-A000-FE6D902FBE3A}"/>
              </a:ext>
            </a:extLst>
          </p:cNvPr>
          <p:cNvSpPr/>
          <p:nvPr/>
        </p:nvSpPr>
        <p:spPr>
          <a:xfrm>
            <a:off x="1838232" y="3351095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5216B5-4186-48C3-9FE7-9B9114E95ED5}"/>
              </a:ext>
            </a:extLst>
          </p:cNvPr>
          <p:cNvSpPr/>
          <p:nvPr/>
        </p:nvSpPr>
        <p:spPr>
          <a:xfrm>
            <a:off x="1858274" y="4504735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62CD53C-2973-421A-9DE7-F12FEA0D7461}"/>
              </a:ext>
            </a:extLst>
          </p:cNvPr>
          <p:cNvSpPr/>
          <p:nvPr/>
        </p:nvSpPr>
        <p:spPr>
          <a:xfrm>
            <a:off x="1848318" y="5473357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5BF3419-3041-40C2-808C-3E6BE5865482}"/>
              </a:ext>
            </a:extLst>
          </p:cNvPr>
          <p:cNvSpPr/>
          <p:nvPr/>
        </p:nvSpPr>
        <p:spPr>
          <a:xfrm>
            <a:off x="3236168" y="546857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36BEB6-6416-4408-8996-3403E16E9AD3}"/>
              </a:ext>
            </a:extLst>
          </p:cNvPr>
          <p:cNvSpPr/>
          <p:nvPr/>
        </p:nvSpPr>
        <p:spPr>
          <a:xfrm>
            <a:off x="4621749" y="5461386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54907AE-8587-4D35-A1A4-01C762167EFC}"/>
              </a:ext>
            </a:extLst>
          </p:cNvPr>
          <p:cNvSpPr/>
          <p:nvPr/>
        </p:nvSpPr>
        <p:spPr>
          <a:xfrm>
            <a:off x="3262387" y="3332527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779B1F2-255D-46AA-B5DA-47244CCDB915}"/>
              </a:ext>
            </a:extLst>
          </p:cNvPr>
          <p:cNvSpPr/>
          <p:nvPr/>
        </p:nvSpPr>
        <p:spPr>
          <a:xfrm>
            <a:off x="3834474" y="3036815"/>
            <a:ext cx="1517702" cy="2080469"/>
          </a:xfrm>
          <a:custGeom>
            <a:avLst/>
            <a:gdLst>
              <a:gd name="connsiteX0" fmla="*/ 478172 w 2508308"/>
              <a:gd name="connsiteY0" fmla="*/ 1031846 h 2080469"/>
              <a:gd name="connsiteX1" fmla="*/ 1241571 w 2508308"/>
              <a:gd name="connsiteY1" fmla="*/ 394282 h 2080469"/>
              <a:gd name="connsiteX2" fmla="*/ 1870745 w 2508308"/>
              <a:gd name="connsiteY2" fmla="*/ 0 h 2080469"/>
              <a:gd name="connsiteX3" fmla="*/ 2508308 w 2508308"/>
              <a:gd name="connsiteY3" fmla="*/ 394282 h 2080469"/>
              <a:gd name="connsiteX4" fmla="*/ 2508308 w 2508308"/>
              <a:gd name="connsiteY4" fmla="*/ 1543574 h 2080469"/>
              <a:gd name="connsiteX5" fmla="*/ 1879134 w 2508308"/>
              <a:gd name="connsiteY5" fmla="*/ 2080469 h 2080469"/>
              <a:gd name="connsiteX6" fmla="*/ 494950 w 2508308"/>
              <a:gd name="connsiteY6" fmla="*/ 2063691 h 2080469"/>
              <a:gd name="connsiteX7" fmla="*/ 0 w 2508308"/>
              <a:gd name="connsiteY7" fmla="*/ 1543574 h 2080469"/>
              <a:gd name="connsiteX8" fmla="*/ 478172 w 2508308"/>
              <a:gd name="connsiteY8" fmla="*/ 1031846 h 2080469"/>
              <a:gd name="connsiteX0" fmla="*/ 1119107 w 2508308"/>
              <a:gd name="connsiteY0" fmla="*/ 1151487 h 2080469"/>
              <a:gd name="connsiteX1" fmla="*/ 1241571 w 2508308"/>
              <a:gd name="connsiteY1" fmla="*/ 394282 h 2080469"/>
              <a:gd name="connsiteX2" fmla="*/ 1870745 w 2508308"/>
              <a:gd name="connsiteY2" fmla="*/ 0 h 2080469"/>
              <a:gd name="connsiteX3" fmla="*/ 2508308 w 2508308"/>
              <a:gd name="connsiteY3" fmla="*/ 394282 h 2080469"/>
              <a:gd name="connsiteX4" fmla="*/ 2508308 w 2508308"/>
              <a:gd name="connsiteY4" fmla="*/ 1543574 h 2080469"/>
              <a:gd name="connsiteX5" fmla="*/ 1879134 w 2508308"/>
              <a:gd name="connsiteY5" fmla="*/ 2080469 h 2080469"/>
              <a:gd name="connsiteX6" fmla="*/ 494950 w 2508308"/>
              <a:gd name="connsiteY6" fmla="*/ 2063691 h 2080469"/>
              <a:gd name="connsiteX7" fmla="*/ 0 w 2508308"/>
              <a:gd name="connsiteY7" fmla="*/ 1543574 h 2080469"/>
              <a:gd name="connsiteX8" fmla="*/ 1119107 w 2508308"/>
              <a:gd name="connsiteY8" fmla="*/ 1151487 h 2080469"/>
              <a:gd name="connsiteX0" fmla="*/ 624157 w 2013358"/>
              <a:gd name="connsiteY0" fmla="*/ 1151487 h 2080469"/>
              <a:gd name="connsiteX1" fmla="*/ 746621 w 2013358"/>
              <a:gd name="connsiteY1" fmla="*/ 394282 h 2080469"/>
              <a:gd name="connsiteX2" fmla="*/ 1375795 w 2013358"/>
              <a:gd name="connsiteY2" fmla="*/ 0 h 2080469"/>
              <a:gd name="connsiteX3" fmla="*/ 2013358 w 2013358"/>
              <a:gd name="connsiteY3" fmla="*/ 394282 h 2080469"/>
              <a:gd name="connsiteX4" fmla="*/ 2013358 w 2013358"/>
              <a:gd name="connsiteY4" fmla="*/ 1543574 h 2080469"/>
              <a:gd name="connsiteX5" fmla="*/ 1384184 w 2013358"/>
              <a:gd name="connsiteY5" fmla="*/ 2080469 h 2080469"/>
              <a:gd name="connsiteX6" fmla="*/ 0 w 2013358"/>
              <a:gd name="connsiteY6" fmla="*/ 2063691 h 2080469"/>
              <a:gd name="connsiteX7" fmla="*/ 590366 w 2013358"/>
              <a:gd name="connsiteY7" fmla="*/ 1526483 h 2080469"/>
              <a:gd name="connsiteX8" fmla="*/ 624157 w 2013358"/>
              <a:gd name="connsiteY8" fmla="*/ 1151487 h 2080469"/>
              <a:gd name="connsiteX0" fmla="*/ 128501 w 1517702"/>
              <a:gd name="connsiteY0" fmla="*/ 1151487 h 2080469"/>
              <a:gd name="connsiteX1" fmla="*/ 250965 w 1517702"/>
              <a:gd name="connsiteY1" fmla="*/ 394282 h 2080469"/>
              <a:gd name="connsiteX2" fmla="*/ 880139 w 1517702"/>
              <a:gd name="connsiteY2" fmla="*/ 0 h 2080469"/>
              <a:gd name="connsiteX3" fmla="*/ 1517702 w 1517702"/>
              <a:gd name="connsiteY3" fmla="*/ 394282 h 2080469"/>
              <a:gd name="connsiteX4" fmla="*/ 1517702 w 1517702"/>
              <a:gd name="connsiteY4" fmla="*/ 1543574 h 2080469"/>
              <a:gd name="connsiteX5" fmla="*/ 888528 w 1517702"/>
              <a:gd name="connsiteY5" fmla="*/ 2080469 h 2080469"/>
              <a:gd name="connsiteX6" fmla="*/ 0 w 1517702"/>
              <a:gd name="connsiteY6" fmla="*/ 2063691 h 2080469"/>
              <a:gd name="connsiteX7" fmla="*/ 94710 w 1517702"/>
              <a:gd name="connsiteY7" fmla="*/ 1526483 h 2080469"/>
              <a:gd name="connsiteX8" fmla="*/ 128501 w 1517702"/>
              <a:gd name="connsiteY8" fmla="*/ 1151487 h 2080469"/>
              <a:gd name="connsiteX0" fmla="*/ 128501 w 1517702"/>
              <a:gd name="connsiteY0" fmla="*/ 1151487 h 2080469"/>
              <a:gd name="connsiteX1" fmla="*/ 268056 w 1517702"/>
              <a:gd name="connsiteY1" fmla="*/ 402828 h 2080469"/>
              <a:gd name="connsiteX2" fmla="*/ 880139 w 1517702"/>
              <a:gd name="connsiteY2" fmla="*/ 0 h 2080469"/>
              <a:gd name="connsiteX3" fmla="*/ 1517702 w 1517702"/>
              <a:gd name="connsiteY3" fmla="*/ 394282 h 2080469"/>
              <a:gd name="connsiteX4" fmla="*/ 1517702 w 1517702"/>
              <a:gd name="connsiteY4" fmla="*/ 1543574 h 2080469"/>
              <a:gd name="connsiteX5" fmla="*/ 888528 w 1517702"/>
              <a:gd name="connsiteY5" fmla="*/ 2080469 h 2080469"/>
              <a:gd name="connsiteX6" fmla="*/ 0 w 1517702"/>
              <a:gd name="connsiteY6" fmla="*/ 2063691 h 2080469"/>
              <a:gd name="connsiteX7" fmla="*/ 94710 w 1517702"/>
              <a:gd name="connsiteY7" fmla="*/ 1526483 h 2080469"/>
              <a:gd name="connsiteX8" fmla="*/ 128501 w 1517702"/>
              <a:gd name="connsiteY8" fmla="*/ 1151487 h 2080469"/>
              <a:gd name="connsiteX0" fmla="*/ 94710 w 1517702"/>
              <a:gd name="connsiteY0" fmla="*/ 1526483 h 2080469"/>
              <a:gd name="connsiteX1" fmla="*/ 268056 w 1517702"/>
              <a:gd name="connsiteY1" fmla="*/ 402828 h 2080469"/>
              <a:gd name="connsiteX2" fmla="*/ 880139 w 1517702"/>
              <a:gd name="connsiteY2" fmla="*/ 0 h 2080469"/>
              <a:gd name="connsiteX3" fmla="*/ 1517702 w 1517702"/>
              <a:gd name="connsiteY3" fmla="*/ 394282 h 2080469"/>
              <a:gd name="connsiteX4" fmla="*/ 1517702 w 1517702"/>
              <a:gd name="connsiteY4" fmla="*/ 1543574 h 2080469"/>
              <a:gd name="connsiteX5" fmla="*/ 888528 w 1517702"/>
              <a:gd name="connsiteY5" fmla="*/ 2080469 h 2080469"/>
              <a:gd name="connsiteX6" fmla="*/ 0 w 1517702"/>
              <a:gd name="connsiteY6" fmla="*/ 2063691 h 2080469"/>
              <a:gd name="connsiteX7" fmla="*/ 94710 w 1517702"/>
              <a:gd name="connsiteY7" fmla="*/ 1526483 h 2080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7702" h="2080469">
                <a:moveTo>
                  <a:pt x="94710" y="1526483"/>
                </a:moveTo>
                <a:lnTo>
                  <a:pt x="268056" y="402828"/>
                </a:lnTo>
                <a:lnTo>
                  <a:pt x="880139" y="0"/>
                </a:lnTo>
                <a:lnTo>
                  <a:pt x="1517702" y="394282"/>
                </a:lnTo>
                <a:lnTo>
                  <a:pt x="1517702" y="1543574"/>
                </a:lnTo>
                <a:lnTo>
                  <a:pt x="888528" y="2080469"/>
                </a:lnTo>
                <a:lnTo>
                  <a:pt x="0" y="2063691"/>
                </a:lnTo>
                <a:lnTo>
                  <a:pt x="94710" y="1526483"/>
                </a:ln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A2A9397-F19F-44B1-A9AB-9BC19FD21308}"/>
              </a:ext>
            </a:extLst>
          </p:cNvPr>
          <p:cNvSpPr/>
          <p:nvPr/>
        </p:nvSpPr>
        <p:spPr>
          <a:xfrm>
            <a:off x="8587904" y="2375286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610EE5-3545-44AA-9B3D-3CBFF8B2CE82}"/>
              </a:ext>
            </a:extLst>
          </p:cNvPr>
          <p:cNvSpPr/>
          <p:nvPr/>
        </p:nvSpPr>
        <p:spPr>
          <a:xfrm>
            <a:off x="8609629" y="2944536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483FF8-D277-4994-860B-6E2E643D0259}"/>
              </a:ext>
            </a:extLst>
          </p:cNvPr>
          <p:cNvCxnSpPr/>
          <p:nvPr/>
        </p:nvCxnSpPr>
        <p:spPr>
          <a:xfrm>
            <a:off x="8342525" y="3535653"/>
            <a:ext cx="6711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2113EB2-C600-4AE0-830E-3DA53117133A}"/>
              </a:ext>
            </a:extLst>
          </p:cNvPr>
          <p:cNvSpPr txBox="1"/>
          <p:nvPr/>
        </p:nvSpPr>
        <p:spPr>
          <a:xfrm>
            <a:off x="9227775" y="228289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)&gt;0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D1B8F3-F7E4-4B01-B830-1179F9867A52}"/>
              </a:ext>
            </a:extLst>
          </p:cNvPr>
          <p:cNvSpPr txBox="1"/>
          <p:nvPr/>
        </p:nvSpPr>
        <p:spPr>
          <a:xfrm>
            <a:off x="9227775" y="285214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)&lt;0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22844B-755A-45B7-AFB2-D79152DF7706}"/>
              </a:ext>
            </a:extLst>
          </p:cNvPr>
          <p:cNvSpPr txBox="1"/>
          <p:nvPr/>
        </p:nvSpPr>
        <p:spPr>
          <a:xfrm>
            <a:off x="9227775" y="3332419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 curve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DECBCD0-7AC5-4EEB-8C82-47D0C2C8FD81}"/>
              </a:ext>
            </a:extLst>
          </p:cNvPr>
          <p:cNvSpPr/>
          <p:nvPr/>
        </p:nvSpPr>
        <p:spPr>
          <a:xfrm>
            <a:off x="3766029" y="2263226"/>
            <a:ext cx="3982497" cy="4289752"/>
          </a:xfrm>
          <a:custGeom>
            <a:avLst/>
            <a:gdLst>
              <a:gd name="connsiteX0" fmla="*/ 478172 w 2734811"/>
              <a:gd name="connsiteY0" fmla="*/ 0 h 3212983"/>
              <a:gd name="connsiteX1" fmla="*/ 0 w 2734811"/>
              <a:gd name="connsiteY1" fmla="*/ 2491530 h 3212983"/>
              <a:gd name="connsiteX2" fmla="*/ 1593908 w 2734811"/>
              <a:gd name="connsiteY2" fmla="*/ 3212983 h 3212983"/>
              <a:gd name="connsiteX3" fmla="*/ 2734811 w 2734811"/>
              <a:gd name="connsiteY3" fmla="*/ 192947 h 3212983"/>
              <a:gd name="connsiteX4" fmla="*/ 478172 w 2734811"/>
              <a:gd name="connsiteY4" fmla="*/ 0 h 3212983"/>
              <a:gd name="connsiteX0" fmla="*/ 503809 w 2734811"/>
              <a:gd name="connsiteY0" fmla="*/ 0 h 3768459"/>
              <a:gd name="connsiteX1" fmla="*/ 0 w 2734811"/>
              <a:gd name="connsiteY1" fmla="*/ 3047006 h 3768459"/>
              <a:gd name="connsiteX2" fmla="*/ 1593908 w 2734811"/>
              <a:gd name="connsiteY2" fmla="*/ 3768459 h 3768459"/>
              <a:gd name="connsiteX3" fmla="*/ 2734811 w 2734811"/>
              <a:gd name="connsiteY3" fmla="*/ 748423 h 3768459"/>
              <a:gd name="connsiteX4" fmla="*/ 503809 w 2734811"/>
              <a:gd name="connsiteY4" fmla="*/ 0 h 3768459"/>
              <a:gd name="connsiteX0" fmla="*/ 503809 w 3982497"/>
              <a:gd name="connsiteY0" fmla="*/ 0 h 3768459"/>
              <a:gd name="connsiteX1" fmla="*/ 0 w 3982497"/>
              <a:gd name="connsiteY1" fmla="*/ 3047006 h 3768459"/>
              <a:gd name="connsiteX2" fmla="*/ 1593908 w 3982497"/>
              <a:gd name="connsiteY2" fmla="*/ 3768459 h 3768459"/>
              <a:gd name="connsiteX3" fmla="*/ 3982497 w 3982497"/>
              <a:gd name="connsiteY3" fmla="*/ 22031 h 3768459"/>
              <a:gd name="connsiteX4" fmla="*/ 503809 w 3982497"/>
              <a:gd name="connsiteY4" fmla="*/ 0 h 3768459"/>
              <a:gd name="connsiteX0" fmla="*/ 503809 w 3982497"/>
              <a:gd name="connsiteY0" fmla="*/ 0 h 4289752"/>
              <a:gd name="connsiteX1" fmla="*/ 0 w 3982497"/>
              <a:gd name="connsiteY1" fmla="*/ 3047006 h 4289752"/>
              <a:gd name="connsiteX2" fmla="*/ 3901273 w 3982497"/>
              <a:gd name="connsiteY2" fmla="*/ 4289752 h 4289752"/>
              <a:gd name="connsiteX3" fmla="*/ 3982497 w 3982497"/>
              <a:gd name="connsiteY3" fmla="*/ 22031 h 4289752"/>
              <a:gd name="connsiteX4" fmla="*/ 503809 w 3982497"/>
              <a:gd name="connsiteY4" fmla="*/ 0 h 428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2497" h="4289752">
                <a:moveTo>
                  <a:pt x="503809" y="0"/>
                </a:moveTo>
                <a:lnTo>
                  <a:pt x="0" y="3047006"/>
                </a:lnTo>
                <a:lnTo>
                  <a:pt x="3901273" y="4289752"/>
                </a:lnTo>
                <a:lnTo>
                  <a:pt x="3982497" y="22031"/>
                </a:lnTo>
                <a:lnTo>
                  <a:pt x="503809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ABAC18-C7D0-42EA-8630-0EA5EAD81B39}"/>
              </a:ext>
            </a:extLst>
          </p:cNvPr>
          <p:cNvCxnSpPr/>
          <p:nvPr/>
        </p:nvCxnSpPr>
        <p:spPr>
          <a:xfrm>
            <a:off x="8342525" y="4362275"/>
            <a:ext cx="6711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0A03AF-478C-439C-A770-458CE389A8E3}"/>
              </a:ext>
            </a:extLst>
          </p:cNvPr>
          <p:cNvSpPr txBox="1"/>
          <p:nvPr/>
        </p:nvSpPr>
        <p:spPr>
          <a:xfrm>
            <a:off x="9018226" y="4016028"/>
            <a:ext cx="3173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implicit function:</a:t>
            </a:r>
          </a:p>
          <a:p>
            <a:r>
              <a:rPr lang="en-US" dirty="0"/>
              <a:t>g(</a:t>
            </a:r>
            <a:r>
              <a:rPr lang="en-US" dirty="0" err="1"/>
              <a:t>x,y</a:t>
            </a:r>
            <a:r>
              <a:rPr lang="en-US" dirty="0"/>
              <a:t>)=1 inside, g(</a:t>
            </a:r>
            <a:r>
              <a:rPr lang="en-US" dirty="0" err="1"/>
              <a:t>x,y</a:t>
            </a:r>
            <a:r>
              <a:rPr lang="en-US" dirty="0"/>
              <a:t>)=-</a:t>
            </a:r>
            <a:r>
              <a:rPr lang="en-US" altLang="ja-JP" dirty="0"/>
              <a:t>ε</a:t>
            </a:r>
            <a:r>
              <a:rPr lang="en-US" dirty="0"/>
              <a:t> outside, where </a:t>
            </a:r>
            <a:r>
              <a:rPr lang="en-US" altLang="ja-JP" dirty="0"/>
              <a:t>ε is a very small positive number.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C52FFF-387D-45DF-84E7-7AF779842059}"/>
              </a:ext>
            </a:extLst>
          </p:cNvPr>
          <p:cNvCxnSpPr>
            <a:cxnSpLocks/>
            <a:endCxn id="35" idx="6"/>
          </p:cNvCxnSpPr>
          <p:nvPr/>
        </p:nvCxnSpPr>
        <p:spPr>
          <a:xfrm flipV="1">
            <a:off x="2606467" y="5100506"/>
            <a:ext cx="1228007" cy="113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CD22F06-E43C-4CF2-9603-460FAE6BD8FE}"/>
              </a:ext>
            </a:extLst>
          </p:cNvPr>
          <p:cNvSpPr txBox="1"/>
          <p:nvPr/>
        </p:nvSpPr>
        <p:spPr>
          <a:xfrm>
            <a:off x="521130" y="6200840"/>
            <a:ext cx="543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may want an additional freedom inside the grid cell.</a:t>
            </a:r>
          </a:p>
        </p:txBody>
      </p:sp>
    </p:spTree>
    <p:extLst>
      <p:ext uri="{BB962C8B-B14F-4D97-AF65-F5344CB8AC3E}">
        <p14:creationId xmlns:p14="http://schemas.microsoft.com/office/powerpoint/2010/main" val="193104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B5C3-4E84-4928-BF19-369EED17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B4C5-6527-4100-8F42-8A2C15EAE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original paper of the </a:t>
            </a:r>
            <a:r>
              <a:rPr lang="en-US" dirty="0" err="1"/>
              <a:t>Metaball</a:t>
            </a:r>
            <a:r>
              <a:rPr lang="en-US" dirty="0"/>
              <a:t> method []</a:t>
            </a:r>
          </a:p>
          <a:p>
            <a:r>
              <a:rPr lang="en-US" dirty="0"/>
              <a:t>Write a code for 2D iso-curve extraction.</a:t>
            </a:r>
          </a:p>
          <a:p>
            <a:pPr lvl="1"/>
            <a:r>
              <a:rPr lang="en-US" dirty="0"/>
              <a:t>You can define a function like f(</a:t>
            </a:r>
            <a:r>
              <a:rPr lang="en-US" dirty="0" err="1"/>
              <a:t>x,y</a:t>
            </a:r>
            <a:r>
              <a:rPr lang="en-US" dirty="0"/>
              <a:t>)=x</a:t>
            </a:r>
            <a:r>
              <a:rPr lang="en-US" baseline="30000" dirty="0"/>
              <a:t>2</a:t>
            </a:r>
            <a:r>
              <a:rPr lang="en-US" dirty="0"/>
              <a:t>+y</a:t>
            </a:r>
            <a:r>
              <a:rPr lang="en-US" baseline="30000" dirty="0"/>
              <a:t>2</a:t>
            </a:r>
            <a:r>
              <a:rPr lang="en-US" dirty="0"/>
              <a:t>-1, and draw a curve defined by f(</a:t>
            </a:r>
            <a:r>
              <a:rPr lang="en-US" dirty="0" err="1"/>
              <a:t>x,y</a:t>
            </a:r>
            <a:r>
              <a:rPr lang="en-US" dirty="0"/>
              <a:t>)=0.</a:t>
            </a:r>
          </a:p>
          <a:p>
            <a:pPr lvl="1"/>
            <a:r>
              <a:rPr lang="en-US" dirty="0"/>
              <a:t>By the way, I wanted to make it an assignment for 24783, but turned out someone else was doing the same in another MechE course, and I had to ditch the idea  :-P</a:t>
            </a:r>
          </a:p>
        </p:txBody>
      </p:sp>
    </p:spTree>
    <p:extLst>
      <p:ext uri="{BB962C8B-B14F-4D97-AF65-F5344CB8AC3E}">
        <p14:creationId xmlns:p14="http://schemas.microsoft.com/office/powerpoint/2010/main" val="365016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2F6D-B797-4B32-AF47-439C9E5B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A1823-97B1-4500-B1AF-4A666850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 surface (aka implicit surface) is defined as f(</a:t>
            </a:r>
            <a:r>
              <a:rPr lang="en-US" dirty="0" err="1"/>
              <a:t>x,y,z</a:t>
            </a:r>
            <a:r>
              <a:rPr lang="en-US" dirty="0"/>
              <a:t>)=0.</a:t>
            </a:r>
          </a:p>
          <a:p>
            <a:r>
              <a:rPr lang="en-US" dirty="0"/>
              <a:t>Polygonal mesh, and CAD surface is explicitly defined.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3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0E19-027A-426F-87C6-9AFE7E01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Surface vs. Explicit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307B2-C99E-4390-AB98-09A18DAE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Iso Surface</a:t>
            </a:r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If f(</a:t>
            </a:r>
            <a:r>
              <a:rPr lang="en-US" dirty="0" err="1"/>
              <a:t>x,y,z</a:t>
            </a:r>
            <a:r>
              <a:rPr lang="en-US" dirty="0"/>
              <a:t>) is a continuous function, it always defines a valid closed solid.</a:t>
            </a:r>
          </a:p>
          <a:p>
            <a:pPr lvl="2"/>
            <a:r>
              <a:rPr lang="en-US" dirty="0"/>
              <a:t>No numerical instability when merging multiple solid bodies.</a:t>
            </a:r>
          </a:p>
          <a:p>
            <a:pPr lvl="1"/>
            <a:r>
              <a:rPr lang="en-US" dirty="0"/>
              <a:t>Disadvantages</a:t>
            </a:r>
          </a:p>
          <a:p>
            <a:pPr lvl="2"/>
            <a:r>
              <a:rPr lang="en-US" dirty="0"/>
              <a:t>The iso surface itself is not useful until it is converted to an explicit surface.</a:t>
            </a:r>
          </a:p>
          <a:p>
            <a:r>
              <a:rPr lang="en-US" dirty="0"/>
              <a:t>Explicit Surface</a:t>
            </a:r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Can be rendered.</a:t>
            </a:r>
          </a:p>
          <a:p>
            <a:pPr lvl="2"/>
            <a:r>
              <a:rPr lang="en-US" dirty="0"/>
              <a:t>Easier manipulation.</a:t>
            </a:r>
          </a:p>
          <a:p>
            <a:pPr lvl="1"/>
            <a:r>
              <a:rPr lang="en-US" dirty="0"/>
              <a:t>Disadvantages:</a:t>
            </a:r>
          </a:p>
          <a:p>
            <a:pPr lvl="2"/>
            <a:r>
              <a:rPr lang="en-US" dirty="0"/>
              <a:t>Suffer from numerical instability.</a:t>
            </a:r>
          </a:p>
          <a:p>
            <a:pPr lvl="2"/>
            <a:r>
              <a:rPr lang="en-US" dirty="0"/>
              <a:t>May fail to define a valid closed solid.</a:t>
            </a:r>
          </a:p>
        </p:txBody>
      </p:sp>
    </p:spTree>
    <p:extLst>
      <p:ext uri="{BB962C8B-B14F-4D97-AF65-F5344CB8AC3E}">
        <p14:creationId xmlns:p14="http://schemas.microsoft.com/office/powerpoint/2010/main" val="38286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F76A-2020-4FF8-B911-8B8C3B26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Surface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5286E-69FC-46A7-9487-32BD0BE2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 surface itself is not useful.</a:t>
            </a:r>
          </a:p>
          <a:p>
            <a:r>
              <a:rPr lang="en-US" dirty="0"/>
              <a:t>Need to extract, or convert to an explicit surface.</a:t>
            </a:r>
          </a:p>
          <a:p>
            <a:r>
              <a:rPr lang="en-US" dirty="0"/>
              <a:t>Common method is to define the implicit function f(</a:t>
            </a:r>
            <a:r>
              <a:rPr lang="en-US" dirty="0" err="1"/>
              <a:t>x,y,z</a:t>
            </a:r>
            <a:r>
              <a:rPr lang="en-US" dirty="0"/>
              <a:t>) over a structured grid, and then connect zeros to make it a polygonal mesh.</a:t>
            </a:r>
          </a:p>
        </p:txBody>
      </p:sp>
    </p:spTree>
    <p:extLst>
      <p:ext uri="{BB962C8B-B14F-4D97-AF65-F5344CB8AC3E}">
        <p14:creationId xmlns:p14="http://schemas.microsoft.com/office/powerpoint/2010/main" val="97245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FF7B-A7DD-4C60-8440-E7A7FB64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Curve Extraction over a 2D grid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514D24-67B0-4BC6-8E4A-1B676E4960B8}"/>
              </a:ext>
            </a:extLst>
          </p:cNvPr>
          <p:cNvCxnSpPr/>
          <p:nvPr/>
        </p:nvCxnSpPr>
        <p:spPr>
          <a:xfrm>
            <a:off x="1940767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EDD60-69A2-4470-8781-18611FD1F389}"/>
              </a:ext>
            </a:extLst>
          </p:cNvPr>
          <p:cNvCxnSpPr/>
          <p:nvPr/>
        </p:nvCxnSpPr>
        <p:spPr>
          <a:xfrm>
            <a:off x="3326348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607FDE-9D5B-4FCE-9757-190DA932CFFE}"/>
              </a:ext>
            </a:extLst>
          </p:cNvPr>
          <p:cNvCxnSpPr/>
          <p:nvPr/>
        </p:nvCxnSpPr>
        <p:spPr>
          <a:xfrm>
            <a:off x="4711930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F28A1F-F0F1-41D0-B206-FB1981EC2225}"/>
              </a:ext>
            </a:extLst>
          </p:cNvPr>
          <p:cNvCxnSpPr/>
          <p:nvPr/>
        </p:nvCxnSpPr>
        <p:spPr>
          <a:xfrm>
            <a:off x="6096000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A50582-7987-460B-B57A-426EBB6F6A9E}"/>
              </a:ext>
            </a:extLst>
          </p:cNvPr>
          <p:cNvCxnSpPr/>
          <p:nvPr/>
        </p:nvCxnSpPr>
        <p:spPr>
          <a:xfrm>
            <a:off x="7431248" y="2071396"/>
            <a:ext cx="0" cy="395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6B627-6FD0-43EB-8FD1-EEB14F1B1402}"/>
              </a:ext>
            </a:extLst>
          </p:cNvPr>
          <p:cNvCxnSpPr/>
          <p:nvPr/>
        </p:nvCxnSpPr>
        <p:spPr>
          <a:xfrm>
            <a:off x="1610686" y="2474752"/>
            <a:ext cx="623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DDD8F-07DF-4CD8-9E8F-241EC79DE531}"/>
              </a:ext>
            </a:extLst>
          </p:cNvPr>
          <p:cNvCxnSpPr/>
          <p:nvPr/>
        </p:nvCxnSpPr>
        <p:spPr>
          <a:xfrm>
            <a:off x="1595420" y="3429000"/>
            <a:ext cx="623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CA752-599A-4F75-A767-7BE96E9B3BA1}"/>
              </a:ext>
            </a:extLst>
          </p:cNvPr>
          <p:cNvCxnSpPr/>
          <p:nvPr/>
        </p:nvCxnSpPr>
        <p:spPr>
          <a:xfrm>
            <a:off x="1610686" y="4571301"/>
            <a:ext cx="623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843966-8899-445B-863A-25FD3A7FB9D7}"/>
              </a:ext>
            </a:extLst>
          </p:cNvPr>
          <p:cNvCxnSpPr/>
          <p:nvPr/>
        </p:nvCxnSpPr>
        <p:spPr>
          <a:xfrm>
            <a:off x="1513684" y="5537433"/>
            <a:ext cx="623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ED088E4-62B8-4B51-BCB4-66600E377F24}"/>
              </a:ext>
            </a:extLst>
          </p:cNvPr>
          <p:cNvSpPr/>
          <p:nvPr/>
        </p:nvSpPr>
        <p:spPr>
          <a:xfrm>
            <a:off x="4634103" y="3340216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FF1289-2855-4FA3-9F44-D1F926A89A55}"/>
              </a:ext>
            </a:extLst>
          </p:cNvPr>
          <p:cNvSpPr/>
          <p:nvPr/>
        </p:nvSpPr>
        <p:spPr>
          <a:xfrm>
            <a:off x="3242345" y="4479022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185D3C-415A-4E4A-B48A-271944D6421D}"/>
              </a:ext>
            </a:extLst>
          </p:cNvPr>
          <p:cNvSpPr/>
          <p:nvPr/>
        </p:nvSpPr>
        <p:spPr>
          <a:xfrm>
            <a:off x="4634103" y="4479022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9BA5B8-8D1B-4F0B-8C90-A8B8E163AA23}"/>
              </a:ext>
            </a:extLst>
          </p:cNvPr>
          <p:cNvSpPr/>
          <p:nvPr/>
        </p:nvSpPr>
        <p:spPr>
          <a:xfrm>
            <a:off x="1850586" y="238247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B5ED7C-A1B5-414A-AEF8-38EFC854476B}"/>
              </a:ext>
            </a:extLst>
          </p:cNvPr>
          <p:cNvSpPr/>
          <p:nvPr/>
        </p:nvSpPr>
        <p:spPr>
          <a:xfrm>
            <a:off x="3244613" y="238247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AD20F3-B8D7-427B-BC0B-3D0E73B61F39}"/>
              </a:ext>
            </a:extLst>
          </p:cNvPr>
          <p:cNvSpPr/>
          <p:nvPr/>
        </p:nvSpPr>
        <p:spPr>
          <a:xfrm>
            <a:off x="4630194" y="2375286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D94DC9-8BE0-4B03-8663-D4FDD0B1ECF5}"/>
              </a:ext>
            </a:extLst>
          </p:cNvPr>
          <p:cNvSpPr/>
          <p:nvPr/>
        </p:nvSpPr>
        <p:spPr>
          <a:xfrm>
            <a:off x="6015775" y="2368099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BA4C38-7EEA-406A-9FBA-75C4015D5E96}"/>
              </a:ext>
            </a:extLst>
          </p:cNvPr>
          <p:cNvSpPr/>
          <p:nvPr/>
        </p:nvSpPr>
        <p:spPr>
          <a:xfrm>
            <a:off x="7341067" y="2368099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DDCBCB-CF50-4777-9067-D1798CB00983}"/>
              </a:ext>
            </a:extLst>
          </p:cNvPr>
          <p:cNvSpPr/>
          <p:nvPr/>
        </p:nvSpPr>
        <p:spPr>
          <a:xfrm>
            <a:off x="6005819" y="3336721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8C23A9-89A1-4D72-8681-728CDECAC59F}"/>
              </a:ext>
            </a:extLst>
          </p:cNvPr>
          <p:cNvSpPr/>
          <p:nvPr/>
        </p:nvSpPr>
        <p:spPr>
          <a:xfrm>
            <a:off x="7331111" y="3336721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7B2E63-3773-483E-84C1-C0C0F9F3DC99}"/>
              </a:ext>
            </a:extLst>
          </p:cNvPr>
          <p:cNvSpPr/>
          <p:nvPr/>
        </p:nvSpPr>
        <p:spPr>
          <a:xfrm>
            <a:off x="6025861" y="4490361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434C37-6FAB-4F2A-8F9C-EF003B1505D2}"/>
              </a:ext>
            </a:extLst>
          </p:cNvPr>
          <p:cNvSpPr/>
          <p:nvPr/>
        </p:nvSpPr>
        <p:spPr>
          <a:xfrm>
            <a:off x="7351153" y="4490361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838AC8-E37A-4D82-9CEC-FED961669D0C}"/>
              </a:ext>
            </a:extLst>
          </p:cNvPr>
          <p:cNvSpPr/>
          <p:nvPr/>
        </p:nvSpPr>
        <p:spPr>
          <a:xfrm>
            <a:off x="6015905" y="545898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609F8B-5898-45F4-8B8C-5F437CF75469}"/>
              </a:ext>
            </a:extLst>
          </p:cNvPr>
          <p:cNvSpPr/>
          <p:nvPr/>
        </p:nvSpPr>
        <p:spPr>
          <a:xfrm>
            <a:off x="7341197" y="545898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1878B6-94C1-498E-A000-FE6D902FBE3A}"/>
              </a:ext>
            </a:extLst>
          </p:cNvPr>
          <p:cNvSpPr/>
          <p:nvPr/>
        </p:nvSpPr>
        <p:spPr>
          <a:xfrm>
            <a:off x="1838232" y="3351095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5216B5-4186-48C3-9FE7-9B9114E95ED5}"/>
              </a:ext>
            </a:extLst>
          </p:cNvPr>
          <p:cNvSpPr/>
          <p:nvPr/>
        </p:nvSpPr>
        <p:spPr>
          <a:xfrm>
            <a:off x="1858274" y="4504735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62CD53C-2973-421A-9DE7-F12FEA0D7461}"/>
              </a:ext>
            </a:extLst>
          </p:cNvPr>
          <p:cNvSpPr/>
          <p:nvPr/>
        </p:nvSpPr>
        <p:spPr>
          <a:xfrm>
            <a:off x="1848318" y="5473357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5BF3419-3041-40C2-808C-3E6BE5865482}"/>
              </a:ext>
            </a:extLst>
          </p:cNvPr>
          <p:cNvSpPr/>
          <p:nvPr/>
        </p:nvSpPr>
        <p:spPr>
          <a:xfrm>
            <a:off x="3236168" y="546857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36BEB6-6416-4408-8996-3403E16E9AD3}"/>
              </a:ext>
            </a:extLst>
          </p:cNvPr>
          <p:cNvSpPr/>
          <p:nvPr/>
        </p:nvSpPr>
        <p:spPr>
          <a:xfrm>
            <a:off x="4621749" y="5461386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54907AE-8587-4D35-A1A4-01C762167EFC}"/>
              </a:ext>
            </a:extLst>
          </p:cNvPr>
          <p:cNvSpPr/>
          <p:nvPr/>
        </p:nvSpPr>
        <p:spPr>
          <a:xfrm>
            <a:off x="3262387" y="3332527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779B1F2-255D-46AA-B5DA-47244CCDB915}"/>
              </a:ext>
            </a:extLst>
          </p:cNvPr>
          <p:cNvSpPr/>
          <p:nvPr/>
        </p:nvSpPr>
        <p:spPr>
          <a:xfrm>
            <a:off x="2843868" y="3036815"/>
            <a:ext cx="2508308" cy="2080469"/>
          </a:xfrm>
          <a:custGeom>
            <a:avLst/>
            <a:gdLst>
              <a:gd name="connsiteX0" fmla="*/ 478172 w 2508308"/>
              <a:gd name="connsiteY0" fmla="*/ 1031846 h 2080469"/>
              <a:gd name="connsiteX1" fmla="*/ 1241571 w 2508308"/>
              <a:gd name="connsiteY1" fmla="*/ 394282 h 2080469"/>
              <a:gd name="connsiteX2" fmla="*/ 1870745 w 2508308"/>
              <a:gd name="connsiteY2" fmla="*/ 0 h 2080469"/>
              <a:gd name="connsiteX3" fmla="*/ 2508308 w 2508308"/>
              <a:gd name="connsiteY3" fmla="*/ 394282 h 2080469"/>
              <a:gd name="connsiteX4" fmla="*/ 2508308 w 2508308"/>
              <a:gd name="connsiteY4" fmla="*/ 1543574 h 2080469"/>
              <a:gd name="connsiteX5" fmla="*/ 1879134 w 2508308"/>
              <a:gd name="connsiteY5" fmla="*/ 2080469 h 2080469"/>
              <a:gd name="connsiteX6" fmla="*/ 494950 w 2508308"/>
              <a:gd name="connsiteY6" fmla="*/ 2063691 h 2080469"/>
              <a:gd name="connsiteX7" fmla="*/ 0 w 2508308"/>
              <a:gd name="connsiteY7" fmla="*/ 1543574 h 2080469"/>
              <a:gd name="connsiteX8" fmla="*/ 478172 w 2508308"/>
              <a:gd name="connsiteY8" fmla="*/ 1031846 h 2080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8308" h="2080469">
                <a:moveTo>
                  <a:pt x="478172" y="1031846"/>
                </a:moveTo>
                <a:lnTo>
                  <a:pt x="1241571" y="394282"/>
                </a:lnTo>
                <a:lnTo>
                  <a:pt x="1870745" y="0"/>
                </a:lnTo>
                <a:lnTo>
                  <a:pt x="2508308" y="394282"/>
                </a:lnTo>
                <a:lnTo>
                  <a:pt x="2508308" y="1543574"/>
                </a:lnTo>
                <a:lnTo>
                  <a:pt x="1879134" y="2080469"/>
                </a:lnTo>
                <a:lnTo>
                  <a:pt x="494950" y="2063691"/>
                </a:lnTo>
                <a:lnTo>
                  <a:pt x="0" y="1543574"/>
                </a:lnTo>
                <a:lnTo>
                  <a:pt x="478172" y="103184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A2A9397-F19F-44B1-A9AB-9BC19FD21308}"/>
              </a:ext>
            </a:extLst>
          </p:cNvPr>
          <p:cNvSpPr/>
          <p:nvPr/>
        </p:nvSpPr>
        <p:spPr>
          <a:xfrm>
            <a:off x="8587904" y="2375286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610EE5-3545-44AA-9B3D-3CBFF8B2CE82}"/>
              </a:ext>
            </a:extLst>
          </p:cNvPr>
          <p:cNvSpPr/>
          <p:nvPr/>
        </p:nvSpPr>
        <p:spPr>
          <a:xfrm>
            <a:off x="8609629" y="2944536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483FF8-D277-4994-860B-6E2E643D0259}"/>
              </a:ext>
            </a:extLst>
          </p:cNvPr>
          <p:cNvCxnSpPr/>
          <p:nvPr/>
        </p:nvCxnSpPr>
        <p:spPr>
          <a:xfrm>
            <a:off x="8342525" y="3535653"/>
            <a:ext cx="6711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2113EB2-C600-4AE0-830E-3DA53117133A}"/>
              </a:ext>
            </a:extLst>
          </p:cNvPr>
          <p:cNvSpPr txBox="1"/>
          <p:nvPr/>
        </p:nvSpPr>
        <p:spPr>
          <a:xfrm>
            <a:off x="9227775" y="228289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)&gt;0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D1B8F3-F7E4-4B01-B830-1179F9867A52}"/>
              </a:ext>
            </a:extLst>
          </p:cNvPr>
          <p:cNvSpPr txBox="1"/>
          <p:nvPr/>
        </p:nvSpPr>
        <p:spPr>
          <a:xfrm>
            <a:off x="9227775" y="285214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)&lt;0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22844B-755A-45B7-AFB2-D79152DF7706}"/>
              </a:ext>
            </a:extLst>
          </p:cNvPr>
          <p:cNvSpPr txBox="1"/>
          <p:nvPr/>
        </p:nvSpPr>
        <p:spPr>
          <a:xfrm>
            <a:off x="9227775" y="3332419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 curve</a:t>
            </a:r>
          </a:p>
        </p:txBody>
      </p:sp>
    </p:spTree>
    <p:extLst>
      <p:ext uri="{BB962C8B-B14F-4D97-AF65-F5344CB8AC3E}">
        <p14:creationId xmlns:p14="http://schemas.microsoft.com/office/powerpoint/2010/main" val="254771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860A-0214-4CDD-AD8F-44AEB65F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Surface Extraction over a 3D grid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0965DB4F-C9FA-4EEF-9F39-32063CAA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(1) Make iso-lines over the rectangular faces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596242-5E2C-4E51-A156-B9F77A258C74}"/>
              </a:ext>
            </a:extLst>
          </p:cNvPr>
          <p:cNvCxnSpPr/>
          <p:nvPr/>
        </p:nvCxnSpPr>
        <p:spPr>
          <a:xfrm>
            <a:off x="2936147" y="3199584"/>
            <a:ext cx="0" cy="262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481D8-32C2-4739-9933-B05D3E93AD2D}"/>
              </a:ext>
            </a:extLst>
          </p:cNvPr>
          <p:cNvCxnSpPr/>
          <p:nvPr/>
        </p:nvCxnSpPr>
        <p:spPr>
          <a:xfrm>
            <a:off x="2936147" y="3199584"/>
            <a:ext cx="2239861" cy="38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90995-5EBD-4C07-9DF5-C5EE0E0DC9EA}"/>
              </a:ext>
            </a:extLst>
          </p:cNvPr>
          <p:cNvCxnSpPr/>
          <p:nvPr/>
        </p:nvCxnSpPr>
        <p:spPr>
          <a:xfrm>
            <a:off x="2936146" y="5825338"/>
            <a:ext cx="2239861" cy="38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28D82B-2FE1-4317-A20D-B7EB3733F203}"/>
              </a:ext>
            </a:extLst>
          </p:cNvPr>
          <p:cNvCxnSpPr/>
          <p:nvPr/>
        </p:nvCxnSpPr>
        <p:spPr>
          <a:xfrm>
            <a:off x="5176008" y="3585478"/>
            <a:ext cx="0" cy="262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6BDB5C-7CEF-449E-BD52-F186E9D78A1E}"/>
              </a:ext>
            </a:extLst>
          </p:cNvPr>
          <p:cNvCxnSpPr/>
          <p:nvPr/>
        </p:nvCxnSpPr>
        <p:spPr>
          <a:xfrm flipV="1">
            <a:off x="2936146" y="2612355"/>
            <a:ext cx="2793535" cy="58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FB5553-9C1D-4181-9BE3-C3114EA3C282}"/>
              </a:ext>
            </a:extLst>
          </p:cNvPr>
          <p:cNvCxnSpPr/>
          <p:nvPr/>
        </p:nvCxnSpPr>
        <p:spPr>
          <a:xfrm flipV="1">
            <a:off x="5176007" y="2998249"/>
            <a:ext cx="2793535" cy="58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7B80D0-5596-43D3-A9B3-90393005E6E8}"/>
              </a:ext>
            </a:extLst>
          </p:cNvPr>
          <p:cNvCxnSpPr/>
          <p:nvPr/>
        </p:nvCxnSpPr>
        <p:spPr>
          <a:xfrm>
            <a:off x="5729679" y="2612355"/>
            <a:ext cx="2239861" cy="38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92923F-6BF3-477F-BAB4-81AF37209F85}"/>
              </a:ext>
            </a:extLst>
          </p:cNvPr>
          <p:cNvCxnSpPr/>
          <p:nvPr/>
        </p:nvCxnSpPr>
        <p:spPr>
          <a:xfrm>
            <a:off x="5729678" y="5238109"/>
            <a:ext cx="2239861" cy="3858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5DBAEB-C10F-4C1D-A6E2-C468ABB2E1C3}"/>
              </a:ext>
            </a:extLst>
          </p:cNvPr>
          <p:cNvCxnSpPr/>
          <p:nvPr/>
        </p:nvCxnSpPr>
        <p:spPr>
          <a:xfrm>
            <a:off x="7970937" y="2998249"/>
            <a:ext cx="0" cy="262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B2C907-8F8B-4269-89B5-289DEBAFEA7D}"/>
              </a:ext>
            </a:extLst>
          </p:cNvPr>
          <p:cNvCxnSpPr/>
          <p:nvPr/>
        </p:nvCxnSpPr>
        <p:spPr>
          <a:xfrm flipV="1">
            <a:off x="2936143" y="5233915"/>
            <a:ext cx="2793535" cy="587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D8ED1-735F-4797-B1ED-BF60A1A6F65F}"/>
              </a:ext>
            </a:extLst>
          </p:cNvPr>
          <p:cNvCxnSpPr/>
          <p:nvPr/>
        </p:nvCxnSpPr>
        <p:spPr>
          <a:xfrm flipV="1">
            <a:off x="5176004" y="5619809"/>
            <a:ext cx="2793535" cy="58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C7E034-51C6-413C-A506-9B95D1841BF4}"/>
              </a:ext>
            </a:extLst>
          </p:cNvPr>
          <p:cNvCxnSpPr/>
          <p:nvPr/>
        </p:nvCxnSpPr>
        <p:spPr>
          <a:xfrm>
            <a:off x="5729678" y="2612355"/>
            <a:ext cx="0" cy="26257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D6CC4BD-EE47-40AD-9CDA-25336FD2E283}"/>
              </a:ext>
            </a:extLst>
          </p:cNvPr>
          <p:cNvSpPr/>
          <p:nvPr/>
        </p:nvSpPr>
        <p:spPr>
          <a:xfrm>
            <a:off x="5085827" y="6127342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D47C23-FB2C-4261-96DF-E821CDD5009A}"/>
              </a:ext>
            </a:extLst>
          </p:cNvPr>
          <p:cNvSpPr/>
          <p:nvPr/>
        </p:nvSpPr>
        <p:spPr>
          <a:xfrm>
            <a:off x="2845266" y="3115694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48D24A-35B4-49E8-9051-B616E05C2B0F}"/>
              </a:ext>
            </a:extLst>
          </p:cNvPr>
          <p:cNvSpPr/>
          <p:nvPr/>
        </p:nvSpPr>
        <p:spPr>
          <a:xfrm>
            <a:off x="2845266" y="5718378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576D27E-D09B-47B7-9696-CAA4A737BEAE}"/>
              </a:ext>
            </a:extLst>
          </p:cNvPr>
          <p:cNvSpPr/>
          <p:nvPr/>
        </p:nvSpPr>
        <p:spPr>
          <a:xfrm>
            <a:off x="5620623" y="253056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B5EB57D-4253-44D8-A154-27050F683F20}"/>
              </a:ext>
            </a:extLst>
          </p:cNvPr>
          <p:cNvSpPr/>
          <p:nvPr/>
        </p:nvSpPr>
        <p:spPr>
          <a:xfrm>
            <a:off x="7879360" y="2923797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5971148-7497-4057-93FF-9C513CA2AF49}"/>
              </a:ext>
            </a:extLst>
          </p:cNvPr>
          <p:cNvSpPr/>
          <p:nvPr/>
        </p:nvSpPr>
        <p:spPr>
          <a:xfrm>
            <a:off x="7879359" y="5533820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874B14-6571-436B-A73B-1CE02C4D194C}"/>
              </a:ext>
            </a:extLst>
          </p:cNvPr>
          <p:cNvSpPr/>
          <p:nvPr/>
        </p:nvSpPr>
        <p:spPr>
          <a:xfrm>
            <a:off x="5640193" y="5150024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EEB9DD-C5F0-44BF-9E15-1AB57641F626}"/>
              </a:ext>
            </a:extLst>
          </p:cNvPr>
          <p:cNvSpPr/>
          <p:nvPr/>
        </p:nvSpPr>
        <p:spPr>
          <a:xfrm>
            <a:off x="5084431" y="3505782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CD7648-8F3C-4340-B033-FE710E6AAFD2}"/>
              </a:ext>
            </a:extLst>
          </p:cNvPr>
          <p:cNvCxnSpPr>
            <a:cxnSpLocks/>
          </p:cNvCxnSpPr>
          <p:nvPr/>
        </p:nvCxnSpPr>
        <p:spPr>
          <a:xfrm>
            <a:off x="6236512" y="3385871"/>
            <a:ext cx="1672205" cy="958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27D1B4-EC98-4784-8756-C5E67FCBC2EA}"/>
              </a:ext>
            </a:extLst>
          </p:cNvPr>
          <p:cNvCxnSpPr>
            <a:cxnSpLocks/>
          </p:cNvCxnSpPr>
          <p:nvPr/>
        </p:nvCxnSpPr>
        <p:spPr>
          <a:xfrm flipH="1">
            <a:off x="4056076" y="3352524"/>
            <a:ext cx="21266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BBF847-11E0-4CDF-8E3A-6EF6DC352A38}"/>
              </a:ext>
            </a:extLst>
          </p:cNvPr>
          <p:cNvCxnSpPr/>
          <p:nvPr/>
        </p:nvCxnSpPr>
        <p:spPr>
          <a:xfrm flipH="1" flipV="1">
            <a:off x="5820555" y="4033466"/>
            <a:ext cx="2058804" cy="39592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476932-0062-4175-8AA9-C71B99893E50}"/>
              </a:ext>
            </a:extLst>
          </p:cNvPr>
          <p:cNvCxnSpPr/>
          <p:nvPr/>
        </p:nvCxnSpPr>
        <p:spPr>
          <a:xfrm flipH="1">
            <a:off x="4588075" y="4013021"/>
            <a:ext cx="1050727" cy="136583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2B1E2-0150-4A7D-86ED-B4949B824E9E}"/>
              </a:ext>
            </a:extLst>
          </p:cNvPr>
          <p:cNvCxnSpPr/>
          <p:nvPr/>
        </p:nvCxnSpPr>
        <p:spPr>
          <a:xfrm flipH="1">
            <a:off x="4264402" y="5565018"/>
            <a:ext cx="255165" cy="3910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8F21D78-A20C-4622-A9DC-44E7B4BEF2ED}"/>
              </a:ext>
            </a:extLst>
          </p:cNvPr>
          <p:cNvCxnSpPr/>
          <p:nvPr/>
        </p:nvCxnSpPr>
        <p:spPr>
          <a:xfrm>
            <a:off x="4017973" y="3466575"/>
            <a:ext cx="101021" cy="24363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4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860A-0214-4CDD-AD8F-44AEB65F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Surface Extraction over a 3D grid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0965DB4F-C9FA-4EEF-9F39-32063CAA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(2) Then connect them to form a loop(s)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596242-5E2C-4E51-A156-B9F77A258C74}"/>
              </a:ext>
            </a:extLst>
          </p:cNvPr>
          <p:cNvCxnSpPr/>
          <p:nvPr/>
        </p:nvCxnSpPr>
        <p:spPr>
          <a:xfrm>
            <a:off x="2936147" y="3199584"/>
            <a:ext cx="0" cy="262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481D8-32C2-4739-9933-B05D3E93AD2D}"/>
              </a:ext>
            </a:extLst>
          </p:cNvPr>
          <p:cNvCxnSpPr/>
          <p:nvPr/>
        </p:nvCxnSpPr>
        <p:spPr>
          <a:xfrm>
            <a:off x="2936147" y="3199584"/>
            <a:ext cx="2239861" cy="38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90995-5EBD-4C07-9DF5-C5EE0E0DC9EA}"/>
              </a:ext>
            </a:extLst>
          </p:cNvPr>
          <p:cNvCxnSpPr/>
          <p:nvPr/>
        </p:nvCxnSpPr>
        <p:spPr>
          <a:xfrm>
            <a:off x="2936146" y="5825338"/>
            <a:ext cx="2239861" cy="38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28D82B-2FE1-4317-A20D-B7EB3733F203}"/>
              </a:ext>
            </a:extLst>
          </p:cNvPr>
          <p:cNvCxnSpPr/>
          <p:nvPr/>
        </p:nvCxnSpPr>
        <p:spPr>
          <a:xfrm>
            <a:off x="5176008" y="3585478"/>
            <a:ext cx="0" cy="262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6BDB5C-7CEF-449E-BD52-F186E9D78A1E}"/>
              </a:ext>
            </a:extLst>
          </p:cNvPr>
          <p:cNvCxnSpPr/>
          <p:nvPr/>
        </p:nvCxnSpPr>
        <p:spPr>
          <a:xfrm flipV="1">
            <a:off x="2936146" y="2612355"/>
            <a:ext cx="2793535" cy="58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FB5553-9C1D-4181-9BE3-C3114EA3C282}"/>
              </a:ext>
            </a:extLst>
          </p:cNvPr>
          <p:cNvCxnSpPr/>
          <p:nvPr/>
        </p:nvCxnSpPr>
        <p:spPr>
          <a:xfrm flipV="1">
            <a:off x="5176007" y="2998249"/>
            <a:ext cx="2793535" cy="58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7B80D0-5596-43D3-A9B3-90393005E6E8}"/>
              </a:ext>
            </a:extLst>
          </p:cNvPr>
          <p:cNvCxnSpPr/>
          <p:nvPr/>
        </p:nvCxnSpPr>
        <p:spPr>
          <a:xfrm>
            <a:off x="5729679" y="2612355"/>
            <a:ext cx="2239861" cy="38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92923F-6BF3-477F-BAB4-81AF37209F85}"/>
              </a:ext>
            </a:extLst>
          </p:cNvPr>
          <p:cNvCxnSpPr/>
          <p:nvPr/>
        </p:nvCxnSpPr>
        <p:spPr>
          <a:xfrm>
            <a:off x="5729678" y="5238109"/>
            <a:ext cx="2239861" cy="3858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5DBAEB-C10F-4C1D-A6E2-C468ABB2E1C3}"/>
              </a:ext>
            </a:extLst>
          </p:cNvPr>
          <p:cNvCxnSpPr/>
          <p:nvPr/>
        </p:nvCxnSpPr>
        <p:spPr>
          <a:xfrm>
            <a:off x="7970937" y="2998249"/>
            <a:ext cx="0" cy="262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B2C907-8F8B-4269-89B5-289DEBAFEA7D}"/>
              </a:ext>
            </a:extLst>
          </p:cNvPr>
          <p:cNvCxnSpPr/>
          <p:nvPr/>
        </p:nvCxnSpPr>
        <p:spPr>
          <a:xfrm flipV="1">
            <a:off x="2936143" y="5233915"/>
            <a:ext cx="2793535" cy="587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D8ED1-735F-4797-B1ED-BF60A1A6F65F}"/>
              </a:ext>
            </a:extLst>
          </p:cNvPr>
          <p:cNvCxnSpPr/>
          <p:nvPr/>
        </p:nvCxnSpPr>
        <p:spPr>
          <a:xfrm flipV="1">
            <a:off x="5176004" y="5619809"/>
            <a:ext cx="2793535" cy="58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C7E034-51C6-413C-A506-9B95D1841BF4}"/>
              </a:ext>
            </a:extLst>
          </p:cNvPr>
          <p:cNvCxnSpPr/>
          <p:nvPr/>
        </p:nvCxnSpPr>
        <p:spPr>
          <a:xfrm>
            <a:off x="5729678" y="2612355"/>
            <a:ext cx="0" cy="26257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D6CC4BD-EE47-40AD-9CDA-25336FD2E283}"/>
              </a:ext>
            </a:extLst>
          </p:cNvPr>
          <p:cNvSpPr/>
          <p:nvPr/>
        </p:nvSpPr>
        <p:spPr>
          <a:xfrm>
            <a:off x="5085827" y="6127342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D47C23-FB2C-4261-96DF-E821CDD5009A}"/>
              </a:ext>
            </a:extLst>
          </p:cNvPr>
          <p:cNvSpPr/>
          <p:nvPr/>
        </p:nvSpPr>
        <p:spPr>
          <a:xfrm>
            <a:off x="2845266" y="3115694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48D24A-35B4-49E8-9051-B616E05C2B0F}"/>
              </a:ext>
            </a:extLst>
          </p:cNvPr>
          <p:cNvSpPr/>
          <p:nvPr/>
        </p:nvSpPr>
        <p:spPr>
          <a:xfrm>
            <a:off x="2845266" y="5718378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576D27E-D09B-47B7-9696-CAA4A737BEAE}"/>
              </a:ext>
            </a:extLst>
          </p:cNvPr>
          <p:cNvSpPr/>
          <p:nvPr/>
        </p:nvSpPr>
        <p:spPr>
          <a:xfrm>
            <a:off x="5620623" y="253056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B5EB57D-4253-44D8-A154-27050F683F20}"/>
              </a:ext>
            </a:extLst>
          </p:cNvPr>
          <p:cNvSpPr/>
          <p:nvPr/>
        </p:nvSpPr>
        <p:spPr>
          <a:xfrm>
            <a:off x="7879360" y="2923797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5971148-7497-4057-93FF-9C513CA2AF49}"/>
              </a:ext>
            </a:extLst>
          </p:cNvPr>
          <p:cNvSpPr/>
          <p:nvPr/>
        </p:nvSpPr>
        <p:spPr>
          <a:xfrm>
            <a:off x="7879359" y="5533820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874B14-6571-436B-A73B-1CE02C4D194C}"/>
              </a:ext>
            </a:extLst>
          </p:cNvPr>
          <p:cNvSpPr/>
          <p:nvPr/>
        </p:nvSpPr>
        <p:spPr>
          <a:xfrm>
            <a:off x="5640193" y="5150024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EEB9DD-C5F0-44BF-9E15-1AB57641F626}"/>
              </a:ext>
            </a:extLst>
          </p:cNvPr>
          <p:cNvSpPr/>
          <p:nvPr/>
        </p:nvSpPr>
        <p:spPr>
          <a:xfrm>
            <a:off x="5084431" y="3505782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CD7648-8F3C-4340-B033-FE710E6AAFD2}"/>
              </a:ext>
            </a:extLst>
          </p:cNvPr>
          <p:cNvCxnSpPr>
            <a:cxnSpLocks/>
          </p:cNvCxnSpPr>
          <p:nvPr/>
        </p:nvCxnSpPr>
        <p:spPr>
          <a:xfrm>
            <a:off x="6182686" y="3385871"/>
            <a:ext cx="1786853" cy="10435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27D1B4-EC98-4784-8756-C5E67FCBC2EA}"/>
              </a:ext>
            </a:extLst>
          </p:cNvPr>
          <p:cNvCxnSpPr>
            <a:cxnSpLocks/>
          </p:cNvCxnSpPr>
          <p:nvPr/>
        </p:nvCxnSpPr>
        <p:spPr>
          <a:xfrm flipH="1">
            <a:off x="4017974" y="3385871"/>
            <a:ext cx="21647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BBF847-11E0-4CDF-8E3A-6EF6DC352A38}"/>
              </a:ext>
            </a:extLst>
          </p:cNvPr>
          <p:cNvCxnSpPr>
            <a:cxnSpLocks/>
          </p:cNvCxnSpPr>
          <p:nvPr/>
        </p:nvCxnSpPr>
        <p:spPr>
          <a:xfrm flipH="1" flipV="1">
            <a:off x="5729679" y="4033466"/>
            <a:ext cx="2239860" cy="39592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476932-0062-4175-8AA9-C71B99893E50}"/>
              </a:ext>
            </a:extLst>
          </p:cNvPr>
          <p:cNvCxnSpPr>
            <a:cxnSpLocks/>
          </p:cNvCxnSpPr>
          <p:nvPr/>
        </p:nvCxnSpPr>
        <p:spPr>
          <a:xfrm flipH="1">
            <a:off x="4588075" y="4033466"/>
            <a:ext cx="1141603" cy="14277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2B1E2-0150-4A7D-86ED-B4949B824E9E}"/>
              </a:ext>
            </a:extLst>
          </p:cNvPr>
          <p:cNvCxnSpPr>
            <a:cxnSpLocks/>
          </p:cNvCxnSpPr>
          <p:nvPr/>
        </p:nvCxnSpPr>
        <p:spPr>
          <a:xfrm flipH="1">
            <a:off x="4127384" y="5461233"/>
            <a:ext cx="460691" cy="5620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8F21D78-A20C-4622-A9DC-44E7B4BEF2ED}"/>
              </a:ext>
            </a:extLst>
          </p:cNvPr>
          <p:cNvCxnSpPr>
            <a:cxnSpLocks/>
          </p:cNvCxnSpPr>
          <p:nvPr/>
        </p:nvCxnSpPr>
        <p:spPr>
          <a:xfrm>
            <a:off x="4017973" y="3385871"/>
            <a:ext cx="109410" cy="2637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6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860A-0214-4CDD-AD8F-44AEB65F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Surface Extraction over a 3D grid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0965DB4F-C9FA-4EEF-9F39-32063CAA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(3) Finally tessellate into triangles.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596242-5E2C-4E51-A156-B9F77A258C74}"/>
              </a:ext>
            </a:extLst>
          </p:cNvPr>
          <p:cNvCxnSpPr/>
          <p:nvPr/>
        </p:nvCxnSpPr>
        <p:spPr>
          <a:xfrm>
            <a:off x="2936147" y="3199584"/>
            <a:ext cx="0" cy="262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481D8-32C2-4739-9933-B05D3E93AD2D}"/>
              </a:ext>
            </a:extLst>
          </p:cNvPr>
          <p:cNvCxnSpPr/>
          <p:nvPr/>
        </p:nvCxnSpPr>
        <p:spPr>
          <a:xfrm>
            <a:off x="2936147" y="3199584"/>
            <a:ext cx="2239861" cy="38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90995-5EBD-4C07-9DF5-C5EE0E0DC9EA}"/>
              </a:ext>
            </a:extLst>
          </p:cNvPr>
          <p:cNvCxnSpPr/>
          <p:nvPr/>
        </p:nvCxnSpPr>
        <p:spPr>
          <a:xfrm>
            <a:off x="2936146" y="5825338"/>
            <a:ext cx="2239861" cy="38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28D82B-2FE1-4317-A20D-B7EB3733F203}"/>
              </a:ext>
            </a:extLst>
          </p:cNvPr>
          <p:cNvCxnSpPr/>
          <p:nvPr/>
        </p:nvCxnSpPr>
        <p:spPr>
          <a:xfrm>
            <a:off x="5176008" y="3585478"/>
            <a:ext cx="0" cy="262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6BDB5C-7CEF-449E-BD52-F186E9D78A1E}"/>
              </a:ext>
            </a:extLst>
          </p:cNvPr>
          <p:cNvCxnSpPr/>
          <p:nvPr/>
        </p:nvCxnSpPr>
        <p:spPr>
          <a:xfrm flipV="1">
            <a:off x="2936146" y="2612355"/>
            <a:ext cx="2793535" cy="58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FB5553-9C1D-4181-9BE3-C3114EA3C282}"/>
              </a:ext>
            </a:extLst>
          </p:cNvPr>
          <p:cNvCxnSpPr/>
          <p:nvPr/>
        </p:nvCxnSpPr>
        <p:spPr>
          <a:xfrm flipV="1">
            <a:off x="5176007" y="2998249"/>
            <a:ext cx="2793535" cy="58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7B80D0-5596-43D3-A9B3-90393005E6E8}"/>
              </a:ext>
            </a:extLst>
          </p:cNvPr>
          <p:cNvCxnSpPr/>
          <p:nvPr/>
        </p:nvCxnSpPr>
        <p:spPr>
          <a:xfrm>
            <a:off x="5729679" y="2612355"/>
            <a:ext cx="2239861" cy="38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92923F-6BF3-477F-BAB4-81AF37209F85}"/>
              </a:ext>
            </a:extLst>
          </p:cNvPr>
          <p:cNvCxnSpPr/>
          <p:nvPr/>
        </p:nvCxnSpPr>
        <p:spPr>
          <a:xfrm>
            <a:off x="5729678" y="5238109"/>
            <a:ext cx="2239861" cy="3858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5DBAEB-C10F-4C1D-A6E2-C468ABB2E1C3}"/>
              </a:ext>
            </a:extLst>
          </p:cNvPr>
          <p:cNvCxnSpPr/>
          <p:nvPr/>
        </p:nvCxnSpPr>
        <p:spPr>
          <a:xfrm>
            <a:off x="7970937" y="2998249"/>
            <a:ext cx="0" cy="262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B2C907-8F8B-4269-89B5-289DEBAFEA7D}"/>
              </a:ext>
            </a:extLst>
          </p:cNvPr>
          <p:cNvCxnSpPr/>
          <p:nvPr/>
        </p:nvCxnSpPr>
        <p:spPr>
          <a:xfrm flipV="1">
            <a:off x="2936143" y="5233915"/>
            <a:ext cx="2793535" cy="587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D8ED1-735F-4797-B1ED-BF60A1A6F65F}"/>
              </a:ext>
            </a:extLst>
          </p:cNvPr>
          <p:cNvCxnSpPr/>
          <p:nvPr/>
        </p:nvCxnSpPr>
        <p:spPr>
          <a:xfrm flipV="1">
            <a:off x="5176004" y="5619809"/>
            <a:ext cx="2793535" cy="58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C7E034-51C6-413C-A506-9B95D1841BF4}"/>
              </a:ext>
            </a:extLst>
          </p:cNvPr>
          <p:cNvCxnSpPr/>
          <p:nvPr/>
        </p:nvCxnSpPr>
        <p:spPr>
          <a:xfrm>
            <a:off x="5729678" y="2612355"/>
            <a:ext cx="0" cy="26257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D6CC4BD-EE47-40AD-9CDA-25336FD2E283}"/>
              </a:ext>
            </a:extLst>
          </p:cNvPr>
          <p:cNvSpPr/>
          <p:nvPr/>
        </p:nvSpPr>
        <p:spPr>
          <a:xfrm>
            <a:off x="5085827" y="6127342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D47C23-FB2C-4261-96DF-E821CDD5009A}"/>
              </a:ext>
            </a:extLst>
          </p:cNvPr>
          <p:cNvSpPr/>
          <p:nvPr/>
        </p:nvSpPr>
        <p:spPr>
          <a:xfrm>
            <a:off x="2845266" y="3115694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48D24A-35B4-49E8-9051-B616E05C2B0F}"/>
              </a:ext>
            </a:extLst>
          </p:cNvPr>
          <p:cNvSpPr/>
          <p:nvPr/>
        </p:nvSpPr>
        <p:spPr>
          <a:xfrm>
            <a:off x="2845266" y="5718378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576D27E-D09B-47B7-9696-CAA4A737BEAE}"/>
              </a:ext>
            </a:extLst>
          </p:cNvPr>
          <p:cNvSpPr/>
          <p:nvPr/>
        </p:nvSpPr>
        <p:spPr>
          <a:xfrm>
            <a:off x="5620623" y="2530563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B5EB57D-4253-44D8-A154-27050F683F20}"/>
              </a:ext>
            </a:extLst>
          </p:cNvPr>
          <p:cNvSpPr/>
          <p:nvPr/>
        </p:nvSpPr>
        <p:spPr>
          <a:xfrm>
            <a:off x="7879360" y="2923797"/>
            <a:ext cx="180362" cy="184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5971148-7497-4057-93FF-9C513CA2AF49}"/>
              </a:ext>
            </a:extLst>
          </p:cNvPr>
          <p:cNvSpPr/>
          <p:nvPr/>
        </p:nvSpPr>
        <p:spPr>
          <a:xfrm>
            <a:off x="7879359" y="5533820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874B14-6571-436B-A73B-1CE02C4D194C}"/>
              </a:ext>
            </a:extLst>
          </p:cNvPr>
          <p:cNvSpPr/>
          <p:nvPr/>
        </p:nvSpPr>
        <p:spPr>
          <a:xfrm>
            <a:off x="5640193" y="5150024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EEB9DD-C5F0-44BF-9E15-1AB57641F626}"/>
              </a:ext>
            </a:extLst>
          </p:cNvPr>
          <p:cNvSpPr/>
          <p:nvPr/>
        </p:nvSpPr>
        <p:spPr>
          <a:xfrm>
            <a:off x="5084431" y="3505782"/>
            <a:ext cx="180362" cy="1845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CD7648-8F3C-4340-B033-FE710E6AAFD2}"/>
              </a:ext>
            </a:extLst>
          </p:cNvPr>
          <p:cNvCxnSpPr>
            <a:cxnSpLocks/>
          </p:cNvCxnSpPr>
          <p:nvPr/>
        </p:nvCxnSpPr>
        <p:spPr>
          <a:xfrm>
            <a:off x="6182686" y="3385871"/>
            <a:ext cx="1786853" cy="10435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27D1B4-EC98-4784-8756-C5E67FCBC2EA}"/>
              </a:ext>
            </a:extLst>
          </p:cNvPr>
          <p:cNvCxnSpPr>
            <a:cxnSpLocks/>
          </p:cNvCxnSpPr>
          <p:nvPr/>
        </p:nvCxnSpPr>
        <p:spPr>
          <a:xfrm flipH="1">
            <a:off x="4017974" y="3385871"/>
            <a:ext cx="21647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BBF847-11E0-4CDF-8E3A-6EF6DC352A38}"/>
              </a:ext>
            </a:extLst>
          </p:cNvPr>
          <p:cNvCxnSpPr>
            <a:cxnSpLocks/>
          </p:cNvCxnSpPr>
          <p:nvPr/>
        </p:nvCxnSpPr>
        <p:spPr>
          <a:xfrm flipH="1" flipV="1">
            <a:off x="5729679" y="4033466"/>
            <a:ext cx="2239860" cy="39592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476932-0062-4175-8AA9-C71B99893E50}"/>
              </a:ext>
            </a:extLst>
          </p:cNvPr>
          <p:cNvCxnSpPr>
            <a:cxnSpLocks/>
          </p:cNvCxnSpPr>
          <p:nvPr/>
        </p:nvCxnSpPr>
        <p:spPr>
          <a:xfrm flipH="1">
            <a:off x="4588075" y="4033466"/>
            <a:ext cx="1141603" cy="14277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2B1E2-0150-4A7D-86ED-B4949B824E9E}"/>
              </a:ext>
            </a:extLst>
          </p:cNvPr>
          <p:cNvCxnSpPr>
            <a:cxnSpLocks/>
          </p:cNvCxnSpPr>
          <p:nvPr/>
        </p:nvCxnSpPr>
        <p:spPr>
          <a:xfrm flipH="1">
            <a:off x="4127384" y="5461233"/>
            <a:ext cx="460691" cy="5620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8F21D78-A20C-4622-A9DC-44E7B4BEF2ED}"/>
              </a:ext>
            </a:extLst>
          </p:cNvPr>
          <p:cNvCxnSpPr>
            <a:cxnSpLocks/>
          </p:cNvCxnSpPr>
          <p:nvPr/>
        </p:nvCxnSpPr>
        <p:spPr>
          <a:xfrm>
            <a:off x="4017973" y="3385871"/>
            <a:ext cx="109410" cy="2637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DB25DE-5A51-461E-927B-9E13C7760CD6}"/>
              </a:ext>
            </a:extLst>
          </p:cNvPr>
          <p:cNvCxnSpPr/>
          <p:nvPr/>
        </p:nvCxnSpPr>
        <p:spPr>
          <a:xfrm>
            <a:off x="4017973" y="3385871"/>
            <a:ext cx="570102" cy="20753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12D6E0-EA8D-407B-83DA-7554C35EE05B}"/>
              </a:ext>
            </a:extLst>
          </p:cNvPr>
          <p:cNvCxnSpPr/>
          <p:nvPr/>
        </p:nvCxnSpPr>
        <p:spPr>
          <a:xfrm>
            <a:off x="4017973" y="3385871"/>
            <a:ext cx="1711705" cy="6475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998CAD-0E4F-47DB-A54C-C07697DAB9A0}"/>
              </a:ext>
            </a:extLst>
          </p:cNvPr>
          <p:cNvCxnSpPr/>
          <p:nvPr/>
        </p:nvCxnSpPr>
        <p:spPr>
          <a:xfrm flipV="1">
            <a:off x="5729678" y="3385871"/>
            <a:ext cx="453008" cy="6475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3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F98D-1756-4816-8BE7-349F75F2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CF70-30E6-4066-B481-4F77A5E1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make a smoothly connected lattice structure using a iso-surface method called </a:t>
            </a:r>
            <a:r>
              <a:rPr lang="en-US" dirty="0" err="1"/>
              <a:t>Metaball</a:t>
            </a:r>
            <a:r>
              <a:rPr lang="en-US" dirty="0"/>
              <a:t>.</a:t>
            </a:r>
          </a:p>
          <a:p>
            <a:r>
              <a:rPr lang="en-US" dirty="0"/>
              <a:t>We first create a mesh, and then thicken edges of the mesh.</a:t>
            </a:r>
          </a:p>
        </p:txBody>
      </p:sp>
    </p:spTree>
    <p:extLst>
      <p:ext uri="{BB962C8B-B14F-4D97-AF65-F5344CB8AC3E}">
        <p14:creationId xmlns:p14="http://schemas.microsoft.com/office/powerpoint/2010/main" val="137211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590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Iso-Surface Extraction</vt:lpstr>
      <vt:lpstr>Iso Surface</vt:lpstr>
      <vt:lpstr>Iso Surface vs. Explicit Surface</vt:lpstr>
      <vt:lpstr>Iso Surface Extraction</vt:lpstr>
      <vt:lpstr>Iso Curve Extraction over a 2D grid</vt:lpstr>
      <vt:lpstr>Iso Surface Extraction over a 3D grid</vt:lpstr>
      <vt:lpstr>Iso Surface Extraction over a 3D grid</vt:lpstr>
      <vt:lpstr>Iso Surface Extraction over a 3D grid</vt:lpstr>
      <vt:lpstr>Our Problem</vt:lpstr>
      <vt:lpstr>Need to cut off outside volume.</vt:lpstr>
      <vt:lpstr>Cutting off the Outside Volume</vt:lpstr>
      <vt:lpstr>If I want to take an intersection....</vt:lpstr>
      <vt:lpstr>By simply taking f'=f*g, this is what we get.</vt:lpstr>
      <vt:lpstr>This is what we want.</vt:lpstr>
      <vt:lpstr>Where to start: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Iso-Surface Extraction</dc:title>
  <dc:creator>Soji Yamakawa</dc:creator>
  <cp:lastModifiedBy>Soji Yamakawa</cp:lastModifiedBy>
  <cp:revision>2</cp:revision>
  <dcterms:created xsi:type="dcterms:W3CDTF">2021-06-01T14:39:16Z</dcterms:created>
  <dcterms:modified xsi:type="dcterms:W3CDTF">2021-06-02T01:45:23Z</dcterms:modified>
</cp:coreProperties>
</file>