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0" r:id="rId7"/>
    <p:sldId id="260" r:id="rId8"/>
    <p:sldId id="269" r:id="rId9"/>
    <p:sldId id="262" r:id="rId10"/>
    <p:sldId id="261" r:id="rId11"/>
    <p:sldId id="263" r:id="rId12"/>
    <p:sldId id="271" r:id="rId13"/>
    <p:sldId id="272" r:id="rId14"/>
    <p:sldId id="267" r:id="rId15"/>
    <p:sldId id="264" r:id="rId16"/>
    <p:sldId id="265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D43-E122-476C-B38A-088E6F898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D03D-A1DB-4102-A6DA-8A466439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4359-73D0-48DC-A6FA-95FBAF27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F8FF-3B61-4728-8D85-7A756C20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9E9F-8C0E-43A8-9692-D7393E2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7B8C-6CB7-439A-A868-AFC4923E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08A87-C252-4515-B311-2178AF8C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7DDD-5E38-48F6-9EF6-198310C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704C-C18E-4C50-985F-98EDAC68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E936-E7DC-4143-BD38-4702E6DE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26CDE-A99F-4E70-8C5C-B812FC1FC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6D451-EADC-45F9-B716-25CDA228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5FE6-C441-4223-BB58-73568EC0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3DFB-D65F-48BF-8D02-CF6899F2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D56A-9AA5-434D-A160-15ECC808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CF7D-E9C5-424A-BEC0-6BFB6B0C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12E0-CFB0-44BE-B321-B69345D2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A0AFD-390D-4A87-A8C9-176D409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9450-44A3-4F7E-81A1-BE86BA96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D46A-60DC-4AD5-89BC-C7167350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0B20-C3AE-47D0-A6A3-07E993D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0BFD-01A4-40E4-BD77-A55DB324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2983-DDC8-4FFC-8740-D04BBAF7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83EE-7188-49F0-B415-997B215A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3206-8D26-42A3-84B2-EF1B866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6D01-4478-4B14-B6D4-0FCBD3F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59BF-8388-4AC3-B9CE-978D1AF2E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5483F-8A7F-492F-A909-1E3468949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88BB-F4B5-48D6-91AC-1FC9D2A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AE79-BACA-4AA3-9A0B-463E8807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DAFA-E2E3-411A-A62D-29CA85C4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707A-64AA-4CB7-980E-3179E913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8612-989A-4355-A5B6-708B14A5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536A1-B291-47F6-A8EF-F54476CDA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88CF-C425-4740-B235-4253390C3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4A61-2579-4EBA-B6B0-2044EF8D1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1899F-01A4-4D71-A2AE-B817A1F3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D2863-D08F-4541-B051-D6F743F5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3D4D5-EAE9-4B2E-99EE-AD46209A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3942-1615-425A-8CBD-48659F7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4EEC-B405-4867-8AF1-A4BCAF2B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8C3BC-AA83-4783-9753-1B83745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F4295-DA9B-4BF0-8F67-7FC13749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00486-77F7-4D77-A082-B11DC3D5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5CFC5-CC1D-41DF-9177-7F829D44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F8D3C-FB16-4C32-886D-FADFE3D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0E8D-169A-47AA-9255-DA395E07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DD0A-7DB6-4D03-BF58-E028AF25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38A5-07F0-490B-9B9D-C129D120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D77A-2038-49ED-9171-B69E123E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493A-DECE-4ACE-BF3F-C34909EF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2FCC-7751-4F73-A3D7-68CF299E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0C48-DC8C-4D4B-8D28-C595C7C3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43E85-C062-42E3-83A6-B0008488B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3FC08-116B-4D4B-B96F-2F706515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90A83-C2C4-45FC-ABE4-75045A2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5C88-16E0-4AD9-A193-C676AB14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9F4C-3429-4538-ACB7-1EF85649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53024-A44F-4325-BDFD-5D8F5D4F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72DE-0E91-4B7E-8B82-51BBEE38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AABF-2143-41E1-A897-C85250804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0199-98E1-4ACE-9F00-20A2B1A86A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6C54-9EFA-4244-9EDD-6B8D46CD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307F-BAEE-4287-9937-D65E80A7C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3938-17BF-4D79-8D11-A675E154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857-4EFF-4A6D-B481-3661FA736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Type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3F589-F258-405A-B29C-732D922DA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4B49-FF73-4C82-AB07-1A10067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825CB3-8933-4CE3-A063-BBB92EC32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1489"/>
            <a:ext cx="67153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initialize(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cars)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cars[0]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cars[1]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1EB4A9-D89B-4324-84E2-969DE2ED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00" y="1411489"/>
            <a:ext cx="220605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Runtime Error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0ACA26-026F-416E-8751-89ACABABC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1106905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 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arr2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(arr2[0].speed++);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[0].speed);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cars)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.copyOf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(cars,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769E88-970F-4F7B-9811-BD98BF926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80695" y="4191884"/>
            <a:ext cx="127310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401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410C-4E32-46BC-8507-CDEAAF0E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813ECD-9DDF-4464-8FF9-BD371BD68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09333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args)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numbers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[10];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: numbers)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number = 20;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.println(numbers[0]);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E763EC-F794-4473-B266-931CD2B3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52901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68FA-AF44-46D7-A66A-1C114B8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BF3D25-4A02-4EDF-81FE-5DE3612FC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06905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 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A21CBC-2F06-4DA4-8A5E-235498B3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1455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706-CB05-4B3F-8C72-C53BACDD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55D084-FA24-4DC5-AEBA-AF1FC52B2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842570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[10][10];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20);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(matrix[2][2]);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row 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value);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81F681-BD93-4C81-ADC4-693C3611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20109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06F3-4071-4D30-BBE7-BA7C7B4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0701C-4A56-4284-8BD2-07BBBB772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6870792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args)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[5][];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0; i &lt; matrix.length; i++)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initArray(matrix[i]);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.println(matrix[0][0]);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initArray(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arr)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arr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.fill(arr, 10);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D38DAD-4D16-46AF-97B5-EF30BD41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97217"/>
            <a:ext cx="220605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Runtime Error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8447-1078-4C7B-8572-8E81E2E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3289A-8BCF-434A-A04B-DB89F01C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31587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[5][5];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row : matrix)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row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(row, 10);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(matrix[0][0]);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9B1380-BB57-4B6F-88EE-BA262837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52901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CCE-6E40-4355-90D4-5FCADDA6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14AE1B-5F7C-4CE6-BD47-700ECC85D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31587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[5][5];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row : matrix)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.fill(row, 10);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.println(matrix[0][0]);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85B2F1-6D80-471D-A726-F80E1996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37238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7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738-9B4B-40A5-89F2-7CDA9C92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2FD42B-E3C1-40B3-A8F0-6A2CC0615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20316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args)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original = { 1, 2, 3, 4, 5 };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copy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.copyOf(original, original.length);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copy[0] = 20;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refCopy = original;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refCopy[0] = 20;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311650-8EFB-4060-A055-1DF76E24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55" y="4274760"/>
            <a:ext cx="127310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FF06-0F70-42DB-99B0-567F4DFE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514C1-8BAA-4FE7-A7AA-D074E30F0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743" y="365125"/>
            <a:ext cx="1184651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args)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original = {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 };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copy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.copyOf(original, original.length);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copy[0].speed = 100;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.println(original[0].speed);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copy[0]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.println(original[0].speed);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refCopy = original;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refCopy[0].speed = 20;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.println(original[0].speed);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refCopy[0]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.println(original[0].speed);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46117B-5E07-4538-B2E5-BDE11B3A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95" y="4030662"/>
            <a:ext cx="127310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385-F2BF-423D-8639-DC55E2F9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D6D2AD-A68A-4823-98C4-40099F038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160387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a;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300;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4D9F22-C5B6-4F31-9D2A-4AC8B4C5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37238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0426-561C-4272-9280-097E4397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2D510-9705-405B-9DC7-256846B7E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160387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a.speed;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300;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.println(a.speed);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7B6326-68B1-44C7-B2DF-37171DEA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37238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8555-B488-411A-A4F8-001C4276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E6C1C-A713-49EA-BDC0-FC071290C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16038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a;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b;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c.speed = 300;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.println(a.speed);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21881B-ED4F-49D0-85B6-B1C377B7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5792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3970-3EBF-4A69-93CF-35ECE11C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165012-FA31-4AAA-85A3-676096B83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411"/>
            <a:ext cx="531587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a;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b.speed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100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A9C09C-385D-4802-8CF3-278F2D0D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45069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7801-F2C4-4947-9038-830D21B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2B36B-690D-45D7-8A87-1E4D6F16F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6715300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speed = 100;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3960B0-4BB9-4DFA-A87E-EF756D2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81554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CC0192A-6F9D-471E-B4E5-C7893FCEC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0612" y="897311"/>
            <a:ext cx="6404317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F6A7AB-0154-4E34-8E50-DA973421E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2" y="4713740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F84-0A50-41AB-BE00-04C0D15E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CE103B-CF6B-4A33-BD2F-D3B7F887E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795923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30, 30, 30, 50 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makeAllElementsZero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makeAllElementsZero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B7B219-8DD0-4F59-9DC9-F3FCC68D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20109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66F3-212D-465E-875B-C5D8BF0B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CF21B7-ED16-46D4-99A9-CF4CFBA0A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5125"/>
            <a:ext cx="1106905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"BMW 456"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400),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"Ford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300) 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cars)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cars[0].speed = 300;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248F29-0A91-4288-85DE-B070A1D0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95" y="3429000"/>
            <a:ext cx="1273105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195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Reference Type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/* Output: 400 401  */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Type Variables</dc:title>
  <dc:creator>Mohammad Omidvar</dc:creator>
  <cp:lastModifiedBy>Mohammad Omidvar</cp:lastModifiedBy>
  <cp:revision>13</cp:revision>
  <dcterms:created xsi:type="dcterms:W3CDTF">2019-03-08T14:01:21Z</dcterms:created>
  <dcterms:modified xsi:type="dcterms:W3CDTF">2019-03-12T14:19:02Z</dcterms:modified>
</cp:coreProperties>
</file>