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2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B9F2-AD03-4773-B339-33A527EAD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3A87-C922-4E1D-AD48-DE5DCD338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DE3B-EC8E-43EC-80E6-1BBF417A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296F-5653-4505-89EE-D12C2E64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6812-28DC-4CDA-AFC1-0F9C71DA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4A8D-9D62-40BD-838F-F42F03DC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CD277-E6EF-41AE-9857-61A169254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7057-E4E7-4257-AFD2-D87B3834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3D28-FCE8-42F6-A86D-BF914AFA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21EF-6421-4A92-8F5C-9C63468A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3B466-8A5E-41EA-9AD3-6E4357A6C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40FF-9436-4672-83F1-C841F06E4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5866-2F88-49C2-B9D5-832A7B73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8D7F-9B40-4B74-A2CA-8BCD4E6B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18AE-CF07-4397-B843-8071657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ABAA-F393-430E-AC3C-397E0839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7F2-D921-493D-B5A3-F4FE978D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860E-817D-4AF3-95BC-AA79C39A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7F517-8FEE-4A34-95AF-E3CDC8E0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EB58-A5D4-417C-8310-36CDDA46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3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02F-779E-4A3A-ADEC-DF4DF227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34E5D-D14E-48E0-B5A7-A5F916D4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35E3F-6AF8-4BE9-8BA3-DAED324C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837-5368-48FF-8C90-67D684C8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30D6D-171A-46C3-928A-5E0ABF1F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E9AE-44C8-473F-A71B-D6115A43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C3F3-760F-4174-B63B-1075552B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6046-B439-4B82-87D9-DBE4C639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E387-F2FC-4ACE-94C5-A6EFA0CE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6A8C5-B253-4732-A629-90048A55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902E4-9E74-4AD7-AF5D-B27D1A7C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997A-7331-4965-BDC8-ACD34A06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976E-C664-46DA-83AA-3F3FC9DE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32052-232A-42FA-AAB7-1ADB41B0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B7F53-6314-47A1-9A78-395BCE3EF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3E5B5-E832-4064-94CE-547EB22E3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9FEAD-47DC-4012-B519-95499297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D71D9-8A5A-4BF7-A21E-A2D641AB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BE2E2-288E-4771-8BB0-79C812C9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24CA-15D9-4C44-9E86-6A8C3979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B4052-F4F2-47A4-AEC9-59D4E0EE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8172F-6085-4CCD-BFBE-3F2A2778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C540-266B-4D4C-9459-B2CBFDD7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B5333-FE20-4312-A32E-5FFEE8D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FB1B5-DDC2-46AB-8594-391A2E5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5412-EC4A-4DF4-9471-C7925FE4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ED06-1FE5-4460-8243-06AD719A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5D2E-0D49-48E9-BC6F-86DA7575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D8C79-DE40-4842-9B6A-0C20B4F83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E1915-98FE-4922-953D-4E4CEC58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64D58-4DD2-4F24-B00D-8CF7431B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8D59F-6E77-4C7F-AC19-7058D00A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1D07-B072-4C07-85B1-A061471B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DE21C-91E2-49C9-9CD7-A75319C41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D3C89-B96C-4A1E-9D63-59250DB47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D8DF-C1AB-4113-AA1A-1975771D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8253E-5C5B-4437-AE18-AACEAA33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7F49-2FD3-48D6-BCE5-B8B27F65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FD74-1A9B-4DB4-AE7F-ED6B0367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3C68-7E72-4584-AF57-FAAC6C26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3F7DC-E1B6-454D-B873-ADBAD460D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047F-01D9-4378-9758-69955D5C4357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CADE-A1A2-4DCD-9EE6-31FAA1C9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BAE4-B895-4281-8AF6-196B77665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F2F5-D560-4F2A-8421-BDE5B0F2C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36C0C-3AE1-45BA-ACF0-FEDA94E2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528F797-0A74-41A1-84BF-F8DE65CF9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27021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"12:30:53:300"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.toString(str.split(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[12, 30, 53, 300]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36C0C-3AE1-45BA-ACF0-FEDA94E2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528F797-0A74-41A1-84BF-F8DE65CF9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27021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"12:30:53::300"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str.split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[12, 30, 53, , 300]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1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36C0C-3AE1-45BA-ACF0-FEDA94E2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601752-6E06-4496-AA59-AB0E663AA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270213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    123  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str.split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7F3066-3EC3-4693-86B7-10EE66E1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60129"/>
            <a:ext cx="407194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[Hello, World, , , , 123]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36C0C-3AE1-45BA-ACF0-FEDA94E2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E383F8E-B209-44A8-8B49-A0A3F5A1E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736687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    123"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str.split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[Hello, World, 123]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0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420-11BC-45CB-B977-E1B657B3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BEF226-6AB4-4D16-94E5-4E205326CF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270213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"Hello.World.123.456"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.toString(str.split(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CFCD2C-A34B-4407-AC57-0740A2B3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60129"/>
            <a:ext cx="127310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2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420-11BC-45CB-B977-E1B657B3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CFCD2C-A34B-4407-AC57-0740A2B3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60129"/>
            <a:ext cx="6404317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[, , , , , , , , , , , , , , , , , , , ]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B67E20A-F3ED-45B1-BF31-A513713D4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892178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"Hello.World.123.456"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.toString(str.split(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-1)));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EE8F-B007-4205-8AC1-D5E78EB5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1A5AF9-4D7F-4094-86D7-E6CBF9CE3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58119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"Hello.World.123.456"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.toString(str.split(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[Hello, World, 123, 456]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00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D0F3-3072-4B8C-ACC4-31CCBE27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replaceAll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55FB8B-0BD4-47DC-BF6D-8D944B56E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04767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"Hello. It's me. Hello. Can you hear me?"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str.replaceAll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bHello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"Hi!"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Hi! It's me. Hi! Can you hear me?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7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F454-A7A8-4B3A-96E4-0EB6AA1E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replaceAll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3FF280-2009-48E9-9F78-2D5FF8E45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51414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"Total: 123.456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"Remainder: 122.002"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C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str.replaceAll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(\\d+)\\.(\\d+)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Total: 123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Remainder: 122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2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99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split</vt:lpstr>
      <vt:lpstr>split</vt:lpstr>
      <vt:lpstr>split</vt:lpstr>
      <vt:lpstr>split</vt:lpstr>
      <vt:lpstr>split</vt:lpstr>
      <vt:lpstr>split</vt:lpstr>
      <vt:lpstr>split</vt:lpstr>
      <vt:lpstr>replaceAll</vt:lpstr>
      <vt:lpstr>replaceAll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Mohammad Omidvar</dc:creator>
  <cp:lastModifiedBy>Mohammad Omidvar</cp:lastModifiedBy>
  <cp:revision>8</cp:revision>
  <dcterms:created xsi:type="dcterms:W3CDTF">2019-03-08T09:38:48Z</dcterms:created>
  <dcterms:modified xsi:type="dcterms:W3CDTF">2019-03-09T17:03:11Z</dcterms:modified>
</cp:coreProperties>
</file>