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504E-C0A0-41BD-BB43-E05A132E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09820-AEA8-4C85-90CC-2F361938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D5EAB-27F0-4C1A-8210-6D6B4653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0513-9C6F-4966-AC28-876A8266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9923-79DC-4982-8F1C-4AB32E70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1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D21D-DC8E-4FB2-BB1B-AD7CC472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A45DB-C3EB-4615-BC5A-BDF5D354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8C3C-65EE-4C60-AD11-E372C7FD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DEDB-D291-4917-847F-AB76E60A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843F-9C44-4026-8AEA-7417C419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6083-4CC2-4973-AA59-54B8DB080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078A6-7031-45CF-99DF-0688487F2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C732-A34A-4897-81C1-B13D4BA1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2640-F231-4267-9DAD-A216865F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D34C-939E-4AE4-8F27-4CA2F8DC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2FB2-C45E-4CE8-ABFB-C957DFD0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D8AE-F2C1-4F79-8FC3-DADC4155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6743-D9F7-43B8-B93E-B0BE4166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B41D-F419-4365-8105-F21FF20D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808-AB16-41A6-B0B4-0D6B99E3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4BBB-2FD0-45D1-9958-3D3170EE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A39F1-E1E8-497C-AAEA-1DF1F5CC9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2530B-D804-420F-8447-E7D787BC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9ABA-182E-4B68-A09B-30D80FBF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CFB2-9C72-4FAA-ABDE-21E0BF0F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B41-C9CD-4D92-BF89-CE47D2B7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524C-EAD8-41C5-AD7C-5BBE5E848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1BBBA-ACC1-44CA-8096-E6D2F0ED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9C47-A1C4-4387-AA64-6D3B16F9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A6F0-D5A3-4CE2-954D-63192BE1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F3058-6606-4A54-AA2E-2E01D317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4E8A-C5AA-484F-A309-FB728C8F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C443-20DA-4B24-A96D-449BBACB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07B68-7DAE-447F-8E85-31B65F0A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D0BE6-3B36-4D7A-96B8-846155AF7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CAD20-EB0B-4F23-8E99-EE959E3AE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70784-F878-47F6-821D-43F98559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D9F93-3633-45C5-8E51-D8EE643D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C64EA-3B3D-4985-B4AB-E5597630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74AF-AC2B-4138-A0C4-5147BEEE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755CC-2DCB-499B-9590-36F7F34C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CECC4-7B97-4367-8206-F06BADA6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4AA51-C783-47E9-990E-40AE876A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32FCA-115B-4B9E-B778-2EE4271F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F897D-5C92-4571-AD30-D8290C72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AD373-A80F-434B-95A3-3FEBB80D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844-E161-4EAD-88A8-AADEDF7D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760C-0AE6-4534-B4DD-6E69E892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84D2E-294B-4921-A20F-938735FBB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9A3DB-9E58-4B6F-AC94-BC9DD19D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492B-513E-4F72-87D2-52DA3833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DB431-BD98-48E7-976E-4421B294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AFEA-D67A-4726-AA2D-8EA68470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E2072-E070-411C-93ED-453A83ABB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DB7BB-26C2-429F-9CFB-E1BFB0917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F87A1-81D0-41BE-A54A-267581F8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B0E3B-E7D0-412C-821B-9EC41C4F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CDB22-2FC8-42F4-B79C-7F2E35D6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1A951-D85D-4432-9BFD-AAB8F9E7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61250-1BAC-4BBA-A70D-6099A6D2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D9D1-E988-48F0-B04C-AD3573FCA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46AC-3B37-4E33-BDE2-6650DFFB096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0EF4-D08C-4097-9B70-1F9A875AD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41FA-5715-41D6-B116-E75CF4C3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60F0-90D8-4296-B89A-E1C68A3F5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AD37A-1140-4B4D-8265-E83E831D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9AD59A-3657-42CC-9EF5-8684D69AC2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87079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"123345a"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str.length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.isDigit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str.charAt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a number"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 a number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5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A656-17FC-4710-82DC-4F9E15F7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B53092-176D-4B7B-BC67-2EE7A9BE3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04767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"Hello! It's me.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 Can you hear me?!"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str.replace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Hi! It's me.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Hi! Can you hear me?!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4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8669-15B7-4089-9B20-470B30AB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61A585-B5C4-41B3-9B7B-52D6395712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538422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   test   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str.toUpperCase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str.trim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30E8-424A-4035-9E90-A02A251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90B93-0923-4BBF-B048-9EF9EA5DC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3158"/>
            <a:ext cx="6532558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"Salam"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"Salam"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s3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Salam"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s4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"Salam"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s5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"Salam"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).intern();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(s1 == s2)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"s1 and s2 are same"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(s1 == s3)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"s1 and s3 are same"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(s1 == s4)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"s1 and s4 are same"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(s1 == s5)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"s1 and s5 are same"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366788-FBCB-445D-AD68-7667C8B2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524" y="1433158"/>
            <a:ext cx="2983509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s1 and s2 are same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s1 and s3 are same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s1 and s5 are same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5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2724-D4D0-457D-ADC9-11CB4D1C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C247B3-FB07-4476-AB6C-CDF9864C5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49275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names = {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"Mohammad"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"Mohammad Ali"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AliMohammad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"Reza"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Saman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names.length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names[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name.contains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"Mohammad"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Mohammad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Mohammad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Ali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AliMohammad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313E-C232-48D2-A4B0-F08BA3E8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endsWith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50ACDD-92C0-4BCA-9398-8A968E6E6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58119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words = {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"operation"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"explosion"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"arm"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"satisfaction"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words.length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 = words[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word.endsWith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word.endsWith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(word);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operation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explosion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satisfaction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2E7-05F2-42C6-8FDA-AB683754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startsWith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AE31A3-FA39-4429-A863-5CD307B4A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1411"/>
            <a:ext cx="1091356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verbs = {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"empower"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"enforce"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"encourage"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"come"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verbs.length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verb = verbs[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verb.startsWith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verb.startsWith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(verb);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empower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enforce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encourage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//Also there is a method with </a:t>
            </a:r>
            <a:r>
              <a:rPr lang="en-US" alt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(prefix, </a:t>
            </a:r>
            <a:r>
              <a:rPr lang="en-US" alt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toffset</a:t>
            </a:r>
            <a:r>
              <a:rPr lang="en-US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) signature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DBBD-EB2D-4E7B-B8EE-F7051BAD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</a:t>
            </a:r>
            <a:r>
              <a:rPr lang="en-US" dirty="0"/>
              <a:t>/</a:t>
            </a:r>
            <a:r>
              <a:rPr lang="en-US" dirty="0" err="1"/>
              <a:t>UpperCase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D6A67E-7514-40FC-A4E4-ED63B506F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09333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str.toLowerCase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str.toUpperCase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hello world!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HELLO WORLD!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8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71C8-DB6E-483A-A05E-0E5654DA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5D7CED-6677-47DE-9D4A-D3842C3D1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2134"/>
            <a:ext cx="9980617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fox jumps over the dog."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"fox"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str.lastIndexOf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23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//Also there is a method with </a:t>
            </a:r>
            <a:r>
              <a:rPr lang="en-US" alt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indexOf</a:t>
            </a:r>
            <a:r>
              <a:rPr lang="en-US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(str, </a:t>
            </a:r>
            <a:r>
              <a:rPr lang="en-US" alt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fromIndex</a:t>
            </a:r>
            <a:r>
              <a:rPr lang="en-US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) signature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3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00AE-7FA9-44BE-923F-BD9583CD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57204D-3D82-47FF-924D-1797173D4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1411"/>
            <a:ext cx="889217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 =&gt; fruit =&gt; edible"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"=&gt;"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str.substring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 index));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nextIndex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"=&gt;"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index + 1);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str.substring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(index + 2,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nextIndex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str.substring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nextIndex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+ 2));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fruit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edible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7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9E27-12AF-4257-96C2-BE7EBF00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FF4D94-868B-4701-8CBC-0A39D75D9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270213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 =&gt; fruit"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EB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str.indexOf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"=&gt;"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str.substring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 index).trim());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str.substring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(index + 2).trim());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fruit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2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803-E0CB-4769-BA07-DE7699E3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89B948-332D-45ED-BD20-52DF104DD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78235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"(%.2f, %.2f)"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5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149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charAt</vt:lpstr>
      <vt:lpstr>contains</vt:lpstr>
      <vt:lpstr>endsWith</vt:lpstr>
      <vt:lpstr>startsWith</vt:lpstr>
      <vt:lpstr>toLower/UpperCase</vt:lpstr>
      <vt:lpstr>indexOf</vt:lpstr>
      <vt:lpstr>substring</vt:lpstr>
      <vt:lpstr>trim</vt:lpstr>
      <vt:lpstr>String.format</vt:lpstr>
      <vt:lpstr>replace</vt:lpstr>
      <vt:lpstr>Immutability</vt:lpstr>
      <vt:lpstr>intern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charAt</dc:title>
  <dc:creator>Mohammad Omidvar</dc:creator>
  <cp:lastModifiedBy>Mohammad Omidvar</cp:lastModifiedBy>
  <cp:revision>7</cp:revision>
  <dcterms:created xsi:type="dcterms:W3CDTF">2019-02-25T09:19:53Z</dcterms:created>
  <dcterms:modified xsi:type="dcterms:W3CDTF">2019-03-05T15:24:30Z</dcterms:modified>
</cp:coreProperties>
</file>