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87" r:id="rId4"/>
    <p:sldMasterId id="2147483703" r:id="rId5"/>
    <p:sldMasterId id="2147483715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8" r:id="rId14"/>
    <p:sldId id="264" r:id="rId15"/>
    <p:sldId id="265" r:id="rId16"/>
    <p:sldId id="267" r:id="rId17"/>
    <p:sldId id="266" r:id="rId18"/>
    <p:sldId id="281" r:id="rId19"/>
    <p:sldId id="263" r:id="rId20"/>
    <p:sldId id="320" r:id="rId21"/>
    <p:sldId id="269" r:id="rId22"/>
    <p:sldId id="270" r:id="rId23"/>
    <p:sldId id="272" r:id="rId24"/>
    <p:sldId id="273" r:id="rId25"/>
    <p:sldId id="274" r:id="rId26"/>
    <p:sldId id="275" r:id="rId27"/>
    <p:sldId id="276" r:id="rId28"/>
    <p:sldId id="278" r:id="rId29"/>
    <p:sldId id="277" r:id="rId30"/>
    <p:sldId id="329" r:id="rId31"/>
    <p:sldId id="326" r:id="rId32"/>
    <p:sldId id="280" r:id="rId33"/>
    <p:sldId id="279" r:id="rId34"/>
    <p:sldId id="282" r:id="rId35"/>
    <p:sldId id="296" r:id="rId36"/>
    <p:sldId id="321" r:id="rId37"/>
    <p:sldId id="283" r:id="rId38"/>
    <p:sldId id="284" r:id="rId39"/>
    <p:sldId id="286" r:id="rId40"/>
    <p:sldId id="288" r:id="rId41"/>
    <p:sldId id="290" r:id="rId42"/>
    <p:sldId id="287" r:id="rId43"/>
    <p:sldId id="291" r:id="rId44"/>
    <p:sldId id="292" r:id="rId45"/>
    <p:sldId id="293" r:id="rId46"/>
    <p:sldId id="312" r:id="rId47"/>
    <p:sldId id="295" r:id="rId48"/>
    <p:sldId id="297" r:id="rId49"/>
    <p:sldId id="298" r:id="rId50"/>
    <p:sldId id="328" r:id="rId51"/>
    <p:sldId id="302" r:id="rId52"/>
    <p:sldId id="303" r:id="rId53"/>
    <p:sldId id="304" r:id="rId54"/>
    <p:sldId id="305" r:id="rId55"/>
    <p:sldId id="324" r:id="rId56"/>
    <p:sldId id="307" r:id="rId57"/>
    <p:sldId id="299" r:id="rId58"/>
    <p:sldId id="308" r:id="rId59"/>
    <p:sldId id="309" r:id="rId60"/>
    <p:sldId id="311" r:id="rId61"/>
    <p:sldId id="325" r:id="rId62"/>
    <p:sldId id="327" r:id="rId63"/>
    <p:sldId id="310" r:id="rId64"/>
    <p:sldId id="313" r:id="rId65"/>
    <p:sldId id="314" r:id="rId66"/>
    <p:sldId id="315" r:id="rId67"/>
    <p:sldId id="319" r:id="rId68"/>
    <p:sldId id="316" r:id="rId69"/>
    <p:sldId id="317" r:id="rId70"/>
    <p:sldId id="318" r:id="rId71"/>
    <p:sldId id="322" r:id="rId72"/>
    <p:sldId id="323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Omidvar" initials="MO" lastIdx="1" clrIdx="0">
    <p:extLst>
      <p:ext uri="{19B8F6BF-5375-455C-9EA6-DF929625EA0E}">
        <p15:presenceInfo xmlns:p15="http://schemas.microsoft.com/office/powerpoint/2012/main" userId="2d849811d825ed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F1B"/>
    <a:srgbClr val="4472C4"/>
    <a:srgbClr val="404ED4"/>
    <a:srgbClr val="0C103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058202" y="1689100"/>
            <a:ext cx="8075596" cy="36312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058202" y="1689100"/>
            <a:ext cx="8075596" cy="2236136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138AD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058202" y="3918546"/>
            <a:ext cx="8075596" cy="1401819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rgbClr val="4ED4AC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2017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6382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506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14219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F3F1FC"/>
            </a:gs>
            <a:gs pos="74000">
              <a:srgbClr val="BFCBD9"/>
            </a:gs>
            <a:gs pos="83000">
              <a:srgbClr val="BFCBD9"/>
            </a:gs>
            <a:gs pos="100000">
              <a:srgbClr val="BFCBD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3A74B8-EF64-4578-9A72-98E8B3A3A1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3F1FC"/>
              </a:gs>
              <a:gs pos="74000">
                <a:srgbClr val="BFCBD9"/>
              </a:gs>
              <a:gs pos="83000">
                <a:srgbClr val="BFCBD9"/>
              </a:gs>
              <a:gs pos="100000">
                <a:srgbClr val="BFCBD9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3261B-DE37-4912-AF5A-8E51A0F03535}"/>
              </a:ext>
            </a:extLst>
          </p:cNvPr>
          <p:cNvSpPr/>
          <p:nvPr/>
        </p:nvSpPr>
        <p:spPr>
          <a:xfrm>
            <a:off x="1739900" y="1447800"/>
            <a:ext cx="9525000" cy="4555067"/>
          </a:xfrm>
          <a:prstGeom prst="rect">
            <a:avLst/>
          </a:prstGeom>
          <a:effectLst>
            <a:outerShdw blurRad="711200" dist="393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EA7C3A-9E97-4FD9-9258-90A2A701B48E}"/>
              </a:ext>
            </a:extLst>
          </p:cNvPr>
          <p:cNvSpPr/>
          <p:nvPr/>
        </p:nvSpPr>
        <p:spPr>
          <a:xfrm>
            <a:off x="732368" y="732367"/>
            <a:ext cx="10727264" cy="5386917"/>
          </a:xfrm>
          <a:prstGeom prst="roundRect">
            <a:avLst>
              <a:gd name="adj" fmla="val 1770"/>
            </a:avLst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F1A8A-E8B1-4F56-8E05-BF95BE98DE5B}"/>
              </a:ext>
            </a:extLst>
          </p:cNvPr>
          <p:cNvSpPr/>
          <p:nvPr/>
        </p:nvSpPr>
        <p:spPr>
          <a:xfrm>
            <a:off x="732368" y="732366"/>
            <a:ext cx="10727264" cy="2696634"/>
          </a:xfrm>
          <a:custGeom>
            <a:avLst/>
            <a:gdLst>
              <a:gd name="connsiteX0" fmla="*/ 95348 w 10727264"/>
              <a:gd name="connsiteY0" fmla="*/ 0 h 2696634"/>
              <a:gd name="connsiteX1" fmla="*/ 10631916 w 10727264"/>
              <a:gd name="connsiteY1" fmla="*/ 0 h 2696634"/>
              <a:gd name="connsiteX2" fmla="*/ 10727264 w 10727264"/>
              <a:gd name="connsiteY2" fmla="*/ 95348 h 2696634"/>
              <a:gd name="connsiteX3" fmla="*/ 10727264 w 10727264"/>
              <a:gd name="connsiteY3" fmla="*/ 2696634 h 2696634"/>
              <a:gd name="connsiteX4" fmla="*/ 0 w 10727264"/>
              <a:gd name="connsiteY4" fmla="*/ 2696634 h 2696634"/>
              <a:gd name="connsiteX5" fmla="*/ 0 w 10727264"/>
              <a:gd name="connsiteY5" fmla="*/ 95348 h 2696634"/>
              <a:gd name="connsiteX6" fmla="*/ 95348 w 10727264"/>
              <a:gd name="connsiteY6" fmla="*/ 0 h 269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7264" h="2696634">
                <a:moveTo>
                  <a:pt x="95348" y="0"/>
                </a:moveTo>
                <a:lnTo>
                  <a:pt x="10631916" y="0"/>
                </a:lnTo>
                <a:cubicBezTo>
                  <a:pt x="10684575" y="0"/>
                  <a:pt x="10727264" y="42689"/>
                  <a:pt x="10727264" y="95348"/>
                </a:cubicBezTo>
                <a:lnTo>
                  <a:pt x="10727264" y="2696634"/>
                </a:lnTo>
                <a:lnTo>
                  <a:pt x="0" y="2696634"/>
                </a:lnTo>
                <a:lnTo>
                  <a:pt x="0" y="95348"/>
                </a:lnTo>
                <a:cubicBezTo>
                  <a:pt x="0" y="42689"/>
                  <a:pt x="42689" y="0"/>
                  <a:pt x="95348" y="0"/>
                </a:cubicBezTo>
                <a:close/>
              </a:path>
            </a:pathLst>
          </a:custGeom>
          <a:gradFill>
            <a:gsLst>
              <a:gs pos="0">
                <a:srgbClr val="33CAFF"/>
              </a:gs>
              <a:gs pos="74000">
                <a:srgbClr val="4C8BFD"/>
              </a:gs>
              <a:gs pos="83000">
                <a:srgbClr val="4C8BFD"/>
              </a:gs>
              <a:gs pos="100000">
                <a:srgbClr val="4C8B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883"/>
            <a:ext cx="9144000" cy="2387600"/>
          </a:xfrm>
        </p:spPr>
        <p:txBody>
          <a:bodyPr anchor="b"/>
          <a:lstStyle>
            <a:lvl1pPr algn="ctr">
              <a:defRPr sz="80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8724"/>
            <a:ext cx="9144000" cy="7093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>
                <a:solidFill>
                  <a:srgbClr val="4C8BFD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86E"/>
                </a:solidFill>
              </a:defRPr>
            </a:lvl1pPr>
          </a:lstStyle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446605"/>
            <a:ext cx="4114800" cy="366183"/>
          </a:xfrm>
        </p:spPr>
        <p:txBody>
          <a:bodyPr/>
          <a:lstStyle>
            <a:lvl1pPr algn="r">
              <a:defRPr>
                <a:solidFill>
                  <a:srgbClr val="5D686E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5369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2617-F728-4345-9B63-C0B5F79D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96419-4C10-4573-9A34-A9E44962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271FF-57D3-46C2-B896-B112906A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3037F-AC0A-45F2-9BE0-E2564EE6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7351E8-B1DF-47F2-BEAE-438019E48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44699"/>
            <a:ext cx="10515600" cy="4328159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678122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>
                <a:solidFill>
                  <a:srgbClr val="5D686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163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6377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374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826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6123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400" y="379942"/>
            <a:ext cx="11379200" cy="6098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en-US" sz="6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ctr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301"/>
            <a:ext cx="10515600" cy="38735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37792"/>
            <a:ext cx="2743200" cy="366183"/>
          </a:xfrm>
        </p:spPr>
        <p:txBody>
          <a:bodyPr/>
          <a:lstStyle>
            <a:lvl1pPr>
              <a:defRPr>
                <a:solidFill>
                  <a:srgbClr val="4ED4AC"/>
                </a:solidFill>
              </a:defRPr>
            </a:lvl1pPr>
          </a:lstStyle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37792"/>
            <a:ext cx="4114800" cy="366183"/>
          </a:xfrm>
        </p:spPr>
        <p:txBody>
          <a:bodyPr/>
          <a:lstStyle>
            <a:lvl1pPr>
              <a:defRPr>
                <a:solidFill>
                  <a:srgbClr val="4ED4A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37792"/>
            <a:ext cx="2743200" cy="366183"/>
          </a:xfrm>
        </p:spPr>
        <p:txBody>
          <a:bodyPr/>
          <a:lstStyle>
            <a:lvl1pPr>
              <a:defRPr>
                <a:solidFill>
                  <a:srgbClr val="4ED4AC"/>
                </a:solidFill>
              </a:defRPr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9127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3120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1475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0082"/>
            <a:ext cx="10515600" cy="43897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5822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0512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en-US" sz="6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ctr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301"/>
            <a:ext cx="10515600" cy="38735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37792"/>
            <a:ext cx="2743200" cy="366183"/>
          </a:xfrm>
        </p:spPr>
        <p:txBody>
          <a:bodyPr/>
          <a:lstStyle>
            <a:lvl1pPr>
              <a:defRPr>
                <a:solidFill>
                  <a:srgbClr val="4ED4AC"/>
                </a:solidFill>
              </a:defRPr>
            </a:lvl1pPr>
          </a:lstStyle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37792"/>
            <a:ext cx="4114800" cy="366183"/>
          </a:xfrm>
        </p:spPr>
        <p:txBody>
          <a:bodyPr/>
          <a:lstStyle>
            <a:lvl1pPr>
              <a:defRPr>
                <a:solidFill>
                  <a:srgbClr val="4ED4A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37792"/>
            <a:ext cx="2743200" cy="366183"/>
          </a:xfrm>
        </p:spPr>
        <p:txBody>
          <a:bodyPr/>
          <a:lstStyle>
            <a:lvl1pPr>
              <a:defRPr>
                <a:solidFill>
                  <a:srgbClr val="4ED4AC"/>
                </a:solidFill>
              </a:defRPr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0426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862830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058202" y="1689100"/>
            <a:ext cx="8075596" cy="2236136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138AD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058202" y="3918546"/>
            <a:ext cx="8075596" cy="1401819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rgbClr val="4ED4AC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2674767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en-US" sz="6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ctr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301"/>
            <a:ext cx="10515600" cy="38735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37792"/>
            <a:ext cx="2743200" cy="366183"/>
          </a:xfrm>
        </p:spPr>
        <p:txBody>
          <a:bodyPr/>
          <a:lstStyle>
            <a:lvl1pPr>
              <a:defRPr>
                <a:solidFill>
                  <a:srgbClr val="4ED4AC"/>
                </a:solidFill>
              </a:defRPr>
            </a:lvl1pPr>
          </a:lstStyle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37792"/>
            <a:ext cx="4114800" cy="366183"/>
          </a:xfrm>
        </p:spPr>
        <p:txBody>
          <a:bodyPr/>
          <a:lstStyle>
            <a:lvl1pPr>
              <a:defRPr>
                <a:solidFill>
                  <a:srgbClr val="4ED4A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37792"/>
            <a:ext cx="2743200" cy="366183"/>
          </a:xfrm>
        </p:spPr>
        <p:txBody>
          <a:bodyPr/>
          <a:lstStyle>
            <a:lvl1pPr>
              <a:defRPr>
                <a:solidFill>
                  <a:srgbClr val="4ED4AC"/>
                </a:solidFill>
              </a:defRPr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05948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58202" y="1689100"/>
            <a:ext cx="8075596" cy="3631265"/>
          </a:xfrm>
          <a:prstGeom prst="rect">
            <a:avLst/>
          </a:prstGeom>
          <a:solidFill>
            <a:srgbClr val="0C1035"/>
          </a:solidFill>
          <a:ln>
            <a:noFill/>
          </a:ln>
          <a:effectLst>
            <a:outerShdw blurRad="139700" dist="2159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058202" y="1689100"/>
            <a:ext cx="8075596" cy="2236136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058202" y="3918546"/>
            <a:ext cx="8075596" cy="1401819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rgbClr val="F89F1B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409482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400" y="379942"/>
            <a:ext cx="11379200" cy="6098116"/>
          </a:xfrm>
          <a:prstGeom prst="rect">
            <a:avLst/>
          </a:prstGeom>
          <a:solidFill>
            <a:srgbClr val="0C1035"/>
          </a:solidFill>
          <a:ln>
            <a:noFill/>
          </a:ln>
          <a:effectLst>
            <a:outerShdw blurRad="139700" dist="2159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>
            <a:lvl1pPr>
              <a:defRPr lang="en-US" sz="66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301"/>
            <a:ext cx="10515600" cy="387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37792"/>
            <a:ext cx="2743200" cy="366183"/>
          </a:xfrm>
        </p:spPr>
        <p:txBody>
          <a:bodyPr/>
          <a:lstStyle>
            <a:lvl1pPr>
              <a:defRPr>
                <a:solidFill>
                  <a:srgbClr val="F89F1B"/>
                </a:solidFill>
              </a:defRPr>
            </a:lvl1pPr>
          </a:lstStyle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37792"/>
            <a:ext cx="4114800" cy="366183"/>
          </a:xfrm>
        </p:spPr>
        <p:txBody>
          <a:bodyPr/>
          <a:lstStyle>
            <a:lvl1pPr>
              <a:defRPr>
                <a:solidFill>
                  <a:srgbClr val="F89F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37792"/>
            <a:ext cx="2743200" cy="366183"/>
          </a:xfrm>
        </p:spPr>
        <p:txBody>
          <a:bodyPr/>
          <a:lstStyle>
            <a:lvl1pPr>
              <a:defRPr>
                <a:solidFill>
                  <a:srgbClr val="F89F1B"/>
                </a:solidFill>
              </a:defRPr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04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48634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2211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3821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363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211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8669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1675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98684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0931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7431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49936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866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96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0070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117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5524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097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://www.presentationgo.com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138ADD"/>
            </a:gs>
            <a:gs pos="100000">
              <a:srgbClr val="4ED4A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8899" y="6959601"/>
            <a:ext cx="162095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067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3" tooltip="PresentationGo!"/>
              </a:rPr>
              <a:t>presentationgo.com</a:t>
            </a:r>
            <a:endParaRPr lang="en-US" sz="1067" dirty="0"/>
          </a:p>
        </p:txBody>
      </p:sp>
      <p:grpSp>
        <p:nvGrpSpPr>
          <p:cNvPr id="12" name="Group 11"/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0" y="0"/>
            <a:ext cx="12191999" cy="6858000"/>
            <a:chOff x="4262438" y="1600200"/>
            <a:chExt cx="3654426" cy="3657601"/>
          </a:xfrm>
          <a:solidFill>
            <a:schemeClr val="bg1"/>
          </a:solidFill>
        </p:grpSpPr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7786688" y="5159375"/>
              <a:ext cx="130175" cy="98425"/>
            </a:xfrm>
            <a:custGeom>
              <a:avLst/>
              <a:gdLst>
                <a:gd name="T0" fmla="*/ 164 w 164"/>
                <a:gd name="T1" fmla="*/ 0 h 123"/>
                <a:gd name="T2" fmla="*/ 164 w 164"/>
                <a:gd name="T3" fmla="*/ 81 h 123"/>
                <a:gd name="T4" fmla="*/ 143 w 164"/>
                <a:gd name="T5" fmla="*/ 92 h 123"/>
                <a:gd name="T6" fmla="*/ 110 w 164"/>
                <a:gd name="T7" fmla="*/ 115 h 123"/>
                <a:gd name="T8" fmla="*/ 102 w 164"/>
                <a:gd name="T9" fmla="*/ 123 h 123"/>
                <a:gd name="T10" fmla="*/ 0 w 164"/>
                <a:gd name="T11" fmla="*/ 123 h 123"/>
                <a:gd name="T12" fmla="*/ 0 w 164"/>
                <a:gd name="T13" fmla="*/ 123 h 123"/>
                <a:gd name="T14" fmla="*/ 31 w 164"/>
                <a:gd name="T15" fmla="*/ 88 h 123"/>
                <a:gd name="T16" fmla="*/ 64 w 164"/>
                <a:gd name="T17" fmla="*/ 59 h 123"/>
                <a:gd name="T18" fmla="*/ 103 w 164"/>
                <a:gd name="T19" fmla="*/ 31 h 123"/>
                <a:gd name="T20" fmla="*/ 145 w 164"/>
                <a:gd name="T21" fmla="*/ 8 h 123"/>
                <a:gd name="T22" fmla="*/ 164 w 164"/>
                <a:gd name="T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23">
                  <a:moveTo>
                    <a:pt x="164" y="0"/>
                  </a:moveTo>
                  <a:lnTo>
                    <a:pt x="164" y="81"/>
                  </a:lnTo>
                  <a:lnTo>
                    <a:pt x="143" y="92"/>
                  </a:lnTo>
                  <a:lnTo>
                    <a:pt x="110" y="115"/>
                  </a:lnTo>
                  <a:lnTo>
                    <a:pt x="102" y="123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31" y="88"/>
                  </a:lnTo>
                  <a:lnTo>
                    <a:pt x="64" y="59"/>
                  </a:lnTo>
                  <a:lnTo>
                    <a:pt x="103" y="31"/>
                  </a:lnTo>
                  <a:lnTo>
                    <a:pt x="145" y="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7539038" y="4938713"/>
              <a:ext cx="377825" cy="319088"/>
            </a:xfrm>
            <a:custGeom>
              <a:avLst/>
              <a:gdLst>
                <a:gd name="T0" fmla="*/ 478 w 478"/>
                <a:gd name="T1" fmla="*/ 0 h 402"/>
                <a:gd name="T2" fmla="*/ 478 w 478"/>
                <a:gd name="T3" fmla="*/ 75 h 402"/>
                <a:gd name="T4" fmla="*/ 459 w 478"/>
                <a:gd name="T5" fmla="*/ 80 h 402"/>
                <a:gd name="T6" fmla="*/ 416 w 478"/>
                <a:gd name="T7" fmla="*/ 89 h 402"/>
                <a:gd name="T8" fmla="*/ 373 w 478"/>
                <a:gd name="T9" fmla="*/ 101 h 402"/>
                <a:gd name="T10" fmla="*/ 331 w 478"/>
                <a:gd name="T11" fmla="*/ 115 h 402"/>
                <a:gd name="T12" fmla="*/ 290 w 478"/>
                <a:gd name="T13" fmla="*/ 130 h 402"/>
                <a:gd name="T14" fmla="*/ 252 w 478"/>
                <a:gd name="T15" fmla="*/ 150 h 402"/>
                <a:gd name="T16" fmla="*/ 216 w 478"/>
                <a:gd name="T17" fmla="*/ 174 h 402"/>
                <a:gd name="T18" fmla="*/ 181 w 478"/>
                <a:gd name="T19" fmla="*/ 204 h 402"/>
                <a:gd name="T20" fmla="*/ 151 w 478"/>
                <a:gd name="T21" fmla="*/ 238 h 402"/>
                <a:gd name="T22" fmla="*/ 128 w 478"/>
                <a:gd name="T23" fmla="*/ 274 h 402"/>
                <a:gd name="T24" fmla="*/ 108 w 478"/>
                <a:gd name="T25" fmla="*/ 314 h 402"/>
                <a:gd name="T26" fmla="*/ 91 w 478"/>
                <a:gd name="T27" fmla="*/ 354 h 402"/>
                <a:gd name="T28" fmla="*/ 79 w 478"/>
                <a:gd name="T29" fmla="*/ 395 h 402"/>
                <a:gd name="T30" fmla="*/ 77 w 478"/>
                <a:gd name="T31" fmla="*/ 402 h 402"/>
                <a:gd name="T32" fmla="*/ 0 w 478"/>
                <a:gd name="T33" fmla="*/ 402 h 402"/>
                <a:gd name="T34" fmla="*/ 9 w 478"/>
                <a:gd name="T35" fmla="*/ 373 h 402"/>
                <a:gd name="T36" fmla="*/ 24 w 478"/>
                <a:gd name="T37" fmla="*/ 325 h 402"/>
                <a:gd name="T38" fmla="*/ 42 w 478"/>
                <a:gd name="T39" fmla="*/ 280 h 402"/>
                <a:gd name="T40" fmla="*/ 65 w 478"/>
                <a:gd name="T41" fmla="*/ 235 h 402"/>
                <a:gd name="T42" fmla="*/ 94 w 478"/>
                <a:gd name="T43" fmla="*/ 193 h 402"/>
                <a:gd name="T44" fmla="*/ 129 w 478"/>
                <a:gd name="T45" fmla="*/ 153 h 402"/>
                <a:gd name="T46" fmla="*/ 170 w 478"/>
                <a:gd name="T47" fmla="*/ 116 h 402"/>
                <a:gd name="T48" fmla="*/ 213 w 478"/>
                <a:gd name="T49" fmla="*/ 88 h 402"/>
                <a:gd name="T50" fmla="*/ 256 w 478"/>
                <a:gd name="T51" fmla="*/ 66 h 402"/>
                <a:gd name="T52" fmla="*/ 303 w 478"/>
                <a:gd name="T53" fmla="*/ 46 h 402"/>
                <a:gd name="T54" fmla="*/ 349 w 478"/>
                <a:gd name="T55" fmla="*/ 32 h 402"/>
                <a:gd name="T56" fmla="*/ 396 w 478"/>
                <a:gd name="T57" fmla="*/ 19 h 402"/>
                <a:gd name="T58" fmla="*/ 443 w 478"/>
                <a:gd name="T59" fmla="*/ 8 h 402"/>
                <a:gd name="T60" fmla="*/ 478 w 478"/>
                <a:gd name="T6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8" h="402">
                  <a:moveTo>
                    <a:pt x="478" y="0"/>
                  </a:moveTo>
                  <a:lnTo>
                    <a:pt x="478" y="75"/>
                  </a:lnTo>
                  <a:lnTo>
                    <a:pt x="459" y="80"/>
                  </a:lnTo>
                  <a:lnTo>
                    <a:pt x="416" y="89"/>
                  </a:lnTo>
                  <a:lnTo>
                    <a:pt x="373" y="101"/>
                  </a:lnTo>
                  <a:lnTo>
                    <a:pt x="331" y="115"/>
                  </a:lnTo>
                  <a:lnTo>
                    <a:pt x="290" y="130"/>
                  </a:lnTo>
                  <a:lnTo>
                    <a:pt x="252" y="150"/>
                  </a:lnTo>
                  <a:lnTo>
                    <a:pt x="216" y="174"/>
                  </a:lnTo>
                  <a:lnTo>
                    <a:pt x="181" y="204"/>
                  </a:lnTo>
                  <a:lnTo>
                    <a:pt x="151" y="238"/>
                  </a:lnTo>
                  <a:lnTo>
                    <a:pt x="128" y="274"/>
                  </a:lnTo>
                  <a:lnTo>
                    <a:pt x="108" y="314"/>
                  </a:lnTo>
                  <a:lnTo>
                    <a:pt x="91" y="354"/>
                  </a:lnTo>
                  <a:lnTo>
                    <a:pt x="79" y="395"/>
                  </a:lnTo>
                  <a:lnTo>
                    <a:pt x="77" y="402"/>
                  </a:lnTo>
                  <a:lnTo>
                    <a:pt x="0" y="402"/>
                  </a:lnTo>
                  <a:lnTo>
                    <a:pt x="9" y="373"/>
                  </a:lnTo>
                  <a:lnTo>
                    <a:pt x="24" y="325"/>
                  </a:lnTo>
                  <a:lnTo>
                    <a:pt x="42" y="280"/>
                  </a:lnTo>
                  <a:lnTo>
                    <a:pt x="65" y="235"/>
                  </a:lnTo>
                  <a:lnTo>
                    <a:pt x="94" y="193"/>
                  </a:lnTo>
                  <a:lnTo>
                    <a:pt x="129" y="153"/>
                  </a:lnTo>
                  <a:lnTo>
                    <a:pt x="170" y="116"/>
                  </a:lnTo>
                  <a:lnTo>
                    <a:pt x="213" y="88"/>
                  </a:lnTo>
                  <a:lnTo>
                    <a:pt x="256" y="66"/>
                  </a:lnTo>
                  <a:lnTo>
                    <a:pt x="303" y="46"/>
                  </a:lnTo>
                  <a:lnTo>
                    <a:pt x="349" y="32"/>
                  </a:lnTo>
                  <a:lnTo>
                    <a:pt x="396" y="19"/>
                  </a:lnTo>
                  <a:lnTo>
                    <a:pt x="443" y="8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7319963" y="4694238"/>
              <a:ext cx="596900" cy="563563"/>
            </a:xfrm>
            <a:custGeom>
              <a:avLst/>
              <a:gdLst>
                <a:gd name="T0" fmla="*/ 752 w 752"/>
                <a:gd name="T1" fmla="*/ 0 h 711"/>
                <a:gd name="T2" fmla="*/ 752 w 752"/>
                <a:gd name="T3" fmla="*/ 90 h 711"/>
                <a:gd name="T4" fmla="*/ 738 w 752"/>
                <a:gd name="T5" fmla="*/ 99 h 711"/>
                <a:gd name="T6" fmla="*/ 696 w 752"/>
                <a:gd name="T7" fmla="*/ 120 h 711"/>
                <a:gd name="T8" fmla="*/ 652 w 752"/>
                <a:gd name="T9" fmla="*/ 136 h 711"/>
                <a:gd name="T10" fmla="*/ 607 w 752"/>
                <a:gd name="T11" fmla="*/ 150 h 711"/>
                <a:gd name="T12" fmla="*/ 563 w 752"/>
                <a:gd name="T13" fmla="*/ 162 h 711"/>
                <a:gd name="T14" fmla="*/ 518 w 752"/>
                <a:gd name="T15" fmla="*/ 173 h 711"/>
                <a:gd name="T16" fmla="*/ 474 w 752"/>
                <a:gd name="T17" fmla="*/ 183 h 711"/>
                <a:gd name="T18" fmla="*/ 431 w 752"/>
                <a:gd name="T19" fmla="*/ 195 h 711"/>
                <a:gd name="T20" fmla="*/ 389 w 752"/>
                <a:gd name="T21" fmla="*/ 208 h 711"/>
                <a:gd name="T22" fmla="*/ 348 w 752"/>
                <a:gd name="T23" fmla="*/ 223 h 711"/>
                <a:gd name="T24" fmla="*/ 311 w 752"/>
                <a:gd name="T25" fmla="*/ 243 h 711"/>
                <a:gd name="T26" fmla="*/ 274 w 752"/>
                <a:gd name="T27" fmla="*/ 268 h 711"/>
                <a:gd name="T28" fmla="*/ 241 w 752"/>
                <a:gd name="T29" fmla="*/ 298 h 711"/>
                <a:gd name="T30" fmla="*/ 210 w 752"/>
                <a:gd name="T31" fmla="*/ 331 h 711"/>
                <a:gd name="T32" fmla="*/ 186 w 752"/>
                <a:gd name="T33" fmla="*/ 368 h 711"/>
                <a:gd name="T34" fmla="*/ 166 w 752"/>
                <a:gd name="T35" fmla="*/ 407 h 711"/>
                <a:gd name="T36" fmla="*/ 151 w 752"/>
                <a:gd name="T37" fmla="*/ 448 h 711"/>
                <a:gd name="T38" fmla="*/ 137 w 752"/>
                <a:gd name="T39" fmla="*/ 490 h 711"/>
                <a:gd name="T40" fmla="*/ 126 w 752"/>
                <a:gd name="T41" fmla="*/ 532 h 711"/>
                <a:gd name="T42" fmla="*/ 115 w 752"/>
                <a:gd name="T43" fmla="*/ 576 h 711"/>
                <a:gd name="T44" fmla="*/ 105 w 752"/>
                <a:gd name="T45" fmla="*/ 621 h 711"/>
                <a:gd name="T46" fmla="*/ 92 w 752"/>
                <a:gd name="T47" fmla="*/ 665 h 711"/>
                <a:gd name="T48" fmla="*/ 78 w 752"/>
                <a:gd name="T49" fmla="*/ 710 h 711"/>
                <a:gd name="T50" fmla="*/ 78 w 752"/>
                <a:gd name="T51" fmla="*/ 711 h 711"/>
                <a:gd name="T52" fmla="*/ 0 w 752"/>
                <a:gd name="T53" fmla="*/ 711 h 711"/>
                <a:gd name="T54" fmla="*/ 4 w 752"/>
                <a:gd name="T55" fmla="*/ 701 h 711"/>
                <a:gd name="T56" fmla="*/ 19 w 752"/>
                <a:gd name="T57" fmla="*/ 656 h 711"/>
                <a:gd name="T58" fmla="*/ 32 w 752"/>
                <a:gd name="T59" fmla="*/ 609 h 711"/>
                <a:gd name="T60" fmla="*/ 43 w 752"/>
                <a:gd name="T61" fmla="*/ 560 h 711"/>
                <a:gd name="T62" fmla="*/ 54 w 752"/>
                <a:gd name="T63" fmla="*/ 512 h 711"/>
                <a:gd name="T64" fmla="*/ 67 w 752"/>
                <a:gd name="T65" fmla="*/ 466 h 711"/>
                <a:gd name="T66" fmla="*/ 82 w 752"/>
                <a:gd name="T67" fmla="*/ 419 h 711"/>
                <a:gd name="T68" fmla="*/ 101 w 752"/>
                <a:gd name="T69" fmla="*/ 373 h 711"/>
                <a:gd name="T70" fmla="*/ 124 w 752"/>
                <a:gd name="T71" fmla="*/ 328 h 711"/>
                <a:gd name="T72" fmla="*/ 152 w 752"/>
                <a:gd name="T73" fmla="*/ 286 h 711"/>
                <a:gd name="T74" fmla="*/ 187 w 752"/>
                <a:gd name="T75" fmla="*/ 246 h 711"/>
                <a:gd name="T76" fmla="*/ 228 w 752"/>
                <a:gd name="T77" fmla="*/ 211 h 711"/>
                <a:gd name="T78" fmla="*/ 271 w 752"/>
                <a:gd name="T79" fmla="*/ 181 h 711"/>
                <a:gd name="T80" fmla="*/ 315 w 752"/>
                <a:gd name="T81" fmla="*/ 159 h 711"/>
                <a:gd name="T82" fmla="*/ 361 w 752"/>
                <a:gd name="T83" fmla="*/ 141 h 711"/>
                <a:gd name="T84" fmla="*/ 407 w 752"/>
                <a:gd name="T85" fmla="*/ 125 h 711"/>
                <a:gd name="T86" fmla="*/ 455 w 752"/>
                <a:gd name="T87" fmla="*/ 113 h 711"/>
                <a:gd name="T88" fmla="*/ 501 w 752"/>
                <a:gd name="T89" fmla="*/ 101 h 711"/>
                <a:gd name="T90" fmla="*/ 550 w 752"/>
                <a:gd name="T91" fmla="*/ 89 h 711"/>
                <a:gd name="T92" fmla="*/ 598 w 752"/>
                <a:gd name="T93" fmla="*/ 76 h 711"/>
                <a:gd name="T94" fmla="*/ 644 w 752"/>
                <a:gd name="T95" fmla="*/ 61 h 711"/>
                <a:gd name="T96" fmla="*/ 687 w 752"/>
                <a:gd name="T97" fmla="*/ 43 h 711"/>
                <a:gd name="T98" fmla="*/ 729 w 752"/>
                <a:gd name="T99" fmla="*/ 17 h 711"/>
                <a:gd name="T100" fmla="*/ 752 w 752"/>
                <a:gd name="T10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52" h="711">
                  <a:moveTo>
                    <a:pt x="752" y="0"/>
                  </a:moveTo>
                  <a:lnTo>
                    <a:pt x="752" y="90"/>
                  </a:lnTo>
                  <a:lnTo>
                    <a:pt x="738" y="99"/>
                  </a:lnTo>
                  <a:lnTo>
                    <a:pt x="696" y="120"/>
                  </a:lnTo>
                  <a:lnTo>
                    <a:pt x="652" y="136"/>
                  </a:lnTo>
                  <a:lnTo>
                    <a:pt x="607" y="150"/>
                  </a:lnTo>
                  <a:lnTo>
                    <a:pt x="563" y="162"/>
                  </a:lnTo>
                  <a:lnTo>
                    <a:pt x="518" y="173"/>
                  </a:lnTo>
                  <a:lnTo>
                    <a:pt x="474" y="183"/>
                  </a:lnTo>
                  <a:lnTo>
                    <a:pt x="431" y="195"/>
                  </a:lnTo>
                  <a:lnTo>
                    <a:pt x="389" y="208"/>
                  </a:lnTo>
                  <a:lnTo>
                    <a:pt x="348" y="223"/>
                  </a:lnTo>
                  <a:lnTo>
                    <a:pt x="311" y="243"/>
                  </a:lnTo>
                  <a:lnTo>
                    <a:pt x="274" y="268"/>
                  </a:lnTo>
                  <a:lnTo>
                    <a:pt x="241" y="298"/>
                  </a:lnTo>
                  <a:lnTo>
                    <a:pt x="210" y="331"/>
                  </a:lnTo>
                  <a:lnTo>
                    <a:pt x="186" y="368"/>
                  </a:lnTo>
                  <a:lnTo>
                    <a:pt x="166" y="407"/>
                  </a:lnTo>
                  <a:lnTo>
                    <a:pt x="151" y="448"/>
                  </a:lnTo>
                  <a:lnTo>
                    <a:pt x="137" y="490"/>
                  </a:lnTo>
                  <a:lnTo>
                    <a:pt x="126" y="532"/>
                  </a:lnTo>
                  <a:lnTo>
                    <a:pt x="115" y="576"/>
                  </a:lnTo>
                  <a:lnTo>
                    <a:pt x="105" y="621"/>
                  </a:lnTo>
                  <a:lnTo>
                    <a:pt x="92" y="665"/>
                  </a:lnTo>
                  <a:lnTo>
                    <a:pt x="78" y="710"/>
                  </a:lnTo>
                  <a:lnTo>
                    <a:pt x="78" y="711"/>
                  </a:lnTo>
                  <a:lnTo>
                    <a:pt x="0" y="711"/>
                  </a:lnTo>
                  <a:lnTo>
                    <a:pt x="4" y="701"/>
                  </a:lnTo>
                  <a:lnTo>
                    <a:pt x="19" y="656"/>
                  </a:lnTo>
                  <a:lnTo>
                    <a:pt x="32" y="609"/>
                  </a:lnTo>
                  <a:lnTo>
                    <a:pt x="43" y="560"/>
                  </a:lnTo>
                  <a:lnTo>
                    <a:pt x="54" y="512"/>
                  </a:lnTo>
                  <a:lnTo>
                    <a:pt x="67" y="466"/>
                  </a:lnTo>
                  <a:lnTo>
                    <a:pt x="82" y="419"/>
                  </a:lnTo>
                  <a:lnTo>
                    <a:pt x="101" y="373"/>
                  </a:lnTo>
                  <a:lnTo>
                    <a:pt x="124" y="328"/>
                  </a:lnTo>
                  <a:lnTo>
                    <a:pt x="152" y="286"/>
                  </a:lnTo>
                  <a:lnTo>
                    <a:pt x="187" y="246"/>
                  </a:lnTo>
                  <a:lnTo>
                    <a:pt x="228" y="211"/>
                  </a:lnTo>
                  <a:lnTo>
                    <a:pt x="271" y="181"/>
                  </a:lnTo>
                  <a:lnTo>
                    <a:pt x="315" y="159"/>
                  </a:lnTo>
                  <a:lnTo>
                    <a:pt x="361" y="141"/>
                  </a:lnTo>
                  <a:lnTo>
                    <a:pt x="407" y="125"/>
                  </a:lnTo>
                  <a:lnTo>
                    <a:pt x="455" y="113"/>
                  </a:lnTo>
                  <a:lnTo>
                    <a:pt x="501" y="101"/>
                  </a:lnTo>
                  <a:lnTo>
                    <a:pt x="550" y="89"/>
                  </a:lnTo>
                  <a:lnTo>
                    <a:pt x="598" y="76"/>
                  </a:lnTo>
                  <a:lnTo>
                    <a:pt x="644" y="61"/>
                  </a:lnTo>
                  <a:lnTo>
                    <a:pt x="687" y="43"/>
                  </a:lnTo>
                  <a:lnTo>
                    <a:pt x="729" y="17"/>
                  </a:lnTo>
                  <a:lnTo>
                    <a:pt x="7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6969126" y="4129088"/>
              <a:ext cx="947738" cy="1128713"/>
            </a:xfrm>
            <a:custGeom>
              <a:avLst/>
              <a:gdLst>
                <a:gd name="T0" fmla="*/ 1196 w 1196"/>
                <a:gd name="T1" fmla="*/ 250 h 1422"/>
                <a:gd name="T2" fmla="*/ 1182 w 1196"/>
                <a:gd name="T3" fmla="*/ 304 h 1422"/>
                <a:gd name="T4" fmla="*/ 1148 w 1196"/>
                <a:gd name="T5" fmla="*/ 396 h 1422"/>
                <a:gd name="T6" fmla="*/ 1096 w 1196"/>
                <a:gd name="T7" fmla="*/ 483 h 1422"/>
                <a:gd name="T8" fmla="*/ 1021 w 1196"/>
                <a:gd name="T9" fmla="*/ 559 h 1422"/>
                <a:gd name="T10" fmla="*/ 934 w 1196"/>
                <a:gd name="T11" fmla="*/ 611 h 1422"/>
                <a:gd name="T12" fmla="*/ 841 w 1196"/>
                <a:gd name="T13" fmla="*/ 644 h 1422"/>
                <a:gd name="T14" fmla="*/ 748 w 1196"/>
                <a:gd name="T15" fmla="*/ 668 h 1422"/>
                <a:gd name="T16" fmla="*/ 659 w 1196"/>
                <a:gd name="T17" fmla="*/ 690 h 1422"/>
                <a:gd name="T18" fmla="*/ 578 w 1196"/>
                <a:gd name="T19" fmla="*/ 720 h 1422"/>
                <a:gd name="T20" fmla="*/ 503 w 1196"/>
                <a:gd name="T21" fmla="*/ 763 h 1422"/>
                <a:gd name="T22" fmla="*/ 438 w 1196"/>
                <a:gd name="T23" fmla="*/ 828 h 1422"/>
                <a:gd name="T24" fmla="*/ 395 w 1196"/>
                <a:gd name="T25" fmla="*/ 902 h 1422"/>
                <a:gd name="T26" fmla="*/ 365 w 1196"/>
                <a:gd name="T27" fmla="*/ 985 h 1422"/>
                <a:gd name="T28" fmla="*/ 344 w 1196"/>
                <a:gd name="T29" fmla="*/ 1072 h 1422"/>
                <a:gd name="T30" fmla="*/ 319 w 1196"/>
                <a:gd name="T31" fmla="*/ 1166 h 1422"/>
                <a:gd name="T32" fmla="*/ 287 w 1196"/>
                <a:gd name="T33" fmla="*/ 1258 h 1422"/>
                <a:gd name="T34" fmla="*/ 235 w 1196"/>
                <a:gd name="T35" fmla="*/ 1345 h 1422"/>
                <a:gd name="T36" fmla="*/ 160 w 1196"/>
                <a:gd name="T37" fmla="*/ 1421 h 1422"/>
                <a:gd name="T38" fmla="*/ 0 w 1196"/>
                <a:gd name="T39" fmla="*/ 1422 h 1422"/>
                <a:gd name="T40" fmla="*/ 77 w 1196"/>
                <a:gd name="T41" fmla="*/ 1388 h 1422"/>
                <a:gd name="T42" fmla="*/ 147 w 1196"/>
                <a:gd name="T43" fmla="*/ 1334 h 1422"/>
                <a:gd name="T44" fmla="*/ 202 w 1196"/>
                <a:gd name="T45" fmla="*/ 1264 h 1422"/>
                <a:gd name="T46" fmla="*/ 237 w 1196"/>
                <a:gd name="T47" fmla="*/ 1184 h 1422"/>
                <a:gd name="T48" fmla="*/ 262 w 1196"/>
                <a:gd name="T49" fmla="*/ 1100 h 1422"/>
                <a:gd name="T50" fmla="*/ 284 w 1196"/>
                <a:gd name="T51" fmla="*/ 1009 h 1422"/>
                <a:gd name="T52" fmla="*/ 311 w 1196"/>
                <a:gd name="T53" fmla="*/ 915 h 1422"/>
                <a:gd name="T54" fmla="*/ 353 w 1196"/>
                <a:gd name="T55" fmla="*/ 824 h 1422"/>
                <a:gd name="T56" fmla="*/ 417 w 1196"/>
                <a:gd name="T57" fmla="*/ 741 h 1422"/>
                <a:gd name="T58" fmla="*/ 500 w 1196"/>
                <a:gd name="T59" fmla="*/ 676 h 1422"/>
                <a:gd name="T60" fmla="*/ 589 w 1196"/>
                <a:gd name="T61" fmla="*/ 636 h 1422"/>
                <a:gd name="T62" fmla="*/ 683 w 1196"/>
                <a:gd name="T63" fmla="*/ 608 h 1422"/>
                <a:gd name="T64" fmla="*/ 774 w 1196"/>
                <a:gd name="T65" fmla="*/ 585 h 1422"/>
                <a:gd name="T66" fmla="*/ 860 w 1196"/>
                <a:gd name="T67" fmla="*/ 562 h 1422"/>
                <a:gd name="T68" fmla="*/ 938 w 1196"/>
                <a:gd name="T69" fmla="*/ 525 h 1422"/>
                <a:gd name="T70" fmla="*/ 1009 w 1196"/>
                <a:gd name="T71" fmla="*/ 472 h 1422"/>
                <a:gd name="T72" fmla="*/ 1063 w 1196"/>
                <a:gd name="T73" fmla="*/ 400 h 1422"/>
                <a:gd name="T74" fmla="*/ 1098 w 1196"/>
                <a:gd name="T75" fmla="*/ 322 h 1422"/>
                <a:gd name="T76" fmla="*/ 1123 w 1196"/>
                <a:gd name="T77" fmla="*/ 236 h 1422"/>
                <a:gd name="T78" fmla="*/ 1147 w 1196"/>
                <a:gd name="T79" fmla="*/ 138 h 1422"/>
                <a:gd name="T80" fmla="*/ 1180 w 1196"/>
                <a:gd name="T81" fmla="*/ 3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6" h="1422">
                  <a:moveTo>
                    <a:pt x="1196" y="0"/>
                  </a:moveTo>
                  <a:lnTo>
                    <a:pt x="1196" y="250"/>
                  </a:lnTo>
                  <a:lnTo>
                    <a:pt x="1194" y="257"/>
                  </a:lnTo>
                  <a:lnTo>
                    <a:pt x="1182" y="304"/>
                  </a:lnTo>
                  <a:lnTo>
                    <a:pt x="1166" y="350"/>
                  </a:lnTo>
                  <a:lnTo>
                    <a:pt x="1148" y="396"/>
                  </a:lnTo>
                  <a:lnTo>
                    <a:pt x="1124" y="441"/>
                  </a:lnTo>
                  <a:lnTo>
                    <a:pt x="1096" y="483"/>
                  </a:lnTo>
                  <a:lnTo>
                    <a:pt x="1061" y="524"/>
                  </a:lnTo>
                  <a:lnTo>
                    <a:pt x="1021" y="559"/>
                  </a:lnTo>
                  <a:lnTo>
                    <a:pt x="977" y="588"/>
                  </a:lnTo>
                  <a:lnTo>
                    <a:pt x="934" y="611"/>
                  </a:lnTo>
                  <a:lnTo>
                    <a:pt x="888" y="629"/>
                  </a:lnTo>
                  <a:lnTo>
                    <a:pt x="841" y="644"/>
                  </a:lnTo>
                  <a:lnTo>
                    <a:pt x="794" y="657"/>
                  </a:lnTo>
                  <a:lnTo>
                    <a:pt x="748" y="668"/>
                  </a:lnTo>
                  <a:lnTo>
                    <a:pt x="703" y="679"/>
                  </a:lnTo>
                  <a:lnTo>
                    <a:pt x="659" y="690"/>
                  </a:lnTo>
                  <a:lnTo>
                    <a:pt x="619" y="703"/>
                  </a:lnTo>
                  <a:lnTo>
                    <a:pt x="578" y="720"/>
                  </a:lnTo>
                  <a:lnTo>
                    <a:pt x="539" y="739"/>
                  </a:lnTo>
                  <a:lnTo>
                    <a:pt x="503" y="763"/>
                  </a:lnTo>
                  <a:lnTo>
                    <a:pt x="469" y="793"/>
                  </a:lnTo>
                  <a:lnTo>
                    <a:pt x="438" y="828"/>
                  </a:lnTo>
                  <a:lnTo>
                    <a:pt x="414" y="864"/>
                  </a:lnTo>
                  <a:lnTo>
                    <a:pt x="395" y="902"/>
                  </a:lnTo>
                  <a:lnTo>
                    <a:pt x="379" y="943"/>
                  </a:lnTo>
                  <a:lnTo>
                    <a:pt x="365" y="985"/>
                  </a:lnTo>
                  <a:lnTo>
                    <a:pt x="354" y="1028"/>
                  </a:lnTo>
                  <a:lnTo>
                    <a:pt x="344" y="1072"/>
                  </a:lnTo>
                  <a:lnTo>
                    <a:pt x="332" y="1119"/>
                  </a:lnTo>
                  <a:lnTo>
                    <a:pt x="319" y="1166"/>
                  </a:lnTo>
                  <a:lnTo>
                    <a:pt x="305" y="1213"/>
                  </a:lnTo>
                  <a:lnTo>
                    <a:pt x="287" y="1258"/>
                  </a:lnTo>
                  <a:lnTo>
                    <a:pt x="263" y="1303"/>
                  </a:lnTo>
                  <a:lnTo>
                    <a:pt x="235" y="1345"/>
                  </a:lnTo>
                  <a:lnTo>
                    <a:pt x="200" y="1386"/>
                  </a:lnTo>
                  <a:lnTo>
                    <a:pt x="160" y="1421"/>
                  </a:lnTo>
                  <a:lnTo>
                    <a:pt x="157" y="1422"/>
                  </a:lnTo>
                  <a:lnTo>
                    <a:pt x="0" y="1422"/>
                  </a:lnTo>
                  <a:lnTo>
                    <a:pt x="38" y="1408"/>
                  </a:lnTo>
                  <a:lnTo>
                    <a:pt x="77" y="1388"/>
                  </a:lnTo>
                  <a:lnTo>
                    <a:pt x="113" y="1363"/>
                  </a:lnTo>
                  <a:lnTo>
                    <a:pt x="147" y="1334"/>
                  </a:lnTo>
                  <a:lnTo>
                    <a:pt x="178" y="1300"/>
                  </a:lnTo>
                  <a:lnTo>
                    <a:pt x="202" y="1264"/>
                  </a:lnTo>
                  <a:lnTo>
                    <a:pt x="221" y="1224"/>
                  </a:lnTo>
                  <a:lnTo>
                    <a:pt x="237" y="1184"/>
                  </a:lnTo>
                  <a:lnTo>
                    <a:pt x="251" y="1142"/>
                  </a:lnTo>
                  <a:lnTo>
                    <a:pt x="262" y="1100"/>
                  </a:lnTo>
                  <a:lnTo>
                    <a:pt x="273" y="1055"/>
                  </a:lnTo>
                  <a:lnTo>
                    <a:pt x="284" y="1009"/>
                  </a:lnTo>
                  <a:lnTo>
                    <a:pt x="297" y="961"/>
                  </a:lnTo>
                  <a:lnTo>
                    <a:pt x="311" y="915"/>
                  </a:lnTo>
                  <a:lnTo>
                    <a:pt x="329" y="868"/>
                  </a:lnTo>
                  <a:lnTo>
                    <a:pt x="353" y="824"/>
                  </a:lnTo>
                  <a:lnTo>
                    <a:pt x="381" y="782"/>
                  </a:lnTo>
                  <a:lnTo>
                    <a:pt x="417" y="741"/>
                  </a:lnTo>
                  <a:lnTo>
                    <a:pt x="458" y="706"/>
                  </a:lnTo>
                  <a:lnTo>
                    <a:pt x="500" y="676"/>
                  </a:lnTo>
                  <a:lnTo>
                    <a:pt x="545" y="654"/>
                  </a:lnTo>
                  <a:lnTo>
                    <a:pt x="589" y="636"/>
                  </a:lnTo>
                  <a:lnTo>
                    <a:pt x="636" y="620"/>
                  </a:lnTo>
                  <a:lnTo>
                    <a:pt x="683" y="608"/>
                  </a:lnTo>
                  <a:lnTo>
                    <a:pt x="731" y="597"/>
                  </a:lnTo>
                  <a:lnTo>
                    <a:pt x="774" y="585"/>
                  </a:lnTo>
                  <a:lnTo>
                    <a:pt x="818" y="574"/>
                  </a:lnTo>
                  <a:lnTo>
                    <a:pt x="860" y="562"/>
                  </a:lnTo>
                  <a:lnTo>
                    <a:pt x="900" y="545"/>
                  </a:lnTo>
                  <a:lnTo>
                    <a:pt x="938" y="525"/>
                  </a:lnTo>
                  <a:lnTo>
                    <a:pt x="974" y="501"/>
                  </a:lnTo>
                  <a:lnTo>
                    <a:pt x="1009" y="472"/>
                  </a:lnTo>
                  <a:lnTo>
                    <a:pt x="1039" y="437"/>
                  </a:lnTo>
                  <a:lnTo>
                    <a:pt x="1063" y="400"/>
                  </a:lnTo>
                  <a:lnTo>
                    <a:pt x="1082" y="362"/>
                  </a:lnTo>
                  <a:lnTo>
                    <a:pt x="1098" y="322"/>
                  </a:lnTo>
                  <a:lnTo>
                    <a:pt x="1112" y="280"/>
                  </a:lnTo>
                  <a:lnTo>
                    <a:pt x="1123" y="236"/>
                  </a:lnTo>
                  <a:lnTo>
                    <a:pt x="1134" y="193"/>
                  </a:lnTo>
                  <a:lnTo>
                    <a:pt x="1147" y="138"/>
                  </a:lnTo>
                  <a:lnTo>
                    <a:pt x="1162" y="85"/>
                  </a:lnTo>
                  <a:lnTo>
                    <a:pt x="1180" y="32"/>
                  </a:lnTo>
                  <a:lnTo>
                    <a:pt x="1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6419851" y="3790950"/>
              <a:ext cx="1497013" cy="1466850"/>
            </a:xfrm>
            <a:custGeom>
              <a:avLst/>
              <a:gdLst>
                <a:gd name="T0" fmla="*/ 1886 w 1886"/>
                <a:gd name="T1" fmla="*/ 81 h 1847"/>
                <a:gd name="T2" fmla="*/ 1832 w 1886"/>
                <a:gd name="T3" fmla="*/ 115 h 1847"/>
                <a:gd name="T4" fmla="*/ 1775 w 1886"/>
                <a:gd name="T5" fmla="*/ 175 h 1847"/>
                <a:gd name="T6" fmla="*/ 1732 w 1886"/>
                <a:gd name="T7" fmla="*/ 249 h 1847"/>
                <a:gd name="T8" fmla="*/ 1702 w 1886"/>
                <a:gd name="T9" fmla="*/ 332 h 1847"/>
                <a:gd name="T10" fmla="*/ 1680 w 1886"/>
                <a:gd name="T11" fmla="*/ 419 h 1847"/>
                <a:gd name="T12" fmla="*/ 1656 w 1886"/>
                <a:gd name="T13" fmla="*/ 513 h 1847"/>
                <a:gd name="T14" fmla="*/ 1622 w 1886"/>
                <a:gd name="T15" fmla="*/ 605 h 1847"/>
                <a:gd name="T16" fmla="*/ 1571 w 1886"/>
                <a:gd name="T17" fmla="*/ 692 h 1847"/>
                <a:gd name="T18" fmla="*/ 1495 w 1886"/>
                <a:gd name="T19" fmla="*/ 768 h 1847"/>
                <a:gd name="T20" fmla="*/ 1408 w 1886"/>
                <a:gd name="T21" fmla="*/ 820 h 1847"/>
                <a:gd name="T22" fmla="*/ 1316 w 1886"/>
                <a:gd name="T23" fmla="*/ 853 h 1847"/>
                <a:gd name="T24" fmla="*/ 1222 w 1886"/>
                <a:gd name="T25" fmla="*/ 877 h 1847"/>
                <a:gd name="T26" fmla="*/ 1135 w 1886"/>
                <a:gd name="T27" fmla="*/ 900 h 1847"/>
                <a:gd name="T28" fmla="*/ 1053 w 1886"/>
                <a:gd name="T29" fmla="*/ 929 h 1847"/>
                <a:gd name="T30" fmla="*/ 977 w 1886"/>
                <a:gd name="T31" fmla="*/ 972 h 1847"/>
                <a:gd name="T32" fmla="*/ 914 w 1886"/>
                <a:gd name="T33" fmla="*/ 1037 h 1847"/>
                <a:gd name="T34" fmla="*/ 869 w 1886"/>
                <a:gd name="T35" fmla="*/ 1111 h 1847"/>
                <a:gd name="T36" fmla="*/ 841 w 1886"/>
                <a:gd name="T37" fmla="*/ 1194 h 1847"/>
                <a:gd name="T38" fmla="*/ 819 w 1886"/>
                <a:gd name="T39" fmla="*/ 1281 h 1847"/>
                <a:gd name="T40" fmla="*/ 795 w 1886"/>
                <a:gd name="T41" fmla="*/ 1375 h 1847"/>
                <a:gd name="T42" fmla="*/ 761 w 1886"/>
                <a:gd name="T43" fmla="*/ 1467 h 1847"/>
                <a:gd name="T44" fmla="*/ 710 w 1886"/>
                <a:gd name="T45" fmla="*/ 1554 h 1847"/>
                <a:gd name="T46" fmla="*/ 634 w 1886"/>
                <a:gd name="T47" fmla="*/ 1631 h 1847"/>
                <a:gd name="T48" fmla="*/ 547 w 1886"/>
                <a:gd name="T49" fmla="*/ 1682 h 1847"/>
                <a:gd name="T50" fmla="*/ 455 w 1886"/>
                <a:gd name="T51" fmla="*/ 1715 h 1847"/>
                <a:gd name="T52" fmla="*/ 361 w 1886"/>
                <a:gd name="T53" fmla="*/ 1739 h 1847"/>
                <a:gd name="T54" fmla="*/ 273 w 1886"/>
                <a:gd name="T55" fmla="*/ 1762 h 1847"/>
                <a:gd name="T56" fmla="*/ 192 w 1886"/>
                <a:gd name="T57" fmla="*/ 1791 h 1847"/>
                <a:gd name="T58" fmla="*/ 116 w 1886"/>
                <a:gd name="T59" fmla="*/ 1834 h 1847"/>
                <a:gd name="T60" fmla="*/ 0 w 1886"/>
                <a:gd name="T61" fmla="*/ 1847 h 1847"/>
                <a:gd name="T62" fmla="*/ 31 w 1886"/>
                <a:gd name="T63" fmla="*/ 1812 h 1847"/>
                <a:gd name="T64" fmla="*/ 113 w 1886"/>
                <a:gd name="T65" fmla="*/ 1749 h 1847"/>
                <a:gd name="T66" fmla="*/ 203 w 1886"/>
                <a:gd name="T67" fmla="*/ 1707 h 1847"/>
                <a:gd name="T68" fmla="*/ 297 w 1886"/>
                <a:gd name="T69" fmla="*/ 1680 h 1847"/>
                <a:gd name="T70" fmla="*/ 388 w 1886"/>
                <a:gd name="T71" fmla="*/ 1658 h 1847"/>
                <a:gd name="T72" fmla="*/ 473 w 1886"/>
                <a:gd name="T73" fmla="*/ 1633 h 1847"/>
                <a:gd name="T74" fmla="*/ 551 w 1886"/>
                <a:gd name="T75" fmla="*/ 1598 h 1847"/>
                <a:gd name="T76" fmla="*/ 623 w 1886"/>
                <a:gd name="T77" fmla="*/ 1543 h 1847"/>
                <a:gd name="T78" fmla="*/ 676 w 1886"/>
                <a:gd name="T79" fmla="*/ 1473 h 1847"/>
                <a:gd name="T80" fmla="*/ 712 w 1886"/>
                <a:gd name="T81" fmla="*/ 1393 h 1847"/>
                <a:gd name="T82" fmla="*/ 736 w 1886"/>
                <a:gd name="T83" fmla="*/ 1309 h 1847"/>
                <a:gd name="T84" fmla="*/ 759 w 1886"/>
                <a:gd name="T85" fmla="*/ 1218 h 1847"/>
                <a:gd name="T86" fmla="*/ 787 w 1886"/>
                <a:gd name="T87" fmla="*/ 1124 h 1847"/>
                <a:gd name="T88" fmla="*/ 827 w 1886"/>
                <a:gd name="T89" fmla="*/ 1034 h 1847"/>
                <a:gd name="T90" fmla="*/ 892 w 1886"/>
                <a:gd name="T91" fmla="*/ 950 h 1847"/>
                <a:gd name="T92" fmla="*/ 974 w 1886"/>
                <a:gd name="T93" fmla="*/ 887 h 1847"/>
                <a:gd name="T94" fmla="*/ 1064 w 1886"/>
                <a:gd name="T95" fmla="*/ 845 h 1847"/>
                <a:gd name="T96" fmla="*/ 1158 w 1886"/>
                <a:gd name="T97" fmla="*/ 817 h 1847"/>
                <a:gd name="T98" fmla="*/ 1249 w 1886"/>
                <a:gd name="T99" fmla="*/ 796 h 1847"/>
                <a:gd name="T100" fmla="*/ 1334 w 1886"/>
                <a:gd name="T101" fmla="*/ 771 h 1847"/>
                <a:gd name="T102" fmla="*/ 1412 w 1886"/>
                <a:gd name="T103" fmla="*/ 736 h 1847"/>
                <a:gd name="T104" fmla="*/ 1484 w 1886"/>
                <a:gd name="T105" fmla="*/ 681 h 1847"/>
                <a:gd name="T106" fmla="*/ 1537 w 1886"/>
                <a:gd name="T107" fmla="*/ 611 h 1847"/>
                <a:gd name="T108" fmla="*/ 1573 w 1886"/>
                <a:gd name="T109" fmla="*/ 531 h 1847"/>
                <a:gd name="T110" fmla="*/ 1597 w 1886"/>
                <a:gd name="T111" fmla="*/ 447 h 1847"/>
                <a:gd name="T112" fmla="*/ 1620 w 1886"/>
                <a:gd name="T113" fmla="*/ 356 h 1847"/>
                <a:gd name="T114" fmla="*/ 1648 w 1886"/>
                <a:gd name="T115" fmla="*/ 262 h 1847"/>
                <a:gd name="T116" fmla="*/ 1688 w 1886"/>
                <a:gd name="T117" fmla="*/ 171 h 1847"/>
                <a:gd name="T118" fmla="*/ 1753 w 1886"/>
                <a:gd name="T119" fmla="*/ 88 h 1847"/>
                <a:gd name="T120" fmla="*/ 1825 w 1886"/>
                <a:gd name="T121" fmla="*/ 31 h 1847"/>
                <a:gd name="T122" fmla="*/ 1886 w 1886"/>
                <a:gd name="T12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86" h="1847">
                  <a:moveTo>
                    <a:pt x="1886" y="0"/>
                  </a:moveTo>
                  <a:lnTo>
                    <a:pt x="1886" y="81"/>
                  </a:lnTo>
                  <a:lnTo>
                    <a:pt x="1865" y="92"/>
                  </a:lnTo>
                  <a:lnTo>
                    <a:pt x="1832" y="115"/>
                  </a:lnTo>
                  <a:lnTo>
                    <a:pt x="1804" y="140"/>
                  </a:lnTo>
                  <a:lnTo>
                    <a:pt x="1775" y="175"/>
                  </a:lnTo>
                  <a:lnTo>
                    <a:pt x="1751" y="211"/>
                  </a:lnTo>
                  <a:lnTo>
                    <a:pt x="1732" y="249"/>
                  </a:lnTo>
                  <a:lnTo>
                    <a:pt x="1715" y="290"/>
                  </a:lnTo>
                  <a:lnTo>
                    <a:pt x="1702" y="332"/>
                  </a:lnTo>
                  <a:lnTo>
                    <a:pt x="1691" y="375"/>
                  </a:lnTo>
                  <a:lnTo>
                    <a:pt x="1680" y="419"/>
                  </a:lnTo>
                  <a:lnTo>
                    <a:pt x="1669" y="467"/>
                  </a:lnTo>
                  <a:lnTo>
                    <a:pt x="1656" y="513"/>
                  </a:lnTo>
                  <a:lnTo>
                    <a:pt x="1641" y="560"/>
                  </a:lnTo>
                  <a:lnTo>
                    <a:pt x="1622" y="605"/>
                  </a:lnTo>
                  <a:lnTo>
                    <a:pt x="1600" y="650"/>
                  </a:lnTo>
                  <a:lnTo>
                    <a:pt x="1571" y="692"/>
                  </a:lnTo>
                  <a:lnTo>
                    <a:pt x="1536" y="733"/>
                  </a:lnTo>
                  <a:lnTo>
                    <a:pt x="1495" y="768"/>
                  </a:lnTo>
                  <a:lnTo>
                    <a:pt x="1453" y="797"/>
                  </a:lnTo>
                  <a:lnTo>
                    <a:pt x="1408" y="820"/>
                  </a:lnTo>
                  <a:lnTo>
                    <a:pt x="1362" y="838"/>
                  </a:lnTo>
                  <a:lnTo>
                    <a:pt x="1316" y="853"/>
                  </a:lnTo>
                  <a:lnTo>
                    <a:pt x="1268" y="866"/>
                  </a:lnTo>
                  <a:lnTo>
                    <a:pt x="1222" y="877"/>
                  </a:lnTo>
                  <a:lnTo>
                    <a:pt x="1177" y="888"/>
                  </a:lnTo>
                  <a:lnTo>
                    <a:pt x="1135" y="900"/>
                  </a:lnTo>
                  <a:lnTo>
                    <a:pt x="1093" y="914"/>
                  </a:lnTo>
                  <a:lnTo>
                    <a:pt x="1053" y="929"/>
                  </a:lnTo>
                  <a:lnTo>
                    <a:pt x="1013" y="949"/>
                  </a:lnTo>
                  <a:lnTo>
                    <a:pt x="977" y="972"/>
                  </a:lnTo>
                  <a:lnTo>
                    <a:pt x="943" y="1002"/>
                  </a:lnTo>
                  <a:lnTo>
                    <a:pt x="914" y="1037"/>
                  </a:lnTo>
                  <a:lnTo>
                    <a:pt x="889" y="1073"/>
                  </a:lnTo>
                  <a:lnTo>
                    <a:pt x="869" y="1111"/>
                  </a:lnTo>
                  <a:lnTo>
                    <a:pt x="854" y="1152"/>
                  </a:lnTo>
                  <a:lnTo>
                    <a:pt x="841" y="1194"/>
                  </a:lnTo>
                  <a:lnTo>
                    <a:pt x="829" y="1237"/>
                  </a:lnTo>
                  <a:lnTo>
                    <a:pt x="819" y="1281"/>
                  </a:lnTo>
                  <a:lnTo>
                    <a:pt x="808" y="1328"/>
                  </a:lnTo>
                  <a:lnTo>
                    <a:pt x="795" y="1375"/>
                  </a:lnTo>
                  <a:lnTo>
                    <a:pt x="780" y="1422"/>
                  </a:lnTo>
                  <a:lnTo>
                    <a:pt x="761" y="1467"/>
                  </a:lnTo>
                  <a:lnTo>
                    <a:pt x="738" y="1512"/>
                  </a:lnTo>
                  <a:lnTo>
                    <a:pt x="710" y="1554"/>
                  </a:lnTo>
                  <a:lnTo>
                    <a:pt x="675" y="1595"/>
                  </a:lnTo>
                  <a:lnTo>
                    <a:pt x="634" y="1631"/>
                  </a:lnTo>
                  <a:lnTo>
                    <a:pt x="591" y="1659"/>
                  </a:lnTo>
                  <a:lnTo>
                    <a:pt x="547" y="1682"/>
                  </a:lnTo>
                  <a:lnTo>
                    <a:pt x="501" y="1701"/>
                  </a:lnTo>
                  <a:lnTo>
                    <a:pt x="455" y="1715"/>
                  </a:lnTo>
                  <a:lnTo>
                    <a:pt x="407" y="1728"/>
                  </a:lnTo>
                  <a:lnTo>
                    <a:pt x="361" y="1739"/>
                  </a:lnTo>
                  <a:lnTo>
                    <a:pt x="316" y="1750"/>
                  </a:lnTo>
                  <a:lnTo>
                    <a:pt x="273" y="1762"/>
                  </a:lnTo>
                  <a:lnTo>
                    <a:pt x="232" y="1776"/>
                  </a:lnTo>
                  <a:lnTo>
                    <a:pt x="192" y="1791"/>
                  </a:lnTo>
                  <a:lnTo>
                    <a:pt x="152" y="1811"/>
                  </a:lnTo>
                  <a:lnTo>
                    <a:pt x="116" y="1834"/>
                  </a:lnTo>
                  <a:lnTo>
                    <a:pt x="102" y="1847"/>
                  </a:lnTo>
                  <a:lnTo>
                    <a:pt x="0" y="1847"/>
                  </a:lnTo>
                  <a:lnTo>
                    <a:pt x="0" y="1847"/>
                  </a:lnTo>
                  <a:lnTo>
                    <a:pt x="31" y="1812"/>
                  </a:lnTo>
                  <a:lnTo>
                    <a:pt x="71" y="1777"/>
                  </a:lnTo>
                  <a:lnTo>
                    <a:pt x="113" y="1749"/>
                  </a:lnTo>
                  <a:lnTo>
                    <a:pt x="158" y="1725"/>
                  </a:lnTo>
                  <a:lnTo>
                    <a:pt x="203" y="1707"/>
                  </a:lnTo>
                  <a:lnTo>
                    <a:pt x="250" y="1693"/>
                  </a:lnTo>
                  <a:lnTo>
                    <a:pt x="297" y="1680"/>
                  </a:lnTo>
                  <a:lnTo>
                    <a:pt x="344" y="1668"/>
                  </a:lnTo>
                  <a:lnTo>
                    <a:pt x="388" y="1658"/>
                  </a:lnTo>
                  <a:lnTo>
                    <a:pt x="431" y="1647"/>
                  </a:lnTo>
                  <a:lnTo>
                    <a:pt x="473" y="1633"/>
                  </a:lnTo>
                  <a:lnTo>
                    <a:pt x="514" y="1617"/>
                  </a:lnTo>
                  <a:lnTo>
                    <a:pt x="551" y="1598"/>
                  </a:lnTo>
                  <a:lnTo>
                    <a:pt x="588" y="1572"/>
                  </a:lnTo>
                  <a:lnTo>
                    <a:pt x="623" y="1543"/>
                  </a:lnTo>
                  <a:lnTo>
                    <a:pt x="652" y="1509"/>
                  </a:lnTo>
                  <a:lnTo>
                    <a:pt x="676" y="1473"/>
                  </a:lnTo>
                  <a:lnTo>
                    <a:pt x="696" y="1434"/>
                  </a:lnTo>
                  <a:lnTo>
                    <a:pt x="712" y="1393"/>
                  </a:lnTo>
                  <a:lnTo>
                    <a:pt x="725" y="1352"/>
                  </a:lnTo>
                  <a:lnTo>
                    <a:pt x="736" y="1309"/>
                  </a:lnTo>
                  <a:lnTo>
                    <a:pt x="747" y="1264"/>
                  </a:lnTo>
                  <a:lnTo>
                    <a:pt x="759" y="1218"/>
                  </a:lnTo>
                  <a:lnTo>
                    <a:pt x="771" y="1170"/>
                  </a:lnTo>
                  <a:lnTo>
                    <a:pt x="787" y="1124"/>
                  </a:lnTo>
                  <a:lnTo>
                    <a:pt x="805" y="1078"/>
                  </a:lnTo>
                  <a:lnTo>
                    <a:pt x="827" y="1034"/>
                  </a:lnTo>
                  <a:lnTo>
                    <a:pt x="857" y="991"/>
                  </a:lnTo>
                  <a:lnTo>
                    <a:pt x="892" y="950"/>
                  </a:lnTo>
                  <a:lnTo>
                    <a:pt x="932" y="915"/>
                  </a:lnTo>
                  <a:lnTo>
                    <a:pt x="974" y="887"/>
                  </a:lnTo>
                  <a:lnTo>
                    <a:pt x="1019" y="863"/>
                  </a:lnTo>
                  <a:lnTo>
                    <a:pt x="1064" y="845"/>
                  </a:lnTo>
                  <a:lnTo>
                    <a:pt x="1111" y="830"/>
                  </a:lnTo>
                  <a:lnTo>
                    <a:pt x="1158" y="817"/>
                  </a:lnTo>
                  <a:lnTo>
                    <a:pt x="1205" y="806"/>
                  </a:lnTo>
                  <a:lnTo>
                    <a:pt x="1249" y="796"/>
                  </a:lnTo>
                  <a:lnTo>
                    <a:pt x="1292" y="783"/>
                  </a:lnTo>
                  <a:lnTo>
                    <a:pt x="1334" y="771"/>
                  </a:lnTo>
                  <a:lnTo>
                    <a:pt x="1375" y="755"/>
                  </a:lnTo>
                  <a:lnTo>
                    <a:pt x="1412" y="736"/>
                  </a:lnTo>
                  <a:lnTo>
                    <a:pt x="1449" y="710"/>
                  </a:lnTo>
                  <a:lnTo>
                    <a:pt x="1484" y="681"/>
                  </a:lnTo>
                  <a:lnTo>
                    <a:pt x="1513" y="647"/>
                  </a:lnTo>
                  <a:lnTo>
                    <a:pt x="1537" y="611"/>
                  </a:lnTo>
                  <a:lnTo>
                    <a:pt x="1557" y="572"/>
                  </a:lnTo>
                  <a:lnTo>
                    <a:pt x="1573" y="531"/>
                  </a:lnTo>
                  <a:lnTo>
                    <a:pt x="1586" y="489"/>
                  </a:lnTo>
                  <a:lnTo>
                    <a:pt x="1597" y="447"/>
                  </a:lnTo>
                  <a:lnTo>
                    <a:pt x="1608" y="402"/>
                  </a:lnTo>
                  <a:lnTo>
                    <a:pt x="1620" y="356"/>
                  </a:lnTo>
                  <a:lnTo>
                    <a:pt x="1632" y="308"/>
                  </a:lnTo>
                  <a:lnTo>
                    <a:pt x="1648" y="262"/>
                  </a:lnTo>
                  <a:lnTo>
                    <a:pt x="1666" y="216"/>
                  </a:lnTo>
                  <a:lnTo>
                    <a:pt x="1688" y="171"/>
                  </a:lnTo>
                  <a:lnTo>
                    <a:pt x="1718" y="129"/>
                  </a:lnTo>
                  <a:lnTo>
                    <a:pt x="1753" y="88"/>
                  </a:lnTo>
                  <a:lnTo>
                    <a:pt x="1786" y="57"/>
                  </a:lnTo>
                  <a:lnTo>
                    <a:pt x="1825" y="31"/>
                  </a:lnTo>
                  <a:lnTo>
                    <a:pt x="1867" y="7"/>
                  </a:lnTo>
                  <a:lnTo>
                    <a:pt x="18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6172201" y="3568700"/>
              <a:ext cx="1744663" cy="1689100"/>
            </a:xfrm>
            <a:custGeom>
              <a:avLst/>
              <a:gdLst>
                <a:gd name="T0" fmla="*/ 2181 w 2200"/>
                <a:gd name="T1" fmla="*/ 79 h 2127"/>
                <a:gd name="T2" fmla="*/ 2053 w 2200"/>
                <a:gd name="T3" fmla="*/ 116 h 2127"/>
                <a:gd name="T4" fmla="*/ 1938 w 2200"/>
                <a:gd name="T5" fmla="*/ 175 h 2127"/>
                <a:gd name="T6" fmla="*/ 1850 w 2200"/>
                <a:gd name="T7" fmla="*/ 276 h 2127"/>
                <a:gd name="T8" fmla="*/ 1801 w 2200"/>
                <a:gd name="T9" fmla="*/ 396 h 2127"/>
                <a:gd name="T10" fmla="*/ 1767 w 2200"/>
                <a:gd name="T11" fmla="*/ 531 h 2127"/>
                <a:gd name="T12" fmla="*/ 1721 w 2200"/>
                <a:gd name="T13" fmla="*/ 669 h 2127"/>
                <a:gd name="T14" fmla="*/ 1634 w 2200"/>
                <a:gd name="T15" fmla="*/ 797 h 2127"/>
                <a:gd name="T16" fmla="*/ 1507 w 2200"/>
                <a:gd name="T17" fmla="*/ 885 h 2127"/>
                <a:gd name="T18" fmla="*/ 1368 w 2200"/>
                <a:gd name="T19" fmla="*/ 930 h 2127"/>
                <a:gd name="T20" fmla="*/ 1234 w 2200"/>
                <a:gd name="T21" fmla="*/ 964 h 2127"/>
                <a:gd name="T22" fmla="*/ 1113 w 2200"/>
                <a:gd name="T23" fmla="*/ 1013 h 2127"/>
                <a:gd name="T24" fmla="*/ 1012 w 2200"/>
                <a:gd name="T25" fmla="*/ 1101 h 2127"/>
                <a:gd name="T26" fmla="*/ 952 w 2200"/>
                <a:gd name="T27" fmla="*/ 1216 h 2127"/>
                <a:gd name="T28" fmla="*/ 917 w 2200"/>
                <a:gd name="T29" fmla="*/ 1346 h 2127"/>
                <a:gd name="T30" fmla="*/ 878 w 2200"/>
                <a:gd name="T31" fmla="*/ 1487 h 2127"/>
                <a:gd name="T32" fmla="*/ 808 w 2200"/>
                <a:gd name="T33" fmla="*/ 1620 h 2127"/>
                <a:gd name="T34" fmla="*/ 690 w 2200"/>
                <a:gd name="T35" fmla="*/ 1723 h 2127"/>
                <a:gd name="T36" fmla="*/ 553 w 2200"/>
                <a:gd name="T37" fmla="*/ 1779 h 2127"/>
                <a:gd name="T38" fmla="*/ 415 w 2200"/>
                <a:gd name="T39" fmla="*/ 1814 h 2127"/>
                <a:gd name="T40" fmla="*/ 290 w 2200"/>
                <a:gd name="T41" fmla="*/ 1855 h 2127"/>
                <a:gd name="T42" fmla="*/ 181 w 2200"/>
                <a:gd name="T43" fmla="*/ 1929 h 2127"/>
                <a:gd name="T44" fmla="*/ 107 w 2200"/>
                <a:gd name="T45" fmla="*/ 2039 h 2127"/>
                <a:gd name="T46" fmla="*/ 76 w 2200"/>
                <a:gd name="T47" fmla="*/ 2127 h 2127"/>
                <a:gd name="T48" fmla="*/ 24 w 2200"/>
                <a:gd name="T49" fmla="*/ 2050 h 2127"/>
                <a:gd name="T50" fmla="*/ 94 w 2200"/>
                <a:gd name="T51" fmla="*/ 1918 h 2127"/>
                <a:gd name="T52" fmla="*/ 212 w 2200"/>
                <a:gd name="T53" fmla="*/ 1813 h 2127"/>
                <a:gd name="T54" fmla="*/ 349 w 2200"/>
                <a:gd name="T55" fmla="*/ 1757 h 2127"/>
                <a:gd name="T56" fmla="*/ 486 w 2200"/>
                <a:gd name="T57" fmla="*/ 1722 h 2127"/>
                <a:gd name="T58" fmla="*/ 612 w 2200"/>
                <a:gd name="T59" fmla="*/ 1681 h 2127"/>
                <a:gd name="T60" fmla="*/ 721 w 2200"/>
                <a:gd name="T61" fmla="*/ 1607 h 2127"/>
                <a:gd name="T62" fmla="*/ 794 w 2200"/>
                <a:gd name="T63" fmla="*/ 1498 h 2127"/>
                <a:gd name="T64" fmla="*/ 835 w 2200"/>
                <a:gd name="T65" fmla="*/ 1373 h 2127"/>
                <a:gd name="T66" fmla="*/ 870 w 2200"/>
                <a:gd name="T67" fmla="*/ 1234 h 2127"/>
                <a:gd name="T68" fmla="*/ 926 w 2200"/>
                <a:gd name="T69" fmla="*/ 1098 h 2127"/>
                <a:gd name="T70" fmla="*/ 1031 w 2200"/>
                <a:gd name="T71" fmla="*/ 979 h 2127"/>
                <a:gd name="T72" fmla="*/ 1164 w 2200"/>
                <a:gd name="T73" fmla="*/ 909 h 2127"/>
                <a:gd name="T74" fmla="*/ 1304 w 2200"/>
                <a:gd name="T75" fmla="*/ 870 h 2127"/>
                <a:gd name="T76" fmla="*/ 1432 w 2200"/>
                <a:gd name="T77" fmla="*/ 835 h 2127"/>
                <a:gd name="T78" fmla="*/ 1549 w 2200"/>
                <a:gd name="T79" fmla="*/ 776 h 2127"/>
                <a:gd name="T80" fmla="*/ 1637 w 2200"/>
                <a:gd name="T81" fmla="*/ 675 h 2127"/>
                <a:gd name="T82" fmla="*/ 1684 w 2200"/>
                <a:gd name="T83" fmla="*/ 555 h 2127"/>
                <a:gd name="T84" fmla="*/ 1718 w 2200"/>
                <a:gd name="T85" fmla="*/ 420 h 2127"/>
                <a:gd name="T86" fmla="*/ 1764 w 2200"/>
                <a:gd name="T87" fmla="*/ 280 h 2127"/>
                <a:gd name="T88" fmla="*/ 1851 w 2200"/>
                <a:gd name="T89" fmla="*/ 152 h 2127"/>
                <a:gd name="T90" fmla="*/ 1978 w 2200"/>
                <a:gd name="T91" fmla="*/ 65 h 2127"/>
                <a:gd name="T92" fmla="*/ 2118 w 2200"/>
                <a:gd name="T93" fmla="*/ 19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0" h="2127">
                  <a:moveTo>
                    <a:pt x="2200" y="0"/>
                  </a:moveTo>
                  <a:lnTo>
                    <a:pt x="2200" y="75"/>
                  </a:lnTo>
                  <a:lnTo>
                    <a:pt x="2181" y="79"/>
                  </a:lnTo>
                  <a:lnTo>
                    <a:pt x="2138" y="91"/>
                  </a:lnTo>
                  <a:lnTo>
                    <a:pt x="2095" y="102"/>
                  </a:lnTo>
                  <a:lnTo>
                    <a:pt x="2053" y="116"/>
                  </a:lnTo>
                  <a:lnTo>
                    <a:pt x="2012" y="131"/>
                  </a:lnTo>
                  <a:lnTo>
                    <a:pt x="1974" y="151"/>
                  </a:lnTo>
                  <a:lnTo>
                    <a:pt x="1938" y="175"/>
                  </a:lnTo>
                  <a:lnTo>
                    <a:pt x="1903" y="204"/>
                  </a:lnTo>
                  <a:lnTo>
                    <a:pt x="1873" y="239"/>
                  </a:lnTo>
                  <a:lnTo>
                    <a:pt x="1850" y="276"/>
                  </a:lnTo>
                  <a:lnTo>
                    <a:pt x="1830" y="314"/>
                  </a:lnTo>
                  <a:lnTo>
                    <a:pt x="1813" y="354"/>
                  </a:lnTo>
                  <a:lnTo>
                    <a:pt x="1801" y="396"/>
                  </a:lnTo>
                  <a:lnTo>
                    <a:pt x="1789" y="440"/>
                  </a:lnTo>
                  <a:lnTo>
                    <a:pt x="1778" y="483"/>
                  </a:lnTo>
                  <a:lnTo>
                    <a:pt x="1767" y="531"/>
                  </a:lnTo>
                  <a:lnTo>
                    <a:pt x="1754" y="578"/>
                  </a:lnTo>
                  <a:lnTo>
                    <a:pt x="1739" y="625"/>
                  </a:lnTo>
                  <a:lnTo>
                    <a:pt x="1721" y="669"/>
                  </a:lnTo>
                  <a:lnTo>
                    <a:pt x="1698" y="714"/>
                  </a:lnTo>
                  <a:lnTo>
                    <a:pt x="1669" y="758"/>
                  </a:lnTo>
                  <a:lnTo>
                    <a:pt x="1634" y="797"/>
                  </a:lnTo>
                  <a:lnTo>
                    <a:pt x="1593" y="833"/>
                  </a:lnTo>
                  <a:lnTo>
                    <a:pt x="1551" y="861"/>
                  </a:lnTo>
                  <a:lnTo>
                    <a:pt x="1507" y="885"/>
                  </a:lnTo>
                  <a:lnTo>
                    <a:pt x="1460" y="904"/>
                  </a:lnTo>
                  <a:lnTo>
                    <a:pt x="1414" y="918"/>
                  </a:lnTo>
                  <a:lnTo>
                    <a:pt x="1368" y="930"/>
                  </a:lnTo>
                  <a:lnTo>
                    <a:pt x="1320" y="941"/>
                  </a:lnTo>
                  <a:lnTo>
                    <a:pt x="1277" y="953"/>
                  </a:lnTo>
                  <a:lnTo>
                    <a:pt x="1234" y="964"/>
                  </a:lnTo>
                  <a:lnTo>
                    <a:pt x="1192" y="978"/>
                  </a:lnTo>
                  <a:lnTo>
                    <a:pt x="1151" y="993"/>
                  </a:lnTo>
                  <a:lnTo>
                    <a:pt x="1113" y="1013"/>
                  </a:lnTo>
                  <a:lnTo>
                    <a:pt x="1077" y="1037"/>
                  </a:lnTo>
                  <a:lnTo>
                    <a:pt x="1042" y="1067"/>
                  </a:lnTo>
                  <a:lnTo>
                    <a:pt x="1012" y="1101"/>
                  </a:lnTo>
                  <a:lnTo>
                    <a:pt x="989" y="1138"/>
                  </a:lnTo>
                  <a:lnTo>
                    <a:pt x="969" y="1177"/>
                  </a:lnTo>
                  <a:lnTo>
                    <a:pt x="952" y="1216"/>
                  </a:lnTo>
                  <a:lnTo>
                    <a:pt x="940" y="1258"/>
                  </a:lnTo>
                  <a:lnTo>
                    <a:pt x="928" y="1302"/>
                  </a:lnTo>
                  <a:lnTo>
                    <a:pt x="917" y="1346"/>
                  </a:lnTo>
                  <a:lnTo>
                    <a:pt x="906" y="1393"/>
                  </a:lnTo>
                  <a:lnTo>
                    <a:pt x="893" y="1440"/>
                  </a:lnTo>
                  <a:lnTo>
                    <a:pt x="878" y="1487"/>
                  </a:lnTo>
                  <a:lnTo>
                    <a:pt x="860" y="1533"/>
                  </a:lnTo>
                  <a:lnTo>
                    <a:pt x="837" y="1576"/>
                  </a:lnTo>
                  <a:lnTo>
                    <a:pt x="808" y="1620"/>
                  </a:lnTo>
                  <a:lnTo>
                    <a:pt x="773" y="1660"/>
                  </a:lnTo>
                  <a:lnTo>
                    <a:pt x="732" y="1695"/>
                  </a:lnTo>
                  <a:lnTo>
                    <a:pt x="690" y="1723"/>
                  </a:lnTo>
                  <a:lnTo>
                    <a:pt x="646" y="1747"/>
                  </a:lnTo>
                  <a:lnTo>
                    <a:pt x="599" y="1765"/>
                  </a:lnTo>
                  <a:lnTo>
                    <a:pt x="553" y="1779"/>
                  </a:lnTo>
                  <a:lnTo>
                    <a:pt x="507" y="1792"/>
                  </a:lnTo>
                  <a:lnTo>
                    <a:pt x="459" y="1805"/>
                  </a:lnTo>
                  <a:lnTo>
                    <a:pt x="415" y="1814"/>
                  </a:lnTo>
                  <a:lnTo>
                    <a:pt x="373" y="1826"/>
                  </a:lnTo>
                  <a:lnTo>
                    <a:pt x="331" y="1840"/>
                  </a:lnTo>
                  <a:lnTo>
                    <a:pt x="290" y="1855"/>
                  </a:lnTo>
                  <a:lnTo>
                    <a:pt x="251" y="1875"/>
                  </a:lnTo>
                  <a:lnTo>
                    <a:pt x="214" y="1899"/>
                  </a:lnTo>
                  <a:lnTo>
                    <a:pt x="181" y="1929"/>
                  </a:lnTo>
                  <a:lnTo>
                    <a:pt x="151" y="1963"/>
                  </a:lnTo>
                  <a:lnTo>
                    <a:pt x="126" y="1999"/>
                  </a:lnTo>
                  <a:lnTo>
                    <a:pt x="107" y="2039"/>
                  </a:lnTo>
                  <a:lnTo>
                    <a:pt x="91" y="2079"/>
                  </a:lnTo>
                  <a:lnTo>
                    <a:pt x="79" y="2120"/>
                  </a:lnTo>
                  <a:lnTo>
                    <a:pt x="76" y="2127"/>
                  </a:lnTo>
                  <a:lnTo>
                    <a:pt x="0" y="2127"/>
                  </a:lnTo>
                  <a:lnTo>
                    <a:pt x="9" y="2098"/>
                  </a:lnTo>
                  <a:lnTo>
                    <a:pt x="24" y="2050"/>
                  </a:lnTo>
                  <a:lnTo>
                    <a:pt x="42" y="2005"/>
                  </a:lnTo>
                  <a:lnTo>
                    <a:pt x="65" y="1960"/>
                  </a:lnTo>
                  <a:lnTo>
                    <a:pt x="94" y="1918"/>
                  </a:lnTo>
                  <a:lnTo>
                    <a:pt x="129" y="1878"/>
                  </a:lnTo>
                  <a:lnTo>
                    <a:pt x="170" y="1841"/>
                  </a:lnTo>
                  <a:lnTo>
                    <a:pt x="212" y="1813"/>
                  </a:lnTo>
                  <a:lnTo>
                    <a:pt x="256" y="1791"/>
                  </a:lnTo>
                  <a:lnTo>
                    <a:pt x="303" y="1771"/>
                  </a:lnTo>
                  <a:lnTo>
                    <a:pt x="349" y="1757"/>
                  </a:lnTo>
                  <a:lnTo>
                    <a:pt x="395" y="1744"/>
                  </a:lnTo>
                  <a:lnTo>
                    <a:pt x="443" y="1733"/>
                  </a:lnTo>
                  <a:lnTo>
                    <a:pt x="486" y="1722"/>
                  </a:lnTo>
                  <a:lnTo>
                    <a:pt x="529" y="1711"/>
                  </a:lnTo>
                  <a:lnTo>
                    <a:pt x="571" y="1697"/>
                  </a:lnTo>
                  <a:lnTo>
                    <a:pt x="612" y="1681"/>
                  </a:lnTo>
                  <a:lnTo>
                    <a:pt x="650" y="1662"/>
                  </a:lnTo>
                  <a:lnTo>
                    <a:pt x="686" y="1638"/>
                  </a:lnTo>
                  <a:lnTo>
                    <a:pt x="721" y="1607"/>
                  </a:lnTo>
                  <a:lnTo>
                    <a:pt x="751" y="1573"/>
                  </a:lnTo>
                  <a:lnTo>
                    <a:pt x="774" y="1537"/>
                  </a:lnTo>
                  <a:lnTo>
                    <a:pt x="794" y="1498"/>
                  </a:lnTo>
                  <a:lnTo>
                    <a:pt x="811" y="1459"/>
                  </a:lnTo>
                  <a:lnTo>
                    <a:pt x="823" y="1416"/>
                  </a:lnTo>
                  <a:lnTo>
                    <a:pt x="835" y="1373"/>
                  </a:lnTo>
                  <a:lnTo>
                    <a:pt x="846" y="1328"/>
                  </a:lnTo>
                  <a:lnTo>
                    <a:pt x="857" y="1282"/>
                  </a:lnTo>
                  <a:lnTo>
                    <a:pt x="870" y="1234"/>
                  </a:lnTo>
                  <a:lnTo>
                    <a:pt x="885" y="1188"/>
                  </a:lnTo>
                  <a:lnTo>
                    <a:pt x="903" y="1143"/>
                  </a:lnTo>
                  <a:lnTo>
                    <a:pt x="926" y="1098"/>
                  </a:lnTo>
                  <a:lnTo>
                    <a:pt x="955" y="1055"/>
                  </a:lnTo>
                  <a:lnTo>
                    <a:pt x="990" y="1016"/>
                  </a:lnTo>
                  <a:lnTo>
                    <a:pt x="1031" y="979"/>
                  </a:lnTo>
                  <a:lnTo>
                    <a:pt x="1073" y="951"/>
                  </a:lnTo>
                  <a:lnTo>
                    <a:pt x="1117" y="927"/>
                  </a:lnTo>
                  <a:lnTo>
                    <a:pt x="1164" y="909"/>
                  </a:lnTo>
                  <a:lnTo>
                    <a:pt x="1210" y="895"/>
                  </a:lnTo>
                  <a:lnTo>
                    <a:pt x="1256" y="883"/>
                  </a:lnTo>
                  <a:lnTo>
                    <a:pt x="1304" y="870"/>
                  </a:lnTo>
                  <a:lnTo>
                    <a:pt x="1347" y="860"/>
                  </a:lnTo>
                  <a:lnTo>
                    <a:pt x="1390" y="849"/>
                  </a:lnTo>
                  <a:lnTo>
                    <a:pt x="1432" y="835"/>
                  </a:lnTo>
                  <a:lnTo>
                    <a:pt x="1473" y="819"/>
                  </a:lnTo>
                  <a:lnTo>
                    <a:pt x="1512" y="800"/>
                  </a:lnTo>
                  <a:lnTo>
                    <a:pt x="1549" y="776"/>
                  </a:lnTo>
                  <a:lnTo>
                    <a:pt x="1582" y="745"/>
                  </a:lnTo>
                  <a:lnTo>
                    <a:pt x="1612" y="712"/>
                  </a:lnTo>
                  <a:lnTo>
                    <a:pt x="1637" y="675"/>
                  </a:lnTo>
                  <a:lnTo>
                    <a:pt x="1656" y="636"/>
                  </a:lnTo>
                  <a:lnTo>
                    <a:pt x="1672" y="595"/>
                  </a:lnTo>
                  <a:lnTo>
                    <a:pt x="1684" y="555"/>
                  </a:lnTo>
                  <a:lnTo>
                    <a:pt x="1697" y="511"/>
                  </a:lnTo>
                  <a:lnTo>
                    <a:pt x="1707" y="466"/>
                  </a:lnTo>
                  <a:lnTo>
                    <a:pt x="1718" y="420"/>
                  </a:lnTo>
                  <a:lnTo>
                    <a:pt x="1731" y="372"/>
                  </a:lnTo>
                  <a:lnTo>
                    <a:pt x="1746" y="326"/>
                  </a:lnTo>
                  <a:lnTo>
                    <a:pt x="1764" y="280"/>
                  </a:lnTo>
                  <a:lnTo>
                    <a:pt x="1787" y="236"/>
                  </a:lnTo>
                  <a:lnTo>
                    <a:pt x="1816" y="193"/>
                  </a:lnTo>
                  <a:lnTo>
                    <a:pt x="1851" y="152"/>
                  </a:lnTo>
                  <a:lnTo>
                    <a:pt x="1892" y="117"/>
                  </a:lnTo>
                  <a:lnTo>
                    <a:pt x="1935" y="89"/>
                  </a:lnTo>
                  <a:lnTo>
                    <a:pt x="1978" y="65"/>
                  </a:lnTo>
                  <a:lnTo>
                    <a:pt x="2025" y="47"/>
                  </a:lnTo>
                  <a:lnTo>
                    <a:pt x="2071" y="32"/>
                  </a:lnTo>
                  <a:lnTo>
                    <a:pt x="2118" y="19"/>
                  </a:lnTo>
                  <a:lnTo>
                    <a:pt x="2165" y="8"/>
                  </a:lnTo>
                  <a:lnTo>
                    <a:pt x="2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5953126" y="3325813"/>
              <a:ext cx="1963738" cy="1931988"/>
            </a:xfrm>
            <a:custGeom>
              <a:avLst/>
              <a:gdLst>
                <a:gd name="T0" fmla="*/ 2462 w 2476"/>
                <a:gd name="T1" fmla="*/ 98 h 2434"/>
                <a:gd name="T2" fmla="*/ 2331 w 2476"/>
                <a:gd name="T3" fmla="*/ 148 h 2434"/>
                <a:gd name="T4" fmla="*/ 2198 w 2476"/>
                <a:gd name="T5" fmla="*/ 182 h 2434"/>
                <a:gd name="T6" fmla="*/ 2072 w 2476"/>
                <a:gd name="T7" fmla="*/ 222 h 2434"/>
                <a:gd name="T8" fmla="*/ 1965 w 2476"/>
                <a:gd name="T9" fmla="*/ 297 h 2434"/>
                <a:gd name="T10" fmla="*/ 1890 w 2476"/>
                <a:gd name="T11" fmla="*/ 406 h 2434"/>
                <a:gd name="T12" fmla="*/ 1850 w 2476"/>
                <a:gd name="T13" fmla="*/ 531 h 2434"/>
                <a:gd name="T14" fmla="*/ 1815 w 2476"/>
                <a:gd name="T15" fmla="*/ 670 h 2434"/>
                <a:gd name="T16" fmla="*/ 1759 w 2476"/>
                <a:gd name="T17" fmla="*/ 806 h 2434"/>
                <a:gd name="T18" fmla="*/ 1654 w 2476"/>
                <a:gd name="T19" fmla="*/ 925 h 2434"/>
                <a:gd name="T20" fmla="*/ 1522 w 2476"/>
                <a:gd name="T21" fmla="*/ 995 h 2434"/>
                <a:gd name="T22" fmla="*/ 1381 w 2476"/>
                <a:gd name="T23" fmla="*/ 1034 h 2434"/>
                <a:gd name="T24" fmla="*/ 1252 w 2476"/>
                <a:gd name="T25" fmla="*/ 1069 h 2434"/>
                <a:gd name="T26" fmla="*/ 1137 w 2476"/>
                <a:gd name="T27" fmla="*/ 1129 h 2434"/>
                <a:gd name="T28" fmla="*/ 1049 w 2476"/>
                <a:gd name="T29" fmla="*/ 1229 h 2434"/>
                <a:gd name="T30" fmla="*/ 1000 w 2476"/>
                <a:gd name="T31" fmla="*/ 1351 h 2434"/>
                <a:gd name="T32" fmla="*/ 966 w 2476"/>
                <a:gd name="T33" fmla="*/ 1484 h 2434"/>
                <a:gd name="T34" fmla="*/ 920 w 2476"/>
                <a:gd name="T35" fmla="*/ 1624 h 2434"/>
                <a:gd name="T36" fmla="*/ 833 w 2476"/>
                <a:gd name="T37" fmla="*/ 1751 h 2434"/>
                <a:gd name="T38" fmla="*/ 706 w 2476"/>
                <a:gd name="T39" fmla="*/ 1838 h 2434"/>
                <a:gd name="T40" fmla="*/ 567 w 2476"/>
                <a:gd name="T41" fmla="*/ 1885 h 2434"/>
                <a:gd name="T42" fmla="*/ 433 w 2476"/>
                <a:gd name="T43" fmla="*/ 1918 h 2434"/>
                <a:gd name="T44" fmla="*/ 313 w 2476"/>
                <a:gd name="T45" fmla="*/ 1966 h 2434"/>
                <a:gd name="T46" fmla="*/ 212 w 2476"/>
                <a:gd name="T47" fmla="*/ 2054 h 2434"/>
                <a:gd name="T48" fmla="*/ 152 w 2476"/>
                <a:gd name="T49" fmla="*/ 2171 h 2434"/>
                <a:gd name="T50" fmla="*/ 117 w 2476"/>
                <a:gd name="T51" fmla="*/ 2299 h 2434"/>
                <a:gd name="T52" fmla="*/ 80 w 2476"/>
                <a:gd name="T53" fmla="*/ 2433 h 2434"/>
                <a:gd name="T54" fmla="*/ 5 w 2476"/>
                <a:gd name="T55" fmla="*/ 2424 h 2434"/>
                <a:gd name="T56" fmla="*/ 45 w 2476"/>
                <a:gd name="T57" fmla="*/ 2283 h 2434"/>
                <a:gd name="T58" fmla="*/ 84 w 2476"/>
                <a:gd name="T59" fmla="*/ 2142 h 2434"/>
                <a:gd name="T60" fmla="*/ 154 w 2476"/>
                <a:gd name="T61" fmla="*/ 2009 h 2434"/>
                <a:gd name="T62" fmla="*/ 272 w 2476"/>
                <a:gd name="T63" fmla="*/ 1904 h 2434"/>
                <a:gd name="T64" fmla="*/ 409 w 2476"/>
                <a:gd name="T65" fmla="*/ 1848 h 2434"/>
                <a:gd name="T66" fmla="*/ 548 w 2476"/>
                <a:gd name="T67" fmla="*/ 1813 h 2434"/>
                <a:gd name="T68" fmla="*/ 672 w 2476"/>
                <a:gd name="T69" fmla="*/ 1773 h 2434"/>
                <a:gd name="T70" fmla="*/ 782 w 2476"/>
                <a:gd name="T71" fmla="*/ 1700 h 2434"/>
                <a:gd name="T72" fmla="*/ 856 w 2476"/>
                <a:gd name="T73" fmla="*/ 1590 h 2434"/>
                <a:gd name="T74" fmla="*/ 896 w 2476"/>
                <a:gd name="T75" fmla="*/ 1464 h 2434"/>
                <a:gd name="T76" fmla="*/ 930 w 2476"/>
                <a:gd name="T77" fmla="*/ 1327 h 2434"/>
                <a:gd name="T78" fmla="*/ 987 w 2476"/>
                <a:gd name="T79" fmla="*/ 1190 h 2434"/>
                <a:gd name="T80" fmla="*/ 1091 w 2476"/>
                <a:gd name="T81" fmla="*/ 1070 h 2434"/>
                <a:gd name="T82" fmla="*/ 1224 w 2476"/>
                <a:gd name="T83" fmla="*/ 1000 h 2434"/>
                <a:gd name="T84" fmla="*/ 1364 w 2476"/>
                <a:gd name="T85" fmla="*/ 962 h 2434"/>
                <a:gd name="T86" fmla="*/ 1493 w 2476"/>
                <a:gd name="T87" fmla="*/ 926 h 2434"/>
                <a:gd name="T88" fmla="*/ 1609 w 2476"/>
                <a:gd name="T89" fmla="*/ 867 h 2434"/>
                <a:gd name="T90" fmla="*/ 1697 w 2476"/>
                <a:gd name="T91" fmla="*/ 766 h 2434"/>
                <a:gd name="T92" fmla="*/ 1746 w 2476"/>
                <a:gd name="T93" fmla="*/ 646 h 2434"/>
                <a:gd name="T94" fmla="*/ 1778 w 2476"/>
                <a:gd name="T95" fmla="*/ 511 h 2434"/>
                <a:gd name="T96" fmla="*/ 1825 w 2476"/>
                <a:gd name="T97" fmla="*/ 372 h 2434"/>
                <a:gd name="T98" fmla="*/ 1911 w 2476"/>
                <a:gd name="T99" fmla="*/ 245 h 2434"/>
                <a:gd name="T100" fmla="*/ 2039 w 2476"/>
                <a:gd name="T101" fmla="*/ 157 h 2434"/>
                <a:gd name="T102" fmla="*/ 2179 w 2476"/>
                <a:gd name="T103" fmla="*/ 112 h 2434"/>
                <a:gd name="T104" fmla="*/ 2322 w 2476"/>
                <a:gd name="T105" fmla="*/ 75 h 2434"/>
                <a:gd name="T106" fmla="*/ 2453 w 2476"/>
                <a:gd name="T107" fmla="*/ 16 h 2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6" h="2434">
                  <a:moveTo>
                    <a:pt x="2476" y="0"/>
                  </a:moveTo>
                  <a:lnTo>
                    <a:pt x="2476" y="89"/>
                  </a:lnTo>
                  <a:lnTo>
                    <a:pt x="2462" y="98"/>
                  </a:lnTo>
                  <a:lnTo>
                    <a:pt x="2420" y="119"/>
                  </a:lnTo>
                  <a:lnTo>
                    <a:pt x="2376" y="136"/>
                  </a:lnTo>
                  <a:lnTo>
                    <a:pt x="2331" y="148"/>
                  </a:lnTo>
                  <a:lnTo>
                    <a:pt x="2287" y="161"/>
                  </a:lnTo>
                  <a:lnTo>
                    <a:pt x="2242" y="172"/>
                  </a:lnTo>
                  <a:lnTo>
                    <a:pt x="2198" y="182"/>
                  </a:lnTo>
                  <a:lnTo>
                    <a:pt x="2155" y="193"/>
                  </a:lnTo>
                  <a:lnTo>
                    <a:pt x="2113" y="207"/>
                  </a:lnTo>
                  <a:lnTo>
                    <a:pt x="2072" y="222"/>
                  </a:lnTo>
                  <a:lnTo>
                    <a:pt x="2035" y="242"/>
                  </a:lnTo>
                  <a:lnTo>
                    <a:pt x="1998" y="266"/>
                  </a:lnTo>
                  <a:lnTo>
                    <a:pt x="1965" y="297"/>
                  </a:lnTo>
                  <a:lnTo>
                    <a:pt x="1934" y="330"/>
                  </a:lnTo>
                  <a:lnTo>
                    <a:pt x="1910" y="367"/>
                  </a:lnTo>
                  <a:lnTo>
                    <a:pt x="1890" y="406"/>
                  </a:lnTo>
                  <a:lnTo>
                    <a:pt x="1875" y="445"/>
                  </a:lnTo>
                  <a:lnTo>
                    <a:pt x="1861" y="487"/>
                  </a:lnTo>
                  <a:lnTo>
                    <a:pt x="1850" y="531"/>
                  </a:lnTo>
                  <a:lnTo>
                    <a:pt x="1839" y="576"/>
                  </a:lnTo>
                  <a:lnTo>
                    <a:pt x="1827" y="622"/>
                  </a:lnTo>
                  <a:lnTo>
                    <a:pt x="1815" y="670"/>
                  </a:lnTo>
                  <a:lnTo>
                    <a:pt x="1801" y="716"/>
                  </a:lnTo>
                  <a:lnTo>
                    <a:pt x="1781" y="762"/>
                  </a:lnTo>
                  <a:lnTo>
                    <a:pt x="1759" y="806"/>
                  </a:lnTo>
                  <a:lnTo>
                    <a:pt x="1731" y="849"/>
                  </a:lnTo>
                  <a:lnTo>
                    <a:pt x="1694" y="890"/>
                  </a:lnTo>
                  <a:lnTo>
                    <a:pt x="1654" y="925"/>
                  </a:lnTo>
                  <a:lnTo>
                    <a:pt x="1612" y="953"/>
                  </a:lnTo>
                  <a:lnTo>
                    <a:pt x="1567" y="976"/>
                  </a:lnTo>
                  <a:lnTo>
                    <a:pt x="1522" y="995"/>
                  </a:lnTo>
                  <a:lnTo>
                    <a:pt x="1475" y="1010"/>
                  </a:lnTo>
                  <a:lnTo>
                    <a:pt x="1428" y="1023"/>
                  </a:lnTo>
                  <a:lnTo>
                    <a:pt x="1381" y="1034"/>
                  </a:lnTo>
                  <a:lnTo>
                    <a:pt x="1337" y="1044"/>
                  </a:lnTo>
                  <a:lnTo>
                    <a:pt x="1294" y="1055"/>
                  </a:lnTo>
                  <a:lnTo>
                    <a:pt x="1252" y="1069"/>
                  </a:lnTo>
                  <a:lnTo>
                    <a:pt x="1211" y="1084"/>
                  </a:lnTo>
                  <a:lnTo>
                    <a:pt x="1174" y="1104"/>
                  </a:lnTo>
                  <a:lnTo>
                    <a:pt x="1137" y="1129"/>
                  </a:lnTo>
                  <a:lnTo>
                    <a:pt x="1102" y="1159"/>
                  </a:lnTo>
                  <a:lnTo>
                    <a:pt x="1073" y="1192"/>
                  </a:lnTo>
                  <a:lnTo>
                    <a:pt x="1049" y="1229"/>
                  </a:lnTo>
                  <a:lnTo>
                    <a:pt x="1029" y="1268"/>
                  </a:lnTo>
                  <a:lnTo>
                    <a:pt x="1013" y="1309"/>
                  </a:lnTo>
                  <a:lnTo>
                    <a:pt x="1000" y="1351"/>
                  </a:lnTo>
                  <a:lnTo>
                    <a:pt x="989" y="1393"/>
                  </a:lnTo>
                  <a:lnTo>
                    <a:pt x="978" y="1438"/>
                  </a:lnTo>
                  <a:lnTo>
                    <a:pt x="966" y="1484"/>
                  </a:lnTo>
                  <a:lnTo>
                    <a:pt x="954" y="1531"/>
                  </a:lnTo>
                  <a:lnTo>
                    <a:pt x="938" y="1578"/>
                  </a:lnTo>
                  <a:lnTo>
                    <a:pt x="920" y="1624"/>
                  </a:lnTo>
                  <a:lnTo>
                    <a:pt x="898" y="1667"/>
                  </a:lnTo>
                  <a:lnTo>
                    <a:pt x="868" y="1711"/>
                  </a:lnTo>
                  <a:lnTo>
                    <a:pt x="833" y="1751"/>
                  </a:lnTo>
                  <a:lnTo>
                    <a:pt x="793" y="1787"/>
                  </a:lnTo>
                  <a:lnTo>
                    <a:pt x="751" y="1815"/>
                  </a:lnTo>
                  <a:lnTo>
                    <a:pt x="706" y="1838"/>
                  </a:lnTo>
                  <a:lnTo>
                    <a:pt x="661" y="1857"/>
                  </a:lnTo>
                  <a:lnTo>
                    <a:pt x="614" y="1872"/>
                  </a:lnTo>
                  <a:lnTo>
                    <a:pt x="567" y="1885"/>
                  </a:lnTo>
                  <a:lnTo>
                    <a:pt x="520" y="1896"/>
                  </a:lnTo>
                  <a:lnTo>
                    <a:pt x="476" y="1906"/>
                  </a:lnTo>
                  <a:lnTo>
                    <a:pt x="433" y="1918"/>
                  </a:lnTo>
                  <a:lnTo>
                    <a:pt x="391" y="1931"/>
                  </a:lnTo>
                  <a:lnTo>
                    <a:pt x="350" y="1946"/>
                  </a:lnTo>
                  <a:lnTo>
                    <a:pt x="313" y="1966"/>
                  </a:lnTo>
                  <a:lnTo>
                    <a:pt x="276" y="1991"/>
                  </a:lnTo>
                  <a:lnTo>
                    <a:pt x="241" y="2021"/>
                  </a:lnTo>
                  <a:lnTo>
                    <a:pt x="212" y="2054"/>
                  </a:lnTo>
                  <a:lnTo>
                    <a:pt x="188" y="2091"/>
                  </a:lnTo>
                  <a:lnTo>
                    <a:pt x="168" y="2130"/>
                  </a:lnTo>
                  <a:lnTo>
                    <a:pt x="152" y="2171"/>
                  </a:lnTo>
                  <a:lnTo>
                    <a:pt x="139" y="2213"/>
                  </a:lnTo>
                  <a:lnTo>
                    <a:pt x="128" y="2255"/>
                  </a:lnTo>
                  <a:lnTo>
                    <a:pt x="117" y="2299"/>
                  </a:lnTo>
                  <a:lnTo>
                    <a:pt x="105" y="2344"/>
                  </a:lnTo>
                  <a:lnTo>
                    <a:pt x="94" y="2389"/>
                  </a:lnTo>
                  <a:lnTo>
                    <a:pt x="80" y="2433"/>
                  </a:lnTo>
                  <a:lnTo>
                    <a:pt x="80" y="2434"/>
                  </a:lnTo>
                  <a:lnTo>
                    <a:pt x="0" y="2434"/>
                  </a:lnTo>
                  <a:lnTo>
                    <a:pt x="5" y="2424"/>
                  </a:lnTo>
                  <a:lnTo>
                    <a:pt x="20" y="2379"/>
                  </a:lnTo>
                  <a:lnTo>
                    <a:pt x="34" y="2332"/>
                  </a:lnTo>
                  <a:lnTo>
                    <a:pt x="45" y="2283"/>
                  </a:lnTo>
                  <a:lnTo>
                    <a:pt x="56" y="2235"/>
                  </a:lnTo>
                  <a:lnTo>
                    <a:pt x="69" y="2189"/>
                  </a:lnTo>
                  <a:lnTo>
                    <a:pt x="84" y="2142"/>
                  </a:lnTo>
                  <a:lnTo>
                    <a:pt x="103" y="2096"/>
                  </a:lnTo>
                  <a:lnTo>
                    <a:pt x="125" y="2051"/>
                  </a:lnTo>
                  <a:lnTo>
                    <a:pt x="154" y="2009"/>
                  </a:lnTo>
                  <a:lnTo>
                    <a:pt x="189" y="1969"/>
                  </a:lnTo>
                  <a:lnTo>
                    <a:pt x="230" y="1934"/>
                  </a:lnTo>
                  <a:lnTo>
                    <a:pt x="272" y="1904"/>
                  </a:lnTo>
                  <a:lnTo>
                    <a:pt x="317" y="1882"/>
                  </a:lnTo>
                  <a:lnTo>
                    <a:pt x="363" y="1864"/>
                  </a:lnTo>
                  <a:lnTo>
                    <a:pt x="409" y="1848"/>
                  </a:lnTo>
                  <a:lnTo>
                    <a:pt x="457" y="1836"/>
                  </a:lnTo>
                  <a:lnTo>
                    <a:pt x="503" y="1824"/>
                  </a:lnTo>
                  <a:lnTo>
                    <a:pt x="548" y="1813"/>
                  </a:lnTo>
                  <a:lnTo>
                    <a:pt x="590" y="1802"/>
                  </a:lnTo>
                  <a:lnTo>
                    <a:pt x="632" y="1789"/>
                  </a:lnTo>
                  <a:lnTo>
                    <a:pt x="672" y="1773"/>
                  </a:lnTo>
                  <a:lnTo>
                    <a:pt x="712" y="1753"/>
                  </a:lnTo>
                  <a:lnTo>
                    <a:pt x="748" y="1729"/>
                  </a:lnTo>
                  <a:lnTo>
                    <a:pt x="782" y="1700"/>
                  </a:lnTo>
                  <a:lnTo>
                    <a:pt x="811" y="1665"/>
                  </a:lnTo>
                  <a:lnTo>
                    <a:pt x="836" y="1628"/>
                  </a:lnTo>
                  <a:lnTo>
                    <a:pt x="856" y="1590"/>
                  </a:lnTo>
                  <a:lnTo>
                    <a:pt x="871" y="1550"/>
                  </a:lnTo>
                  <a:lnTo>
                    <a:pt x="884" y="1508"/>
                  </a:lnTo>
                  <a:lnTo>
                    <a:pt x="896" y="1464"/>
                  </a:lnTo>
                  <a:lnTo>
                    <a:pt x="906" y="1421"/>
                  </a:lnTo>
                  <a:lnTo>
                    <a:pt x="917" y="1373"/>
                  </a:lnTo>
                  <a:lnTo>
                    <a:pt x="930" y="1327"/>
                  </a:lnTo>
                  <a:lnTo>
                    <a:pt x="945" y="1279"/>
                  </a:lnTo>
                  <a:lnTo>
                    <a:pt x="964" y="1234"/>
                  </a:lnTo>
                  <a:lnTo>
                    <a:pt x="987" y="1190"/>
                  </a:lnTo>
                  <a:lnTo>
                    <a:pt x="1015" y="1147"/>
                  </a:lnTo>
                  <a:lnTo>
                    <a:pt x="1050" y="1107"/>
                  </a:lnTo>
                  <a:lnTo>
                    <a:pt x="1091" y="1070"/>
                  </a:lnTo>
                  <a:lnTo>
                    <a:pt x="1134" y="1042"/>
                  </a:lnTo>
                  <a:lnTo>
                    <a:pt x="1178" y="1020"/>
                  </a:lnTo>
                  <a:lnTo>
                    <a:pt x="1224" y="1000"/>
                  </a:lnTo>
                  <a:lnTo>
                    <a:pt x="1270" y="986"/>
                  </a:lnTo>
                  <a:lnTo>
                    <a:pt x="1318" y="974"/>
                  </a:lnTo>
                  <a:lnTo>
                    <a:pt x="1364" y="962"/>
                  </a:lnTo>
                  <a:lnTo>
                    <a:pt x="1409" y="951"/>
                  </a:lnTo>
                  <a:lnTo>
                    <a:pt x="1451" y="940"/>
                  </a:lnTo>
                  <a:lnTo>
                    <a:pt x="1493" y="926"/>
                  </a:lnTo>
                  <a:lnTo>
                    <a:pt x="1533" y="911"/>
                  </a:lnTo>
                  <a:lnTo>
                    <a:pt x="1573" y="891"/>
                  </a:lnTo>
                  <a:lnTo>
                    <a:pt x="1609" y="867"/>
                  </a:lnTo>
                  <a:lnTo>
                    <a:pt x="1643" y="838"/>
                  </a:lnTo>
                  <a:lnTo>
                    <a:pt x="1672" y="803"/>
                  </a:lnTo>
                  <a:lnTo>
                    <a:pt x="1697" y="766"/>
                  </a:lnTo>
                  <a:lnTo>
                    <a:pt x="1717" y="728"/>
                  </a:lnTo>
                  <a:lnTo>
                    <a:pt x="1732" y="688"/>
                  </a:lnTo>
                  <a:lnTo>
                    <a:pt x="1746" y="646"/>
                  </a:lnTo>
                  <a:lnTo>
                    <a:pt x="1757" y="602"/>
                  </a:lnTo>
                  <a:lnTo>
                    <a:pt x="1767" y="559"/>
                  </a:lnTo>
                  <a:lnTo>
                    <a:pt x="1778" y="511"/>
                  </a:lnTo>
                  <a:lnTo>
                    <a:pt x="1791" y="464"/>
                  </a:lnTo>
                  <a:lnTo>
                    <a:pt x="1806" y="417"/>
                  </a:lnTo>
                  <a:lnTo>
                    <a:pt x="1825" y="372"/>
                  </a:lnTo>
                  <a:lnTo>
                    <a:pt x="1848" y="328"/>
                  </a:lnTo>
                  <a:lnTo>
                    <a:pt x="1876" y="284"/>
                  </a:lnTo>
                  <a:lnTo>
                    <a:pt x="1911" y="245"/>
                  </a:lnTo>
                  <a:lnTo>
                    <a:pt x="1952" y="208"/>
                  </a:lnTo>
                  <a:lnTo>
                    <a:pt x="1995" y="180"/>
                  </a:lnTo>
                  <a:lnTo>
                    <a:pt x="2039" y="157"/>
                  </a:lnTo>
                  <a:lnTo>
                    <a:pt x="2085" y="138"/>
                  </a:lnTo>
                  <a:lnTo>
                    <a:pt x="2131" y="124"/>
                  </a:lnTo>
                  <a:lnTo>
                    <a:pt x="2179" y="112"/>
                  </a:lnTo>
                  <a:lnTo>
                    <a:pt x="2225" y="99"/>
                  </a:lnTo>
                  <a:lnTo>
                    <a:pt x="2274" y="88"/>
                  </a:lnTo>
                  <a:lnTo>
                    <a:pt x="2322" y="75"/>
                  </a:lnTo>
                  <a:lnTo>
                    <a:pt x="2368" y="60"/>
                  </a:lnTo>
                  <a:lnTo>
                    <a:pt x="2411" y="40"/>
                  </a:lnTo>
                  <a:lnTo>
                    <a:pt x="2453" y="16"/>
                  </a:lnTo>
                  <a:lnTo>
                    <a:pt x="2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602288" y="2760663"/>
              <a:ext cx="2314575" cy="2497138"/>
            </a:xfrm>
            <a:custGeom>
              <a:avLst/>
              <a:gdLst>
                <a:gd name="T0" fmla="*/ 2904 w 2918"/>
                <a:gd name="T1" fmla="*/ 304 h 3146"/>
                <a:gd name="T2" fmla="*/ 2818 w 2918"/>
                <a:gd name="T3" fmla="*/ 483 h 3146"/>
                <a:gd name="T4" fmla="*/ 2656 w 2918"/>
                <a:gd name="T5" fmla="*/ 611 h 3146"/>
                <a:gd name="T6" fmla="*/ 2470 w 2918"/>
                <a:gd name="T7" fmla="*/ 668 h 3146"/>
                <a:gd name="T8" fmla="*/ 2300 w 2918"/>
                <a:gd name="T9" fmla="*/ 719 h 3146"/>
                <a:gd name="T10" fmla="*/ 2160 w 2918"/>
                <a:gd name="T11" fmla="*/ 827 h 3146"/>
                <a:gd name="T12" fmla="*/ 2087 w 2918"/>
                <a:gd name="T13" fmla="*/ 985 h 3146"/>
                <a:gd name="T14" fmla="*/ 2041 w 2918"/>
                <a:gd name="T15" fmla="*/ 1166 h 3146"/>
                <a:gd name="T16" fmla="*/ 1957 w 2918"/>
                <a:gd name="T17" fmla="*/ 1345 h 3146"/>
                <a:gd name="T18" fmla="*/ 1793 w 2918"/>
                <a:gd name="T19" fmla="*/ 1473 h 3146"/>
                <a:gd name="T20" fmla="*/ 1609 w 2918"/>
                <a:gd name="T21" fmla="*/ 1530 h 3146"/>
                <a:gd name="T22" fmla="*/ 1439 w 2918"/>
                <a:gd name="T23" fmla="*/ 1581 h 3146"/>
                <a:gd name="T24" fmla="*/ 1299 w 2918"/>
                <a:gd name="T25" fmla="*/ 1688 h 3146"/>
                <a:gd name="T26" fmla="*/ 1226 w 2918"/>
                <a:gd name="T27" fmla="*/ 1847 h 3146"/>
                <a:gd name="T28" fmla="*/ 1180 w 2918"/>
                <a:gd name="T29" fmla="*/ 2028 h 3146"/>
                <a:gd name="T30" fmla="*/ 1096 w 2918"/>
                <a:gd name="T31" fmla="*/ 2207 h 3146"/>
                <a:gd name="T32" fmla="*/ 932 w 2918"/>
                <a:gd name="T33" fmla="*/ 2335 h 3146"/>
                <a:gd name="T34" fmla="*/ 746 w 2918"/>
                <a:gd name="T35" fmla="*/ 2392 h 3146"/>
                <a:gd name="T36" fmla="*/ 577 w 2918"/>
                <a:gd name="T37" fmla="*/ 2444 h 3146"/>
                <a:gd name="T38" fmla="*/ 438 w 2918"/>
                <a:gd name="T39" fmla="*/ 2552 h 3146"/>
                <a:gd name="T40" fmla="*/ 365 w 2918"/>
                <a:gd name="T41" fmla="*/ 2709 h 3146"/>
                <a:gd name="T42" fmla="*/ 319 w 2918"/>
                <a:gd name="T43" fmla="*/ 2890 h 3146"/>
                <a:gd name="T44" fmla="*/ 234 w 2918"/>
                <a:gd name="T45" fmla="*/ 3069 h 3146"/>
                <a:gd name="T46" fmla="*/ 0 w 2918"/>
                <a:gd name="T47" fmla="*/ 3146 h 3146"/>
                <a:gd name="T48" fmla="*/ 147 w 2918"/>
                <a:gd name="T49" fmla="*/ 3058 h 3146"/>
                <a:gd name="T50" fmla="*/ 237 w 2918"/>
                <a:gd name="T51" fmla="*/ 2908 h 3146"/>
                <a:gd name="T52" fmla="*/ 283 w 2918"/>
                <a:gd name="T53" fmla="*/ 2733 h 3146"/>
                <a:gd name="T54" fmla="*/ 353 w 2918"/>
                <a:gd name="T55" fmla="*/ 2548 h 3146"/>
                <a:gd name="T56" fmla="*/ 500 w 2918"/>
                <a:gd name="T57" fmla="*/ 2400 h 3146"/>
                <a:gd name="T58" fmla="*/ 683 w 2918"/>
                <a:gd name="T59" fmla="*/ 2332 h 3146"/>
                <a:gd name="T60" fmla="*/ 858 w 2918"/>
                <a:gd name="T61" fmla="*/ 2286 h 3146"/>
                <a:gd name="T62" fmla="*/ 1008 w 2918"/>
                <a:gd name="T63" fmla="*/ 2196 h 3146"/>
                <a:gd name="T64" fmla="*/ 1098 w 2918"/>
                <a:gd name="T65" fmla="*/ 2046 h 3146"/>
                <a:gd name="T66" fmla="*/ 1145 w 2918"/>
                <a:gd name="T67" fmla="*/ 1869 h 3146"/>
                <a:gd name="T68" fmla="*/ 1214 w 2918"/>
                <a:gd name="T69" fmla="*/ 1686 h 3146"/>
                <a:gd name="T70" fmla="*/ 1361 w 2918"/>
                <a:gd name="T71" fmla="*/ 1539 h 3146"/>
                <a:gd name="T72" fmla="*/ 1544 w 2918"/>
                <a:gd name="T73" fmla="*/ 1470 h 3146"/>
                <a:gd name="T74" fmla="*/ 1721 w 2918"/>
                <a:gd name="T75" fmla="*/ 1424 h 3146"/>
                <a:gd name="T76" fmla="*/ 1869 w 2918"/>
                <a:gd name="T77" fmla="*/ 1334 h 3146"/>
                <a:gd name="T78" fmla="*/ 1959 w 2918"/>
                <a:gd name="T79" fmla="*/ 1184 h 3146"/>
                <a:gd name="T80" fmla="*/ 2006 w 2918"/>
                <a:gd name="T81" fmla="*/ 1007 h 3146"/>
                <a:gd name="T82" fmla="*/ 2075 w 2918"/>
                <a:gd name="T83" fmla="*/ 824 h 3146"/>
                <a:gd name="T84" fmla="*/ 2222 w 2918"/>
                <a:gd name="T85" fmla="*/ 677 h 3146"/>
                <a:gd name="T86" fmla="*/ 2405 w 2918"/>
                <a:gd name="T87" fmla="*/ 608 h 3146"/>
                <a:gd name="T88" fmla="*/ 2582 w 2918"/>
                <a:gd name="T89" fmla="*/ 560 h 3146"/>
                <a:gd name="T90" fmla="*/ 2731 w 2918"/>
                <a:gd name="T91" fmla="*/ 472 h 3146"/>
                <a:gd name="T92" fmla="*/ 2820 w 2918"/>
                <a:gd name="T93" fmla="*/ 322 h 3146"/>
                <a:gd name="T94" fmla="*/ 2869 w 2918"/>
                <a:gd name="T95" fmla="*/ 138 h 3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18" h="3146">
                  <a:moveTo>
                    <a:pt x="2918" y="0"/>
                  </a:moveTo>
                  <a:lnTo>
                    <a:pt x="2918" y="251"/>
                  </a:lnTo>
                  <a:lnTo>
                    <a:pt x="2916" y="256"/>
                  </a:lnTo>
                  <a:lnTo>
                    <a:pt x="2904" y="304"/>
                  </a:lnTo>
                  <a:lnTo>
                    <a:pt x="2888" y="350"/>
                  </a:lnTo>
                  <a:lnTo>
                    <a:pt x="2870" y="396"/>
                  </a:lnTo>
                  <a:lnTo>
                    <a:pt x="2846" y="440"/>
                  </a:lnTo>
                  <a:lnTo>
                    <a:pt x="2818" y="483"/>
                  </a:lnTo>
                  <a:lnTo>
                    <a:pt x="2783" y="524"/>
                  </a:lnTo>
                  <a:lnTo>
                    <a:pt x="2743" y="559"/>
                  </a:lnTo>
                  <a:lnTo>
                    <a:pt x="2699" y="587"/>
                  </a:lnTo>
                  <a:lnTo>
                    <a:pt x="2656" y="611"/>
                  </a:lnTo>
                  <a:lnTo>
                    <a:pt x="2610" y="629"/>
                  </a:lnTo>
                  <a:lnTo>
                    <a:pt x="2563" y="644"/>
                  </a:lnTo>
                  <a:lnTo>
                    <a:pt x="2516" y="657"/>
                  </a:lnTo>
                  <a:lnTo>
                    <a:pt x="2470" y="668"/>
                  </a:lnTo>
                  <a:lnTo>
                    <a:pt x="2425" y="678"/>
                  </a:lnTo>
                  <a:lnTo>
                    <a:pt x="2381" y="691"/>
                  </a:lnTo>
                  <a:lnTo>
                    <a:pt x="2341" y="703"/>
                  </a:lnTo>
                  <a:lnTo>
                    <a:pt x="2300" y="719"/>
                  </a:lnTo>
                  <a:lnTo>
                    <a:pt x="2261" y="738"/>
                  </a:lnTo>
                  <a:lnTo>
                    <a:pt x="2225" y="764"/>
                  </a:lnTo>
                  <a:lnTo>
                    <a:pt x="2191" y="793"/>
                  </a:lnTo>
                  <a:lnTo>
                    <a:pt x="2160" y="827"/>
                  </a:lnTo>
                  <a:lnTo>
                    <a:pt x="2136" y="863"/>
                  </a:lnTo>
                  <a:lnTo>
                    <a:pt x="2117" y="902"/>
                  </a:lnTo>
                  <a:lnTo>
                    <a:pt x="2101" y="943"/>
                  </a:lnTo>
                  <a:lnTo>
                    <a:pt x="2087" y="985"/>
                  </a:lnTo>
                  <a:lnTo>
                    <a:pt x="2076" y="1027"/>
                  </a:lnTo>
                  <a:lnTo>
                    <a:pt x="2066" y="1072"/>
                  </a:lnTo>
                  <a:lnTo>
                    <a:pt x="2054" y="1118"/>
                  </a:lnTo>
                  <a:lnTo>
                    <a:pt x="2041" y="1166"/>
                  </a:lnTo>
                  <a:lnTo>
                    <a:pt x="2027" y="1212"/>
                  </a:lnTo>
                  <a:lnTo>
                    <a:pt x="2009" y="1258"/>
                  </a:lnTo>
                  <a:lnTo>
                    <a:pt x="1985" y="1302"/>
                  </a:lnTo>
                  <a:lnTo>
                    <a:pt x="1957" y="1345"/>
                  </a:lnTo>
                  <a:lnTo>
                    <a:pt x="1922" y="1386"/>
                  </a:lnTo>
                  <a:lnTo>
                    <a:pt x="1882" y="1421"/>
                  </a:lnTo>
                  <a:lnTo>
                    <a:pt x="1838" y="1450"/>
                  </a:lnTo>
                  <a:lnTo>
                    <a:pt x="1793" y="1473"/>
                  </a:lnTo>
                  <a:lnTo>
                    <a:pt x="1749" y="1491"/>
                  </a:lnTo>
                  <a:lnTo>
                    <a:pt x="1702" y="1506"/>
                  </a:lnTo>
                  <a:lnTo>
                    <a:pt x="1655" y="1519"/>
                  </a:lnTo>
                  <a:lnTo>
                    <a:pt x="1609" y="1530"/>
                  </a:lnTo>
                  <a:lnTo>
                    <a:pt x="1564" y="1541"/>
                  </a:lnTo>
                  <a:lnTo>
                    <a:pt x="1520" y="1553"/>
                  </a:lnTo>
                  <a:lnTo>
                    <a:pt x="1478" y="1565"/>
                  </a:lnTo>
                  <a:lnTo>
                    <a:pt x="1439" y="1581"/>
                  </a:lnTo>
                  <a:lnTo>
                    <a:pt x="1400" y="1600"/>
                  </a:lnTo>
                  <a:lnTo>
                    <a:pt x="1364" y="1625"/>
                  </a:lnTo>
                  <a:lnTo>
                    <a:pt x="1330" y="1655"/>
                  </a:lnTo>
                  <a:lnTo>
                    <a:pt x="1299" y="1688"/>
                  </a:lnTo>
                  <a:lnTo>
                    <a:pt x="1275" y="1725"/>
                  </a:lnTo>
                  <a:lnTo>
                    <a:pt x="1256" y="1764"/>
                  </a:lnTo>
                  <a:lnTo>
                    <a:pt x="1240" y="1805"/>
                  </a:lnTo>
                  <a:lnTo>
                    <a:pt x="1226" y="1847"/>
                  </a:lnTo>
                  <a:lnTo>
                    <a:pt x="1215" y="1890"/>
                  </a:lnTo>
                  <a:lnTo>
                    <a:pt x="1204" y="1934"/>
                  </a:lnTo>
                  <a:lnTo>
                    <a:pt x="1193" y="1981"/>
                  </a:lnTo>
                  <a:lnTo>
                    <a:pt x="1180" y="2028"/>
                  </a:lnTo>
                  <a:lnTo>
                    <a:pt x="1166" y="2074"/>
                  </a:lnTo>
                  <a:lnTo>
                    <a:pt x="1147" y="2120"/>
                  </a:lnTo>
                  <a:lnTo>
                    <a:pt x="1124" y="2165"/>
                  </a:lnTo>
                  <a:lnTo>
                    <a:pt x="1096" y="2207"/>
                  </a:lnTo>
                  <a:lnTo>
                    <a:pt x="1060" y="2248"/>
                  </a:lnTo>
                  <a:lnTo>
                    <a:pt x="1019" y="2283"/>
                  </a:lnTo>
                  <a:lnTo>
                    <a:pt x="977" y="2312"/>
                  </a:lnTo>
                  <a:lnTo>
                    <a:pt x="932" y="2335"/>
                  </a:lnTo>
                  <a:lnTo>
                    <a:pt x="888" y="2353"/>
                  </a:lnTo>
                  <a:lnTo>
                    <a:pt x="840" y="2368"/>
                  </a:lnTo>
                  <a:lnTo>
                    <a:pt x="794" y="2381"/>
                  </a:lnTo>
                  <a:lnTo>
                    <a:pt x="746" y="2392"/>
                  </a:lnTo>
                  <a:lnTo>
                    <a:pt x="703" y="2403"/>
                  </a:lnTo>
                  <a:lnTo>
                    <a:pt x="659" y="2414"/>
                  </a:lnTo>
                  <a:lnTo>
                    <a:pt x="617" y="2427"/>
                  </a:lnTo>
                  <a:lnTo>
                    <a:pt x="577" y="2444"/>
                  </a:lnTo>
                  <a:lnTo>
                    <a:pt x="539" y="2463"/>
                  </a:lnTo>
                  <a:lnTo>
                    <a:pt x="503" y="2487"/>
                  </a:lnTo>
                  <a:lnTo>
                    <a:pt x="468" y="2517"/>
                  </a:lnTo>
                  <a:lnTo>
                    <a:pt x="438" y="2552"/>
                  </a:lnTo>
                  <a:lnTo>
                    <a:pt x="414" y="2588"/>
                  </a:lnTo>
                  <a:lnTo>
                    <a:pt x="395" y="2626"/>
                  </a:lnTo>
                  <a:lnTo>
                    <a:pt x="379" y="2667"/>
                  </a:lnTo>
                  <a:lnTo>
                    <a:pt x="365" y="2709"/>
                  </a:lnTo>
                  <a:lnTo>
                    <a:pt x="354" y="2752"/>
                  </a:lnTo>
                  <a:lnTo>
                    <a:pt x="343" y="2796"/>
                  </a:lnTo>
                  <a:lnTo>
                    <a:pt x="332" y="2843"/>
                  </a:lnTo>
                  <a:lnTo>
                    <a:pt x="319" y="2890"/>
                  </a:lnTo>
                  <a:lnTo>
                    <a:pt x="304" y="2937"/>
                  </a:lnTo>
                  <a:lnTo>
                    <a:pt x="286" y="2982"/>
                  </a:lnTo>
                  <a:lnTo>
                    <a:pt x="263" y="3027"/>
                  </a:lnTo>
                  <a:lnTo>
                    <a:pt x="234" y="3069"/>
                  </a:lnTo>
                  <a:lnTo>
                    <a:pt x="199" y="3110"/>
                  </a:lnTo>
                  <a:lnTo>
                    <a:pt x="158" y="3145"/>
                  </a:lnTo>
                  <a:lnTo>
                    <a:pt x="157" y="3146"/>
                  </a:lnTo>
                  <a:lnTo>
                    <a:pt x="0" y="3146"/>
                  </a:lnTo>
                  <a:lnTo>
                    <a:pt x="38" y="3132"/>
                  </a:lnTo>
                  <a:lnTo>
                    <a:pt x="77" y="3112"/>
                  </a:lnTo>
                  <a:lnTo>
                    <a:pt x="113" y="3087"/>
                  </a:lnTo>
                  <a:lnTo>
                    <a:pt x="147" y="3058"/>
                  </a:lnTo>
                  <a:lnTo>
                    <a:pt x="176" y="3024"/>
                  </a:lnTo>
                  <a:lnTo>
                    <a:pt x="202" y="2988"/>
                  </a:lnTo>
                  <a:lnTo>
                    <a:pt x="221" y="2948"/>
                  </a:lnTo>
                  <a:lnTo>
                    <a:pt x="237" y="2908"/>
                  </a:lnTo>
                  <a:lnTo>
                    <a:pt x="249" y="2866"/>
                  </a:lnTo>
                  <a:lnTo>
                    <a:pt x="262" y="2824"/>
                  </a:lnTo>
                  <a:lnTo>
                    <a:pt x="272" y="2779"/>
                  </a:lnTo>
                  <a:lnTo>
                    <a:pt x="283" y="2733"/>
                  </a:lnTo>
                  <a:lnTo>
                    <a:pt x="295" y="2685"/>
                  </a:lnTo>
                  <a:lnTo>
                    <a:pt x="311" y="2639"/>
                  </a:lnTo>
                  <a:lnTo>
                    <a:pt x="329" y="2592"/>
                  </a:lnTo>
                  <a:lnTo>
                    <a:pt x="353" y="2548"/>
                  </a:lnTo>
                  <a:lnTo>
                    <a:pt x="381" y="2506"/>
                  </a:lnTo>
                  <a:lnTo>
                    <a:pt x="416" y="2465"/>
                  </a:lnTo>
                  <a:lnTo>
                    <a:pt x="456" y="2430"/>
                  </a:lnTo>
                  <a:lnTo>
                    <a:pt x="500" y="2400"/>
                  </a:lnTo>
                  <a:lnTo>
                    <a:pt x="543" y="2378"/>
                  </a:lnTo>
                  <a:lnTo>
                    <a:pt x="589" y="2360"/>
                  </a:lnTo>
                  <a:lnTo>
                    <a:pt x="636" y="2344"/>
                  </a:lnTo>
                  <a:lnTo>
                    <a:pt x="683" y="2332"/>
                  </a:lnTo>
                  <a:lnTo>
                    <a:pt x="729" y="2321"/>
                  </a:lnTo>
                  <a:lnTo>
                    <a:pt x="774" y="2309"/>
                  </a:lnTo>
                  <a:lnTo>
                    <a:pt x="818" y="2298"/>
                  </a:lnTo>
                  <a:lnTo>
                    <a:pt x="858" y="2286"/>
                  </a:lnTo>
                  <a:lnTo>
                    <a:pt x="899" y="2269"/>
                  </a:lnTo>
                  <a:lnTo>
                    <a:pt x="938" y="2249"/>
                  </a:lnTo>
                  <a:lnTo>
                    <a:pt x="974" y="2225"/>
                  </a:lnTo>
                  <a:lnTo>
                    <a:pt x="1008" y="2196"/>
                  </a:lnTo>
                  <a:lnTo>
                    <a:pt x="1039" y="2161"/>
                  </a:lnTo>
                  <a:lnTo>
                    <a:pt x="1063" y="2124"/>
                  </a:lnTo>
                  <a:lnTo>
                    <a:pt x="1082" y="2086"/>
                  </a:lnTo>
                  <a:lnTo>
                    <a:pt x="1098" y="2046"/>
                  </a:lnTo>
                  <a:lnTo>
                    <a:pt x="1112" y="2004"/>
                  </a:lnTo>
                  <a:lnTo>
                    <a:pt x="1123" y="1960"/>
                  </a:lnTo>
                  <a:lnTo>
                    <a:pt x="1133" y="1917"/>
                  </a:lnTo>
                  <a:lnTo>
                    <a:pt x="1145" y="1869"/>
                  </a:lnTo>
                  <a:lnTo>
                    <a:pt x="1158" y="1823"/>
                  </a:lnTo>
                  <a:lnTo>
                    <a:pt x="1172" y="1777"/>
                  </a:lnTo>
                  <a:lnTo>
                    <a:pt x="1190" y="1731"/>
                  </a:lnTo>
                  <a:lnTo>
                    <a:pt x="1214" y="1686"/>
                  </a:lnTo>
                  <a:lnTo>
                    <a:pt x="1242" y="1644"/>
                  </a:lnTo>
                  <a:lnTo>
                    <a:pt x="1277" y="1603"/>
                  </a:lnTo>
                  <a:lnTo>
                    <a:pt x="1317" y="1568"/>
                  </a:lnTo>
                  <a:lnTo>
                    <a:pt x="1361" y="1539"/>
                  </a:lnTo>
                  <a:lnTo>
                    <a:pt x="1404" y="1516"/>
                  </a:lnTo>
                  <a:lnTo>
                    <a:pt x="1450" y="1498"/>
                  </a:lnTo>
                  <a:lnTo>
                    <a:pt x="1497" y="1482"/>
                  </a:lnTo>
                  <a:lnTo>
                    <a:pt x="1544" y="1470"/>
                  </a:lnTo>
                  <a:lnTo>
                    <a:pt x="1590" y="1459"/>
                  </a:lnTo>
                  <a:lnTo>
                    <a:pt x="1635" y="1447"/>
                  </a:lnTo>
                  <a:lnTo>
                    <a:pt x="1679" y="1436"/>
                  </a:lnTo>
                  <a:lnTo>
                    <a:pt x="1721" y="1424"/>
                  </a:lnTo>
                  <a:lnTo>
                    <a:pt x="1760" y="1407"/>
                  </a:lnTo>
                  <a:lnTo>
                    <a:pt x="1799" y="1387"/>
                  </a:lnTo>
                  <a:lnTo>
                    <a:pt x="1835" y="1363"/>
                  </a:lnTo>
                  <a:lnTo>
                    <a:pt x="1869" y="1334"/>
                  </a:lnTo>
                  <a:lnTo>
                    <a:pt x="1900" y="1299"/>
                  </a:lnTo>
                  <a:lnTo>
                    <a:pt x="1924" y="1262"/>
                  </a:lnTo>
                  <a:lnTo>
                    <a:pt x="1943" y="1225"/>
                  </a:lnTo>
                  <a:lnTo>
                    <a:pt x="1959" y="1184"/>
                  </a:lnTo>
                  <a:lnTo>
                    <a:pt x="1973" y="1142"/>
                  </a:lnTo>
                  <a:lnTo>
                    <a:pt x="1984" y="1098"/>
                  </a:lnTo>
                  <a:lnTo>
                    <a:pt x="1995" y="1055"/>
                  </a:lnTo>
                  <a:lnTo>
                    <a:pt x="2006" y="1007"/>
                  </a:lnTo>
                  <a:lnTo>
                    <a:pt x="2019" y="961"/>
                  </a:lnTo>
                  <a:lnTo>
                    <a:pt x="2033" y="913"/>
                  </a:lnTo>
                  <a:lnTo>
                    <a:pt x="2051" y="869"/>
                  </a:lnTo>
                  <a:lnTo>
                    <a:pt x="2075" y="824"/>
                  </a:lnTo>
                  <a:lnTo>
                    <a:pt x="2103" y="782"/>
                  </a:lnTo>
                  <a:lnTo>
                    <a:pt x="2139" y="741"/>
                  </a:lnTo>
                  <a:lnTo>
                    <a:pt x="2180" y="705"/>
                  </a:lnTo>
                  <a:lnTo>
                    <a:pt x="2222" y="677"/>
                  </a:lnTo>
                  <a:lnTo>
                    <a:pt x="2267" y="654"/>
                  </a:lnTo>
                  <a:lnTo>
                    <a:pt x="2311" y="636"/>
                  </a:lnTo>
                  <a:lnTo>
                    <a:pt x="2358" y="621"/>
                  </a:lnTo>
                  <a:lnTo>
                    <a:pt x="2405" y="608"/>
                  </a:lnTo>
                  <a:lnTo>
                    <a:pt x="2453" y="597"/>
                  </a:lnTo>
                  <a:lnTo>
                    <a:pt x="2496" y="586"/>
                  </a:lnTo>
                  <a:lnTo>
                    <a:pt x="2540" y="574"/>
                  </a:lnTo>
                  <a:lnTo>
                    <a:pt x="2582" y="560"/>
                  </a:lnTo>
                  <a:lnTo>
                    <a:pt x="2622" y="545"/>
                  </a:lnTo>
                  <a:lnTo>
                    <a:pt x="2660" y="525"/>
                  </a:lnTo>
                  <a:lnTo>
                    <a:pt x="2696" y="501"/>
                  </a:lnTo>
                  <a:lnTo>
                    <a:pt x="2731" y="472"/>
                  </a:lnTo>
                  <a:lnTo>
                    <a:pt x="2761" y="437"/>
                  </a:lnTo>
                  <a:lnTo>
                    <a:pt x="2785" y="401"/>
                  </a:lnTo>
                  <a:lnTo>
                    <a:pt x="2804" y="363"/>
                  </a:lnTo>
                  <a:lnTo>
                    <a:pt x="2820" y="322"/>
                  </a:lnTo>
                  <a:lnTo>
                    <a:pt x="2834" y="280"/>
                  </a:lnTo>
                  <a:lnTo>
                    <a:pt x="2845" y="237"/>
                  </a:lnTo>
                  <a:lnTo>
                    <a:pt x="2856" y="193"/>
                  </a:lnTo>
                  <a:lnTo>
                    <a:pt x="2869" y="138"/>
                  </a:lnTo>
                  <a:lnTo>
                    <a:pt x="2884" y="84"/>
                  </a:lnTo>
                  <a:lnTo>
                    <a:pt x="2902" y="31"/>
                  </a:lnTo>
                  <a:lnTo>
                    <a:pt x="2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5053013" y="2424113"/>
              <a:ext cx="2863850" cy="2833688"/>
            </a:xfrm>
            <a:custGeom>
              <a:avLst/>
              <a:gdLst>
                <a:gd name="T0" fmla="*/ 3556 w 3610"/>
                <a:gd name="T1" fmla="*/ 115 h 3571"/>
                <a:gd name="T2" fmla="*/ 3456 w 3610"/>
                <a:gd name="T3" fmla="*/ 250 h 3571"/>
                <a:gd name="T4" fmla="*/ 3404 w 3610"/>
                <a:gd name="T5" fmla="*/ 419 h 3571"/>
                <a:gd name="T6" fmla="*/ 3346 w 3610"/>
                <a:gd name="T7" fmla="*/ 606 h 3571"/>
                <a:gd name="T8" fmla="*/ 3219 w 3610"/>
                <a:gd name="T9" fmla="*/ 768 h 3571"/>
                <a:gd name="T10" fmla="*/ 3040 w 3610"/>
                <a:gd name="T11" fmla="*/ 854 h 3571"/>
                <a:gd name="T12" fmla="*/ 2859 w 3610"/>
                <a:gd name="T13" fmla="*/ 900 h 3571"/>
                <a:gd name="T14" fmla="*/ 2701 w 3610"/>
                <a:gd name="T15" fmla="*/ 973 h 3571"/>
                <a:gd name="T16" fmla="*/ 2593 w 3610"/>
                <a:gd name="T17" fmla="*/ 1111 h 3571"/>
                <a:gd name="T18" fmla="*/ 2543 w 3610"/>
                <a:gd name="T19" fmla="*/ 1281 h 3571"/>
                <a:gd name="T20" fmla="*/ 2485 w 3610"/>
                <a:gd name="T21" fmla="*/ 1467 h 3571"/>
                <a:gd name="T22" fmla="*/ 2358 w 3610"/>
                <a:gd name="T23" fmla="*/ 1630 h 3571"/>
                <a:gd name="T24" fmla="*/ 2179 w 3610"/>
                <a:gd name="T25" fmla="*/ 1715 h 3571"/>
                <a:gd name="T26" fmla="*/ 1997 w 3610"/>
                <a:gd name="T27" fmla="*/ 1762 h 3571"/>
                <a:gd name="T28" fmla="*/ 1840 w 3610"/>
                <a:gd name="T29" fmla="*/ 1835 h 3571"/>
                <a:gd name="T30" fmla="*/ 1732 w 3610"/>
                <a:gd name="T31" fmla="*/ 1973 h 3571"/>
                <a:gd name="T32" fmla="*/ 1682 w 3610"/>
                <a:gd name="T33" fmla="*/ 2143 h 3571"/>
                <a:gd name="T34" fmla="*/ 1624 w 3610"/>
                <a:gd name="T35" fmla="*/ 2329 h 3571"/>
                <a:gd name="T36" fmla="*/ 1497 w 3610"/>
                <a:gd name="T37" fmla="*/ 2492 h 3571"/>
                <a:gd name="T38" fmla="*/ 1318 w 3610"/>
                <a:gd name="T39" fmla="*/ 2577 h 3571"/>
                <a:gd name="T40" fmla="*/ 1136 w 3610"/>
                <a:gd name="T41" fmla="*/ 2624 h 3571"/>
                <a:gd name="T42" fmla="*/ 979 w 3610"/>
                <a:gd name="T43" fmla="*/ 2696 h 3571"/>
                <a:gd name="T44" fmla="*/ 871 w 3610"/>
                <a:gd name="T45" fmla="*/ 2835 h 3571"/>
                <a:gd name="T46" fmla="*/ 819 w 3610"/>
                <a:gd name="T47" fmla="*/ 3005 h 3571"/>
                <a:gd name="T48" fmla="*/ 763 w 3610"/>
                <a:gd name="T49" fmla="*/ 3191 h 3571"/>
                <a:gd name="T50" fmla="*/ 636 w 3610"/>
                <a:gd name="T51" fmla="*/ 3355 h 3571"/>
                <a:gd name="T52" fmla="*/ 457 w 3610"/>
                <a:gd name="T53" fmla="*/ 3439 h 3571"/>
                <a:gd name="T54" fmla="*/ 275 w 3610"/>
                <a:gd name="T55" fmla="*/ 3486 h 3571"/>
                <a:gd name="T56" fmla="*/ 118 w 3610"/>
                <a:gd name="T57" fmla="*/ 3558 h 3571"/>
                <a:gd name="T58" fmla="*/ 31 w 3610"/>
                <a:gd name="T59" fmla="*/ 3536 h 3571"/>
                <a:gd name="T60" fmla="*/ 205 w 3610"/>
                <a:gd name="T61" fmla="*/ 3431 h 3571"/>
                <a:gd name="T62" fmla="*/ 390 w 3610"/>
                <a:gd name="T63" fmla="*/ 3382 h 3571"/>
                <a:gd name="T64" fmla="*/ 553 w 3610"/>
                <a:gd name="T65" fmla="*/ 3322 h 3571"/>
                <a:gd name="T66" fmla="*/ 678 w 3610"/>
                <a:gd name="T67" fmla="*/ 3197 h 3571"/>
                <a:gd name="T68" fmla="*/ 738 w 3610"/>
                <a:gd name="T69" fmla="*/ 3033 h 3571"/>
                <a:gd name="T70" fmla="*/ 787 w 3610"/>
                <a:gd name="T71" fmla="*/ 2848 h 3571"/>
                <a:gd name="T72" fmla="*/ 894 w 3610"/>
                <a:gd name="T73" fmla="*/ 2674 h 3571"/>
                <a:gd name="T74" fmla="*/ 1066 w 3610"/>
                <a:gd name="T75" fmla="*/ 2569 h 3571"/>
                <a:gd name="T76" fmla="*/ 1251 w 3610"/>
                <a:gd name="T77" fmla="*/ 2520 h 3571"/>
                <a:gd name="T78" fmla="*/ 1414 w 3610"/>
                <a:gd name="T79" fmla="*/ 2460 h 3571"/>
                <a:gd name="T80" fmla="*/ 1539 w 3610"/>
                <a:gd name="T81" fmla="*/ 2335 h 3571"/>
                <a:gd name="T82" fmla="*/ 1599 w 3610"/>
                <a:gd name="T83" fmla="*/ 2171 h 3571"/>
                <a:gd name="T84" fmla="*/ 1648 w 3610"/>
                <a:gd name="T85" fmla="*/ 1986 h 3571"/>
                <a:gd name="T86" fmla="*/ 1755 w 3610"/>
                <a:gd name="T87" fmla="*/ 1812 h 3571"/>
                <a:gd name="T88" fmla="*/ 1927 w 3610"/>
                <a:gd name="T89" fmla="*/ 1707 h 3571"/>
                <a:gd name="T90" fmla="*/ 2112 w 3610"/>
                <a:gd name="T91" fmla="*/ 1657 h 3571"/>
                <a:gd name="T92" fmla="*/ 2275 w 3610"/>
                <a:gd name="T93" fmla="*/ 1596 h 3571"/>
                <a:gd name="T94" fmla="*/ 2400 w 3610"/>
                <a:gd name="T95" fmla="*/ 1472 h 3571"/>
                <a:gd name="T96" fmla="*/ 2460 w 3610"/>
                <a:gd name="T97" fmla="*/ 1308 h 3571"/>
                <a:gd name="T98" fmla="*/ 2511 w 3610"/>
                <a:gd name="T99" fmla="*/ 1124 h 3571"/>
                <a:gd name="T100" fmla="*/ 2616 w 3610"/>
                <a:gd name="T101" fmla="*/ 950 h 3571"/>
                <a:gd name="T102" fmla="*/ 2788 w 3610"/>
                <a:gd name="T103" fmla="*/ 845 h 3571"/>
                <a:gd name="T104" fmla="*/ 2973 w 3610"/>
                <a:gd name="T105" fmla="*/ 795 h 3571"/>
                <a:gd name="T106" fmla="*/ 3136 w 3610"/>
                <a:gd name="T107" fmla="*/ 734 h 3571"/>
                <a:gd name="T108" fmla="*/ 3261 w 3610"/>
                <a:gd name="T109" fmla="*/ 610 h 3571"/>
                <a:gd name="T110" fmla="*/ 3321 w 3610"/>
                <a:gd name="T111" fmla="*/ 446 h 3571"/>
                <a:gd name="T112" fmla="*/ 3372 w 3610"/>
                <a:gd name="T113" fmla="*/ 261 h 3571"/>
                <a:gd name="T114" fmla="*/ 3477 w 3610"/>
                <a:gd name="T115" fmla="*/ 88 h 3571"/>
                <a:gd name="T116" fmla="*/ 3610 w 3610"/>
                <a:gd name="T117" fmla="*/ 0 h 3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10" h="3571">
                  <a:moveTo>
                    <a:pt x="3610" y="0"/>
                  </a:moveTo>
                  <a:lnTo>
                    <a:pt x="3610" y="81"/>
                  </a:lnTo>
                  <a:lnTo>
                    <a:pt x="3589" y="93"/>
                  </a:lnTo>
                  <a:lnTo>
                    <a:pt x="3556" y="115"/>
                  </a:lnTo>
                  <a:lnTo>
                    <a:pt x="3528" y="140"/>
                  </a:lnTo>
                  <a:lnTo>
                    <a:pt x="3499" y="174"/>
                  </a:lnTo>
                  <a:lnTo>
                    <a:pt x="3475" y="210"/>
                  </a:lnTo>
                  <a:lnTo>
                    <a:pt x="3456" y="250"/>
                  </a:lnTo>
                  <a:lnTo>
                    <a:pt x="3439" y="290"/>
                  </a:lnTo>
                  <a:lnTo>
                    <a:pt x="3426" y="332"/>
                  </a:lnTo>
                  <a:lnTo>
                    <a:pt x="3415" y="374"/>
                  </a:lnTo>
                  <a:lnTo>
                    <a:pt x="3404" y="419"/>
                  </a:lnTo>
                  <a:lnTo>
                    <a:pt x="3393" y="465"/>
                  </a:lnTo>
                  <a:lnTo>
                    <a:pt x="3380" y="513"/>
                  </a:lnTo>
                  <a:lnTo>
                    <a:pt x="3365" y="559"/>
                  </a:lnTo>
                  <a:lnTo>
                    <a:pt x="3346" y="606"/>
                  </a:lnTo>
                  <a:lnTo>
                    <a:pt x="3324" y="650"/>
                  </a:lnTo>
                  <a:lnTo>
                    <a:pt x="3295" y="692"/>
                  </a:lnTo>
                  <a:lnTo>
                    <a:pt x="3260" y="733"/>
                  </a:lnTo>
                  <a:lnTo>
                    <a:pt x="3219" y="768"/>
                  </a:lnTo>
                  <a:lnTo>
                    <a:pt x="3177" y="798"/>
                  </a:lnTo>
                  <a:lnTo>
                    <a:pt x="3132" y="820"/>
                  </a:lnTo>
                  <a:lnTo>
                    <a:pt x="3086" y="838"/>
                  </a:lnTo>
                  <a:lnTo>
                    <a:pt x="3040" y="854"/>
                  </a:lnTo>
                  <a:lnTo>
                    <a:pt x="2992" y="866"/>
                  </a:lnTo>
                  <a:lnTo>
                    <a:pt x="2946" y="877"/>
                  </a:lnTo>
                  <a:lnTo>
                    <a:pt x="2901" y="889"/>
                  </a:lnTo>
                  <a:lnTo>
                    <a:pt x="2859" y="900"/>
                  </a:lnTo>
                  <a:lnTo>
                    <a:pt x="2817" y="912"/>
                  </a:lnTo>
                  <a:lnTo>
                    <a:pt x="2777" y="929"/>
                  </a:lnTo>
                  <a:lnTo>
                    <a:pt x="2737" y="949"/>
                  </a:lnTo>
                  <a:lnTo>
                    <a:pt x="2701" y="973"/>
                  </a:lnTo>
                  <a:lnTo>
                    <a:pt x="2667" y="1002"/>
                  </a:lnTo>
                  <a:lnTo>
                    <a:pt x="2638" y="1036"/>
                  </a:lnTo>
                  <a:lnTo>
                    <a:pt x="2613" y="1074"/>
                  </a:lnTo>
                  <a:lnTo>
                    <a:pt x="2593" y="1111"/>
                  </a:lnTo>
                  <a:lnTo>
                    <a:pt x="2578" y="1152"/>
                  </a:lnTo>
                  <a:lnTo>
                    <a:pt x="2565" y="1194"/>
                  </a:lnTo>
                  <a:lnTo>
                    <a:pt x="2553" y="1238"/>
                  </a:lnTo>
                  <a:lnTo>
                    <a:pt x="2543" y="1281"/>
                  </a:lnTo>
                  <a:lnTo>
                    <a:pt x="2532" y="1329"/>
                  </a:lnTo>
                  <a:lnTo>
                    <a:pt x="2519" y="1375"/>
                  </a:lnTo>
                  <a:lnTo>
                    <a:pt x="2504" y="1421"/>
                  </a:lnTo>
                  <a:lnTo>
                    <a:pt x="2485" y="1467"/>
                  </a:lnTo>
                  <a:lnTo>
                    <a:pt x="2462" y="1512"/>
                  </a:lnTo>
                  <a:lnTo>
                    <a:pt x="2434" y="1554"/>
                  </a:lnTo>
                  <a:lnTo>
                    <a:pt x="2399" y="1595"/>
                  </a:lnTo>
                  <a:lnTo>
                    <a:pt x="2358" y="1630"/>
                  </a:lnTo>
                  <a:lnTo>
                    <a:pt x="2315" y="1659"/>
                  </a:lnTo>
                  <a:lnTo>
                    <a:pt x="2271" y="1682"/>
                  </a:lnTo>
                  <a:lnTo>
                    <a:pt x="2225" y="1700"/>
                  </a:lnTo>
                  <a:lnTo>
                    <a:pt x="2179" y="1715"/>
                  </a:lnTo>
                  <a:lnTo>
                    <a:pt x="2131" y="1728"/>
                  </a:lnTo>
                  <a:lnTo>
                    <a:pt x="2085" y="1739"/>
                  </a:lnTo>
                  <a:lnTo>
                    <a:pt x="2040" y="1751"/>
                  </a:lnTo>
                  <a:lnTo>
                    <a:pt x="1997" y="1762"/>
                  </a:lnTo>
                  <a:lnTo>
                    <a:pt x="1956" y="1774"/>
                  </a:lnTo>
                  <a:lnTo>
                    <a:pt x="1916" y="1791"/>
                  </a:lnTo>
                  <a:lnTo>
                    <a:pt x="1876" y="1811"/>
                  </a:lnTo>
                  <a:lnTo>
                    <a:pt x="1840" y="1835"/>
                  </a:lnTo>
                  <a:lnTo>
                    <a:pt x="1806" y="1864"/>
                  </a:lnTo>
                  <a:lnTo>
                    <a:pt x="1777" y="1899"/>
                  </a:lnTo>
                  <a:lnTo>
                    <a:pt x="1752" y="1935"/>
                  </a:lnTo>
                  <a:lnTo>
                    <a:pt x="1732" y="1973"/>
                  </a:lnTo>
                  <a:lnTo>
                    <a:pt x="1717" y="2014"/>
                  </a:lnTo>
                  <a:lnTo>
                    <a:pt x="1703" y="2056"/>
                  </a:lnTo>
                  <a:lnTo>
                    <a:pt x="1692" y="2099"/>
                  </a:lnTo>
                  <a:lnTo>
                    <a:pt x="1682" y="2143"/>
                  </a:lnTo>
                  <a:lnTo>
                    <a:pt x="1669" y="2191"/>
                  </a:lnTo>
                  <a:lnTo>
                    <a:pt x="1657" y="2237"/>
                  </a:lnTo>
                  <a:lnTo>
                    <a:pt x="1643" y="2284"/>
                  </a:lnTo>
                  <a:lnTo>
                    <a:pt x="1624" y="2329"/>
                  </a:lnTo>
                  <a:lnTo>
                    <a:pt x="1601" y="2374"/>
                  </a:lnTo>
                  <a:lnTo>
                    <a:pt x="1573" y="2416"/>
                  </a:lnTo>
                  <a:lnTo>
                    <a:pt x="1538" y="2457"/>
                  </a:lnTo>
                  <a:lnTo>
                    <a:pt x="1497" y="2492"/>
                  </a:lnTo>
                  <a:lnTo>
                    <a:pt x="1454" y="2521"/>
                  </a:lnTo>
                  <a:lnTo>
                    <a:pt x="1410" y="2544"/>
                  </a:lnTo>
                  <a:lnTo>
                    <a:pt x="1364" y="2562"/>
                  </a:lnTo>
                  <a:lnTo>
                    <a:pt x="1318" y="2577"/>
                  </a:lnTo>
                  <a:lnTo>
                    <a:pt x="1270" y="2590"/>
                  </a:lnTo>
                  <a:lnTo>
                    <a:pt x="1224" y="2601"/>
                  </a:lnTo>
                  <a:lnTo>
                    <a:pt x="1179" y="2612"/>
                  </a:lnTo>
                  <a:lnTo>
                    <a:pt x="1136" y="2624"/>
                  </a:lnTo>
                  <a:lnTo>
                    <a:pt x="1094" y="2638"/>
                  </a:lnTo>
                  <a:lnTo>
                    <a:pt x="1055" y="2653"/>
                  </a:lnTo>
                  <a:lnTo>
                    <a:pt x="1015" y="2673"/>
                  </a:lnTo>
                  <a:lnTo>
                    <a:pt x="979" y="2696"/>
                  </a:lnTo>
                  <a:lnTo>
                    <a:pt x="945" y="2726"/>
                  </a:lnTo>
                  <a:lnTo>
                    <a:pt x="915" y="2761"/>
                  </a:lnTo>
                  <a:lnTo>
                    <a:pt x="891" y="2797"/>
                  </a:lnTo>
                  <a:lnTo>
                    <a:pt x="871" y="2835"/>
                  </a:lnTo>
                  <a:lnTo>
                    <a:pt x="856" y="2876"/>
                  </a:lnTo>
                  <a:lnTo>
                    <a:pt x="842" y="2918"/>
                  </a:lnTo>
                  <a:lnTo>
                    <a:pt x="831" y="2961"/>
                  </a:lnTo>
                  <a:lnTo>
                    <a:pt x="819" y="3005"/>
                  </a:lnTo>
                  <a:lnTo>
                    <a:pt x="808" y="3052"/>
                  </a:lnTo>
                  <a:lnTo>
                    <a:pt x="796" y="3099"/>
                  </a:lnTo>
                  <a:lnTo>
                    <a:pt x="782" y="3146"/>
                  </a:lnTo>
                  <a:lnTo>
                    <a:pt x="763" y="3191"/>
                  </a:lnTo>
                  <a:lnTo>
                    <a:pt x="740" y="3236"/>
                  </a:lnTo>
                  <a:lnTo>
                    <a:pt x="712" y="3278"/>
                  </a:lnTo>
                  <a:lnTo>
                    <a:pt x="675" y="3319"/>
                  </a:lnTo>
                  <a:lnTo>
                    <a:pt x="636" y="3355"/>
                  </a:lnTo>
                  <a:lnTo>
                    <a:pt x="593" y="3383"/>
                  </a:lnTo>
                  <a:lnTo>
                    <a:pt x="548" y="3406"/>
                  </a:lnTo>
                  <a:lnTo>
                    <a:pt x="503" y="3425"/>
                  </a:lnTo>
                  <a:lnTo>
                    <a:pt x="457" y="3439"/>
                  </a:lnTo>
                  <a:lnTo>
                    <a:pt x="409" y="3452"/>
                  </a:lnTo>
                  <a:lnTo>
                    <a:pt x="362" y="3463"/>
                  </a:lnTo>
                  <a:lnTo>
                    <a:pt x="318" y="3474"/>
                  </a:lnTo>
                  <a:lnTo>
                    <a:pt x="275" y="3486"/>
                  </a:lnTo>
                  <a:lnTo>
                    <a:pt x="233" y="3500"/>
                  </a:lnTo>
                  <a:lnTo>
                    <a:pt x="192" y="3515"/>
                  </a:lnTo>
                  <a:lnTo>
                    <a:pt x="154" y="3535"/>
                  </a:lnTo>
                  <a:lnTo>
                    <a:pt x="118" y="3558"/>
                  </a:lnTo>
                  <a:lnTo>
                    <a:pt x="104" y="3571"/>
                  </a:lnTo>
                  <a:lnTo>
                    <a:pt x="0" y="3571"/>
                  </a:lnTo>
                  <a:lnTo>
                    <a:pt x="2" y="3571"/>
                  </a:lnTo>
                  <a:lnTo>
                    <a:pt x="31" y="3536"/>
                  </a:lnTo>
                  <a:lnTo>
                    <a:pt x="72" y="3501"/>
                  </a:lnTo>
                  <a:lnTo>
                    <a:pt x="115" y="3473"/>
                  </a:lnTo>
                  <a:lnTo>
                    <a:pt x="159" y="3449"/>
                  </a:lnTo>
                  <a:lnTo>
                    <a:pt x="205" y="3431"/>
                  </a:lnTo>
                  <a:lnTo>
                    <a:pt x="251" y="3417"/>
                  </a:lnTo>
                  <a:lnTo>
                    <a:pt x="299" y="3404"/>
                  </a:lnTo>
                  <a:lnTo>
                    <a:pt x="345" y="3392"/>
                  </a:lnTo>
                  <a:lnTo>
                    <a:pt x="390" y="3382"/>
                  </a:lnTo>
                  <a:lnTo>
                    <a:pt x="433" y="3371"/>
                  </a:lnTo>
                  <a:lnTo>
                    <a:pt x="475" y="3357"/>
                  </a:lnTo>
                  <a:lnTo>
                    <a:pt x="514" y="3341"/>
                  </a:lnTo>
                  <a:lnTo>
                    <a:pt x="553" y="3322"/>
                  </a:lnTo>
                  <a:lnTo>
                    <a:pt x="590" y="3296"/>
                  </a:lnTo>
                  <a:lnTo>
                    <a:pt x="623" y="3267"/>
                  </a:lnTo>
                  <a:lnTo>
                    <a:pt x="654" y="3233"/>
                  </a:lnTo>
                  <a:lnTo>
                    <a:pt x="678" y="3197"/>
                  </a:lnTo>
                  <a:lnTo>
                    <a:pt x="698" y="3158"/>
                  </a:lnTo>
                  <a:lnTo>
                    <a:pt x="713" y="3117"/>
                  </a:lnTo>
                  <a:lnTo>
                    <a:pt x="727" y="3076"/>
                  </a:lnTo>
                  <a:lnTo>
                    <a:pt x="738" y="3033"/>
                  </a:lnTo>
                  <a:lnTo>
                    <a:pt x="748" y="2988"/>
                  </a:lnTo>
                  <a:lnTo>
                    <a:pt x="761" y="2942"/>
                  </a:lnTo>
                  <a:lnTo>
                    <a:pt x="773" y="2894"/>
                  </a:lnTo>
                  <a:lnTo>
                    <a:pt x="787" y="2848"/>
                  </a:lnTo>
                  <a:lnTo>
                    <a:pt x="805" y="2802"/>
                  </a:lnTo>
                  <a:lnTo>
                    <a:pt x="829" y="2758"/>
                  </a:lnTo>
                  <a:lnTo>
                    <a:pt x="857" y="2715"/>
                  </a:lnTo>
                  <a:lnTo>
                    <a:pt x="894" y="2674"/>
                  </a:lnTo>
                  <a:lnTo>
                    <a:pt x="933" y="2639"/>
                  </a:lnTo>
                  <a:lnTo>
                    <a:pt x="976" y="2611"/>
                  </a:lnTo>
                  <a:lnTo>
                    <a:pt x="1021" y="2587"/>
                  </a:lnTo>
                  <a:lnTo>
                    <a:pt x="1066" y="2569"/>
                  </a:lnTo>
                  <a:lnTo>
                    <a:pt x="1112" y="2554"/>
                  </a:lnTo>
                  <a:lnTo>
                    <a:pt x="1160" y="2541"/>
                  </a:lnTo>
                  <a:lnTo>
                    <a:pt x="1206" y="2530"/>
                  </a:lnTo>
                  <a:lnTo>
                    <a:pt x="1251" y="2520"/>
                  </a:lnTo>
                  <a:lnTo>
                    <a:pt x="1294" y="2507"/>
                  </a:lnTo>
                  <a:lnTo>
                    <a:pt x="1336" y="2495"/>
                  </a:lnTo>
                  <a:lnTo>
                    <a:pt x="1375" y="2479"/>
                  </a:lnTo>
                  <a:lnTo>
                    <a:pt x="1414" y="2460"/>
                  </a:lnTo>
                  <a:lnTo>
                    <a:pt x="1451" y="2434"/>
                  </a:lnTo>
                  <a:lnTo>
                    <a:pt x="1484" y="2405"/>
                  </a:lnTo>
                  <a:lnTo>
                    <a:pt x="1515" y="2371"/>
                  </a:lnTo>
                  <a:lnTo>
                    <a:pt x="1539" y="2335"/>
                  </a:lnTo>
                  <a:lnTo>
                    <a:pt x="1559" y="2296"/>
                  </a:lnTo>
                  <a:lnTo>
                    <a:pt x="1574" y="2255"/>
                  </a:lnTo>
                  <a:lnTo>
                    <a:pt x="1588" y="2213"/>
                  </a:lnTo>
                  <a:lnTo>
                    <a:pt x="1599" y="2171"/>
                  </a:lnTo>
                  <a:lnTo>
                    <a:pt x="1610" y="2126"/>
                  </a:lnTo>
                  <a:lnTo>
                    <a:pt x="1622" y="2080"/>
                  </a:lnTo>
                  <a:lnTo>
                    <a:pt x="1634" y="2032"/>
                  </a:lnTo>
                  <a:lnTo>
                    <a:pt x="1648" y="1986"/>
                  </a:lnTo>
                  <a:lnTo>
                    <a:pt x="1668" y="1940"/>
                  </a:lnTo>
                  <a:lnTo>
                    <a:pt x="1690" y="1895"/>
                  </a:lnTo>
                  <a:lnTo>
                    <a:pt x="1718" y="1853"/>
                  </a:lnTo>
                  <a:lnTo>
                    <a:pt x="1755" y="1812"/>
                  </a:lnTo>
                  <a:lnTo>
                    <a:pt x="1795" y="1777"/>
                  </a:lnTo>
                  <a:lnTo>
                    <a:pt x="1837" y="1748"/>
                  </a:lnTo>
                  <a:lnTo>
                    <a:pt x="1882" y="1725"/>
                  </a:lnTo>
                  <a:lnTo>
                    <a:pt x="1927" y="1707"/>
                  </a:lnTo>
                  <a:lnTo>
                    <a:pt x="1974" y="1692"/>
                  </a:lnTo>
                  <a:lnTo>
                    <a:pt x="2021" y="1679"/>
                  </a:lnTo>
                  <a:lnTo>
                    <a:pt x="2068" y="1668"/>
                  </a:lnTo>
                  <a:lnTo>
                    <a:pt x="2112" y="1657"/>
                  </a:lnTo>
                  <a:lnTo>
                    <a:pt x="2155" y="1645"/>
                  </a:lnTo>
                  <a:lnTo>
                    <a:pt x="2197" y="1633"/>
                  </a:lnTo>
                  <a:lnTo>
                    <a:pt x="2238" y="1616"/>
                  </a:lnTo>
                  <a:lnTo>
                    <a:pt x="2275" y="1596"/>
                  </a:lnTo>
                  <a:lnTo>
                    <a:pt x="2312" y="1573"/>
                  </a:lnTo>
                  <a:lnTo>
                    <a:pt x="2347" y="1543"/>
                  </a:lnTo>
                  <a:lnTo>
                    <a:pt x="2376" y="1509"/>
                  </a:lnTo>
                  <a:lnTo>
                    <a:pt x="2400" y="1472"/>
                  </a:lnTo>
                  <a:lnTo>
                    <a:pt x="2420" y="1434"/>
                  </a:lnTo>
                  <a:lnTo>
                    <a:pt x="2436" y="1393"/>
                  </a:lnTo>
                  <a:lnTo>
                    <a:pt x="2449" y="1351"/>
                  </a:lnTo>
                  <a:lnTo>
                    <a:pt x="2460" y="1308"/>
                  </a:lnTo>
                  <a:lnTo>
                    <a:pt x="2471" y="1264"/>
                  </a:lnTo>
                  <a:lnTo>
                    <a:pt x="2483" y="1217"/>
                  </a:lnTo>
                  <a:lnTo>
                    <a:pt x="2495" y="1170"/>
                  </a:lnTo>
                  <a:lnTo>
                    <a:pt x="2511" y="1124"/>
                  </a:lnTo>
                  <a:lnTo>
                    <a:pt x="2529" y="1078"/>
                  </a:lnTo>
                  <a:lnTo>
                    <a:pt x="2551" y="1033"/>
                  </a:lnTo>
                  <a:lnTo>
                    <a:pt x="2581" y="991"/>
                  </a:lnTo>
                  <a:lnTo>
                    <a:pt x="2616" y="950"/>
                  </a:lnTo>
                  <a:lnTo>
                    <a:pt x="2656" y="915"/>
                  </a:lnTo>
                  <a:lnTo>
                    <a:pt x="2698" y="886"/>
                  </a:lnTo>
                  <a:lnTo>
                    <a:pt x="2743" y="863"/>
                  </a:lnTo>
                  <a:lnTo>
                    <a:pt x="2788" y="845"/>
                  </a:lnTo>
                  <a:lnTo>
                    <a:pt x="2835" y="830"/>
                  </a:lnTo>
                  <a:lnTo>
                    <a:pt x="2882" y="817"/>
                  </a:lnTo>
                  <a:lnTo>
                    <a:pt x="2929" y="806"/>
                  </a:lnTo>
                  <a:lnTo>
                    <a:pt x="2973" y="795"/>
                  </a:lnTo>
                  <a:lnTo>
                    <a:pt x="3016" y="783"/>
                  </a:lnTo>
                  <a:lnTo>
                    <a:pt x="3058" y="771"/>
                  </a:lnTo>
                  <a:lnTo>
                    <a:pt x="3099" y="754"/>
                  </a:lnTo>
                  <a:lnTo>
                    <a:pt x="3136" y="734"/>
                  </a:lnTo>
                  <a:lnTo>
                    <a:pt x="3173" y="711"/>
                  </a:lnTo>
                  <a:lnTo>
                    <a:pt x="3208" y="681"/>
                  </a:lnTo>
                  <a:lnTo>
                    <a:pt x="3237" y="646"/>
                  </a:lnTo>
                  <a:lnTo>
                    <a:pt x="3261" y="610"/>
                  </a:lnTo>
                  <a:lnTo>
                    <a:pt x="3281" y="572"/>
                  </a:lnTo>
                  <a:lnTo>
                    <a:pt x="3297" y="531"/>
                  </a:lnTo>
                  <a:lnTo>
                    <a:pt x="3310" y="489"/>
                  </a:lnTo>
                  <a:lnTo>
                    <a:pt x="3321" y="446"/>
                  </a:lnTo>
                  <a:lnTo>
                    <a:pt x="3332" y="402"/>
                  </a:lnTo>
                  <a:lnTo>
                    <a:pt x="3344" y="355"/>
                  </a:lnTo>
                  <a:lnTo>
                    <a:pt x="3356" y="308"/>
                  </a:lnTo>
                  <a:lnTo>
                    <a:pt x="3372" y="261"/>
                  </a:lnTo>
                  <a:lnTo>
                    <a:pt x="3390" y="216"/>
                  </a:lnTo>
                  <a:lnTo>
                    <a:pt x="3412" y="171"/>
                  </a:lnTo>
                  <a:lnTo>
                    <a:pt x="3442" y="129"/>
                  </a:lnTo>
                  <a:lnTo>
                    <a:pt x="3477" y="88"/>
                  </a:lnTo>
                  <a:lnTo>
                    <a:pt x="3510" y="58"/>
                  </a:lnTo>
                  <a:lnTo>
                    <a:pt x="3549" y="31"/>
                  </a:lnTo>
                  <a:lnTo>
                    <a:pt x="3591" y="7"/>
                  </a:lnTo>
                  <a:lnTo>
                    <a:pt x="36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4805363" y="2200275"/>
              <a:ext cx="3111500" cy="3057525"/>
            </a:xfrm>
            <a:custGeom>
              <a:avLst/>
              <a:gdLst>
                <a:gd name="T0" fmla="*/ 3860 w 3922"/>
                <a:gd name="T1" fmla="*/ 91 h 3851"/>
                <a:gd name="T2" fmla="*/ 3696 w 3922"/>
                <a:gd name="T3" fmla="*/ 151 h 3851"/>
                <a:gd name="T4" fmla="*/ 3572 w 3922"/>
                <a:gd name="T5" fmla="*/ 276 h 3851"/>
                <a:gd name="T6" fmla="*/ 3511 w 3922"/>
                <a:gd name="T7" fmla="*/ 440 h 3851"/>
                <a:gd name="T8" fmla="*/ 3461 w 3922"/>
                <a:gd name="T9" fmla="*/ 623 h 3851"/>
                <a:gd name="T10" fmla="*/ 3356 w 3922"/>
                <a:gd name="T11" fmla="*/ 797 h 3851"/>
                <a:gd name="T12" fmla="*/ 3182 w 3922"/>
                <a:gd name="T13" fmla="*/ 902 h 3851"/>
                <a:gd name="T14" fmla="*/ 2999 w 3922"/>
                <a:gd name="T15" fmla="*/ 953 h 3851"/>
                <a:gd name="T16" fmla="*/ 2835 w 3922"/>
                <a:gd name="T17" fmla="*/ 1013 h 3851"/>
                <a:gd name="T18" fmla="*/ 2711 w 3922"/>
                <a:gd name="T19" fmla="*/ 1138 h 3851"/>
                <a:gd name="T20" fmla="*/ 2650 w 3922"/>
                <a:gd name="T21" fmla="*/ 1302 h 3851"/>
                <a:gd name="T22" fmla="*/ 2600 w 3922"/>
                <a:gd name="T23" fmla="*/ 1487 h 3851"/>
                <a:gd name="T24" fmla="*/ 2495 w 3922"/>
                <a:gd name="T25" fmla="*/ 1659 h 3851"/>
                <a:gd name="T26" fmla="*/ 2321 w 3922"/>
                <a:gd name="T27" fmla="*/ 1766 h 3851"/>
                <a:gd name="T28" fmla="*/ 2137 w 3922"/>
                <a:gd name="T29" fmla="*/ 1815 h 3851"/>
                <a:gd name="T30" fmla="*/ 1973 w 3922"/>
                <a:gd name="T31" fmla="*/ 1875 h 3851"/>
                <a:gd name="T32" fmla="*/ 1848 w 3922"/>
                <a:gd name="T33" fmla="*/ 2000 h 3851"/>
                <a:gd name="T34" fmla="*/ 1788 w 3922"/>
                <a:gd name="T35" fmla="*/ 2164 h 3851"/>
                <a:gd name="T36" fmla="*/ 1739 w 3922"/>
                <a:gd name="T37" fmla="*/ 2349 h 3851"/>
                <a:gd name="T38" fmla="*/ 1634 w 3922"/>
                <a:gd name="T39" fmla="*/ 2521 h 3851"/>
                <a:gd name="T40" fmla="*/ 1460 w 3922"/>
                <a:gd name="T41" fmla="*/ 2628 h 3851"/>
                <a:gd name="T42" fmla="*/ 1276 w 3922"/>
                <a:gd name="T43" fmla="*/ 2677 h 3851"/>
                <a:gd name="T44" fmla="*/ 1112 w 3922"/>
                <a:gd name="T45" fmla="*/ 2737 h 3851"/>
                <a:gd name="T46" fmla="*/ 987 w 3922"/>
                <a:gd name="T47" fmla="*/ 2862 h 3851"/>
                <a:gd name="T48" fmla="*/ 927 w 3922"/>
                <a:gd name="T49" fmla="*/ 3026 h 3851"/>
                <a:gd name="T50" fmla="*/ 878 w 3922"/>
                <a:gd name="T51" fmla="*/ 3211 h 3851"/>
                <a:gd name="T52" fmla="*/ 773 w 3922"/>
                <a:gd name="T53" fmla="*/ 3384 h 3851"/>
                <a:gd name="T54" fmla="*/ 599 w 3922"/>
                <a:gd name="T55" fmla="*/ 3489 h 3851"/>
                <a:gd name="T56" fmla="*/ 415 w 3922"/>
                <a:gd name="T57" fmla="*/ 3538 h 3851"/>
                <a:gd name="T58" fmla="*/ 251 w 3922"/>
                <a:gd name="T59" fmla="*/ 3599 h 3851"/>
                <a:gd name="T60" fmla="*/ 126 w 3922"/>
                <a:gd name="T61" fmla="*/ 3723 h 3851"/>
                <a:gd name="T62" fmla="*/ 76 w 3922"/>
                <a:gd name="T63" fmla="*/ 3851 h 3851"/>
                <a:gd name="T64" fmla="*/ 41 w 3922"/>
                <a:gd name="T65" fmla="*/ 3729 h 3851"/>
                <a:gd name="T66" fmla="*/ 168 w 3922"/>
                <a:gd name="T67" fmla="*/ 3565 h 3851"/>
                <a:gd name="T68" fmla="*/ 347 w 3922"/>
                <a:gd name="T69" fmla="*/ 3481 h 3851"/>
                <a:gd name="T70" fmla="*/ 529 w 3922"/>
                <a:gd name="T71" fmla="*/ 3435 h 3851"/>
                <a:gd name="T72" fmla="*/ 686 w 3922"/>
                <a:gd name="T73" fmla="*/ 3362 h 3851"/>
                <a:gd name="T74" fmla="*/ 794 w 3922"/>
                <a:gd name="T75" fmla="*/ 3222 h 3851"/>
                <a:gd name="T76" fmla="*/ 846 w 3922"/>
                <a:gd name="T77" fmla="*/ 3052 h 3851"/>
                <a:gd name="T78" fmla="*/ 903 w 3922"/>
                <a:gd name="T79" fmla="*/ 2867 h 3851"/>
                <a:gd name="T80" fmla="*/ 1031 w 3922"/>
                <a:gd name="T81" fmla="*/ 2703 h 3851"/>
                <a:gd name="T82" fmla="*/ 1210 w 3922"/>
                <a:gd name="T83" fmla="*/ 2619 h 3851"/>
                <a:gd name="T84" fmla="*/ 1390 w 3922"/>
                <a:gd name="T85" fmla="*/ 2573 h 3851"/>
                <a:gd name="T86" fmla="*/ 1547 w 3922"/>
                <a:gd name="T87" fmla="*/ 2500 h 3851"/>
                <a:gd name="T88" fmla="*/ 1655 w 3922"/>
                <a:gd name="T89" fmla="*/ 2360 h 3851"/>
                <a:gd name="T90" fmla="*/ 1707 w 3922"/>
                <a:gd name="T91" fmla="*/ 2190 h 3851"/>
                <a:gd name="T92" fmla="*/ 1764 w 3922"/>
                <a:gd name="T93" fmla="*/ 2004 h 3851"/>
                <a:gd name="T94" fmla="*/ 1892 w 3922"/>
                <a:gd name="T95" fmla="*/ 1841 h 3851"/>
                <a:gd name="T96" fmla="*/ 2071 w 3922"/>
                <a:gd name="T97" fmla="*/ 1756 h 3851"/>
                <a:gd name="T98" fmla="*/ 2251 w 3922"/>
                <a:gd name="T99" fmla="*/ 1710 h 3851"/>
                <a:gd name="T100" fmla="*/ 2408 w 3922"/>
                <a:gd name="T101" fmla="*/ 1637 h 3851"/>
                <a:gd name="T102" fmla="*/ 2516 w 3922"/>
                <a:gd name="T103" fmla="*/ 1498 h 3851"/>
                <a:gd name="T104" fmla="*/ 2568 w 3922"/>
                <a:gd name="T105" fmla="*/ 1328 h 3851"/>
                <a:gd name="T106" fmla="*/ 2625 w 3922"/>
                <a:gd name="T107" fmla="*/ 1142 h 3851"/>
                <a:gd name="T108" fmla="*/ 2753 w 3922"/>
                <a:gd name="T109" fmla="*/ 979 h 3851"/>
                <a:gd name="T110" fmla="*/ 2932 w 3922"/>
                <a:gd name="T111" fmla="*/ 894 h 3851"/>
                <a:gd name="T112" fmla="*/ 3112 w 3922"/>
                <a:gd name="T113" fmla="*/ 848 h 3851"/>
                <a:gd name="T114" fmla="*/ 3271 w 3922"/>
                <a:gd name="T115" fmla="*/ 775 h 3851"/>
                <a:gd name="T116" fmla="*/ 3378 w 3922"/>
                <a:gd name="T117" fmla="*/ 636 h 3851"/>
                <a:gd name="T118" fmla="*/ 3429 w 3922"/>
                <a:gd name="T119" fmla="*/ 466 h 3851"/>
                <a:gd name="T120" fmla="*/ 3486 w 3922"/>
                <a:gd name="T121" fmla="*/ 280 h 3851"/>
                <a:gd name="T122" fmla="*/ 3614 w 3922"/>
                <a:gd name="T123" fmla="*/ 118 h 3851"/>
                <a:gd name="T124" fmla="*/ 3793 w 3922"/>
                <a:gd name="T125" fmla="*/ 32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22" h="3851">
                  <a:moveTo>
                    <a:pt x="3922" y="0"/>
                  </a:moveTo>
                  <a:lnTo>
                    <a:pt x="3922" y="75"/>
                  </a:lnTo>
                  <a:lnTo>
                    <a:pt x="3903" y="80"/>
                  </a:lnTo>
                  <a:lnTo>
                    <a:pt x="3860" y="91"/>
                  </a:lnTo>
                  <a:lnTo>
                    <a:pt x="3817" y="102"/>
                  </a:lnTo>
                  <a:lnTo>
                    <a:pt x="3775" y="115"/>
                  </a:lnTo>
                  <a:lnTo>
                    <a:pt x="3734" y="132"/>
                  </a:lnTo>
                  <a:lnTo>
                    <a:pt x="3696" y="151"/>
                  </a:lnTo>
                  <a:lnTo>
                    <a:pt x="3660" y="175"/>
                  </a:lnTo>
                  <a:lnTo>
                    <a:pt x="3625" y="204"/>
                  </a:lnTo>
                  <a:lnTo>
                    <a:pt x="3595" y="239"/>
                  </a:lnTo>
                  <a:lnTo>
                    <a:pt x="3572" y="276"/>
                  </a:lnTo>
                  <a:lnTo>
                    <a:pt x="3552" y="314"/>
                  </a:lnTo>
                  <a:lnTo>
                    <a:pt x="3535" y="354"/>
                  </a:lnTo>
                  <a:lnTo>
                    <a:pt x="3523" y="396"/>
                  </a:lnTo>
                  <a:lnTo>
                    <a:pt x="3511" y="440"/>
                  </a:lnTo>
                  <a:lnTo>
                    <a:pt x="3500" y="483"/>
                  </a:lnTo>
                  <a:lnTo>
                    <a:pt x="3489" y="531"/>
                  </a:lnTo>
                  <a:lnTo>
                    <a:pt x="3476" y="577"/>
                  </a:lnTo>
                  <a:lnTo>
                    <a:pt x="3461" y="623"/>
                  </a:lnTo>
                  <a:lnTo>
                    <a:pt x="3443" y="670"/>
                  </a:lnTo>
                  <a:lnTo>
                    <a:pt x="3420" y="715"/>
                  </a:lnTo>
                  <a:lnTo>
                    <a:pt x="3391" y="757"/>
                  </a:lnTo>
                  <a:lnTo>
                    <a:pt x="3356" y="797"/>
                  </a:lnTo>
                  <a:lnTo>
                    <a:pt x="3315" y="832"/>
                  </a:lnTo>
                  <a:lnTo>
                    <a:pt x="3273" y="862"/>
                  </a:lnTo>
                  <a:lnTo>
                    <a:pt x="3229" y="884"/>
                  </a:lnTo>
                  <a:lnTo>
                    <a:pt x="3182" y="902"/>
                  </a:lnTo>
                  <a:lnTo>
                    <a:pt x="3136" y="918"/>
                  </a:lnTo>
                  <a:lnTo>
                    <a:pt x="3090" y="930"/>
                  </a:lnTo>
                  <a:lnTo>
                    <a:pt x="3042" y="942"/>
                  </a:lnTo>
                  <a:lnTo>
                    <a:pt x="2999" y="953"/>
                  </a:lnTo>
                  <a:lnTo>
                    <a:pt x="2956" y="964"/>
                  </a:lnTo>
                  <a:lnTo>
                    <a:pt x="2914" y="977"/>
                  </a:lnTo>
                  <a:lnTo>
                    <a:pt x="2873" y="993"/>
                  </a:lnTo>
                  <a:lnTo>
                    <a:pt x="2835" y="1013"/>
                  </a:lnTo>
                  <a:lnTo>
                    <a:pt x="2799" y="1037"/>
                  </a:lnTo>
                  <a:lnTo>
                    <a:pt x="2764" y="1066"/>
                  </a:lnTo>
                  <a:lnTo>
                    <a:pt x="2734" y="1101"/>
                  </a:lnTo>
                  <a:lnTo>
                    <a:pt x="2711" y="1138"/>
                  </a:lnTo>
                  <a:lnTo>
                    <a:pt x="2691" y="1176"/>
                  </a:lnTo>
                  <a:lnTo>
                    <a:pt x="2674" y="1216"/>
                  </a:lnTo>
                  <a:lnTo>
                    <a:pt x="2662" y="1258"/>
                  </a:lnTo>
                  <a:lnTo>
                    <a:pt x="2650" y="1302"/>
                  </a:lnTo>
                  <a:lnTo>
                    <a:pt x="2639" y="1345"/>
                  </a:lnTo>
                  <a:lnTo>
                    <a:pt x="2628" y="1393"/>
                  </a:lnTo>
                  <a:lnTo>
                    <a:pt x="2615" y="1439"/>
                  </a:lnTo>
                  <a:lnTo>
                    <a:pt x="2600" y="1487"/>
                  </a:lnTo>
                  <a:lnTo>
                    <a:pt x="2582" y="1532"/>
                  </a:lnTo>
                  <a:lnTo>
                    <a:pt x="2559" y="1576"/>
                  </a:lnTo>
                  <a:lnTo>
                    <a:pt x="2530" y="1618"/>
                  </a:lnTo>
                  <a:lnTo>
                    <a:pt x="2495" y="1659"/>
                  </a:lnTo>
                  <a:lnTo>
                    <a:pt x="2454" y="1696"/>
                  </a:lnTo>
                  <a:lnTo>
                    <a:pt x="2412" y="1724"/>
                  </a:lnTo>
                  <a:lnTo>
                    <a:pt x="2368" y="1746"/>
                  </a:lnTo>
                  <a:lnTo>
                    <a:pt x="2321" y="1766"/>
                  </a:lnTo>
                  <a:lnTo>
                    <a:pt x="2275" y="1780"/>
                  </a:lnTo>
                  <a:lnTo>
                    <a:pt x="2229" y="1792"/>
                  </a:lnTo>
                  <a:lnTo>
                    <a:pt x="2181" y="1803"/>
                  </a:lnTo>
                  <a:lnTo>
                    <a:pt x="2137" y="1815"/>
                  </a:lnTo>
                  <a:lnTo>
                    <a:pt x="2095" y="1826"/>
                  </a:lnTo>
                  <a:lnTo>
                    <a:pt x="2053" y="1840"/>
                  </a:lnTo>
                  <a:lnTo>
                    <a:pt x="2012" y="1855"/>
                  </a:lnTo>
                  <a:lnTo>
                    <a:pt x="1973" y="1875"/>
                  </a:lnTo>
                  <a:lnTo>
                    <a:pt x="1936" y="1899"/>
                  </a:lnTo>
                  <a:lnTo>
                    <a:pt x="1903" y="1928"/>
                  </a:lnTo>
                  <a:lnTo>
                    <a:pt x="1873" y="1963"/>
                  </a:lnTo>
                  <a:lnTo>
                    <a:pt x="1848" y="2000"/>
                  </a:lnTo>
                  <a:lnTo>
                    <a:pt x="1829" y="2038"/>
                  </a:lnTo>
                  <a:lnTo>
                    <a:pt x="1813" y="2078"/>
                  </a:lnTo>
                  <a:lnTo>
                    <a:pt x="1801" y="2120"/>
                  </a:lnTo>
                  <a:lnTo>
                    <a:pt x="1788" y="2164"/>
                  </a:lnTo>
                  <a:lnTo>
                    <a:pt x="1778" y="2207"/>
                  </a:lnTo>
                  <a:lnTo>
                    <a:pt x="1767" y="2255"/>
                  </a:lnTo>
                  <a:lnTo>
                    <a:pt x="1754" y="2302"/>
                  </a:lnTo>
                  <a:lnTo>
                    <a:pt x="1739" y="2349"/>
                  </a:lnTo>
                  <a:lnTo>
                    <a:pt x="1721" y="2393"/>
                  </a:lnTo>
                  <a:lnTo>
                    <a:pt x="1698" y="2438"/>
                  </a:lnTo>
                  <a:lnTo>
                    <a:pt x="1669" y="2482"/>
                  </a:lnTo>
                  <a:lnTo>
                    <a:pt x="1634" y="2521"/>
                  </a:lnTo>
                  <a:lnTo>
                    <a:pt x="1593" y="2557"/>
                  </a:lnTo>
                  <a:lnTo>
                    <a:pt x="1550" y="2585"/>
                  </a:lnTo>
                  <a:lnTo>
                    <a:pt x="1507" y="2609"/>
                  </a:lnTo>
                  <a:lnTo>
                    <a:pt x="1460" y="2628"/>
                  </a:lnTo>
                  <a:lnTo>
                    <a:pt x="1414" y="2642"/>
                  </a:lnTo>
                  <a:lnTo>
                    <a:pt x="1367" y="2654"/>
                  </a:lnTo>
                  <a:lnTo>
                    <a:pt x="1320" y="2665"/>
                  </a:lnTo>
                  <a:lnTo>
                    <a:pt x="1276" y="2677"/>
                  </a:lnTo>
                  <a:lnTo>
                    <a:pt x="1234" y="2688"/>
                  </a:lnTo>
                  <a:lnTo>
                    <a:pt x="1192" y="2702"/>
                  </a:lnTo>
                  <a:lnTo>
                    <a:pt x="1151" y="2717"/>
                  </a:lnTo>
                  <a:lnTo>
                    <a:pt x="1112" y="2737"/>
                  </a:lnTo>
                  <a:lnTo>
                    <a:pt x="1075" y="2761"/>
                  </a:lnTo>
                  <a:lnTo>
                    <a:pt x="1042" y="2791"/>
                  </a:lnTo>
                  <a:lnTo>
                    <a:pt x="1012" y="2825"/>
                  </a:lnTo>
                  <a:lnTo>
                    <a:pt x="987" y="2862"/>
                  </a:lnTo>
                  <a:lnTo>
                    <a:pt x="968" y="2901"/>
                  </a:lnTo>
                  <a:lnTo>
                    <a:pt x="952" y="2940"/>
                  </a:lnTo>
                  <a:lnTo>
                    <a:pt x="938" y="2982"/>
                  </a:lnTo>
                  <a:lnTo>
                    <a:pt x="927" y="3026"/>
                  </a:lnTo>
                  <a:lnTo>
                    <a:pt x="917" y="3070"/>
                  </a:lnTo>
                  <a:lnTo>
                    <a:pt x="906" y="3117"/>
                  </a:lnTo>
                  <a:lnTo>
                    <a:pt x="893" y="3164"/>
                  </a:lnTo>
                  <a:lnTo>
                    <a:pt x="878" y="3211"/>
                  </a:lnTo>
                  <a:lnTo>
                    <a:pt x="860" y="3257"/>
                  </a:lnTo>
                  <a:lnTo>
                    <a:pt x="836" y="3300"/>
                  </a:lnTo>
                  <a:lnTo>
                    <a:pt x="808" y="3344"/>
                  </a:lnTo>
                  <a:lnTo>
                    <a:pt x="773" y="3384"/>
                  </a:lnTo>
                  <a:lnTo>
                    <a:pt x="732" y="3419"/>
                  </a:lnTo>
                  <a:lnTo>
                    <a:pt x="689" y="3447"/>
                  </a:lnTo>
                  <a:lnTo>
                    <a:pt x="646" y="3471"/>
                  </a:lnTo>
                  <a:lnTo>
                    <a:pt x="599" y="3489"/>
                  </a:lnTo>
                  <a:lnTo>
                    <a:pt x="553" y="3503"/>
                  </a:lnTo>
                  <a:lnTo>
                    <a:pt x="506" y="3516"/>
                  </a:lnTo>
                  <a:lnTo>
                    <a:pt x="459" y="3529"/>
                  </a:lnTo>
                  <a:lnTo>
                    <a:pt x="415" y="3538"/>
                  </a:lnTo>
                  <a:lnTo>
                    <a:pt x="371" y="3550"/>
                  </a:lnTo>
                  <a:lnTo>
                    <a:pt x="329" y="3564"/>
                  </a:lnTo>
                  <a:lnTo>
                    <a:pt x="290" y="3579"/>
                  </a:lnTo>
                  <a:lnTo>
                    <a:pt x="251" y="3599"/>
                  </a:lnTo>
                  <a:lnTo>
                    <a:pt x="214" y="3623"/>
                  </a:lnTo>
                  <a:lnTo>
                    <a:pt x="181" y="3653"/>
                  </a:lnTo>
                  <a:lnTo>
                    <a:pt x="150" y="3687"/>
                  </a:lnTo>
                  <a:lnTo>
                    <a:pt x="126" y="3723"/>
                  </a:lnTo>
                  <a:lnTo>
                    <a:pt x="107" y="3763"/>
                  </a:lnTo>
                  <a:lnTo>
                    <a:pt x="91" y="3803"/>
                  </a:lnTo>
                  <a:lnTo>
                    <a:pt x="77" y="3844"/>
                  </a:lnTo>
                  <a:lnTo>
                    <a:pt x="76" y="3851"/>
                  </a:lnTo>
                  <a:lnTo>
                    <a:pt x="0" y="3851"/>
                  </a:lnTo>
                  <a:lnTo>
                    <a:pt x="9" y="3822"/>
                  </a:lnTo>
                  <a:lnTo>
                    <a:pt x="23" y="3774"/>
                  </a:lnTo>
                  <a:lnTo>
                    <a:pt x="41" y="3729"/>
                  </a:lnTo>
                  <a:lnTo>
                    <a:pt x="65" y="3684"/>
                  </a:lnTo>
                  <a:lnTo>
                    <a:pt x="93" y="3642"/>
                  </a:lnTo>
                  <a:lnTo>
                    <a:pt x="129" y="3602"/>
                  </a:lnTo>
                  <a:lnTo>
                    <a:pt x="168" y="3565"/>
                  </a:lnTo>
                  <a:lnTo>
                    <a:pt x="212" y="3537"/>
                  </a:lnTo>
                  <a:lnTo>
                    <a:pt x="256" y="3515"/>
                  </a:lnTo>
                  <a:lnTo>
                    <a:pt x="301" y="3495"/>
                  </a:lnTo>
                  <a:lnTo>
                    <a:pt x="347" y="3481"/>
                  </a:lnTo>
                  <a:lnTo>
                    <a:pt x="395" y="3468"/>
                  </a:lnTo>
                  <a:lnTo>
                    <a:pt x="443" y="3457"/>
                  </a:lnTo>
                  <a:lnTo>
                    <a:pt x="486" y="3446"/>
                  </a:lnTo>
                  <a:lnTo>
                    <a:pt x="529" y="3435"/>
                  </a:lnTo>
                  <a:lnTo>
                    <a:pt x="571" y="3421"/>
                  </a:lnTo>
                  <a:lnTo>
                    <a:pt x="612" y="3405"/>
                  </a:lnTo>
                  <a:lnTo>
                    <a:pt x="650" y="3386"/>
                  </a:lnTo>
                  <a:lnTo>
                    <a:pt x="686" y="3362"/>
                  </a:lnTo>
                  <a:lnTo>
                    <a:pt x="721" y="3331"/>
                  </a:lnTo>
                  <a:lnTo>
                    <a:pt x="751" y="3297"/>
                  </a:lnTo>
                  <a:lnTo>
                    <a:pt x="774" y="3261"/>
                  </a:lnTo>
                  <a:lnTo>
                    <a:pt x="794" y="3222"/>
                  </a:lnTo>
                  <a:lnTo>
                    <a:pt x="809" y="3183"/>
                  </a:lnTo>
                  <a:lnTo>
                    <a:pt x="823" y="3140"/>
                  </a:lnTo>
                  <a:lnTo>
                    <a:pt x="835" y="3097"/>
                  </a:lnTo>
                  <a:lnTo>
                    <a:pt x="846" y="3052"/>
                  </a:lnTo>
                  <a:lnTo>
                    <a:pt x="857" y="3006"/>
                  </a:lnTo>
                  <a:lnTo>
                    <a:pt x="870" y="2958"/>
                  </a:lnTo>
                  <a:lnTo>
                    <a:pt x="884" y="2912"/>
                  </a:lnTo>
                  <a:lnTo>
                    <a:pt x="903" y="2867"/>
                  </a:lnTo>
                  <a:lnTo>
                    <a:pt x="926" y="2822"/>
                  </a:lnTo>
                  <a:lnTo>
                    <a:pt x="954" y="2779"/>
                  </a:lnTo>
                  <a:lnTo>
                    <a:pt x="990" y="2740"/>
                  </a:lnTo>
                  <a:lnTo>
                    <a:pt x="1031" y="2703"/>
                  </a:lnTo>
                  <a:lnTo>
                    <a:pt x="1073" y="2675"/>
                  </a:lnTo>
                  <a:lnTo>
                    <a:pt x="1117" y="2651"/>
                  </a:lnTo>
                  <a:lnTo>
                    <a:pt x="1162" y="2633"/>
                  </a:lnTo>
                  <a:lnTo>
                    <a:pt x="1210" y="2619"/>
                  </a:lnTo>
                  <a:lnTo>
                    <a:pt x="1256" y="2607"/>
                  </a:lnTo>
                  <a:lnTo>
                    <a:pt x="1304" y="2594"/>
                  </a:lnTo>
                  <a:lnTo>
                    <a:pt x="1347" y="2584"/>
                  </a:lnTo>
                  <a:lnTo>
                    <a:pt x="1390" y="2573"/>
                  </a:lnTo>
                  <a:lnTo>
                    <a:pt x="1432" y="2559"/>
                  </a:lnTo>
                  <a:lnTo>
                    <a:pt x="1473" y="2543"/>
                  </a:lnTo>
                  <a:lnTo>
                    <a:pt x="1511" y="2524"/>
                  </a:lnTo>
                  <a:lnTo>
                    <a:pt x="1547" y="2500"/>
                  </a:lnTo>
                  <a:lnTo>
                    <a:pt x="1582" y="2469"/>
                  </a:lnTo>
                  <a:lnTo>
                    <a:pt x="1612" y="2436"/>
                  </a:lnTo>
                  <a:lnTo>
                    <a:pt x="1635" y="2399"/>
                  </a:lnTo>
                  <a:lnTo>
                    <a:pt x="1655" y="2360"/>
                  </a:lnTo>
                  <a:lnTo>
                    <a:pt x="1672" y="2321"/>
                  </a:lnTo>
                  <a:lnTo>
                    <a:pt x="1684" y="2279"/>
                  </a:lnTo>
                  <a:lnTo>
                    <a:pt x="1696" y="2235"/>
                  </a:lnTo>
                  <a:lnTo>
                    <a:pt x="1707" y="2190"/>
                  </a:lnTo>
                  <a:lnTo>
                    <a:pt x="1718" y="2144"/>
                  </a:lnTo>
                  <a:lnTo>
                    <a:pt x="1731" y="2096"/>
                  </a:lnTo>
                  <a:lnTo>
                    <a:pt x="1746" y="2050"/>
                  </a:lnTo>
                  <a:lnTo>
                    <a:pt x="1764" y="2004"/>
                  </a:lnTo>
                  <a:lnTo>
                    <a:pt x="1787" y="1960"/>
                  </a:lnTo>
                  <a:lnTo>
                    <a:pt x="1816" y="1917"/>
                  </a:lnTo>
                  <a:lnTo>
                    <a:pt x="1851" y="1876"/>
                  </a:lnTo>
                  <a:lnTo>
                    <a:pt x="1892" y="1841"/>
                  </a:lnTo>
                  <a:lnTo>
                    <a:pt x="1934" y="1813"/>
                  </a:lnTo>
                  <a:lnTo>
                    <a:pt x="1978" y="1789"/>
                  </a:lnTo>
                  <a:lnTo>
                    <a:pt x="2025" y="1771"/>
                  </a:lnTo>
                  <a:lnTo>
                    <a:pt x="2071" y="1756"/>
                  </a:lnTo>
                  <a:lnTo>
                    <a:pt x="2117" y="1743"/>
                  </a:lnTo>
                  <a:lnTo>
                    <a:pt x="2165" y="1732"/>
                  </a:lnTo>
                  <a:lnTo>
                    <a:pt x="2208" y="1722"/>
                  </a:lnTo>
                  <a:lnTo>
                    <a:pt x="2251" y="1710"/>
                  </a:lnTo>
                  <a:lnTo>
                    <a:pt x="2293" y="1697"/>
                  </a:lnTo>
                  <a:lnTo>
                    <a:pt x="2334" y="1682"/>
                  </a:lnTo>
                  <a:lnTo>
                    <a:pt x="2372" y="1662"/>
                  </a:lnTo>
                  <a:lnTo>
                    <a:pt x="2408" y="1637"/>
                  </a:lnTo>
                  <a:lnTo>
                    <a:pt x="2443" y="1607"/>
                  </a:lnTo>
                  <a:lnTo>
                    <a:pt x="2473" y="1574"/>
                  </a:lnTo>
                  <a:lnTo>
                    <a:pt x="2496" y="1537"/>
                  </a:lnTo>
                  <a:lnTo>
                    <a:pt x="2516" y="1498"/>
                  </a:lnTo>
                  <a:lnTo>
                    <a:pt x="2533" y="1457"/>
                  </a:lnTo>
                  <a:lnTo>
                    <a:pt x="2545" y="1415"/>
                  </a:lnTo>
                  <a:lnTo>
                    <a:pt x="2557" y="1373"/>
                  </a:lnTo>
                  <a:lnTo>
                    <a:pt x="2568" y="1328"/>
                  </a:lnTo>
                  <a:lnTo>
                    <a:pt x="2579" y="1282"/>
                  </a:lnTo>
                  <a:lnTo>
                    <a:pt x="2592" y="1234"/>
                  </a:lnTo>
                  <a:lnTo>
                    <a:pt x="2607" y="1188"/>
                  </a:lnTo>
                  <a:lnTo>
                    <a:pt x="2625" y="1142"/>
                  </a:lnTo>
                  <a:lnTo>
                    <a:pt x="2648" y="1099"/>
                  </a:lnTo>
                  <a:lnTo>
                    <a:pt x="2677" y="1055"/>
                  </a:lnTo>
                  <a:lnTo>
                    <a:pt x="2712" y="1014"/>
                  </a:lnTo>
                  <a:lnTo>
                    <a:pt x="2753" y="979"/>
                  </a:lnTo>
                  <a:lnTo>
                    <a:pt x="2795" y="950"/>
                  </a:lnTo>
                  <a:lnTo>
                    <a:pt x="2839" y="928"/>
                  </a:lnTo>
                  <a:lnTo>
                    <a:pt x="2886" y="909"/>
                  </a:lnTo>
                  <a:lnTo>
                    <a:pt x="2932" y="894"/>
                  </a:lnTo>
                  <a:lnTo>
                    <a:pt x="2978" y="881"/>
                  </a:lnTo>
                  <a:lnTo>
                    <a:pt x="3026" y="870"/>
                  </a:lnTo>
                  <a:lnTo>
                    <a:pt x="3069" y="860"/>
                  </a:lnTo>
                  <a:lnTo>
                    <a:pt x="3112" y="848"/>
                  </a:lnTo>
                  <a:lnTo>
                    <a:pt x="3154" y="835"/>
                  </a:lnTo>
                  <a:lnTo>
                    <a:pt x="3195" y="820"/>
                  </a:lnTo>
                  <a:lnTo>
                    <a:pt x="3234" y="800"/>
                  </a:lnTo>
                  <a:lnTo>
                    <a:pt x="3271" y="775"/>
                  </a:lnTo>
                  <a:lnTo>
                    <a:pt x="3304" y="745"/>
                  </a:lnTo>
                  <a:lnTo>
                    <a:pt x="3334" y="712"/>
                  </a:lnTo>
                  <a:lnTo>
                    <a:pt x="3359" y="675"/>
                  </a:lnTo>
                  <a:lnTo>
                    <a:pt x="3378" y="636"/>
                  </a:lnTo>
                  <a:lnTo>
                    <a:pt x="3394" y="595"/>
                  </a:lnTo>
                  <a:lnTo>
                    <a:pt x="3406" y="553"/>
                  </a:lnTo>
                  <a:lnTo>
                    <a:pt x="3419" y="510"/>
                  </a:lnTo>
                  <a:lnTo>
                    <a:pt x="3429" y="466"/>
                  </a:lnTo>
                  <a:lnTo>
                    <a:pt x="3440" y="419"/>
                  </a:lnTo>
                  <a:lnTo>
                    <a:pt x="3453" y="373"/>
                  </a:lnTo>
                  <a:lnTo>
                    <a:pt x="3468" y="326"/>
                  </a:lnTo>
                  <a:lnTo>
                    <a:pt x="3486" y="280"/>
                  </a:lnTo>
                  <a:lnTo>
                    <a:pt x="3509" y="235"/>
                  </a:lnTo>
                  <a:lnTo>
                    <a:pt x="3538" y="193"/>
                  </a:lnTo>
                  <a:lnTo>
                    <a:pt x="3573" y="153"/>
                  </a:lnTo>
                  <a:lnTo>
                    <a:pt x="3614" y="118"/>
                  </a:lnTo>
                  <a:lnTo>
                    <a:pt x="3657" y="88"/>
                  </a:lnTo>
                  <a:lnTo>
                    <a:pt x="3700" y="66"/>
                  </a:lnTo>
                  <a:lnTo>
                    <a:pt x="3747" y="47"/>
                  </a:lnTo>
                  <a:lnTo>
                    <a:pt x="3793" y="32"/>
                  </a:lnTo>
                  <a:lnTo>
                    <a:pt x="3840" y="19"/>
                  </a:lnTo>
                  <a:lnTo>
                    <a:pt x="3887" y="8"/>
                  </a:lnTo>
                  <a:lnTo>
                    <a:pt x="39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4586288" y="1957388"/>
              <a:ext cx="3330575" cy="3300413"/>
            </a:xfrm>
            <a:custGeom>
              <a:avLst/>
              <a:gdLst>
                <a:gd name="T0" fmla="*/ 4098 w 4198"/>
                <a:gd name="T1" fmla="*/ 134 h 4158"/>
                <a:gd name="T2" fmla="*/ 3877 w 4198"/>
                <a:gd name="T3" fmla="*/ 193 h 4158"/>
                <a:gd name="T4" fmla="*/ 3687 w 4198"/>
                <a:gd name="T5" fmla="*/ 296 h 4158"/>
                <a:gd name="T6" fmla="*/ 3583 w 4198"/>
                <a:gd name="T7" fmla="*/ 488 h 4158"/>
                <a:gd name="T8" fmla="*/ 3523 w 4198"/>
                <a:gd name="T9" fmla="*/ 716 h 4158"/>
                <a:gd name="T10" fmla="*/ 3376 w 4198"/>
                <a:gd name="T11" fmla="*/ 925 h 4158"/>
                <a:gd name="T12" fmla="*/ 3150 w 4198"/>
                <a:gd name="T13" fmla="*/ 1022 h 4158"/>
                <a:gd name="T14" fmla="*/ 2933 w 4198"/>
                <a:gd name="T15" fmla="*/ 1085 h 4158"/>
                <a:gd name="T16" fmla="*/ 2771 w 4198"/>
                <a:gd name="T17" fmla="*/ 1229 h 4158"/>
                <a:gd name="T18" fmla="*/ 2700 w 4198"/>
                <a:gd name="T19" fmla="*/ 1438 h 4158"/>
                <a:gd name="T20" fmla="*/ 2620 w 4198"/>
                <a:gd name="T21" fmla="*/ 1668 h 4158"/>
                <a:gd name="T22" fmla="*/ 2428 w 4198"/>
                <a:gd name="T23" fmla="*/ 1839 h 4158"/>
                <a:gd name="T24" fmla="*/ 2198 w 4198"/>
                <a:gd name="T25" fmla="*/ 1906 h 4158"/>
                <a:gd name="T26" fmla="*/ 1998 w 4198"/>
                <a:gd name="T27" fmla="*/ 1990 h 4158"/>
                <a:gd name="T28" fmla="*/ 1874 w 4198"/>
                <a:gd name="T29" fmla="*/ 2169 h 4158"/>
                <a:gd name="T30" fmla="*/ 1815 w 4198"/>
                <a:gd name="T31" fmla="*/ 2394 h 4158"/>
                <a:gd name="T32" fmla="*/ 1694 w 4198"/>
                <a:gd name="T33" fmla="*/ 2614 h 4158"/>
                <a:gd name="T34" fmla="*/ 1475 w 4198"/>
                <a:gd name="T35" fmla="*/ 2734 h 4158"/>
                <a:gd name="T36" fmla="*/ 1252 w 4198"/>
                <a:gd name="T37" fmla="*/ 2793 h 4158"/>
                <a:gd name="T38" fmla="*/ 1073 w 4198"/>
                <a:gd name="T39" fmla="*/ 2916 h 4158"/>
                <a:gd name="T40" fmla="*/ 989 w 4198"/>
                <a:gd name="T41" fmla="*/ 3117 h 4158"/>
                <a:gd name="T42" fmla="*/ 920 w 4198"/>
                <a:gd name="T43" fmla="*/ 3348 h 4158"/>
                <a:gd name="T44" fmla="*/ 749 w 4198"/>
                <a:gd name="T45" fmla="*/ 3539 h 4158"/>
                <a:gd name="T46" fmla="*/ 520 w 4198"/>
                <a:gd name="T47" fmla="*/ 3620 h 4158"/>
                <a:gd name="T48" fmla="*/ 311 w 4198"/>
                <a:gd name="T49" fmla="*/ 3690 h 4158"/>
                <a:gd name="T50" fmla="*/ 167 w 4198"/>
                <a:gd name="T51" fmla="*/ 3854 h 4158"/>
                <a:gd name="T52" fmla="*/ 105 w 4198"/>
                <a:gd name="T53" fmla="*/ 4068 h 4158"/>
                <a:gd name="T54" fmla="*/ 5 w 4198"/>
                <a:gd name="T55" fmla="*/ 4148 h 4158"/>
                <a:gd name="T56" fmla="*/ 69 w 4198"/>
                <a:gd name="T57" fmla="*/ 3913 h 4158"/>
                <a:gd name="T58" fmla="*/ 189 w 4198"/>
                <a:gd name="T59" fmla="*/ 3693 h 4158"/>
                <a:gd name="T60" fmla="*/ 409 w 4198"/>
                <a:gd name="T61" fmla="*/ 3572 h 4158"/>
                <a:gd name="T62" fmla="*/ 632 w 4198"/>
                <a:gd name="T63" fmla="*/ 3513 h 4158"/>
                <a:gd name="T64" fmla="*/ 811 w 4198"/>
                <a:gd name="T65" fmla="*/ 3389 h 4158"/>
                <a:gd name="T66" fmla="*/ 895 w 4198"/>
                <a:gd name="T67" fmla="*/ 3188 h 4158"/>
                <a:gd name="T68" fmla="*/ 964 w 4198"/>
                <a:gd name="T69" fmla="*/ 2958 h 4158"/>
                <a:gd name="T70" fmla="*/ 1133 w 4198"/>
                <a:gd name="T71" fmla="*/ 2766 h 4158"/>
                <a:gd name="T72" fmla="*/ 1364 w 4198"/>
                <a:gd name="T73" fmla="*/ 2686 h 4158"/>
                <a:gd name="T74" fmla="*/ 1571 w 4198"/>
                <a:gd name="T75" fmla="*/ 2615 h 4158"/>
                <a:gd name="T76" fmla="*/ 1715 w 4198"/>
                <a:gd name="T77" fmla="*/ 2452 h 4158"/>
                <a:gd name="T78" fmla="*/ 1778 w 4198"/>
                <a:gd name="T79" fmla="*/ 2235 h 4158"/>
                <a:gd name="T80" fmla="*/ 1876 w 4198"/>
                <a:gd name="T81" fmla="*/ 2008 h 4158"/>
                <a:gd name="T82" fmla="*/ 2085 w 4198"/>
                <a:gd name="T83" fmla="*/ 1862 h 4158"/>
                <a:gd name="T84" fmla="*/ 2312 w 4198"/>
                <a:gd name="T85" fmla="*/ 1802 h 4158"/>
                <a:gd name="T86" fmla="*/ 2504 w 4198"/>
                <a:gd name="T87" fmla="*/ 1698 h 4158"/>
                <a:gd name="T88" fmla="*/ 2606 w 4198"/>
                <a:gd name="T89" fmla="*/ 1508 h 4158"/>
                <a:gd name="T90" fmla="*/ 2667 w 4198"/>
                <a:gd name="T91" fmla="*/ 1279 h 4158"/>
                <a:gd name="T92" fmla="*/ 2813 w 4198"/>
                <a:gd name="T93" fmla="*/ 1071 h 4158"/>
                <a:gd name="T94" fmla="*/ 3040 w 4198"/>
                <a:gd name="T95" fmla="*/ 972 h 4158"/>
                <a:gd name="T96" fmla="*/ 3255 w 4198"/>
                <a:gd name="T97" fmla="*/ 911 h 4158"/>
                <a:gd name="T98" fmla="*/ 3419 w 4198"/>
                <a:gd name="T99" fmla="*/ 766 h 4158"/>
                <a:gd name="T100" fmla="*/ 3489 w 4198"/>
                <a:gd name="T101" fmla="*/ 558 h 4158"/>
                <a:gd name="T102" fmla="*/ 3570 w 4198"/>
                <a:gd name="T103" fmla="*/ 328 h 4158"/>
                <a:gd name="T104" fmla="*/ 3761 w 4198"/>
                <a:gd name="T105" fmla="*/ 157 h 4158"/>
                <a:gd name="T106" fmla="*/ 3996 w 4198"/>
                <a:gd name="T107" fmla="*/ 88 h 4158"/>
                <a:gd name="T108" fmla="*/ 4198 w 4198"/>
                <a:gd name="T109" fmla="*/ 0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98" h="4158">
                  <a:moveTo>
                    <a:pt x="4198" y="0"/>
                  </a:moveTo>
                  <a:lnTo>
                    <a:pt x="4198" y="88"/>
                  </a:lnTo>
                  <a:lnTo>
                    <a:pt x="4184" y="98"/>
                  </a:lnTo>
                  <a:lnTo>
                    <a:pt x="4142" y="118"/>
                  </a:lnTo>
                  <a:lnTo>
                    <a:pt x="4098" y="134"/>
                  </a:lnTo>
                  <a:lnTo>
                    <a:pt x="4053" y="148"/>
                  </a:lnTo>
                  <a:lnTo>
                    <a:pt x="4009" y="161"/>
                  </a:lnTo>
                  <a:lnTo>
                    <a:pt x="3965" y="171"/>
                  </a:lnTo>
                  <a:lnTo>
                    <a:pt x="3920" y="182"/>
                  </a:lnTo>
                  <a:lnTo>
                    <a:pt x="3877" y="193"/>
                  </a:lnTo>
                  <a:lnTo>
                    <a:pt x="3835" y="206"/>
                  </a:lnTo>
                  <a:lnTo>
                    <a:pt x="3794" y="223"/>
                  </a:lnTo>
                  <a:lnTo>
                    <a:pt x="3757" y="242"/>
                  </a:lnTo>
                  <a:lnTo>
                    <a:pt x="3720" y="266"/>
                  </a:lnTo>
                  <a:lnTo>
                    <a:pt x="3687" y="296"/>
                  </a:lnTo>
                  <a:lnTo>
                    <a:pt x="3656" y="331"/>
                  </a:lnTo>
                  <a:lnTo>
                    <a:pt x="3632" y="367"/>
                  </a:lnTo>
                  <a:lnTo>
                    <a:pt x="3612" y="405"/>
                  </a:lnTo>
                  <a:lnTo>
                    <a:pt x="3597" y="446"/>
                  </a:lnTo>
                  <a:lnTo>
                    <a:pt x="3583" y="488"/>
                  </a:lnTo>
                  <a:lnTo>
                    <a:pt x="3572" y="531"/>
                  </a:lnTo>
                  <a:lnTo>
                    <a:pt x="3561" y="574"/>
                  </a:lnTo>
                  <a:lnTo>
                    <a:pt x="3549" y="622"/>
                  </a:lnTo>
                  <a:lnTo>
                    <a:pt x="3537" y="668"/>
                  </a:lnTo>
                  <a:lnTo>
                    <a:pt x="3523" y="716"/>
                  </a:lnTo>
                  <a:lnTo>
                    <a:pt x="3503" y="761"/>
                  </a:lnTo>
                  <a:lnTo>
                    <a:pt x="3481" y="806"/>
                  </a:lnTo>
                  <a:lnTo>
                    <a:pt x="3453" y="848"/>
                  </a:lnTo>
                  <a:lnTo>
                    <a:pt x="3416" y="888"/>
                  </a:lnTo>
                  <a:lnTo>
                    <a:pt x="3376" y="925"/>
                  </a:lnTo>
                  <a:lnTo>
                    <a:pt x="3334" y="953"/>
                  </a:lnTo>
                  <a:lnTo>
                    <a:pt x="3289" y="975"/>
                  </a:lnTo>
                  <a:lnTo>
                    <a:pt x="3244" y="995"/>
                  </a:lnTo>
                  <a:lnTo>
                    <a:pt x="3197" y="1009"/>
                  </a:lnTo>
                  <a:lnTo>
                    <a:pt x="3150" y="1022"/>
                  </a:lnTo>
                  <a:lnTo>
                    <a:pt x="3103" y="1033"/>
                  </a:lnTo>
                  <a:lnTo>
                    <a:pt x="3059" y="1044"/>
                  </a:lnTo>
                  <a:lnTo>
                    <a:pt x="3016" y="1055"/>
                  </a:lnTo>
                  <a:lnTo>
                    <a:pt x="2974" y="1069"/>
                  </a:lnTo>
                  <a:lnTo>
                    <a:pt x="2933" y="1085"/>
                  </a:lnTo>
                  <a:lnTo>
                    <a:pt x="2896" y="1104"/>
                  </a:lnTo>
                  <a:lnTo>
                    <a:pt x="2859" y="1128"/>
                  </a:lnTo>
                  <a:lnTo>
                    <a:pt x="2824" y="1159"/>
                  </a:lnTo>
                  <a:lnTo>
                    <a:pt x="2795" y="1193"/>
                  </a:lnTo>
                  <a:lnTo>
                    <a:pt x="2771" y="1229"/>
                  </a:lnTo>
                  <a:lnTo>
                    <a:pt x="2751" y="1267"/>
                  </a:lnTo>
                  <a:lnTo>
                    <a:pt x="2735" y="1307"/>
                  </a:lnTo>
                  <a:lnTo>
                    <a:pt x="2722" y="1349"/>
                  </a:lnTo>
                  <a:lnTo>
                    <a:pt x="2711" y="1393"/>
                  </a:lnTo>
                  <a:lnTo>
                    <a:pt x="2700" y="1438"/>
                  </a:lnTo>
                  <a:lnTo>
                    <a:pt x="2688" y="1484"/>
                  </a:lnTo>
                  <a:lnTo>
                    <a:pt x="2676" y="1532"/>
                  </a:lnTo>
                  <a:lnTo>
                    <a:pt x="2660" y="1578"/>
                  </a:lnTo>
                  <a:lnTo>
                    <a:pt x="2642" y="1623"/>
                  </a:lnTo>
                  <a:lnTo>
                    <a:pt x="2620" y="1668"/>
                  </a:lnTo>
                  <a:lnTo>
                    <a:pt x="2590" y="1711"/>
                  </a:lnTo>
                  <a:lnTo>
                    <a:pt x="2555" y="1750"/>
                  </a:lnTo>
                  <a:lnTo>
                    <a:pt x="2515" y="1787"/>
                  </a:lnTo>
                  <a:lnTo>
                    <a:pt x="2473" y="1815"/>
                  </a:lnTo>
                  <a:lnTo>
                    <a:pt x="2428" y="1839"/>
                  </a:lnTo>
                  <a:lnTo>
                    <a:pt x="2383" y="1857"/>
                  </a:lnTo>
                  <a:lnTo>
                    <a:pt x="2336" y="1871"/>
                  </a:lnTo>
                  <a:lnTo>
                    <a:pt x="2289" y="1883"/>
                  </a:lnTo>
                  <a:lnTo>
                    <a:pt x="2242" y="1896"/>
                  </a:lnTo>
                  <a:lnTo>
                    <a:pt x="2198" y="1906"/>
                  </a:lnTo>
                  <a:lnTo>
                    <a:pt x="2155" y="1917"/>
                  </a:lnTo>
                  <a:lnTo>
                    <a:pt x="2113" y="1931"/>
                  </a:lnTo>
                  <a:lnTo>
                    <a:pt x="2072" y="1946"/>
                  </a:lnTo>
                  <a:lnTo>
                    <a:pt x="2035" y="1966"/>
                  </a:lnTo>
                  <a:lnTo>
                    <a:pt x="1998" y="1990"/>
                  </a:lnTo>
                  <a:lnTo>
                    <a:pt x="1963" y="2021"/>
                  </a:lnTo>
                  <a:lnTo>
                    <a:pt x="1934" y="2054"/>
                  </a:lnTo>
                  <a:lnTo>
                    <a:pt x="1910" y="2091"/>
                  </a:lnTo>
                  <a:lnTo>
                    <a:pt x="1890" y="2130"/>
                  </a:lnTo>
                  <a:lnTo>
                    <a:pt x="1874" y="2169"/>
                  </a:lnTo>
                  <a:lnTo>
                    <a:pt x="1861" y="2211"/>
                  </a:lnTo>
                  <a:lnTo>
                    <a:pt x="1850" y="2255"/>
                  </a:lnTo>
                  <a:lnTo>
                    <a:pt x="1839" y="2300"/>
                  </a:lnTo>
                  <a:lnTo>
                    <a:pt x="1827" y="2346"/>
                  </a:lnTo>
                  <a:lnTo>
                    <a:pt x="1815" y="2394"/>
                  </a:lnTo>
                  <a:lnTo>
                    <a:pt x="1799" y="2440"/>
                  </a:lnTo>
                  <a:lnTo>
                    <a:pt x="1781" y="2486"/>
                  </a:lnTo>
                  <a:lnTo>
                    <a:pt x="1759" y="2530"/>
                  </a:lnTo>
                  <a:lnTo>
                    <a:pt x="1729" y="2573"/>
                  </a:lnTo>
                  <a:lnTo>
                    <a:pt x="1694" y="2614"/>
                  </a:lnTo>
                  <a:lnTo>
                    <a:pt x="1654" y="2649"/>
                  </a:lnTo>
                  <a:lnTo>
                    <a:pt x="1612" y="2677"/>
                  </a:lnTo>
                  <a:lnTo>
                    <a:pt x="1567" y="2700"/>
                  </a:lnTo>
                  <a:lnTo>
                    <a:pt x="1521" y="2719"/>
                  </a:lnTo>
                  <a:lnTo>
                    <a:pt x="1475" y="2734"/>
                  </a:lnTo>
                  <a:lnTo>
                    <a:pt x="1428" y="2747"/>
                  </a:lnTo>
                  <a:lnTo>
                    <a:pt x="1381" y="2758"/>
                  </a:lnTo>
                  <a:lnTo>
                    <a:pt x="1337" y="2768"/>
                  </a:lnTo>
                  <a:lnTo>
                    <a:pt x="1294" y="2779"/>
                  </a:lnTo>
                  <a:lnTo>
                    <a:pt x="1252" y="2793"/>
                  </a:lnTo>
                  <a:lnTo>
                    <a:pt x="1211" y="2808"/>
                  </a:lnTo>
                  <a:lnTo>
                    <a:pt x="1174" y="2828"/>
                  </a:lnTo>
                  <a:lnTo>
                    <a:pt x="1136" y="2853"/>
                  </a:lnTo>
                  <a:lnTo>
                    <a:pt x="1102" y="2883"/>
                  </a:lnTo>
                  <a:lnTo>
                    <a:pt x="1073" y="2916"/>
                  </a:lnTo>
                  <a:lnTo>
                    <a:pt x="1048" y="2953"/>
                  </a:lnTo>
                  <a:lnTo>
                    <a:pt x="1029" y="2992"/>
                  </a:lnTo>
                  <a:lnTo>
                    <a:pt x="1013" y="3033"/>
                  </a:lnTo>
                  <a:lnTo>
                    <a:pt x="1000" y="3075"/>
                  </a:lnTo>
                  <a:lnTo>
                    <a:pt x="989" y="3117"/>
                  </a:lnTo>
                  <a:lnTo>
                    <a:pt x="978" y="3162"/>
                  </a:lnTo>
                  <a:lnTo>
                    <a:pt x="966" y="3208"/>
                  </a:lnTo>
                  <a:lnTo>
                    <a:pt x="954" y="3255"/>
                  </a:lnTo>
                  <a:lnTo>
                    <a:pt x="938" y="3302"/>
                  </a:lnTo>
                  <a:lnTo>
                    <a:pt x="920" y="3348"/>
                  </a:lnTo>
                  <a:lnTo>
                    <a:pt x="898" y="3391"/>
                  </a:lnTo>
                  <a:lnTo>
                    <a:pt x="868" y="3435"/>
                  </a:lnTo>
                  <a:lnTo>
                    <a:pt x="833" y="3475"/>
                  </a:lnTo>
                  <a:lnTo>
                    <a:pt x="793" y="3511"/>
                  </a:lnTo>
                  <a:lnTo>
                    <a:pt x="749" y="3539"/>
                  </a:lnTo>
                  <a:lnTo>
                    <a:pt x="706" y="3562"/>
                  </a:lnTo>
                  <a:lnTo>
                    <a:pt x="660" y="3581"/>
                  </a:lnTo>
                  <a:lnTo>
                    <a:pt x="614" y="3596"/>
                  </a:lnTo>
                  <a:lnTo>
                    <a:pt x="566" y="3609"/>
                  </a:lnTo>
                  <a:lnTo>
                    <a:pt x="520" y="3620"/>
                  </a:lnTo>
                  <a:lnTo>
                    <a:pt x="475" y="3630"/>
                  </a:lnTo>
                  <a:lnTo>
                    <a:pt x="433" y="3642"/>
                  </a:lnTo>
                  <a:lnTo>
                    <a:pt x="391" y="3655"/>
                  </a:lnTo>
                  <a:lnTo>
                    <a:pt x="350" y="3670"/>
                  </a:lnTo>
                  <a:lnTo>
                    <a:pt x="311" y="3690"/>
                  </a:lnTo>
                  <a:lnTo>
                    <a:pt x="275" y="3715"/>
                  </a:lnTo>
                  <a:lnTo>
                    <a:pt x="241" y="3745"/>
                  </a:lnTo>
                  <a:lnTo>
                    <a:pt x="212" y="3778"/>
                  </a:lnTo>
                  <a:lnTo>
                    <a:pt x="187" y="3815"/>
                  </a:lnTo>
                  <a:lnTo>
                    <a:pt x="167" y="3854"/>
                  </a:lnTo>
                  <a:lnTo>
                    <a:pt x="152" y="3895"/>
                  </a:lnTo>
                  <a:lnTo>
                    <a:pt x="139" y="3937"/>
                  </a:lnTo>
                  <a:lnTo>
                    <a:pt x="126" y="3979"/>
                  </a:lnTo>
                  <a:lnTo>
                    <a:pt x="117" y="4023"/>
                  </a:lnTo>
                  <a:lnTo>
                    <a:pt x="105" y="4068"/>
                  </a:lnTo>
                  <a:lnTo>
                    <a:pt x="94" y="4112"/>
                  </a:lnTo>
                  <a:lnTo>
                    <a:pt x="80" y="4157"/>
                  </a:lnTo>
                  <a:lnTo>
                    <a:pt x="79" y="4158"/>
                  </a:lnTo>
                  <a:lnTo>
                    <a:pt x="0" y="4158"/>
                  </a:lnTo>
                  <a:lnTo>
                    <a:pt x="5" y="4148"/>
                  </a:lnTo>
                  <a:lnTo>
                    <a:pt x="20" y="4103"/>
                  </a:lnTo>
                  <a:lnTo>
                    <a:pt x="33" y="4056"/>
                  </a:lnTo>
                  <a:lnTo>
                    <a:pt x="45" y="4007"/>
                  </a:lnTo>
                  <a:lnTo>
                    <a:pt x="56" y="3959"/>
                  </a:lnTo>
                  <a:lnTo>
                    <a:pt x="69" y="3913"/>
                  </a:lnTo>
                  <a:lnTo>
                    <a:pt x="84" y="3865"/>
                  </a:lnTo>
                  <a:lnTo>
                    <a:pt x="103" y="3820"/>
                  </a:lnTo>
                  <a:lnTo>
                    <a:pt x="125" y="3775"/>
                  </a:lnTo>
                  <a:lnTo>
                    <a:pt x="153" y="3733"/>
                  </a:lnTo>
                  <a:lnTo>
                    <a:pt x="189" y="3693"/>
                  </a:lnTo>
                  <a:lnTo>
                    <a:pt x="230" y="3658"/>
                  </a:lnTo>
                  <a:lnTo>
                    <a:pt x="272" y="3628"/>
                  </a:lnTo>
                  <a:lnTo>
                    <a:pt x="317" y="3606"/>
                  </a:lnTo>
                  <a:lnTo>
                    <a:pt x="362" y="3588"/>
                  </a:lnTo>
                  <a:lnTo>
                    <a:pt x="409" y="3572"/>
                  </a:lnTo>
                  <a:lnTo>
                    <a:pt x="455" y="3560"/>
                  </a:lnTo>
                  <a:lnTo>
                    <a:pt x="503" y="3548"/>
                  </a:lnTo>
                  <a:lnTo>
                    <a:pt x="546" y="3537"/>
                  </a:lnTo>
                  <a:lnTo>
                    <a:pt x="590" y="3526"/>
                  </a:lnTo>
                  <a:lnTo>
                    <a:pt x="632" y="3513"/>
                  </a:lnTo>
                  <a:lnTo>
                    <a:pt x="672" y="3497"/>
                  </a:lnTo>
                  <a:lnTo>
                    <a:pt x="710" y="3477"/>
                  </a:lnTo>
                  <a:lnTo>
                    <a:pt x="747" y="3453"/>
                  </a:lnTo>
                  <a:lnTo>
                    <a:pt x="782" y="3424"/>
                  </a:lnTo>
                  <a:lnTo>
                    <a:pt x="811" y="3389"/>
                  </a:lnTo>
                  <a:lnTo>
                    <a:pt x="835" y="3352"/>
                  </a:lnTo>
                  <a:lnTo>
                    <a:pt x="854" y="3314"/>
                  </a:lnTo>
                  <a:lnTo>
                    <a:pt x="871" y="3274"/>
                  </a:lnTo>
                  <a:lnTo>
                    <a:pt x="884" y="3232"/>
                  </a:lnTo>
                  <a:lnTo>
                    <a:pt x="895" y="3188"/>
                  </a:lnTo>
                  <a:lnTo>
                    <a:pt x="906" y="3145"/>
                  </a:lnTo>
                  <a:lnTo>
                    <a:pt x="917" y="3097"/>
                  </a:lnTo>
                  <a:lnTo>
                    <a:pt x="930" y="3051"/>
                  </a:lnTo>
                  <a:lnTo>
                    <a:pt x="945" y="3003"/>
                  </a:lnTo>
                  <a:lnTo>
                    <a:pt x="964" y="2958"/>
                  </a:lnTo>
                  <a:lnTo>
                    <a:pt x="986" y="2914"/>
                  </a:lnTo>
                  <a:lnTo>
                    <a:pt x="1015" y="2871"/>
                  </a:lnTo>
                  <a:lnTo>
                    <a:pt x="1050" y="2831"/>
                  </a:lnTo>
                  <a:lnTo>
                    <a:pt x="1091" y="2794"/>
                  </a:lnTo>
                  <a:lnTo>
                    <a:pt x="1133" y="2766"/>
                  </a:lnTo>
                  <a:lnTo>
                    <a:pt x="1178" y="2744"/>
                  </a:lnTo>
                  <a:lnTo>
                    <a:pt x="1224" y="2724"/>
                  </a:lnTo>
                  <a:lnTo>
                    <a:pt x="1270" y="2710"/>
                  </a:lnTo>
                  <a:lnTo>
                    <a:pt x="1316" y="2698"/>
                  </a:lnTo>
                  <a:lnTo>
                    <a:pt x="1364" y="2686"/>
                  </a:lnTo>
                  <a:lnTo>
                    <a:pt x="1407" y="2675"/>
                  </a:lnTo>
                  <a:lnTo>
                    <a:pt x="1451" y="2664"/>
                  </a:lnTo>
                  <a:lnTo>
                    <a:pt x="1493" y="2650"/>
                  </a:lnTo>
                  <a:lnTo>
                    <a:pt x="1533" y="2635"/>
                  </a:lnTo>
                  <a:lnTo>
                    <a:pt x="1571" y="2615"/>
                  </a:lnTo>
                  <a:lnTo>
                    <a:pt x="1608" y="2591"/>
                  </a:lnTo>
                  <a:lnTo>
                    <a:pt x="1643" y="2562"/>
                  </a:lnTo>
                  <a:lnTo>
                    <a:pt x="1672" y="2527"/>
                  </a:lnTo>
                  <a:lnTo>
                    <a:pt x="1696" y="2490"/>
                  </a:lnTo>
                  <a:lnTo>
                    <a:pt x="1715" y="2452"/>
                  </a:lnTo>
                  <a:lnTo>
                    <a:pt x="1732" y="2412"/>
                  </a:lnTo>
                  <a:lnTo>
                    <a:pt x="1745" y="2370"/>
                  </a:lnTo>
                  <a:lnTo>
                    <a:pt x="1756" y="2326"/>
                  </a:lnTo>
                  <a:lnTo>
                    <a:pt x="1767" y="2283"/>
                  </a:lnTo>
                  <a:lnTo>
                    <a:pt x="1778" y="2235"/>
                  </a:lnTo>
                  <a:lnTo>
                    <a:pt x="1791" y="2188"/>
                  </a:lnTo>
                  <a:lnTo>
                    <a:pt x="1806" y="2141"/>
                  </a:lnTo>
                  <a:lnTo>
                    <a:pt x="1825" y="2096"/>
                  </a:lnTo>
                  <a:lnTo>
                    <a:pt x="1847" y="2052"/>
                  </a:lnTo>
                  <a:lnTo>
                    <a:pt x="1876" y="2008"/>
                  </a:lnTo>
                  <a:lnTo>
                    <a:pt x="1911" y="1969"/>
                  </a:lnTo>
                  <a:lnTo>
                    <a:pt x="1952" y="1932"/>
                  </a:lnTo>
                  <a:lnTo>
                    <a:pt x="1994" y="1904"/>
                  </a:lnTo>
                  <a:lnTo>
                    <a:pt x="2039" y="1881"/>
                  </a:lnTo>
                  <a:lnTo>
                    <a:pt x="2085" y="1862"/>
                  </a:lnTo>
                  <a:lnTo>
                    <a:pt x="2131" y="1848"/>
                  </a:lnTo>
                  <a:lnTo>
                    <a:pt x="2179" y="1836"/>
                  </a:lnTo>
                  <a:lnTo>
                    <a:pt x="2225" y="1823"/>
                  </a:lnTo>
                  <a:lnTo>
                    <a:pt x="2270" y="1813"/>
                  </a:lnTo>
                  <a:lnTo>
                    <a:pt x="2312" y="1802"/>
                  </a:lnTo>
                  <a:lnTo>
                    <a:pt x="2354" y="1788"/>
                  </a:lnTo>
                  <a:lnTo>
                    <a:pt x="2394" y="1773"/>
                  </a:lnTo>
                  <a:lnTo>
                    <a:pt x="2434" y="1753"/>
                  </a:lnTo>
                  <a:lnTo>
                    <a:pt x="2470" y="1729"/>
                  </a:lnTo>
                  <a:lnTo>
                    <a:pt x="2504" y="1698"/>
                  </a:lnTo>
                  <a:lnTo>
                    <a:pt x="2533" y="1665"/>
                  </a:lnTo>
                  <a:lnTo>
                    <a:pt x="2558" y="1628"/>
                  </a:lnTo>
                  <a:lnTo>
                    <a:pt x="2578" y="1589"/>
                  </a:lnTo>
                  <a:lnTo>
                    <a:pt x="2593" y="1550"/>
                  </a:lnTo>
                  <a:lnTo>
                    <a:pt x="2606" y="1508"/>
                  </a:lnTo>
                  <a:lnTo>
                    <a:pt x="2618" y="1464"/>
                  </a:lnTo>
                  <a:lnTo>
                    <a:pt x="2628" y="1420"/>
                  </a:lnTo>
                  <a:lnTo>
                    <a:pt x="2639" y="1373"/>
                  </a:lnTo>
                  <a:lnTo>
                    <a:pt x="2652" y="1326"/>
                  </a:lnTo>
                  <a:lnTo>
                    <a:pt x="2667" y="1279"/>
                  </a:lnTo>
                  <a:lnTo>
                    <a:pt x="2686" y="1233"/>
                  </a:lnTo>
                  <a:lnTo>
                    <a:pt x="2709" y="1190"/>
                  </a:lnTo>
                  <a:lnTo>
                    <a:pt x="2737" y="1146"/>
                  </a:lnTo>
                  <a:lnTo>
                    <a:pt x="2772" y="1106"/>
                  </a:lnTo>
                  <a:lnTo>
                    <a:pt x="2813" y="1071"/>
                  </a:lnTo>
                  <a:lnTo>
                    <a:pt x="2856" y="1043"/>
                  </a:lnTo>
                  <a:lnTo>
                    <a:pt x="2900" y="1019"/>
                  </a:lnTo>
                  <a:lnTo>
                    <a:pt x="2946" y="1001"/>
                  </a:lnTo>
                  <a:lnTo>
                    <a:pt x="2992" y="985"/>
                  </a:lnTo>
                  <a:lnTo>
                    <a:pt x="3040" y="972"/>
                  </a:lnTo>
                  <a:lnTo>
                    <a:pt x="3086" y="961"/>
                  </a:lnTo>
                  <a:lnTo>
                    <a:pt x="3131" y="951"/>
                  </a:lnTo>
                  <a:lnTo>
                    <a:pt x="3173" y="940"/>
                  </a:lnTo>
                  <a:lnTo>
                    <a:pt x="3215" y="926"/>
                  </a:lnTo>
                  <a:lnTo>
                    <a:pt x="3255" y="911"/>
                  </a:lnTo>
                  <a:lnTo>
                    <a:pt x="3295" y="891"/>
                  </a:lnTo>
                  <a:lnTo>
                    <a:pt x="3331" y="866"/>
                  </a:lnTo>
                  <a:lnTo>
                    <a:pt x="3365" y="837"/>
                  </a:lnTo>
                  <a:lnTo>
                    <a:pt x="3394" y="803"/>
                  </a:lnTo>
                  <a:lnTo>
                    <a:pt x="3419" y="766"/>
                  </a:lnTo>
                  <a:lnTo>
                    <a:pt x="3439" y="727"/>
                  </a:lnTo>
                  <a:lnTo>
                    <a:pt x="3454" y="687"/>
                  </a:lnTo>
                  <a:lnTo>
                    <a:pt x="3468" y="645"/>
                  </a:lnTo>
                  <a:lnTo>
                    <a:pt x="3479" y="602"/>
                  </a:lnTo>
                  <a:lnTo>
                    <a:pt x="3489" y="558"/>
                  </a:lnTo>
                  <a:lnTo>
                    <a:pt x="3500" y="511"/>
                  </a:lnTo>
                  <a:lnTo>
                    <a:pt x="3513" y="464"/>
                  </a:lnTo>
                  <a:lnTo>
                    <a:pt x="3528" y="418"/>
                  </a:lnTo>
                  <a:lnTo>
                    <a:pt x="3547" y="371"/>
                  </a:lnTo>
                  <a:lnTo>
                    <a:pt x="3570" y="328"/>
                  </a:lnTo>
                  <a:lnTo>
                    <a:pt x="3598" y="284"/>
                  </a:lnTo>
                  <a:lnTo>
                    <a:pt x="3633" y="244"/>
                  </a:lnTo>
                  <a:lnTo>
                    <a:pt x="3674" y="209"/>
                  </a:lnTo>
                  <a:lnTo>
                    <a:pt x="3717" y="181"/>
                  </a:lnTo>
                  <a:lnTo>
                    <a:pt x="3761" y="157"/>
                  </a:lnTo>
                  <a:lnTo>
                    <a:pt x="3807" y="139"/>
                  </a:lnTo>
                  <a:lnTo>
                    <a:pt x="3853" y="123"/>
                  </a:lnTo>
                  <a:lnTo>
                    <a:pt x="3901" y="111"/>
                  </a:lnTo>
                  <a:lnTo>
                    <a:pt x="3947" y="99"/>
                  </a:lnTo>
                  <a:lnTo>
                    <a:pt x="3996" y="88"/>
                  </a:lnTo>
                  <a:lnTo>
                    <a:pt x="4044" y="74"/>
                  </a:lnTo>
                  <a:lnTo>
                    <a:pt x="4090" y="60"/>
                  </a:lnTo>
                  <a:lnTo>
                    <a:pt x="4133" y="41"/>
                  </a:lnTo>
                  <a:lnTo>
                    <a:pt x="4175" y="17"/>
                  </a:lnTo>
                  <a:lnTo>
                    <a:pt x="4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4262438" y="1600200"/>
              <a:ext cx="3652838" cy="3657600"/>
            </a:xfrm>
            <a:custGeom>
              <a:avLst/>
              <a:gdLst>
                <a:gd name="T0" fmla="*/ 4557 w 4602"/>
                <a:gd name="T1" fmla="*/ 133 h 4608"/>
                <a:gd name="T2" fmla="*/ 4386 w 4602"/>
                <a:gd name="T3" fmla="*/ 325 h 4608"/>
                <a:gd name="T4" fmla="*/ 4157 w 4602"/>
                <a:gd name="T5" fmla="*/ 405 h 4608"/>
                <a:gd name="T6" fmla="*/ 3948 w 4602"/>
                <a:gd name="T7" fmla="*/ 476 h 4608"/>
                <a:gd name="T8" fmla="*/ 3804 w 4602"/>
                <a:gd name="T9" fmla="*/ 640 h 4608"/>
                <a:gd name="T10" fmla="*/ 3741 w 4602"/>
                <a:gd name="T11" fmla="*/ 856 h 4608"/>
                <a:gd name="T12" fmla="*/ 3644 w 4602"/>
                <a:gd name="T13" fmla="*/ 1083 h 4608"/>
                <a:gd name="T14" fmla="*/ 3436 w 4602"/>
                <a:gd name="T15" fmla="*/ 1229 h 4608"/>
                <a:gd name="T16" fmla="*/ 3207 w 4602"/>
                <a:gd name="T17" fmla="*/ 1289 h 4608"/>
                <a:gd name="T18" fmla="*/ 3017 w 4602"/>
                <a:gd name="T19" fmla="*/ 1393 h 4608"/>
                <a:gd name="T20" fmla="*/ 2913 w 4602"/>
                <a:gd name="T21" fmla="*/ 1584 h 4608"/>
                <a:gd name="T22" fmla="*/ 2853 w 4602"/>
                <a:gd name="T23" fmla="*/ 1812 h 4608"/>
                <a:gd name="T24" fmla="*/ 2706 w 4602"/>
                <a:gd name="T25" fmla="*/ 2021 h 4608"/>
                <a:gd name="T26" fmla="*/ 2481 w 4602"/>
                <a:gd name="T27" fmla="*/ 2119 h 4608"/>
                <a:gd name="T28" fmla="*/ 2264 w 4602"/>
                <a:gd name="T29" fmla="*/ 2181 h 4608"/>
                <a:gd name="T30" fmla="*/ 2101 w 4602"/>
                <a:gd name="T31" fmla="*/ 2325 h 4608"/>
                <a:gd name="T32" fmla="*/ 2030 w 4602"/>
                <a:gd name="T33" fmla="*/ 2534 h 4608"/>
                <a:gd name="T34" fmla="*/ 1950 w 4602"/>
                <a:gd name="T35" fmla="*/ 2764 h 4608"/>
                <a:gd name="T36" fmla="*/ 1758 w 4602"/>
                <a:gd name="T37" fmla="*/ 2935 h 4608"/>
                <a:gd name="T38" fmla="*/ 1529 w 4602"/>
                <a:gd name="T39" fmla="*/ 3003 h 4608"/>
                <a:gd name="T40" fmla="*/ 1329 w 4602"/>
                <a:gd name="T41" fmla="*/ 3087 h 4608"/>
                <a:gd name="T42" fmla="*/ 1204 w 4602"/>
                <a:gd name="T43" fmla="*/ 3267 h 4608"/>
                <a:gd name="T44" fmla="*/ 1145 w 4602"/>
                <a:gd name="T45" fmla="*/ 3490 h 4608"/>
                <a:gd name="T46" fmla="*/ 1025 w 4602"/>
                <a:gd name="T47" fmla="*/ 3710 h 4608"/>
                <a:gd name="T48" fmla="*/ 805 w 4602"/>
                <a:gd name="T49" fmla="*/ 3830 h 4608"/>
                <a:gd name="T50" fmla="*/ 582 w 4602"/>
                <a:gd name="T51" fmla="*/ 3889 h 4608"/>
                <a:gd name="T52" fmla="*/ 403 w 4602"/>
                <a:gd name="T53" fmla="*/ 4014 h 4608"/>
                <a:gd name="T54" fmla="*/ 319 w 4602"/>
                <a:gd name="T55" fmla="*/ 4214 h 4608"/>
                <a:gd name="T56" fmla="*/ 251 w 4602"/>
                <a:gd name="T57" fmla="*/ 4444 h 4608"/>
                <a:gd name="T58" fmla="*/ 122 w 4602"/>
                <a:gd name="T59" fmla="*/ 4608 h 4608"/>
                <a:gd name="T60" fmla="*/ 77 w 4602"/>
                <a:gd name="T61" fmla="*/ 4549 h 4608"/>
                <a:gd name="T62" fmla="*/ 202 w 4602"/>
                <a:gd name="T63" fmla="*/ 4370 h 4608"/>
                <a:gd name="T64" fmla="*/ 260 w 4602"/>
                <a:gd name="T65" fmla="*/ 4147 h 4608"/>
                <a:gd name="T66" fmla="*/ 381 w 4602"/>
                <a:gd name="T67" fmla="*/ 3927 h 4608"/>
                <a:gd name="T68" fmla="*/ 601 w 4602"/>
                <a:gd name="T69" fmla="*/ 3806 h 4608"/>
                <a:gd name="T70" fmla="*/ 823 w 4602"/>
                <a:gd name="T71" fmla="*/ 3748 h 4608"/>
                <a:gd name="T72" fmla="*/ 1002 w 4602"/>
                <a:gd name="T73" fmla="*/ 3623 h 4608"/>
                <a:gd name="T74" fmla="*/ 1086 w 4602"/>
                <a:gd name="T75" fmla="*/ 3422 h 4608"/>
                <a:gd name="T76" fmla="*/ 1155 w 4602"/>
                <a:gd name="T77" fmla="*/ 3193 h 4608"/>
                <a:gd name="T78" fmla="*/ 1324 w 4602"/>
                <a:gd name="T79" fmla="*/ 3001 h 4608"/>
                <a:gd name="T80" fmla="*/ 1555 w 4602"/>
                <a:gd name="T81" fmla="*/ 2921 h 4608"/>
                <a:gd name="T82" fmla="*/ 1764 w 4602"/>
                <a:gd name="T83" fmla="*/ 2849 h 4608"/>
                <a:gd name="T84" fmla="*/ 1908 w 4602"/>
                <a:gd name="T85" fmla="*/ 2687 h 4608"/>
                <a:gd name="T86" fmla="*/ 1970 w 4602"/>
                <a:gd name="T87" fmla="*/ 2469 h 4608"/>
                <a:gd name="T88" fmla="*/ 2068 w 4602"/>
                <a:gd name="T89" fmla="*/ 2244 h 4608"/>
                <a:gd name="T90" fmla="*/ 2276 w 4602"/>
                <a:gd name="T91" fmla="*/ 2098 h 4608"/>
                <a:gd name="T92" fmla="*/ 2505 w 4602"/>
                <a:gd name="T93" fmla="*/ 2036 h 4608"/>
                <a:gd name="T94" fmla="*/ 2695 w 4602"/>
                <a:gd name="T95" fmla="*/ 1934 h 4608"/>
                <a:gd name="T96" fmla="*/ 2799 w 4602"/>
                <a:gd name="T97" fmla="*/ 1742 h 4608"/>
                <a:gd name="T98" fmla="*/ 2859 w 4602"/>
                <a:gd name="T99" fmla="*/ 1514 h 4608"/>
                <a:gd name="T100" fmla="*/ 3004 w 4602"/>
                <a:gd name="T101" fmla="*/ 1305 h 4608"/>
                <a:gd name="T102" fmla="*/ 3231 w 4602"/>
                <a:gd name="T103" fmla="*/ 1208 h 4608"/>
                <a:gd name="T104" fmla="*/ 3447 w 4602"/>
                <a:gd name="T105" fmla="*/ 1145 h 4608"/>
                <a:gd name="T106" fmla="*/ 3611 w 4602"/>
                <a:gd name="T107" fmla="*/ 1001 h 4608"/>
                <a:gd name="T108" fmla="*/ 3682 w 4602"/>
                <a:gd name="T109" fmla="*/ 792 h 4608"/>
                <a:gd name="T110" fmla="*/ 3762 w 4602"/>
                <a:gd name="T111" fmla="*/ 562 h 4608"/>
                <a:gd name="T112" fmla="*/ 3954 w 4602"/>
                <a:gd name="T113" fmla="*/ 391 h 4608"/>
                <a:gd name="T114" fmla="*/ 4183 w 4602"/>
                <a:gd name="T115" fmla="*/ 324 h 4608"/>
                <a:gd name="T116" fmla="*/ 4383 w 4602"/>
                <a:gd name="T117" fmla="*/ 240 h 4608"/>
                <a:gd name="T118" fmla="*/ 4507 w 4602"/>
                <a:gd name="T119" fmla="*/ 59 h 4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02" h="4608">
                  <a:moveTo>
                    <a:pt x="4525" y="0"/>
                  </a:moveTo>
                  <a:lnTo>
                    <a:pt x="4602" y="0"/>
                  </a:lnTo>
                  <a:lnTo>
                    <a:pt x="4591" y="41"/>
                  </a:lnTo>
                  <a:lnTo>
                    <a:pt x="4575" y="88"/>
                  </a:lnTo>
                  <a:lnTo>
                    <a:pt x="4557" y="133"/>
                  </a:lnTo>
                  <a:lnTo>
                    <a:pt x="4533" y="178"/>
                  </a:lnTo>
                  <a:lnTo>
                    <a:pt x="4505" y="220"/>
                  </a:lnTo>
                  <a:lnTo>
                    <a:pt x="4470" y="261"/>
                  </a:lnTo>
                  <a:lnTo>
                    <a:pt x="4430" y="297"/>
                  </a:lnTo>
                  <a:lnTo>
                    <a:pt x="4386" y="325"/>
                  </a:lnTo>
                  <a:lnTo>
                    <a:pt x="4343" y="348"/>
                  </a:lnTo>
                  <a:lnTo>
                    <a:pt x="4297" y="367"/>
                  </a:lnTo>
                  <a:lnTo>
                    <a:pt x="4250" y="381"/>
                  </a:lnTo>
                  <a:lnTo>
                    <a:pt x="4203" y="394"/>
                  </a:lnTo>
                  <a:lnTo>
                    <a:pt x="4157" y="405"/>
                  </a:lnTo>
                  <a:lnTo>
                    <a:pt x="4112" y="416"/>
                  </a:lnTo>
                  <a:lnTo>
                    <a:pt x="4068" y="427"/>
                  </a:lnTo>
                  <a:lnTo>
                    <a:pt x="4028" y="441"/>
                  </a:lnTo>
                  <a:lnTo>
                    <a:pt x="3987" y="457"/>
                  </a:lnTo>
                  <a:lnTo>
                    <a:pt x="3948" y="476"/>
                  </a:lnTo>
                  <a:lnTo>
                    <a:pt x="3912" y="500"/>
                  </a:lnTo>
                  <a:lnTo>
                    <a:pt x="3878" y="531"/>
                  </a:lnTo>
                  <a:lnTo>
                    <a:pt x="3847" y="565"/>
                  </a:lnTo>
                  <a:lnTo>
                    <a:pt x="3823" y="601"/>
                  </a:lnTo>
                  <a:lnTo>
                    <a:pt x="3804" y="640"/>
                  </a:lnTo>
                  <a:lnTo>
                    <a:pt x="3788" y="680"/>
                  </a:lnTo>
                  <a:lnTo>
                    <a:pt x="3774" y="722"/>
                  </a:lnTo>
                  <a:lnTo>
                    <a:pt x="3763" y="765"/>
                  </a:lnTo>
                  <a:lnTo>
                    <a:pt x="3753" y="810"/>
                  </a:lnTo>
                  <a:lnTo>
                    <a:pt x="3741" y="856"/>
                  </a:lnTo>
                  <a:lnTo>
                    <a:pt x="3728" y="904"/>
                  </a:lnTo>
                  <a:lnTo>
                    <a:pt x="3714" y="950"/>
                  </a:lnTo>
                  <a:lnTo>
                    <a:pt x="3696" y="995"/>
                  </a:lnTo>
                  <a:lnTo>
                    <a:pt x="3672" y="1040"/>
                  </a:lnTo>
                  <a:lnTo>
                    <a:pt x="3644" y="1083"/>
                  </a:lnTo>
                  <a:lnTo>
                    <a:pt x="3609" y="1123"/>
                  </a:lnTo>
                  <a:lnTo>
                    <a:pt x="3569" y="1159"/>
                  </a:lnTo>
                  <a:lnTo>
                    <a:pt x="3525" y="1187"/>
                  </a:lnTo>
                  <a:lnTo>
                    <a:pt x="3480" y="1211"/>
                  </a:lnTo>
                  <a:lnTo>
                    <a:pt x="3436" y="1229"/>
                  </a:lnTo>
                  <a:lnTo>
                    <a:pt x="3389" y="1243"/>
                  </a:lnTo>
                  <a:lnTo>
                    <a:pt x="3342" y="1256"/>
                  </a:lnTo>
                  <a:lnTo>
                    <a:pt x="3296" y="1268"/>
                  </a:lnTo>
                  <a:lnTo>
                    <a:pt x="3251" y="1278"/>
                  </a:lnTo>
                  <a:lnTo>
                    <a:pt x="3207" y="1289"/>
                  </a:lnTo>
                  <a:lnTo>
                    <a:pt x="3165" y="1303"/>
                  </a:lnTo>
                  <a:lnTo>
                    <a:pt x="3126" y="1319"/>
                  </a:lnTo>
                  <a:lnTo>
                    <a:pt x="3087" y="1338"/>
                  </a:lnTo>
                  <a:lnTo>
                    <a:pt x="3051" y="1362"/>
                  </a:lnTo>
                  <a:lnTo>
                    <a:pt x="3017" y="1393"/>
                  </a:lnTo>
                  <a:lnTo>
                    <a:pt x="2986" y="1427"/>
                  </a:lnTo>
                  <a:lnTo>
                    <a:pt x="2962" y="1463"/>
                  </a:lnTo>
                  <a:lnTo>
                    <a:pt x="2943" y="1502"/>
                  </a:lnTo>
                  <a:lnTo>
                    <a:pt x="2927" y="1543"/>
                  </a:lnTo>
                  <a:lnTo>
                    <a:pt x="2913" y="1584"/>
                  </a:lnTo>
                  <a:lnTo>
                    <a:pt x="2902" y="1627"/>
                  </a:lnTo>
                  <a:lnTo>
                    <a:pt x="2891" y="1672"/>
                  </a:lnTo>
                  <a:lnTo>
                    <a:pt x="2880" y="1718"/>
                  </a:lnTo>
                  <a:lnTo>
                    <a:pt x="2867" y="1766"/>
                  </a:lnTo>
                  <a:lnTo>
                    <a:pt x="2853" y="1812"/>
                  </a:lnTo>
                  <a:lnTo>
                    <a:pt x="2834" y="1858"/>
                  </a:lnTo>
                  <a:lnTo>
                    <a:pt x="2811" y="1902"/>
                  </a:lnTo>
                  <a:lnTo>
                    <a:pt x="2783" y="1945"/>
                  </a:lnTo>
                  <a:lnTo>
                    <a:pt x="2747" y="1986"/>
                  </a:lnTo>
                  <a:lnTo>
                    <a:pt x="2706" y="2021"/>
                  </a:lnTo>
                  <a:lnTo>
                    <a:pt x="2664" y="2049"/>
                  </a:lnTo>
                  <a:lnTo>
                    <a:pt x="2619" y="2073"/>
                  </a:lnTo>
                  <a:lnTo>
                    <a:pt x="2575" y="2091"/>
                  </a:lnTo>
                  <a:lnTo>
                    <a:pt x="2527" y="2106"/>
                  </a:lnTo>
                  <a:lnTo>
                    <a:pt x="2481" y="2119"/>
                  </a:lnTo>
                  <a:lnTo>
                    <a:pt x="2433" y="2130"/>
                  </a:lnTo>
                  <a:lnTo>
                    <a:pt x="2390" y="2140"/>
                  </a:lnTo>
                  <a:lnTo>
                    <a:pt x="2346" y="2153"/>
                  </a:lnTo>
                  <a:lnTo>
                    <a:pt x="2304" y="2165"/>
                  </a:lnTo>
                  <a:lnTo>
                    <a:pt x="2264" y="2181"/>
                  </a:lnTo>
                  <a:lnTo>
                    <a:pt x="2226" y="2200"/>
                  </a:lnTo>
                  <a:lnTo>
                    <a:pt x="2190" y="2226"/>
                  </a:lnTo>
                  <a:lnTo>
                    <a:pt x="2155" y="2255"/>
                  </a:lnTo>
                  <a:lnTo>
                    <a:pt x="2125" y="2289"/>
                  </a:lnTo>
                  <a:lnTo>
                    <a:pt x="2101" y="2325"/>
                  </a:lnTo>
                  <a:lnTo>
                    <a:pt x="2082" y="2364"/>
                  </a:lnTo>
                  <a:lnTo>
                    <a:pt x="2066" y="2405"/>
                  </a:lnTo>
                  <a:lnTo>
                    <a:pt x="2052" y="2447"/>
                  </a:lnTo>
                  <a:lnTo>
                    <a:pt x="2041" y="2489"/>
                  </a:lnTo>
                  <a:lnTo>
                    <a:pt x="2030" y="2534"/>
                  </a:lnTo>
                  <a:lnTo>
                    <a:pt x="2019" y="2580"/>
                  </a:lnTo>
                  <a:lnTo>
                    <a:pt x="2006" y="2628"/>
                  </a:lnTo>
                  <a:lnTo>
                    <a:pt x="1991" y="2674"/>
                  </a:lnTo>
                  <a:lnTo>
                    <a:pt x="1973" y="2720"/>
                  </a:lnTo>
                  <a:lnTo>
                    <a:pt x="1950" y="2764"/>
                  </a:lnTo>
                  <a:lnTo>
                    <a:pt x="1921" y="2807"/>
                  </a:lnTo>
                  <a:lnTo>
                    <a:pt x="1886" y="2848"/>
                  </a:lnTo>
                  <a:lnTo>
                    <a:pt x="1845" y="2883"/>
                  </a:lnTo>
                  <a:lnTo>
                    <a:pt x="1803" y="2912"/>
                  </a:lnTo>
                  <a:lnTo>
                    <a:pt x="1758" y="2935"/>
                  </a:lnTo>
                  <a:lnTo>
                    <a:pt x="1714" y="2953"/>
                  </a:lnTo>
                  <a:lnTo>
                    <a:pt x="1666" y="2968"/>
                  </a:lnTo>
                  <a:lnTo>
                    <a:pt x="1620" y="2981"/>
                  </a:lnTo>
                  <a:lnTo>
                    <a:pt x="1572" y="2992"/>
                  </a:lnTo>
                  <a:lnTo>
                    <a:pt x="1529" y="3003"/>
                  </a:lnTo>
                  <a:lnTo>
                    <a:pt x="1485" y="3015"/>
                  </a:lnTo>
                  <a:lnTo>
                    <a:pt x="1443" y="3027"/>
                  </a:lnTo>
                  <a:lnTo>
                    <a:pt x="1403" y="3044"/>
                  </a:lnTo>
                  <a:lnTo>
                    <a:pt x="1365" y="3062"/>
                  </a:lnTo>
                  <a:lnTo>
                    <a:pt x="1329" y="3087"/>
                  </a:lnTo>
                  <a:lnTo>
                    <a:pt x="1294" y="3117"/>
                  </a:lnTo>
                  <a:lnTo>
                    <a:pt x="1264" y="3150"/>
                  </a:lnTo>
                  <a:lnTo>
                    <a:pt x="1240" y="3187"/>
                  </a:lnTo>
                  <a:lnTo>
                    <a:pt x="1221" y="3226"/>
                  </a:lnTo>
                  <a:lnTo>
                    <a:pt x="1204" y="3267"/>
                  </a:lnTo>
                  <a:lnTo>
                    <a:pt x="1191" y="3309"/>
                  </a:lnTo>
                  <a:lnTo>
                    <a:pt x="1180" y="3352"/>
                  </a:lnTo>
                  <a:lnTo>
                    <a:pt x="1169" y="3396"/>
                  </a:lnTo>
                  <a:lnTo>
                    <a:pt x="1158" y="3443"/>
                  </a:lnTo>
                  <a:lnTo>
                    <a:pt x="1145" y="3490"/>
                  </a:lnTo>
                  <a:lnTo>
                    <a:pt x="1130" y="3536"/>
                  </a:lnTo>
                  <a:lnTo>
                    <a:pt x="1112" y="3582"/>
                  </a:lnTo>
                  <a:lnTo>
                    <a:pt x="1089" y="3627"/>
                  </a:lnTo>
                  <a:lnTo>
                    <a:pt x="1060" y="3669"/>
                  </a:lnTo>
                  <a:lnTo>
                    <a:pt x="1025" y="3710"/>
                  </a:lnTo>
                  <a:lnTo>
                    <a:pt x="984" y="3745"/>
                  </a:lnTo>
                  <a:lnTo>
                    <a:pt x="942" y="3774"/>
                  </a:lnTo>
                  <a:lnTo>
                    <a:pt x="897" y="3797"/>
                  </a:lnTo>
                  <a:lnTo>
                    <a:pt x="851" y="3815"/>
                  </a:lnTo>
                  <a:lnTo>
                    <a:pt x="805" y="3830"/>
                  </a:lnTo>
                  <a:lnTo>
                    <a:pt x="759" y="3843"/>
                  </a:lnTo>
                  <a:lnTo>
                    <a:pt x="711" y="3854"/>
                  </a:lnTo>
                  <a:lnTo>
                    <a:pt x="668" y="3865"/>
                  </a:lnTo>
                  <a:lnTo>
                    <a:pt x="624" y="3876"/>
                  </a:lnTo>
                  <a:lnTo>
                    <a:pt x="582" y="3889"/>
                  </a:lnTo>
                  <a:lnTo>
                    <a:pt x="542" y="3906"/>
                  </a:lnTo>
                  <a:lnTo>
                    <a:pt x="504" y="3925"/>
                  </a:lnTo>
                  <a:lnTo>
                    <a:pt x="466" y="3949"/>
                  </a:lnTo>
                  <a:lnTo>
                    <a:pt x="433" y="3979"/>
                  </a:lnTo>
                  <a:lnTo>
                    <a:pt x="403" y="4014"/>
                  </a:lnTo>
                  <a:lnTo>
                    <a:pt x="379" y="4050"/>
                  </a:lnTo>
                  <a:lnTo>
                    <a:pt x="360" y="4088"/>
                  </a:lnTo>
                  <a:lnTo>
                    <a:pt x="343" y="4129"/>
                  </a:lnTo>
                  <a:lnTo>
                    <a:pt x="330" y="4171"/>
                  </a:lnTo>
                  <a:lnTo>
                    <a:pt x="319" y="4214"/>
                  </a:lnTo>
                  <a:lnTo>
                    <a:pt x="308" y="4258"/>
                  </a:lnTo>
                  <a:lnTo>
                    <a:pt x="297" y="4305"/>
                  </a:lnTo>
                  <a:lnTo>
                    <a:pt x="284" y="4352"/>
                  </a:lnTo>
                  <a:lnTo>
                    <a:pt x="269" y="4399"/>
                  </a:lnTo>
                  <a:lnTo>
                    <a:pt x="251" y="4444"/>
                  </a:lnTo>
                  <a:lnTo>
                    <a:pt x="228" y="4489"/>
                  </a:lnTo>
                  <a:lnTo>
                    <a:pt x="199" y="4531"/>
                  </a:lnTo>
                  <a:lnTo>
                    <a:pt x="164" y="4572"/>
                  </a:lnTo>
                  <a:lnTo>
                    <a:pt x="123" y="4607"/>
                  </a:lnTo>
                  <a:lnTo>
                    <a:pt x="122" y="4608"/>
                  </a:lnTo>
                  <a:lnTo>
                    <a:pt x="0" y="4608"/>
                  </a:lnTo>
                  <a:lnTo>
                    <a:pt x="0" y="4594"/>
                  </a:lnTo>
                  <a:lnTo>
                    <a:pt x="3" y="4594"/>
                  </a:lnTo>
                  <a:lnTo>
                    <a:pt x="41" y="4574"/>
                  </a:lnTo>
                  <a:lnTo>
                    <a:pt x="77" y="4549"/>
                  </a:lnTo>
                  <a:lnTo>
                    <a:pt x="112" y="4520"/>
                  </a:lnTo>
                  <a:lnTo>
                    <a:pt x="141" y="4486"/>
                  </a:lnTo>
                  <a:lnTo>
                    <a:pt x="165" y="4450"/>
                  </a:lnTo>
                  <a:lnTo>
                    <a:pt x="185" y="4410"/>
                  </a:lnTo>
                  <a:lnTo>
                    <a:pt x="202" y="4370"/>
                  </a:lnTo>
                  <a:lnTo>
                    <a:pt x="214" y="4328"/>
                  </a:lnTo>
                  <a:lnTo>
                    <a:pt x="225" y="4286"/>
                  </a:lnTo>
                  <a:lnTo>
                    <a:pt x="237" y="4241"/>
                  </a:lnTo>
                  <a:lnTo>
                    <a:pt x="248" y="4195"/>
                  </a:lnTo>
                  <a:lnTo>
                    <a:pt x="260" y="4147"/>
                  </a:lnTo>
                  <a:lnTo>
                    <a:pt x="276" y="4101"/>
                  </a:lnTo>
                  <a:lnTo>
                    <a:pt x="294" y="4054"/>
                  </a:lnTo>
                  <a:lnTo>
                    <a:pt x="316" y="4010"/>
                  </a:lnTo>
                  <a:lnTo>
                    <a:pt x="346" y="3968"/>
                  </a:lnTo>
                  <a:lnTo>
                    <a:pt x="381" y="3927"/>
                  </a:lnTo>
                  <a:lnTo>
                    <a:pt x="421" y="3892"/>
                  </a:lnTo>
                  <a:lnTo>
                    <a:pt x="463" y="3862"/>
                  </a:lnTo>
                  <a:lnTo>
                    <a:pt x="508" y="3840"/>
                  </a:lnTo>
                  <a:lnTo>
                    <a:pt x="554" y="3822"/>
                  </a:lnTo>
                  <a:lnTo>
                    <a:pt x="601" y="3806"/>
                  </a:lnTo>
                  <a:lnTo>
                    <a:pt x="647" y="3794"/>
                  </a:lnTo>
                  <a:lnTo>
                    <a:pt x="694" y="3783"/>
                  </a:lnTo>
                  <a:lnTo>
                    <a:pt x="738" y="3771"/>
                  </a:lnTo>
                  <a:lnTo>
                    <a:pt x="781" y="3760"/>
                  </a:lnTo>
                  <a:lnTo>
                    <a:pt x="823" y="3748"/>
                  </a:lnTo>
                  <a:lnTo>
                    <a:pt x="864" y="3731"/>
                  </a:lnTo>
                  <a:lnTo>
                    <a:pt x="902" y="3711"/>
                  </a:lnTo>
                  <a:lnTo>
                    <a:pt x="939" y="3687"/>
                  </a:lnTo>
                  <a:lnTo>
                    <a:pt x="973" y="3658"/>
                  </a:lnTo>
                  <a:lnTo>
                    <a:pt x="1002" y="3623"/>
                  </a:lnTo>
                  <a:lnTo>
                    <a:pt x="1026" y="3586"/>
                  </a:lnTo>
                  <a:lnTo>
                    <a:pt x="1046" y="3548"/>
                  </a:lnTo>
                  <a:lnTo>
                    <a:pt x="1063" y="3508"/>
                  </a:lnTo>
                  <a:lnTo>
                    <a:pt x="1075" y="3466"/>
                  </a:lnTo>
                  <a:lnTo>
                    <a:pt x="1086" y="3422"/>
                  </a:lnTo>
                  <a:lnTo>
                    <a:pt x="1098" y="3379"/>
                  </a:lnTo>
                  <a:lnTo>
                    <a:pt x="1109" y="3331"/>
                  </a:lnTo>
                  <a:lnTo>
                    <a:pt x="1121" y="3285"/>
                  </a:lnTo>
                  <a:lnTo>
                    <a:pt x="1137" y="3239"/>
                  </a:lnTo>
                  <a:lnTo>
                    <a:pt x="1155" y="3193"/>
                  </a:lnTo>
                  <a:lnTo>
                    <a:pt x="1177" y="3148"/>
                  </a:lnTo>
                  <a:lnTo>
                    <a:pt x="1207" y="3106"/>
                  </a:lnTo>
                  <a:lnTo>
                    <a:pt x="1242" y="3065"/>
                  </a:lnTo>
                  <a:lnTo>
                    <a:pt x="1282" y="3030"/>
                  </a:lnTo>
                  <a:lnTo>
                    <a:pt x="1324" y="3001"/>
                  </a:lnTo>
                  <a:lnTo>
                    <a:pt x="1369" y="2978"/>
                  </a:lnTo>
                  <a:lnTo>
                    <a:pt x="1415" y="2960"/>
                  </a:lnTo>
                  <a:lnTo>
                    <a:pt x="1462" y="2944"/>
                  </a:lnTo>
                  <a:lnTo>
                    <a:pt x="1509" y="2932"/>
                  </a:lnTo>
                  <a:lnTo>
                    <a:pt x="1555" y="2921"/>
                  </a:lnTo>
                  <a:lnTo>
                    <a:pt x="1600" y="2909"/>
                  </a:lnTo>
                  <a:lnTo>
                    <a:pt x="1642" y="2898"/>
                  </a:lnTo>
                  <a:lnTo>
                    <a:pt x="1684" y="2886"/>
                  </a:lnTo>
                  <a:lnTo>
                    <a:pt x="1725" y="2869"/>
                  </a:lnTo>
                  <a:lnTo>
                    <a:pt x="1764" y="2849"/>
                  </a:lnTo>
                  <a:lnTo>
                    <a:pt x="1800" y="2825"/>
                  </a:lnTo>
                  <a:lnTo>
                    <a:pt x="1834" y="2796"/>
                  </a:lnTo>
                  <a:lnTo>
                    <a:pt x="1863" y="2761"/>
                  </a:lnTo>
                  <a:lnTo>
                    <a:pt x="1889" y="2724"/>
                  </a:lnTo>
                  <a:lnTo>
                    <a:pt x="1908" y="2687"/>
                  </a:lnTo>
                  <a:lnTo>
                    <a:pt x="1924" y="2646"/>
                  </a:lnTo>
                  <a:lnTo>
                    <a:pt x="1936" y="2604"/>
                  </a:lnTo>
                  <a:lnTo>
                    <a:pt x="1949" y="2560"/>
                  </a:lnTo>
                  <a:lnTo>
                    <a:pt x="1959" y="2517"/>
                  </a:lnTo>
                  <a:lnTo>
                    <a:pt x="1970" y="2469"/>
                  </a:lnTo>
                  <a:lnTo>
                    <a:pt x="1982" y="2423"/>
                  </a:lnTo>
                  <a:lnTo>
                    <a:pt x="1998" y="2375"/>
                  </a:lnTo>
                  <a:lnTo>
                    <a:pt x="2016" y="2331"/>
                  </a:lnTo>
                  <a:lnTo>
                    <a:pt x="2040" y="2286"/>
                  </a:lnTo>
                  <a:lnTo>
                    <a:pt x="2068" y="2244"/>
                  </a:lnTo>
                  <a:lnTo>
                    <a:pt x="2103" y="2203"/>
                  </a:lnTo>
                  <a:lnTo>
                    <a:pt x="2143" y="2167"/>
                  </a:lnTo>
                  <a:lnTo>
                    <a:pt x="2187" y="2139"/>
                  </a:lnTo>
                  <a:lnTo>
                    <a:pt x="2230" y="2116"/>
                  </a:lnTo>
                  <a:lnTo>
                    <a:pt x="2276" y="2098"/>
                  </a:lnTo>
                  <a:lnTo>
                    <a:pt x="2323" y="2083"/>
                  </a:lnTo>
                  <a:lnTo>
                    <a:pt x="2370" y="2070"/>
                  </a:lnTo>
                  <a:lnTo>
                    <a:pt x="2416" y="2059"/>
                  </a:lnTo>
                  <a:lnTo>
                    <a:pt x="2461" y="2048"/>
                  </a:lnTo>
                  <a:lnTo>
                    <a:pt x="2505" y="2036"/>
                  </a:lnTo>
                  <a:lnTo>
                    <a:pt x="2545" y="2022"/>
                  </a:lnTo>
                  <a:lnTo>
                    <a:pt x="2586" y="2007"/>
                  </a:lnTo>
                  <a:lnTo>
                    <a:pt x="2625" y="1987"/>
                  </a:lnTo>
                  <a:lnTo>
                    <a:pt x="2661" y="1963"/>
                  </a:lnTo>
                  <a:lnTo>
                    <a:pt x="2695" y="1934"/>
                  </a:lnTo>
                  <a:lnTo>
                    <a:pt x="2726" y="1899"/>
                  </a:lnTo>
                  <a:lnTo>
                    <a:pt x="2750" y="1863"/>
                  </a:lnTo>
                  <a:lnTo>
                    <a:pt x="2769" y="1825"/>
                  </a:lnTo>
                  <a:lnTo>
                    <a:pt x="2785" y="1784"/>
                  </a:lnTo>
                  <a:lnTo>
                    <a:pt x="2799" y="1742"/>
                  </a:lnTo>
                  <a:lnTo>
                    <a:pt x="2810" y="1699"/>
                  </a:lnTo>
                  <a:lnTo>
                    <a:pt x="2820" y="1655"/>
                  </a:lnTo>
                  <a:lnTo>
                    <a:pt x="2832" y="1607"/>
                  </a:lnTo>
                  <a:lnTo>
                    <a:pt x="2845" y="1560"/>
                  </a:lnTo>
                  <a:lnTo>
                    <a:pt x="2859" y="1514"/>
                  </a:lnTo>
                  <a:lnTo>
                    <a:pt x="2877" y="1469"/>
                  </a:lnTo>
                  <a:lnTo>
                    <a:pt x="2901" y="1424"/>
                  </a:lnTo>
                  <a:lnTo>
                    <a:pt x="2929" y="1382"/>
                  </a:lnTo>
                  <a:lnTo>
                    <a:pt x="2964" y="1341"/>
                  </a:lnTo>
                  <a:lnTo>
                    <a:pt x="3004" y="1305"/>
                  </a:lnTo>
                  <a:lnTo>
                    <a:pt x="3048" y="1277"/>
                  </a:lnTo>
                  <a:lnTo>
                    <a:pt x="3091" y="1253"/>
                  </a:lnTo>
                  <a:lnTo>
                    <a:pt x="3137" y="1235"/>
                  </a:lnTo>
                  <a:lnTo>
                    <a:pt x="3184" y="1221"/>
                  </a:lnTo>
                  <a:lnTo>
                    <a:pt x="3231" y="1208"/>
                  </a:lnTo>
                  <a:lnTo>
                    <a:pt x="3277" y="1197"/>
                  </a:lnTo>
                  <a:lnTo>
                    <a:pt x="3322" y="1186"/>
                  </a:lnTo>
                  <a:lnTo>
                    <a:pt x="3366" y="1174"/>
                  </a:lnTo>
                  <a:lnTo>
                    <a:pt x="3408" y="1160"/>
                  </a:lnTo>
                  <a:lnTo>
                    <a:pt x="3447" y="1145"/>
                  </a:lnTo>
                  <a:lnTo>
                    <a:pt x="3486" y="1125"/>
                  </a:lnTo>
                  <a:lnTo>
                    <a:pt x="3522" y="1102"/>
                  </a:lnTo>
                  <a:lnTo>
                    <a:pt x="3556" y="1071"/>
                  </a:lnTo>
                  <a:lnTo>
                    <a:pt x="3587" y="1037"/>
                  </a:lnTo>
                  <a:lnTo>
                    <a:pt x="3611" y="1001"/>
                  </a:lnTo>
                  <a:lnTo>
                    <a:pt x="3630" y="961"/>
                  </a:lnTo>
                  <a:lnTo>
                    <a:pt x="3646" y="922"/>
                  </a:lnTo>
                  <a:lnTo>
                    <a:pt x="3660" y="880"/>
                  </a:lnTo>
                  <a:lnTo>
                    <a:pt x="3671" y="837"/>
                  </a:lnTo>
                  <a:lnTo>
                    <a:pt x="3682" y="792"/>
                  </a:lnTo>
                  <a:lnTo>
                    <a:pt x="3693" y="746"/>
                  </a:lnTo>
                  <a:lnTo>
                    <a:pt x="3706" y="698"/>
                  </a:lnTo>
                  <a:lnTo>
                    <a:pt x="3720" y="652"/>
                  </a:lnTo>
                  <a:lnTo>
                    <a:pt x="3738" y="605"/>
                  </a:lnTo>
                  <a:lnTo>
                    <a:pt x="3762" y="562"/>
                  </a:lnTo>
                  <a:lnTo>
                    <a:pt x="3790" y="519"/>
                  </a:lnTo>
                  <a:lnTo>
                    <a:pt x="3826" y="478"/>
                  </a:lnTo>
                  <a:lnTo>
                    <a:pt x="3867" y="443"/>
                  </a:lnTo>
                  <a:lnTo>
                    <a:pt x="3909" y="415"/>
                  </a:lnTo>
                  <a:lnTo>
                    <a:pt x="3954" y="391"/>
                  </a:lnTo>
                  <a:lnTo>
                    <a:pt x="3998" y="373"/>
                  </a:lnTo>
                  <a:lnTo>
                    <a:pt x="4045" y="359"/>
                  </a:lnTo>
                  <a:lnTo>
                    <a:pt x="4092" y="346"/>
                  </a:lnTo>
                  <a:lnTo>
                    <a:pt x="4140" y="334"/>
                  </a:lnTo>
                  <a:lnTo>
                    <a:pt x="4183" y="324"/>
                  </a:lnTo>
                  <a:lnTo>
                    <a:pt x="4227" y="313"/>
                  </a:lnTo>
                  <a:lnTo>
                    <a:pt x="4269" y="299"/>
                  </a:lnTo>
                  <a:lnTo>
                    <a:pt x="4309" y="283"/>
                  </a:lnTo>
                  <a:lnTo>
                    <a:pt x="4347" y="263"/>
                  </a:lnTo>
                  <a:lnTo>
                    <a:pt x="4383" y="240"/>
                  </a:lnTo>
                  <a:lnTo>
                    <a:pt x="4418" y="209"/>
                  </a:lnTo>
                  <a:lnTo>
                    <a:pt x="4448" y="175"/>
                  </a:lnTo>
                  <a:lnTo>
                    <a:pt x="4472" y="139"/>
                  </a:lnTo>
                  <a:lnTo>
                    <a:pt x="4491" y="100"/>
                  </a:lnTo>
                  <a:lnTo>
                    <a:pt x="4507" y="59"/>
                  </a:lnTo>
                  <a:lnTo>
                    <a:pt x="4521" y="18"/>
                  </a:lnTo>
                  <a:lnTo>
                    <a:pt x="45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auto">
            <a:xfrm>
              <a:off x="4262438" y="1600200"/>
              <a:ext cx="3408363" cy="3406775"/>
            </a:xfrm>
            <a:custGeom>
              <a:avLst/>
              <a:gdLst>
                <a:gd name="T0" fmla="*/ 4214 w 4294"/>
                <a:gd name="T1" fmla="*/ 81 h 4291"/>
                <a:gd name="T2" fmla="*/ 3987 w 4294"/>
                <a:gd name="T3" fmla="*/ 179 h 4291"/>
                <a:gd name="T4" fmla="*/ 3772 w 4294"/>
                <a:gd name="T5" fmla="*/ 241 h 4291"/>
                <a:gd name="T6" fmla="*/ 3608 w 4294"/>
                <a:gd name="T7" fmla="*/ 385 h 4291"/>
                <a:gd name="T8" fmla="*/ 3538 w 4294"/>
                <a:gd name="T9" fmla="*/ 594 h 4291"/>
                <a:gd name="T10" fmla="*/ 3457 w 4294"/>
                <a:gd name="T11" fmla="*/ 824 h 4291"/>
                <a:gd name="T12" fmla="*/ 3266 w 4294"/>
                <a:gd name="T13" fmla="*/ 995 h 4291"/>
                <a:gd name="T14" fmla="*/ 3035 w 4294"/>
                <a:gd name="T15" fmla="*/ 1062 h 4291"/>
                <a:gd name="T16" fmla="*/ 2835 w 4294"/>
                <a:gd name="T17" fmla="*/ 1148 h 4291"/>
                <a:gd name="T18" fmla="*/ 2712 w 4294"/>
                <a:gd name="T19" fmla="*/ 1327 h 4291"/>
                <a:gd name="T20" fmla="*/ 2652 w 4294"/>
                <a:gd name="T21" fmla="*/ 1550 h 4291"/>
                <a:gd name="T22" fmla="*/ 2533 w 4294"/>
                <a:gd name="T23" fmla="*/ 1770 h 4291"/>
                <a:gd name="T24" fmla="*/ 2313 w 4294"/>
                <a:gd name="T25" fmla="*/ 1891 h 4291"/>
                <a:gd name="T26" fmla="*/ 2089 w 4294"/>
                <a:gd name="T27" fmla="*/ 1949 h 4291"/>
                <a:gd name="T28" fmla="*/ 1910 w 4294"/>
                <a:gd name="T29" fmla="*/ 2073 h 4291"/>
                <a:gd name="T30" fmla="*/ 1826 w 4294"/>
                <a:gd name="T31" fmla="*/ 2275 h 4291"/>
                <a:gd name="T32" fmla="*/ 1758 w 4294"/>
                <a:gd name="T33" fmla="*/ 2504 h 4291"/>
                <a:gd name="T34" fmla="*/ 1588 w 4294"/>
                <a:gd name="T35" fmla="*/ 2696 h 4291"/>
                <a:gd name="T36" fmla="*/ 1357 w 4294"/>
                <a:gd name="T37" fmla="*/ 2776 h 4291"/>
                <a:gd name="T38" fmla="*/ 1149 w 4294"/>
                <a:gd name="T39" fmla="*/ 2848 h 4291"/>
                <a:gd name="T40" fmla="*/ 1005 w 4294"/>
                <a:gd name="T41" fmla="*/ 3010 h 4291"/>
                <a:gd name="T42" fmla="*/ 942 w 4294"/>
                <a:gd name="T43" fmla="*/ 3228 h 4291"/>
                <a:gd name="T44" fmla="*/ 846 w 4294"/>
                <a:gd name="T45" fmla="*/ 3453 h 4291"/>
                <a:gd name="T46" fmla="*/ 637 w 4294"/>
                <a:gd name="T47" fmla="*/ 3599 h 4291"/>
                <a:gd name="T48" fmla="*/ 409 w 4294"/>
                <a:gd name="T49" fmla="*/ 3661 h 4291"/>
                <a:gd name="T50" fmla="*/ 217 w 4294"/>
                <a:gd name="T51" fmla="*/ 3763 h 4291"/>
                <a:gd name="T52" fmla="*/ 115 w 4294"/>
                <a:gd name="T53" fmla="*/ 3955 h 4291"/>
                <a:gd name="T54" fmla="*/ 53 w 4294"/>
                <a:gd name="T55" fmla="*/ 4183 h 4291"/>
                <a:gd name="T56" fmla="*/ 11 w 4294"/>
                <a:gd name="T57" fmla="*/ 4070 h 4291"/>
                <a:gd name="T58" fmla="*/ 78 w 4294"/>
                <a:gd name="T59" fmla="*/ 3839 h 4291"/>
                <a:gd name="T60" fmla="*/ 249 w 4294"/>
                <a:gd name="T61" fmla="*/ 3648 h 4291"/>
                <a:gd name="T62" fmla="*/ 479 w 4294"/>
                <a:gd name="T63" fmla="*/ 3567 h 4291"/>
                <a:gd name="T64" fmla="*/ 687 w 4294"/>
                <a:gd name="T65" fmla="*/ 3497 h 4291"/>
                <a:gd name="T66" fmla="*/ 832 w 4294"/>
                <a:gd name="T67" fmla="*/ 3333 h 4291"/>
                <a:gd name="T68" fmla="*/ 893 w 4294"/>
                <a:gd name="T69" fmla="*/ 3117 h 4291"/>
                <a:gd name="T70" fmla="*/ 991 w 4294"/>
                <a:gd name="T71" fmla="*/ 2890 h 4291"/>
                <a:gd name="T72" fmla="*/ 1200 w 4294"/>
                <a:gd name="T73" fmla="*/ 2744 h 4291"/>
                <a:gd name="T74" fmla="*/ 1428 w 4294"/>
                <a:gd name="T75" fmla="*/ 2682 h 4291"/>
                <a:gd name="T76" fmla="*/ 1618 w 4294"/>
                <a:gd name="T77" fmla="*/ 2580 h 4291"/>
                <a:gd name="T78" fmla="*/ 1722 w 4294"/>
                <a:gd name="T79" fmla="*/ 2388 h 4291"/>
                <a:gd name="T80" fmla="*/ 1782 w 4294"/>
                <a:gd name="T81" fmla="*/ 2161 h 4291"/>
                <a:gd name="T82" fmla="*/ 1928 w 4294"/>
                <a:gd name="T83" fmla="*/ 1952 h 4291"/>
                <a:gd name="T84" fmla="*/ 2155 w 4294"/>
                <a:gd name="T85" fmla="*/ 1854 h 4291"/>
                <a:gd name="T86" fmla="*/ 2370 w 4294"/>
                <a:gd name="T87" fmla="*/ 1791 h 4291"/>
                <a:gd name="T88" fmla="*/ 2534 w 4294"/>
                <a:gd name="T89" fmla="*/ 1647 h 4291"/>
                <a:gd name="T90" fmla="*/ 2605 w 4294"/>
                <a:gd name="T91" fmla="*/ 1439 h 4291"/>
                <a:gd name="T92" fmla="*/ 2685 w 4294"/>
                <a:gd name="T93" fmla="*/ 1208 h 4291"/>
                <a:gd name="T94" fmla="*/ 2877 w 4294"/>
                <a:gd name="T95" fmla="*/ 1038 h 4291"/>
                <a:gd name="T96" fmla="*/ 3107 w 4294"/>
                <a:gd name="T97" fmla="*/ 970 h 4291"/>
                <a:gd name="T98" fmla="*/ 3307 w 4294"/>
                <a:gd name="T99" fmla="*/ 886 h 4291"/>
                <a:gd name="T100" fmla="*/ 3431 w 4294"/>
                <a:gd name="T101" fmla="*/ 706 h 4291"/>
                <a:gd name="T102" fmla="*/ 3490 w 4294"/>
                <a:gd name="T103" fmla="*/ 484 h 4291"/>
                <a:gd name="T104" fmla="*/ 3611 w 4294"/>
                <a:gd name="T105" fmla="*/ 263 h 4291"/>
                <a:gd name="T106" fmla="*/ 3830 w 4294"/>
                <a:gd name="T107" fmla="*/ 143 h 4291"/>
                <a:gd name="T108" fmla="*/ 4053 w 4294"/>
                <a:gd name="T109" fmla="*/ 83 h 4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94" h="4291">
                  <a:moveTo>
                    <a:pt x="4196" y="0"/>
                  </a:moveTo>
                  <a:lnTo>
                    <a:pt x="4294" y="0"/>
                  </a:lnTo>
                  <a:lnTo>
                    <a:pt x="4285" y="11"/>
                  </a:lnTo>
                  <a:lnTo>
                    <a:pt x="4255" y="46"/>
                  </a:lnTo>
                  <a:lnTo>
                    <a:pt x="4214" y="81"/>
                  </a:lnTo>
                  <a:lnTo>
                    <a:pt x="4172" y="109"/>
                  </a:lnTo>
                  <a:lnTo>
                    <a:pt x="4127" y="133"/>
                  </a:lnTo>
                  <a:lnTo>
                    <a:pt x="4081" y="151"/>
                  </a:lnTo>
                  <a:lnTo>
                    <a:pt x="4035" y="167"/>
                  </a:lnTo>
                  <a:lnTo>
                    <a:pt x="3987" y="179"/>
                  </a:lnTo>
                  <a:lnTo>
                    <a:pt x="3941" y="191"/>
                  </a:lnTo>
                  <a:lnTo>
                    <a:pt x="3896" y="200"/>
                  </a:lnTo>
                  <a:lnTo>
                    <a:pt x="3854" y="212"/>
                  </a:lnTo>
                  <a:lnTo>
                    <a:pt x="3812" y="226"/>
                  </a:lnTo>
                  <a:lnTo>
                    <a:pt x="3772" y="241"/>
                  </a:lnTo>
                  <a:lnTo>
                    <a:pt x="3732" y="261"/>
                  </a:lnTo>
                  <a:lnTo>
                    <a:pt x="3696" y="286"/>
                  </a:lnTo>
                  <a:lnTo>
                    <a:pt x="3662" y="315"/>
                  </a:lnTo>
                  <a:lnTo>
                    <a:pt x="3633" y="349"/>
                  </a:lnTo>
                  <a:lnTo>
                    <a:pt x="3608" y="385"/>
                  </a:lnTo>
                  <a:lnTo>
                    <a:pt x="3588" y="425"/>
                  </a:lnTo>
                  <a:lnTo>
                    <a:pt x="3573" y="465"/>
                  </a:lnTo>
                  <a:lnTo>
                    <a:pt x="3560" y="506"/>
                  </a:lnTo>
                  <a:lnTo>
                    <a:pt x="3548" y="549"/>
                  </a:lnTo>
                  <a:lnTo>
                    <a:pt x="3538" y="594"/>
                  </a:lnTo>
                  <a:lnTo>
                    <a:pt x="3527" y="640"/>
                  </a:lnTo>
                  <a:lnTo>
                    <a:pt x="3514" y="688"/>
                  </a:lnTo>
                  <a:lnTo>
                    <a:pt x="3499" y="734"/>
                  </a:lnTo>
                  <a:lnTo>
                    <a:pt x="3480" y="781"/>
                  </a:lnTo>
                  <a:lnTo>
                    <a:pt x="3457" y="824"/>
                  </a:lnTo>
                  <a:lnTo>
                    <a:pt x="3429" y="868"/>
                  </a:lnTo>
                  <a:lnTo>
                    <a:pt x="3394" y="908"/>
                  </a:lnTo>
                  <a:lnTo>
                    <a:pt x="3353" y="943"/>
                  </a:lnTo>
                  <a:lnTo>
                    <a:pt x="3310" y="971"/>
                  </a:lnTo>
                  <a:lnTo>
                    <a:pt x="3266" y="995"/>
                  </a:lnTo>
                  <a:lnTo>
                    <a:pt x="3220" y="1013"/>
                  </a:lnTo>
                  <a:lnTo>
                    <a:pt x="3174" y="1029"/>
                  </a:lnTo>
                  <a:lnTo>
                    <a:pt x="3126" y="1041"/>
                  </a:lnTo>
                  <a:lnTo>
                    <a:pt x="3080" y="1052"/>
                  </a:lnTo>
                  <a:lnTo>
                    <a:pt x="3035" y="1062"/>
                  </a:lnTo>
                  <a:lnTo>
                    <a:pt x="2992" y="1075"/>
                  </a:lnTo>
                  <a:lnTo>
                    <a:pt x="2951" y="1088"/>
                  </a:lnTo>
                  <a:lnTo>
                    <a:pt x="2911" y="1103"/>
                  </a:lnTo>
                  <a:lnTo>
                    <a:pt x="2871" y="1123"/>
                  </a:lnTo>
                  <a:lnTo>
                    <a:pt x="2835" y="1148"/>
                  </a:lnTo>
                  <a:lnTo>
                    <a:pt x="2801" y="1177"/>
                  </a:lnTo>
                  <a:lnTo>
                    <a:pt x="2772" y="1211"/>
                  </a:lnTo>
                  <a:lnTo>
                    <a:pt x="2747" y="1247"/>
                  </a:lnTo>
                  <a:lnTo>
                    <a:pt x="2727" y="1287"/>
                  </a:lnTo>
                  <a:lnTo>
                    <a:pt x="2712" y="1327"/>
                  </a:lnTo>
                  <a:lnTo>
                    <a:pt x="2698" y="1369"/>
                  </a:lnTo>
                  <a:lnTo>
                    <a:pt x="2687" y="1411"/>
                  </a:lnTo>
                  <a:lnTo>
                    <a:pt x="2677" y="1456"/>
                  </a:lnTo>
                  <a:lnTo>
                    <a:pt x="2664" y="1502"/>
                  </a:lnTo>
                  <a:lnTo>
                    <a:pt x="2652" y="1550"/>
                  </a:lnTo>
                  <a:lnTo>
                    <a:pt x="2638" y="1596"/>
                  </a:lnTo>
                  <a:lnTo>
                    <a:pt x="2619" y="1643"/>
                  </a:lnTo>
                  <a:lnTo>
                    <a:pt x="2596" y="1687"/>
                  </a:lnTo>
                  <a:lnTo>
                    <a:pt x="2568" y="1729"/>
                  </a:lnTo>
                  <a:lnTo>
                    <a:pt x="2533" y="1770"/>
                  </a:lnTo>
                  <a:lnTo>
                    <a:pt x="2492" y="1805"/>
                  </a:lnTo>
                  <a:lnTo>
                    <a:pt x="2449" y="1835"/>
                  </a:lnTo>
                  <a:lnTo>
                    <a:pt x="2405" y="1857"/>
                  </a:lnTo>
                  <a:lnTo>
                    <a:pt x="2359" y="1875"/>
                  </a:lnTo>
                  <a:lnTo>
                    <a:pt x="2313" y="1891"/>
                  </a:lnTo>
                  <a:lnTo>
                    <a:pt x="2265" y="1903"/>
                  </a:lnTo>
                  <a:lnTo>
                    <a:pt x="2219" y="1914"/>
                  </a:lnTo>
                  <a:lnTo>
                    <a:pt x="2174" y="1926"/>
                  </a:lnTo>
                  <a:lnTo>
                    <a:pt x="2131" y="1937"/>
                  </a:lnTo>
                  <a:lnTo>
                    <a:pt x="2089" y="1949"/>
                  </a:lnTo>
                  <a:lnTo>
                    <a:pt x="2050" y="1966"/>
                  </a:lnTo>
                  <a:lnTo>
                    <a:pt x="2010" y="1986"/>
                  </a:lnTo>
                  <a:lnTo>
                    <a:pt x="1974" y="2010"/>
                  </a:lnTo>
                  <a:lnTo>
                    <a:pt x="1940" y="2039"/>
                  </a:lnTo>
                  <a:lnTo>
                    <a:pt x="1910" y="2073"/>
                  </a:lnTo>
                  <a:lnTo>
                    <a:pt x="1886" y="2111"/>
                  </a:lnTo>
                  <a:lnTo>
                    <a:pt x="1866" y="2148"/>
                  </a:lnTo>
                  <a:lnTo>
                    <a:pt x="1851" y="2189"/>
                  </a:lnTo>
                  <a:lnTo>
                    <a:pt x="1837" y="2231"/>
                  </a:lnTo>
                  <a:lnTo>
                    <a:pt x="1826" y="2275"/>
                  </a:lnTo>
                  <a:lnTo>
                    <a:pt x="1814" y="2318"/>
                  </a:lnTo>
                  <a:lnTo>
                    <a:pt x="1803" y="2366"/>
                  </a:lnTo>
                  <a:lnTo>
                    <a:pt x="1791" y="2412"/>
                  </a:lnTo>
                  <a:lnTo>
                    <a:pt x="1777" y="2458"/>
                  </a:lnTo>
                  <a:lnTo>
                    <a:pt x="1758" y="2504"/>
                  </a:lnTo>
                  <a:lnTo>
                    <a:pt x="1735" y="2549"/>
                  </a:lnTo>
                  <a:lnTo>
                    <a:pt x="1707" y="2591"/>
                  </a:lnTo>
                  <a:lnTo>
                    <a:pt x="1670" y="2632"/>
                  </a:lnTo>
                  <a:lnTo>
                    <a:pt x="1631" y="2667"/>
                  </a:lnTo>
                  <a:lnTo>
                    <a:pt x="1588" y="2696"/>
                  </a:lnTo>
                  <a:lnTo>
                    <a:pt x="1543" y="2719"/>
                  </a:lnTo>
                  <a:lnTo>
                    <a:pt x="1498" y="2737"/>
                  </a:lnTo>
                  <a:lnTo>
                    <a:pt x="1452" y="2752"/>
                  </a:lnTo>
                  <a:lnTo>
                    <a:pt x="1404" y="2765"/>
                  </a:lnTo>
                  <a:lnTo>
                    <a:pt x="1357" y="2776"/>
                  </a:lnTo>
                  <a:lnTo>
                    <a:pt x="1313" y="2788"/>
                  </a:lnTo>
                  <a:lnTo>
                    <a:pt x="1270" y="2799"/>
                  </a:lnTo>
                  <a:lnTo>
                    <a:pt x="1228" y="2811"/>
                  </a:lnTo>
                  <a:lnTo>
                    <a:pt x="1187" y="2828"/>
                  </a:lnTo>
                  <a:lnTo>
                    <a:pt x="1149" y="2848"/>
                  </a:lnTo>
                  <a:lnTo>
                    <a:pt x="1113" y="2872"/>
                  </a:lnTo>
                  <a:lnTo>
                    <a:pt x="1078" y="2901"/>
                  </a:lnTo>
                  <a:lnTo>
                    <a:pt x="1049" y="2936"/>
                  </a:lnTo>
                  <a:lnTo>
                    <a:pt x="1025" y="2972"/>
                  </a:lnTo>
                  <a:lnTo>
                    <a:pt x="1005" y="3010"/>
                  </a:lnTo>
                  <a:lnTo>
                    <a:pt x="990" y="3051"/>
                  </a:lnTo>
                  <a:lnTo>
                    <a:pt x="976" y="3093"/>
                  </a:lnTo>
                  <a:lnTo>
                    <a:pt x="965" y="3136"/>
                  </a:lnTo>
                  <a:lnTo>
                    <a:pt x="953" y="3180"/>
                  </a:lnTo>
                  <a:lnTo>
                    <a:pt x="942" y="3228"/>
                  </a:lnTo>
                  <a:lnTo>
                    <a:pt x="930" y="3274"/>
                  </a:lnTo>
                  <a:lnTo>
                    <a:pt x="916" y="3321"/>
                  </a:lnTo>
                  <a:lnTo>
                    <a:pt x="896" y="3366"/>
                  </a:lnTo>
                  <a:lnTo>
                    <a:pt x="874" y="3411"/>
                  </a:lnTo>
                  <a:lnTo>
                    <a:pt x="846" y="3453"/>
                  </a:lnTo>
                  <a:lnTo>
                    <a:pt x="809" y="3494"/>
                  </a:lnTo>
                  <a:lnTo>
                    <a:pt x="769" y="3529"/>
                  </a:lnTo>
                  <a:lnTo>
                    <a:pt x="727" y="3558"/>
                  </a:lnTo>
                  <a:lnTo>
                    <a:pt x="682" y="3581"/>
                  </a:lnTo>
                  <a:lnTo>
                    <a:pt x="637" y="3599"/>
                  </a:lnTo>
                  <a:lnTo>
                    <a:pt x="589" y="3614"/>
                  </a:lnTo>
                  <a:lnTo>
                    <a:pt x="543" y="3627"/>
                  </a:lnTo>
                  <a:lnTo>
                    <a:pt x="496" y="3638"/>
                  </a:lnTo>
                  <a:lnTo>
                    <a:pt x="452" y="3649"/>
                  </a:lnTo>
                  <a:lnTo>
                    <a:pt x="409" y="3661"/>
                  </a:lnTo>
                  <a:lnTo>
                    <a:pt x="367" y="3675"/>
                  </a:lnTo>
                  <a:lnTo>
                    <a:pt x="326" y="3690"/>
                  </a:lnTo>
                  <a:lnTo>
                    <a:pt x="288" y="3710"/>
                  </a:lnTo>
                  <a:lnTo>
                    <a:pt x="252" y="3733"/>
                  </a:lnTo>
                  <a:lnTo>
                    <a:pt x="217" y="3763"/>
                  </a:lnTo>
                  <a:lnTo>
                    <a:pt x="188" y="3798"/>
                  </a:lnTo>
                  <a:lnTo>
                    <a:pt x="164" y="3834"/>
                  </a:lnTo>
                  <a:lnTo>
                    <a:pt x="144" y="3872"/>
                  </a:lnTo>
                  <a:lnTo>
                    <a:pt x="127" y="3913"/>
                  </a:lnTo>
                  <a:lnTo>
                    <a:pt x="115" y="3955"/>
                  </a:lnTo>
                  <a:lnTo>
                    <a:pt x="104" y="3998"/>
                  </a:lnTo>
                  <a:lnTo>
                    <a:pt x="92" y="4042"/>
                  </a:lnTo>
                  <a:lnTo>
                    <a:pt x="81" y="4089"/>
                  </a:lnTo>
                  <a:lnTo>
                    <a:pt x="69" y="4136"/>
                  </a:lnTo>
                  <a:lnTo>
                    <a:pt x="53" y="4183"/>
                  </a:lnTo>
                  <a:lnTo>
                    <a:pt x="35" y="4228"/>
                  </a:lnTo>
                  <a:lnTo>
                    <a:pt x="13" y="4273"/>
                  </a:lnTo>
                  <a:lnTo>
                    <a:pt x="0" y="4291"/>
                  </a:lnTo>
                  <a:lnTo>
                    <a:pt x="0" y="4109"/>
                  </a:lnTo>
                  <a:lnTo>
                    <a:pt x="11" y="4070"/>
                  </a:lnTo>
                  <a:lnTo>
                    <a:pt x="21" y="4025"/>
                  </a:lnTo>
                  <a:lnTo>
                    <a:pt x="32" y="3979"/>
                  </a:lnTo>
                  <a:lnTo>
                    <a:pt x="45" y="3931"/>
                  </a:lnTo>
                  <a:lnTo>
                    <a:pt x="60" y="3885"/>
                  </a:lnTo>
                  <a:lnTo>
                    <a:pt x="78" y="3839"/>
                  </a:lnTo>
                  <a:lnTo>
                    <a:pt x="101" y="3795"/>
                  </a:lnTo>
                  <a:lnTo>
                    <a:pt x="130" y="3752"/>
                  </a:lnTo>
                  <a:lnTo>
                    <a:pt x="165" y="3711"/>
                  </a:lnTo>
                  <a:lnTo>
                    <a:pt x="206" y="3676"/>
                  </a:lnTo>
                  <a:lnTo>
                    <a:pt x="249" y="3648"/>
                  </a:lnTo>
                  <a:lnTo>
                    <a:pt x="293" y="3624"/>
                  </a:lnTo>
                  <a:lnTo>
                    <a:pt x="339" y="3606"/>
                  </a:lnTo>
                  <a:lnTo>
                    <a:pt x="385" y="3591"/>
                  </a:lnTo>
                  <a:lnTo>
                    <a:pt x="433" y="3578"/>
                  </a:lnTo>
                  <a:lnTo>
                    <a:pt x="479" y="3567"/>
                  </a:lnTo>
                  <a:lnTo>
                    <a:pt x="524" y="3557"/>
                  </a:lnTo>
                  <a:lnTo>
                    <a:pt x="566" y="3544"/>
                  </a:lnTo>
                  <a:lnTo>
                    <a:pt x="608" y="3532"/>
                  </a:lnTo>
                  <a:lnTo>
                    <a:pt x="648" y="3516"/>
                  </a:lnTo>
                  <a:lnTo>
                    <a:pt x="687" y="3497"/>
                  </a:lnTo>
                  <a:lnTo>
                    <a:pt x="724" y="3471"/>
                  </a:lnTo>
                  <a:lnTo>
                    <a:pt x="757" y="3442"/>
                  </a:lnTo>
                  <a:lnTo>
                    <a:pt x="787" y="3408"/>
                  </a:lnTo>
                  <a:lnTo>
                    <a:pt x="812" y="3372"/>
                  </a:lnTo>
                  <a:lnTo>
                    <a:pt x="832" y="3333"/>
                  </a:lnTo>
                  <a:lnTo>
                    <a:pt x="847" y="3292"/>
                  </a:lnTo>
                  <a:lnTo>
                    <a:pt x="860" y="3250"/>
                  </a:lnTo>
                  <a:lnTo>
                    <a:pt x="872" y="3208"/>
                  </a:lnTo>
                  <a:lnTo>
                    <a:pt x="882" y="3163"/>
                  </a:lnTo>
                  <a:lnTo>
                    <a:pt x="893" y="3117"/>
                  </a:lnTo>
                  <a:lnTo>
                    <a:pt x="906" y="3069"/>
                  </a:lnTo>
                  <a:lnTo>
                    <a:pt x="921" y="3023"/>
                  </a:lnTo>
                  <a:lnTo>
                    <a:pt x="939" y="2977"/>
                  </a:lnTo>
                  <a:lnTo>
                    <a:pt x="963" y="2932"/>
                  </a:lnTo>
                  <a:lnTo>
                    <a:pt x="991" y="2890"/>
                  </a:lnTo>
                  <a:lnTo>
                    <a:pt x="1026" y="2849"/>
                  </a:lnTo>
                  <a:lnTo>
                    <a:pt x="1067" y="2814"/>
                  </a:lnTo>
                  <a:lnTo>
                    <a:pt x="1110" y="2785"/>
                  </a:lnTo>
                  <a:lnTo>
                    <a:pt x="1154" y="2762"/>
                  </a:lnTo>
                  <a:lnTo>
                    <a:pt x="1200" y="2744"/>
                  </a:lnTo>
                  <a:lnTo>
                    <a:pt x="1246" y="2729"/>
                  </a:lnTo>
                  <a:lnTo>
                    <a:pt x="1294" y="2716"/>
                  </a:lnTo>
                  <a:lnTo>
                    <a:pt x="1340" y="2705"/>
                  </a:lnTo>
                  <a:lnTo>
                    <a:pt x="1385" y="2694"/>
                  </a:lnTo>
                  <a:lnTo>
                    <a:pt x="1428" y="2682"/>
                  </a:lnTo>
                  <a:lnTo>
                    <a:pt x="1470" y="2670"/>
                  </a:lnTo>
                  <a:lnTo>
                    <a:pt x="1509" y="2653"/>
                  </a:lnTo>
                  <a:lnTo>
                    <a:pt x="1548" y="2633"/>
                  </a:lnTo>
                  <a:lnTo>
                    <a:pt x="1585" y="2610"/>
                  </a:lnTo>
                  <a:lnTo>
                    <a:pt x="1618" y="2580"/>
                  </a:lnTo>
                  <a:lnTo>
                    <a:pt x="1649" y="2546"/>
                  </a:lnTo>
                  <a:lnTo>
                    <a:pt x="1673" y="2509"/>
                  </a:lnTo>
                  <a:lnTo>
                    <a:pt x="1693" y="2471"/>
                  </a:lnTo>
                  <a:lnTo>
                    <a:pt x="1708" y="2430"/>
                  </a:lnTo>
                  <a:lnTo>
                    <a:pt x="1722" y="2388"/>
                  </a:lnTo>
                  <a:lnTo>
                    <a:pt x="1733" y="2345"/>
                  </a:lnTo>
                  <a:lnTo>
                    <a:pt x="1743" y="2301"/>
                  </a:lnTo>
                  <a:lnTo>
                    <a:pt x="1756" y="2254"/>
                  </a:lnTo>
                  <a:lnTo>
                    <a:pt x="1768" y="2207"/>
                  </a:lnTo>
                  <a:lnTo>
                    <a:pt x="1782" y="2161"/>
                  </a:lnTo>
                  <a:lnTo>
                    <a:pt x="1800" y="2115"/>
                  </a:lnTo>
                  <a:lnTo>
                    <a:pt x="1824" y="2070"/>
                  </a:lnTo>
                  <a:lnTo>
                    <a:pt x="1852" y="2028"/>
                  </a:lnTo>
                  <a:lnTo>
                    <a:pt x="1889" y="1987"/>
                  </a:lnTo>
                  <a:lnTo>
                    <a:pt x="1928" y="1952"/>
                  </a:lnTo>
                  <a:lnTo>
                    <a:pt x="1971" y="1923"/>
                  </a:lnTo>
                  <a:lnTo>
                    <a:pt x="2016" y="1900"/>
                  </a:lnTo>
                  <a:lnTo>
                    <a:pt x="2061" y="1882"/>
                  </a:lnTo>
                  <a:lnTo>
                    <a:pt x="2107" y="1867"/>
                  </a:lnTo>
                  <a:lnTo>
                    <a:pt x="2155" y="1854"/>
                  </a:lnTo>
                  <a:lnTo>
                    <a:pt x="2201" y="1843"/>
                  </a:lnTo>
                  <a:lnTo>
                    <a:pt x="2246" y="1832"/>
                  </a:lnTo>
                  <a:lnTo>
                    <a:pt x="2289" y="1820"/>
                  </a:lnTo>
                  <a:lnTo>
                    <a:pt x="2331" y="1808"/>
                  </a:lnTo>
                  <a:lnTo>
                    <a:pt x="2370" y="1791"/>
                  </a:lnTo>
                  <a:lnTo>
                    <a:pt x="2409" y="1771"/>
                  </a:lnTo>
                  <a:lnTo>
                    <a:pt x="2446" y="1748"/>
                  </a:lnTo>
                  <a:lnTo>
                    <a:pt x="2479" y="1718"/>
                  </a:lnTo>
                  <a:lnTo>
                    <a:pt x="2510" y="1683"/>
                  </a:lnTo>
                  <a:lnTo>
                    <a:pt x="2534" y="1647"/>
                  </a:lnTo>
                  <a:lnTo>
                    <a:pt x="2554" y="1609"/>
                  </a:lnTo>
                  <a:lnTo>
                    <a:pt x="2569" y="1568"/>
                  </a:lnTo>
                  <a:lnTo>
                    <a:pt x="2583" y="1526"/>
                  </a:lnTo>
                  <a:lnTo>
                    <a:pt x="2594" y="1483"/>
                  </a:lnTo>
                  <a:lnTo>
                    <a:pt x="2605" y="1439"/>
                  </a:lnTo>
                  <a:lnTo>
                    <a:pt x="2617" y="1392"/>
                  </a:lnTo>
                  <a:lnTo>
                    <a:pt x="2629" y="1345"/>
                  </a:lnTo>
                  <a:lnTo>
                    <a:pt x="2643" y="1298"/>
                  </a:lnTo>
                  <a:lnTo>
                    <a:pt x="2663" y="1253"/>
                  </a:lnTo>
                  <a:lnTo>
                    <a:pt x="2685" y="1208"/>
                  </a:lnTo>
                  <a:lnTo>
                    <a:pt x="2713" y="1166"/>
                  </a:lnTo>
                  <a:lnTo>
                    <a:pt x="2750" y="1125"/>
                  </a:lnTo>
                  <a:lnTo>
                    <a:pt x="2790" y="1090"/>
                  </a:lnTo>
                  <a:lnTo>
                    <a:pt x="2832" y="1061"/>
                  </a:lnTo>
                  <a:lnTo>
                    <a:pt x="2877" y="1038"/>
                  </a:lnTo>
                  <a:lnTo>
                    <a:pt x="2922" y="1020"/>
                  </a:lnTo>
                  <a:lnTo>
                    <a:pt x="2969" y="1005"/>
                  </a:lnTo>
                  <a:lnTo>
                    <a:pt x="3016" y="992"/>
                  </a:lnTo>
                  <a:lnTo>
                    <a:pt x="3063" y="981"/>
                  </a:lnTo>
                  <a:lnTo>
                    <a:pt x="3107" y="970"/>
                  </a:lnTo>
                  <a:lnTo>
                    <a:pt x="3150" y="959"/>
                  </a:lnTo>
                  <a:lnTo>
                    <a:pt x="3192" y="946"/>
                  </a:lnTo>
                  <a:lnTo>
                    <a:pt x="3233" y="929"/>
                  </a:lnTo>
                  <a:lnTo>
                    <a:pt x="3270" y="910"/>
                  </a:lnTo>
                  <a:lnTo>
                    <a:pt x="3307" y="886"/>
                  </a:lnTo>
                  <a:lnTo>
                    <a:pt x="3342" y="856"/>
                  </a:lnTo>
                  <a:lnTo>
                    <a:pt x="3371" y="821"/>
                  </a:lnTo>
                  <a:lnTo>
                    <a:pt x="3395" y="785"/>
                  </a:lnTo>
                  <a:lnTo>
                    <a:pt x="3415" y="747"/>
                  </a:lnTo>
                  <a:lnTo>
                    <a:pt x="3431" y="706"/>
                  </a:lnTo>
                  <a:lnTo>
                    <a:pt x="3444" y="664"/>
                  </a:lnTo>
                  <a:lnTo>
                    <a:pt x="3455" y="621"/>
                  </a:lnTo>
                  <a:lnTo>
                    <a:pt x="3466" y="577"/>
                  </a:lnTo>
                  <a:lnTo>
                    <a:pt x="3478" y="530"/>
                  </a:lnTo>
                  <a:lnTo>
                    <a:pt x="3490" y="484"/>
                  </a:lnTo>
                  <a:lnTo>
                    <a:pt x="3506" y="436"/>
                  </a:lnTo>
                  <a:lnTo>
                    <a:pt x="3524" y="391"/>
                  </a:lnTo>
                  <a:lnTo>
                    <a:pt x="3546" y="346"/>
                  </a:lnTo>
                  <a:lnTo>
                    <a:pt x="3576" y="304"/>
                  </a:lnTo>
                  <a:lnTo>
                    <a:pt x="3611" y="263"/>
                  </a:lnTo>
                  <a:lnTo>
                    <a:pt x="3651" y="227"/>
                  </a:lnTo>
                  <a:lnTo>
                    <a:pt x="3693" y="199"/>
                  </a:lnTo>
                  <a:lnTo>
                    <a:pt x="3738" y="177"/>
                  </a:lnTo>
                  <a:lnTo>
                    <a:pt x="3783" y="157"/>
                  </a:lnTo>
                  <a:lnTo>
                    <a:pt x="3830" y="143"/>
                  </a:lnTo>
                  <a:lnTo>
                    <a:pt x="3877" y="130"/>
                  </a:lnTo>
                  <a:lnTo>
                    <a:pt x="3924" y="119"/>
                  </a:lnTo>
                  <a:lnTo>
                    <a:pt x="3968" y="108"/>
                  </a:lnTo>
                  <a:lnTo>
                    <a:pt x="4011" y="97"/>
                  </a:lnTo>
                  <a:lnTo>
                    <a:pt x="4053" y="83"/>
                  </a:lnTo>
                  <a:lnTo>
                    <a:pt x="4094" y="67"/>
                  </a:lnTo>
                  <a:lnTo>
                    <a:pt x="4131" y="48"/>
                  </a:lnTo>
                  <a:lnTo>
                    <a:pt x="4168" y="24"/>
                  </a:lnTo>
                  <a:lnTo>
                    <a:pt x="4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4262438" y="1600200"/>
              <a:ext cx="2879725" cy="2817813"/>
            </a:xfrm>
            <a:custGeom>
              <a:avLst/>
              <a:gdLst>
                <a:gd name="T0" fmla="*/ 3556 w 3629"/>
                <a:gd name="T1" fmla="*/ 25 h 3550"/>
                <a:gd name="T2" fmla="*/ 3417 w 3629"/>
                <a:gd name="T3" fmla="*/ 133 h 3550"/>
                <a:gd name="T4" fmla="*/ 3345 w 3629"/>
                <a:gd name="T5" fmla="*/ 292 h 3550"/>
                <a:gd name="T6" fmla="*/ 3298 w 3629"/>
                <a:gd name="T7" fmla="*/ 472 h 3550"/>
                <a:gd name="T8" fmla="*/ 3213 w 3629"/>
                <a:gd name="T9" fmla="*/ 652 h 3550"/>
                <a:gd name="T10" fmla="*/ 3051 w 3629"/>
                <a:gd name="T11" fmla="*/ 779 h 3550"/>
                <a:gd name="T12" fmla="*/ 2864 w 3629"/>
                <a:gd name="T13" fmla="*/ 837 h 3550"/>
                <a:gd name="T14" fmla="*/ 2695 w 3629"/>
                <a:gd name="T15" fmla="*/ 889 h 3550"/>
                <a:gd name="T16" fmla="*/ 2556 w 3629"/>
                <a:gd name="T17" fmla="*/ 996 h 3550"/>
                <a:gd name="T18" fmla="*/ 2484 w 3629"/>
                <a:gd name="T19" fmla="*/ 1153 h 3550"/>
                <a:gd name="T20" fmla="*/ 2437 w 3629"/>
                <a:gd name="T21" fmla="*/ 1334 h 3550"/>
                <a:gd name="T22" fmla="*/ 2352 w 3629"/>
                <a:gd name="T23" fmla="*/ 1514 h 3550"/>
                <a:gd name="T24" fmla="*/ 2190 w 3629"/>
                <a:gd name="T25" fmla="*/ 1641 h 3550"/>
                <a:gd name="T26" fmla="*/ 2003 w 3629"/>
                <a:gd name="T27" fmla="*/ 1699 h 3550"/>
                <a:gd name="T28" fmla="*/ 1834 w 3629"/>
                <a:gd name="T29" fmla="*/ 1750 h 3550"/>
                <a:gd name="T30" fmla="*/ 1695 w 3629"/>
                <a:gd name="T31" fmla="*/ 1858 h 3550"/>
                <a:gd name="T32" fmla="*/ 1621 w 3629"/>
                <a:gd name="T33" fmla="*/ 2015 h 3550"/>
                <a:gd name="T34" fmla="*/ 1576 w 3629"/>
                <a:gd name="T35" fmla="*/ 2196 h 3550"/>
                <a:gd name="T36" fmla="*/ 1491 w 3629"/>
                <a:gd name="T37" fmla="*/ 2375 h 3550"/>
                <a:gd name="T38" fmla="*/ 1329 w 3629"/>
                <a:gd name="T39" fmla="*/ 2503 h 3550"/>
                <a:gd name="T40" fmla="*/ 1142 w 3629"/>
                <a:gd name="T41" fmla="*/ 2560 h 3550"/>
                <a:gd name="T42" fmla="*/ 973 w 3629"/>
                <a:gd name="T43" fmla="*/ 2612 h 3550"/>
                <a:gd name="T44" fmla="*/ 833 w 3629"/>
                <a:gd name="T45" fmla="*/ 2720 h 3550"/>
                <a:gd name="T46" fmla="*/ 760 w 3629"/>
                <a:gd name="T47" fmla="*/ 2877 h 3550"/>
                <a:gd name="T48" fmla="*/ 714 w 3629"/>
                <a:gd name="T49" fmla="*/ 3059 h 3550"/>
                <a:gd name="T50" fmla="*/ 630 w 3629"/>
                <a:gd name="T51" fmla="*/ 3239 h 3550"/>
                <a:gd name="T52" fmla="*/ 466 w 3629"/>
                <a:gd name="T53" fmla="*/ 3366 h 3550"/>
                <a:gd name="T54" fmla="*/ 281 w 3629"/>
                <a:gd name="T55" fmla="*/ 3422 h 3550"/>
                <a:gd name="T56" fmla="*/ 112 w 3629"/>
                <a:gd name="T57" fmla="*/ 3474 h 3550"/>
                <a:gd name="T58" fmla="*/ 0 w 3629"/>
                <a:gd name="T59" fmla="*/ 3550 h 3550"/>
                <a:gd name="T60" fmla="*/ 123 w 3629"/>
                <a:gd name="T61" fmla="*/ 3390 h 3550"/>
                <a:gd name="T62" fmla="*/ 308 w 3629"/>
                <a:gd name="T63" fmla="*/ 3341 h 3550"/>
                <a:gd name="T64" fmla="*/ 472 w 3629"/>
                <a:gd name="T65" fmla="*/ 3281 h 3550"/>
                <a:gd name="T66" fmla="*/ 596 w 3629"/>
                <a:gd name="T67" fmla="*/ 3156 h 3550"/>
                <a:gd name="T68" fmla="*/ 657 w 3629"/>
                <a:gd name="T69" fmla="*/ 2992 h 3550"/>
                <a:gd name="T70" fmla="*/ 706 w 3629"/>
                <a:gd name="T71" fmla="*/ 2807 h 3550"/>
                <a:gd name="T72" fmla="*/ 812 w 3629"/>
                <a:gd name="T73" fmla="*/ 2633 h 3550"/>
                <a:gd name="T74" fmla="*/ 984 w 3629"/>
                <a:gd name="T75" fmla="*/ 2528 h 3550"/>
                <a:gd name="T76" fmla="*/ 1169 w 3629"/>
                <a:gd name="T77" fmla="*/ 2479 h 3550"/>
                <a:gd name="T78" fmla="*/ 1333 w 3629"/>
                <a:gd name="T79" fmla="*/ 2419 h 3550"/>
                <a:gd name="T80" fmla="*/ 1457 w 3629"/>
                <a:gd name="T81" fmla="*/ 2294 h 3550"/>
                <a:gd name="T82" fmla="*/ 1518 w 3629"/>
                <a:gd name="T83" fmla="*/ 2130 h 3550"/>
                <a:gd name="T84" fmla="*/ 1567 w 3629"/>
                <a:gd name="T85" fmla="*/ 1945 h 3550"/>
                <a:gd name="T86" fmla="*/ 1673 w 3629"/>
                <a:gd name="T87" fmla="*/ 1771 h 3550"/>
                <a:gd name="T88" fmla="*/ 1845 w 3629"/>
                <a:gd name="T89" fmla="*/ 1666 h 3550"/>
                <a:gd name="T90" fmla="*/ 2030 w 3629"/>
                <a:gd name="T91" fmla="*/ 1617 h 3550"/>
                <a:gd name="T92" fmla="*/ 2194 w 3629"/>
                <a:gd name="T93" fmla="*/ 1557 h 3550"/>
                <a:gd name="T94" fmla="*/ 2318 w 3629"/>
                <a:gd name="T95" fmla="*/ 1432 h 3550"/>
                <a:gd name="T96" fmla="*/ 2379 w 3629"/>
                <a:gd name="T97" fmla="*/ 1267 h 3550"/>
                <a:gd name="T98" fmla="*/ 2429 w 3629"/>
                <a:gd name="T99" fmla="*/ 1083 h 3550"/>
                <a:gd name="T100" fmla="*/ 2534 w 3629"/>
                <a:gd name="T101" fmla="*/ 910 h 3550"/>
                <a:gd name="T102" fmla="*/ 2708 w 3629"/>
                <a:gd name="T103" fmla="*/ 804 h 3550"/>
                <a:gd name="T104" fmla="*/ 2891 w 3629"/>
                <a:gd name="T105" fmla="*/ 754 h 3550"/>
                <a:gd name="T106" fmla="*/ 3055 w 3629"/>
                <a:gd name="T107" fmla="*/ 694 h 3550"/>
                <a:gd name="T108" fmla="*/ 3179 w 3629"/>
                <a:gd name="T109" fmla="*/ 569 h 3550"/>
                <a:gd name="T110" fmla="*/ 3240 w 3629"/>
                <a:gd name="T111" fmla="*/ 405 h 3550"/>
                <a:gd name="T112" fmla="*/ 3290 w 3629"/>
                <a:gd name="T113" fmla="*/ 221 h 3550"/>
                <a:gd name="T114" fmla="*/ 3395 w 3629"/>
                <a:gd name="T115" fmla="*/ 48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29" h="3550">
                  <a:moveTo>
                    <a:pt x="3454" y="0"/>
                  </a:moveTo>
                  <a:lnTo>
                    <a:pt x="3629" y="0"/>
                  </a:lnTo>
                  <a:lnTo>
                    <a:pt x="3597" y="10"/>
                  </a:lnTo>
                  <a:lnTo>
                    <a:pt x="3556" y="25"/>
                  </a:lnTo>
                  <a:lnTo>
                    <a:pt x="3518" y="45"/>
                  </a:lnTo>
                  <a:lnTo>
                    <a:pt x="3482" y="70"/>
                  </a:lnTo>
                  <a:lnTo>
                    <a:pt x="3447" y="100"/>
                  </a:lnTo>
                  <a:lnTo>
                    <a:pt x="3417" y="133"/>
                  </a:lnTo>
                  <a:lnTo>
                    <a:pt x="3394" y="170"/>
                  </a:lnTo>
                  <a:lnTo>
                    <a:pt x="3374" y="209"/>
                  </a:lnTo>
                  <a:lnTo>
                    <a:pt x="3357" y="249"/>
                  </a:lnTo>
                  <a:lnTo>
                    <a:pt x="3345" y="292"/>
                  </a:lnTo>
                  <a:lnTo>
                    <a:pt x="3333" y="334"/>
                  </a:lnTo>
                  <a:lnTo>
                    <a:pt x="3322" y="378"/>
                  </a:lnTo>
                  <a:lnTo>
                    <a:pt x="3311" y="426"/>
                  </a:lnTo>
                  <a:lnTo>
                    <a:pt x="3298" y="472"/>
                  </a:lnTo>
                  <a:lnTo>
                    <a:pt x="3283" y="519"/>
                  </a:lnTo>
                  <a:lnTo>
                    <a:pt x="3265" y="565"/>
                  </a:lnTo>
                  <a:lnTo>
                    <a:pt x="3242" y="610"/>
                  </a:lnTo>
                  <a:lnTo>
                    <a:pt x="3213" y="652"/>
                  </a:lnTo>
                  <a:lnTo>
                    <a:pt x="3178" y="692"/>
                  </a:lnTo>
                  <a:lnTo>
                    <a:pt x="3137" y="727"/>
                  </a:lnTo>
                  <a:lnTo>
                    <a:pt x="3095" y="757"/>
                  </a:lnTo>
                  <a:lnTo>
                    <a:pt x="3051" y="779"/>
                  </a:lnTo>
                  <a:lnTo>
                    <a:pt x="3004" y="797"/>
                  </a:lnTo>
                  <a:lnTo>
                    <a:pt x="2958" y="813"/>
                  </a:lnTo>
                  <a:lnTo>
                    <a:pt x="2912" y="825"/>
                  </a:lnTo>
                  <a:lnTo>
                    <a:pt x="2864" y="837"/>
                  </a:lnTo>
                  <a:lnTo>
                    <a:pt x="2820" y="848"/>
                  </a:lnTo>
                  <a:lnTo>
                    <a:pt x="2778" y="859"/>
                  </a:lnTo>
                  <a:lnTo>
                    <a:pt x="2736" y="872"/>
                  </a:lnTo>
                  <a:lnTo>
                    <a:pt x="2695" y="889"/>
                  </a:lnTo>
                  <a:lnTo>
                    <a:pt x="2656" y="908"/>
                  </a:lnTo>
                  <a:lnTo>
                    <a:pt x="2619" y="932"/>
                  </a:lnTo>
                  <a:lnTo>
                    <a:pt x="2586" y="961"/>
                  </a:lnTo>
                  <a:lnTo>
                    <a:pt x="2556" y="996"/>
                  </a:lnTo>
                  <a:lnTo>
                    <a:pt x="2531" y="1033"/>
                  </a:lnTo>
                  <a:lnTo>
                    <a:pt x="2512" y="1071"/>
                  </a:lnTo>
                  <a:lnTo>
                    <a:pt x="2496" y="1111"/>
                  </a:lnTo>
                  <a:lnTo>
                    <a:pt x="2484" y="1153"/>
                  </a:lnTo>
                  <a:lnTo>
                    <a:pt x="2471" y="1197"/>
                  </a:lnTo>
                  <a:lnTo>
                    <a:pt x="2461" y="1240"/>
                  </a:lnTo>
                  <a:lnTo>
                    <a:pt x="2450" y="1288"/>
                  </a:lnTo>
                  <a:lnTo>
                    <a:pt x="2437" y="1334"/>
                  </a:lnTo>
                  <a:lnTo>
                    <a:pt x="2422" y="1380"/>
                  </a:lnTo>
                  <a:lnTo>
                    <a:pt x="2404" y="1427"/>
                  </a:lnTo>
                  <a:lnTo>
                    <a:pt x="2381" y="1472"/>
                  </a:lnTo>
                  <a:lnTo>
                    <a:pt x="2352" y="1514"/>
                  </a:lnTo>
                  <a:lnTo>
                    <a:pt x="2317" y="1554"/>
                  </a:lnTo>
                  <a:lnTo>
                    <a:pt x="2276" y="1589"/>
                  </a:lnTo>
                  <a:lnTo>
                    <a:pt x="2233" y="1619"/>
                  </a:lnTo>
                  <a:lnTo>
                    <a:pt x="2190" y="1641"/>
                  </a:lnTo>
                  <a:lnTo>
                    <a:pt x="2143" y="1659"/>
                  </a:lnTo>
                  <a:lnTo>
                    <a:pt x="2097" y="1675"/>
                  </a:lnTo>
                  <a:lnTo>
                    <a:pt x="2050" y="1687"/>
                  </a:lnTo>
                  <a:lnTo>
                    <a:pt x="2003" y="1699"/>
                  </a:lnTo>
                  <a:lnTo>
                    <a:pt x="1959" y="1710"/>
                  </a:lnTo>
                  <a:lnTo>
                    <a:pt x="1917" y="1721"/>
                  </a:lnTo>
                  <a:lnTo>
                    <a:pt x="1875" y="1734"/>
                  </a:lnTo>
                  <a:lnTo>
                    <a:pt x="1834" y="1750"/>
                  </a:lnTo>
                  <a:lnTo>
                    <a:pt x="1795" y="1770"/>
                  </a:lnTo>
                  <a:lnTo>
                    <a:pt x="1758" y="1794"/>
                  </a:lnTo>
                  <a:lnTo>
                    <a:pt x="1725" y="1823"/>
                  </a:lnTo>
                  <a:lnTo>
                    <a:pt x="1695" y="1858"/>
                  </a:lnTo>
                  <a:lnTo>
                    <a:pt x="1670" y="1895"/>
                  </a:lnTo>
                  <a:lnTo>
                    <a:pt x="1651" y="1933"/>
                  </a:lnTo>
                  <a:lnTo>
                    <a:pt x="1635" y="1973"/>
                  </a:lnTo>
                  <a:lnTo>
                    <a:pt x="1621" y="2015"/>
                  </a:lnTo>
                  <a:lnTo>
                    <a:pt x="1610" y="2059"/>
                  </a:lnTo>
                  <a:lnTo>
                    <a:pt x="1600" y="2102"/>
                  </a:lnTo>
                  <a:lnTo>
                    <a:pt x="1589" y="2150"/>
                  </a:lnTo>
                  <a:lnTo>
                    <a:pt x="1576" y="2196"/>
                  </a:lnTo>
                  <a:lnTo>
                    <a:pt x="1561" y="2244"/>
                  </a:lnTo>
                  <a:lnTo>
                    <a:pt x="1543" y="2289"/>
                  </a:lnTo>
                  <a:lnTo>
                    <a:pt x="1519" y="2333"/>
                  </a:lnTo>
                  <a:lnTo>
                    <a:pt x="1491" y="2375"/>
                  </a:lnTo>
                  <a:lnTo>
                    <a:pt x="1456" y="2416"/>
                  </a:lnTo>
                  <a:lnTo>
                    <a:pt x="1415" y="2453"/>
                  </a:lnTo>
                  <a:lnTo>
                    <a:pt x="1372" y="2481"/>
                  </a:lnTo>
                  <a:lnTo>
                    <a:pt x="1329" y="2503"/>
                  </a:lnTo>
                  <a:lnTo>
                    <a:pt x="1282" y="2523"/>
                  </a:lnTo>
                  <a:lnTo>
                    <a:pt x="1236" y="2537"/>
                  </a:lnTo>
                  <a:lnTo>
                    <a:pt x="1189" y="2549"/>
                  </a:lnTo>
                  <a:lnTo>
                    <a:pt x="1142" y="2560"/>
                  </a:lnTo>
                  <a:lnTo>
                    <a:pt x="1098" y="2572"/>
                  </a:lnTo>
                  <a:lnTo>
                    <a:pt x="1054" y="2583"/>
                  </a:lnTo>
                  <a:lnTo>
                    <a:pt x="1012" y="2597"/>
                  </a:lnTo>
                  <a:lnTo>
                    <a:pt x="973" y="2612"/>
                  </a:lnTo>
                  <a:lnTo>
                    <a:pt x="934" y="2632"/>
                  </a:lnTo>
                  <a:lnTo>
                    <a:pt x="897" y="2656"/>
                  </a:lnTo>
                  <a:lnTo>
                    <a:pt x="864" y="2685"/>
                  </a:lnTo>
                  <a:lnTo>
                    <a:pt x="833" y="2720"/>
                  </a:lnTo>
                  <a:lnTo>
                    <a:pt x="809" y="2757"/>
                  </a:lnTo>
                  <a:lnTo>
                    <a:pt x="790" y="2795"/>
                  </a:lnTo>
                  <a:lnTo>
                    <a:pt x="774" y="2835"/>
                  </a:lnTo>
                  <a:lnTo>
                    <a:pt x="760" y="2877"/>
                  </a:lnTo>
                  <a:lnTo>
                    <a:pt x="749" y="2921"/>
                  </a:lnTo>
                  <a:lnTo>
                    <a:pt x="739" y="2964"/>
                  </a:lnTo>
                  <a:lnTo>
                    <a:pt x="727" y="3012"/>
                  </a:lnTo>
                  <a:lnTo>
                    <a:pt x="714" y="3059"/>
                  </a:lnTo>
                  <a:lnTo>
                    <a:pt x="700" y="3106"/>
                  </a:lnTo>
                  <a:lnTo>
                    <a:pt x="682" y="3150"/>
                  </a:lnTo>
                  <a:lnTo>
                    <a:pt x="658" y="3195"/>
                  </a:lnTo>
                  <a:lnTo>
                    <a:pt x="630" y="3239"/>
                  </a:lnTo>
                  <a:lnTo>
                    <a:pt x="594" y="3278"/>
                  </a:lnTo>
                  <a:lnTo>
                    <a:pt x="554" y="3314"/>
                  </a:lnTo>
                  <a:lnTo>
                    <a:pt x="511" y="3342"/>
                  </a:lnTo>
                  <a:lnTo>
                    <a:pt x="466" y="3366"/>
                  </a:lnTo>
                  <a:lnTo>
                    <a:pt x="421" y="3385"/>
                  </a:lnTo>
                  <a:lnTo>
                    <a:pt x="375" y="3399"/>
                  </a:lnTo>
                  <a:lnTo>
                    <a:pt x="328" y="3411"/>
                  </a:lnTo>
                  <a:lnTo>
                    <a:pt x="281" y="3422"/>
                  </a:lnTo>
                  <a:lnTo>
                    <a:pt x="237" y="3434"/>
                  </a:lnTo>
                  <a:lnTo>
                    <a:pt x="193" y="3445"/>
                  </a:lnTo>
                  <a:lnTo>
                    <a:pt x="151" y="3459"/>
                  </a:lnTo>
                  <a:lnTo>
                    <a:pt x="112" y="3474"/>
                  </a:lnTo>
                  <a:lnTo>
                    <a:pt x="73" y="3494"/>
                  </a:lnTo>
                  <a:lnTo>
                    <a:pt x="36" y="3518"/>
                  </a:lnTo>
                  <a:lnTo>
                    <a:pt x="3" y="3548"/>
                  </a:lnTo>
                  <a:lnTo>
                    <a:pt x="0" y="3550"/>
                  </a:lnTo>
                  <a:lnTo>
                    <a:pt x="0" y="3455"/>
                  </a:lnTo>
                  <a:lnTo>
                    <a:pt x="34" y="3432"/>
                  </a:lnTo>
                  <a:lnTo>
                    <a:pt x="77" y="3408"/>
                  </a:lnTo>
                  <a:lnTo>
                    <a:pt x="123" y="3390"/>
                  </a:lnTo>
                  <a:lnTo>
                    <a:pt x="169" y="3376"/>
                  </a:lnTo>
                  <a:lnTo>
                    <a:pt x="217" y="3364"/>
                  </a:lnTo>
                  <a:lnTo>
                    <a:pt x="263" y="3351"/>
                  </a:lnTo>
                  <a:lnTo>
                    <a:pt x="308" y="3341"/>
                  </a:lnTo>
                  <a:lnTo>
                    <a:pt x="351" y="3330"/>
                  </a:lnTo>
                  <a:lnTo>
                    <a:pt x="393" y="3316"/>
                  </a:lnTo>
                  <a:lnTo>
                    <a:pt x="433" y="3300"/>
                  </a:lnTo>
                  <a:lnTo>
                    <a:pt x="472" y="3281"/>
                  </a:lnTo>
                  <a:lnTo>
                    <a:pt x="508" y="3257"/>
                  </a:lnTo>
                  <a:lnTo>
                    <a:pt x="542" y="3226"/>
                  </a:lnTo>
                  <a:lnTo>
                    <a:pt x="573" y="3193"/>
                  </a:lnTo>
                  <a:lnTo>
                    <a:pt x="596" y="3156"/>
                  </a:lnTo>
                  <a:lnTo>
                    <a:pt x="616" y="3117"/>
                  </a:lnTo>
                  <a:lnTo>
                    <a:pt x="631" y="3076"/>
                  </a:lnTo>
                  <a:lnTo>
                    <a:pt x="645" y="3036"/>
                  </a:lnTo>
                  <a:lnTo>
                    <a:pt x="657" y="2992"/>
                  </a:lnTo>
                  <a:lnTo>
                    <a:pt x="668" y="2947"/>
                  </a:lnTo>
                  <a:lnTo>
                    <a:pt x="679" y="2901"/>
                  </a:lnTo>
                  <a:lnTo>
                    <a:pt x="692" y="2853"/>
                  </a:lnTo>
                  <a:lnTo>
                    <a:pt x="706" y="2807"/>
                  </a:lnTo>
                  <a:lnTo>
                    <a:pt x="724" y="2761"/>
                  </a:lnTo>
                  <a:lnTo>
                    <a:pt x="748" y="2717"/>
                  </a:lnTo>
                  <a:lnTo>
                    <a:pt x="776" y="2674"/>
                  </a:lnTo>
                  <a:lnTo>
                    <a:pt x="812" y="2633"/>
                  </a:lnTo>
                  <a:lnTo>
                    <a:pt x="851" y="2598"/>
                  </a:lnTo>
                  <a:lnTo>
                    <a:pt x="895" y="2570"/>
                  </a:lnTo>
                  <a:lnTo>
                    <a:pt x="939" y="2546"/>
                  </a:lnTo>
                  <a:lnTo>
                    <a:pt x="984" y="2528"/>
                  </a:lnTo>
                  <a:lnTo>
                    <a:pt x="1030" y="2513"/>
                  </a:lnTo>
                  <a:lnTo>
                    <a:pt x="1078" y="2500"/>
                  </a:lnTo>
                  <a:lnTo>
                    <a:pt x="1126" y="2489"/>
                  </a:lnTo>
                  <a:lnTo>
                    <a:pt x="1169" y="2479"/>
                  </a:lnTo>
                  <a:lnTo>
                    <a:pt x="1212" y="2467"/>
                  </a:lnTo>
                  <a:lnTo>
                    <a:pt x="1254" y="2454"/>
                  </a:lnTo>
                  <a:lnTo>
                    <a:pt x="1295" y="2439"/>
                  </a:lnTo>
                  <a:lnTo>
                    <a:pt x="1333" y="2419"/>
                  </a:lnTo>
                  <a:lnTo>
                    <a:pt x="1369" y="2394"/>
                  </a:lnTo>
                  <a:lnTo>
                    <a:pt x="1404" y="2364"/>
                  </a:lnTo>
                  <a:lnTo>
                    <a:pt x="1434" y="2331"/>
                  </a:lnTo>
                  <a:lnTo>
                    <a:pt x="1457" y="2294"/>
                  </a:lnTo>
                  <a:lnTo>
                    <a:pt x="1477" y="2255"/>
                  </a:lnTo>
                  <a:lnTo>
                    <a:pt x="1492" y="2214"/>
                  </a:lnTo>
                  <a:lnTo>
                    <a:pt x="1506" y="2172"/>
                  </a:lnTo>
                  <a:lnTo>
                    <a:pt x="1518" y="2130"/>
                  </a:lnTo>
                  <a:lnTo>
                    <a:pt x="1529" y="2085"/>
                  </a:lnTo>
                  <a:lnTo>
                    <a:pt x="1540" y="2039"/>
                  </a:lnTo>
                  <a:lnTo>
                    <a:pt x="1553" y="1991"/>
                  </a:lnTo>
                  <a:lnTo>
                    <a:pt x="1567" y="1945"/>
                  </a:lnTo>
                  <a:lnTo>
                    <a:pt x="1586" y="1899"/>
                  </a:lnTo>
                  <a:lnTo>
                    <a:pt x="1609" y="1856"/>
                  </a:lnTo>
                  <a:lnTo>
                    <a:pt x="1637" y="1812"/>
                  </a:lnTo>
                  <a:lnTo>
                    <a:pt x="1673" y="1771"/>
                  </a:lnTo>
                  <a:lnTo>
                    <a:pt x="1714" y="1736"/>
                  </a:lnTo>
                  <a:lnTo>
                    <a:pt x="1756" y="1707"/>
                  </a:lnTo>
                  <a:lnTo>
                    <a:pt x="1800" y="1685"/>
                  </a:lnTo>
                  <a:lnTo>
                    <a:pt x="1845" y="1666"/>
                  </a:lnTo>
                  <a:lnTo>
                    <a:pt x="1893" y="1651"/>
                  </a:lnTo>
                  <a:lnTo>
                    <a:pt x="1939" y="1638"/>
                  </a:lnTo>
                  <a:lnTo>
                    <a:pt x="1987" y="1627"/>
                  </a:lnTo>
                  <a:lnTo>
                    <a:pt x="2030" y="1617"/>
                  </a:lnTo>
                  <a:lnTo>
                    <a:pt x="2073" y="1605"/>
                  </a:lnTo>
                  <a:lnTo>
                    <a:pt x="2115" y="1592"/>
                  </a:lnTo>
                  <a:lnTo>
                    <a:pt x="2156" y="1577"/>
                  </a:lnTo>
                  <a:lnTo>
                    <a:pt x="2194" y="1557"/>
                  </a:lnTo>
                  <a:lnTo>
                    <a:pt x="2230" y="1532"/>
                  </a:lnTo>
                  <a:lnTo>
                    <a:pt x="2265" y="1502"/>
                  </a:lnTo>
                  <a:lnTo>
                    <a:pt x="2295" y="1469"/>
                  </a:lnTo>
                  <a:lnTo>
                    <a:pt x="2318" y="1432"/>
                  </a:lnTo>
                  <a:lnTo>
                    <a:pt x="2338" y="1393"/>
                  </a:lnTo>
                  <a:lnTo>
                    <a:pt x="2355" y="1352"/>
                  </a:lnTo>
                  <a:lnTo>
                    <a:pt x="2367" y="1310"/>
                  </a:lnTo>
                  <a:lnTo>
                    <a:pt x="2379" y="1267"/>
                  </a:lnTo>
                  <a:lnTo>
                    <a:pt x="2390" y="1223"/>
                  </a:lnTo>
                  <a:lnTo>
                    <a:pt x="2401" y="1176"/>
                  </a:lnTo>
                  <a:lnTo>
                    <a:pt x="2414" y="1130"/>
                  </a:lnTo>
                  <a:lnTo>
                    <a:pt x="2429" y="1083"/>
                  </a:lnTo>
                  <a:lnTo>
                    <a:pt x="2447" y="1037"/>
                  </a:lnTo>
                  <a:lnTo>
                    <a:pt x="2470" y="992"/>
                  </a:lnTo>
                  <a:lnTo>
                    <a:pt x="2499" y="950"/>
                  </a:lnTo>
                  <a:lnTo>
                    <a:pt x="2534" y="910"/>
                  </a:lnTo>
                  <a:lnTo>
                    <a:pt x="2575" y="875"/>
                  </a:lnTo>
                  <a:lnTo>
                    <a:pt x="2617" y="845"/>
                  </a:lnTo>
                  <a:lnTo>
                    <a:pt x="2661" y="823"/>
                  </a:lnTo>
                  <a:lnTo>
                    <a:pt x="2708" y="804"/>
                  </a:lnTo>
                  <a:lnTo>
                    <a:pt x="2754" y="789"/>
                  </a:lnTo>
                  <a:lnTo>
                    <a:pt x="2800" y="776"/>
                  </a:lnTo>
                  <a:lnTo>
                    <a:pt x="2848" y="765"/>
                  </a:lnTo>
                  <a:lnTo>
                    <a:pt x="2891" y="754"/>
                  </a:lnTo>
                  <a:lnTo>
                    <a:pt x="2934" y="743"/>
                  </a:lnTo>
                  <a:lnTo>
                    <a:pt x="2976" y="730"/>
                  </a:lnTo>
                  <a:lnTo>
                    <a:pt x="3017" y="713"/>
                  </a:lnTo>
                  <a:lnTo>
                    <a:pt x="3055" y="694"/>
                  </a:lnTo>
                  <a:lnTo>
                    <a:pt x="3091" y="670"/>
                  </a:lnTo>
                  <a:lnTo>
                    <a:pt x="3126" y="640"/>
                  </a:lnTo>
                  <a:lnTo>
                    <a:pt x="3156" y="605"/>
                  </a:lnTo>
                  <a:lnTo>
                    <a:pt x="3179" y="569"/>
                  </a:lnTo>
                  <a:lnTo>
                    <a:pt x="3199" y="531"/>
                  </a:lnTo>
                  <a:lnTo>
                    <a:pt x="3216" y="491"/>
                  </a:lnTo>
                  <a:lnTo>
                    <a:pt x="3228" y="448"/>
                  </a:lnTo>
                  <a:lnTo>
                    <a:pt x="3240" y="405"/>
                  </a:lnTo>
                  <a:lnTo>
                    <a:pt x="3251" y="362"/>
                  </a:lnTo>
                  <a:lnTo>
                    <a:pt x="3262" y="314"/>
                  </a:lnTo>
                  <a:lnTo>
                    <a:pt x="3275" y="268"/>
                  </a:lnTo>
                  <a:lnTo>
                    <a:pt x="3290" y="221"/>
                  </a:lnTo>
                  <a:lnTo>
                    <a:pt x="3308" y="175"/>
                  </a:lnTo>
                  <a:lnTo>
                    <a:pt x="3331" y="130"/>
                  </a:lnTo>
                  <a:lnTo>
                    <a:pt x="3360" y="88"/>
                  </a:lnTo>
                  <a:lnTo>
                    <a:pt x="3395" y="48"/>
                  </a:lnTo>
                  <a:lnTo>
                    <a:pt x="3436" y="13"/>
                  </a:lnTo>
                  <a:lnTo>
                    <a:pt x="3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4262438" y="1600200"/>
              <a:ext cx="2505075" cy="2559050"/>
            </a:xfrm>
            <a:custGeom>
              <a:avLst/>
              <a:gdLst>
                <a:gd name="T0" fmla="*/ 3132 w 3156"/>
                <a:gd name="T1" fmla="*/ 66 h 3223"/>
                <a:gd name="T2" fmla="*/ 3083 w 3156"/>
                <a:gd name="T3" fmla="*/ 256 h 3223"/>
                <a:gd name="T4" fmla="*/ 2997 w 3156"/>
                <a:gd name="T5" fmla="*/ 436 h 3223"/>
                <a:gd name="T6" fmla="*/ 2835 w 3156"/>
                <a:gd name="T7" fmla="*/ 563 h 3223"/>
                <a:gd name="T8" fmla="*/ 2649 w 3156"/>
                <a:gd name="T9" fmla="*/ 621 h 3223"/>
                <a:gd name="T10" fmla="*/ 2479 w 3156"/>
                <a:gd name="T11" fmla="*/ 673 h 3223"/>
                <a:gd name="T12" fmla="*/ 2341 w 3156"/>
                <a:gd name="T13" fmla="*/ 781 h 3223"/>
                <a:gd name="T14" fmla="*/ 2268 w 3156"/>
                <a:gd name="T15" fmla="*/ 938 h 3223"/>
                <a:gd name="T16" fmla="*/ 2222 w 3156"/>
                <a:gd name="T17" fmla="*/ 1118 h 3223"/>
                <a:gd name="T18" fmla="*/ 2136 w 3156"/>
                <a:gd name="T19" fmla="*/ 1298 h 3223"/>
                <a:gd name="T20" fmla="*/ 1974 w 3156"/>
                <a:gd name="T21" fmla="*/ 1425 h 3223"/>
                <a:gd name="T22" fmla="*/ 1788 w 3156"/>
                <a:gd name="T23" fmla="*/ 1483 h 3223"/>
                <a:gd name="T24" fmla="*/ 1618 w 3156"/>
                <a:gd name="T25" fmla="*/ 1535 h 3223"/>
                <a:gd name="T26" fmla="*/ 1480 w 3156"/>
                <a:gd name="T27" fmla="*/ 1643 h 3223"/>
                <a:gd name="T28" fmla="*/ 1407 w 3156"/>
                <a:gd name="T29" fmla="*/ 1799 h 3223"/>
                <a:gd name="T30" fmla="*/ 1361 w 3156"/>
                <a:gd name="T31" fmla="*/ 1982 h 3223"/>
                <a:gd name="T32" fmla="*/ 1275 w 3156"/>
                <a:gd name="T33" fmla="*/ 2161 h 3223"/>
                <a:gd name="T34" fmla="*/ 1113 w 3156"/>
                <a:gd name="T35" fmla="*/ 2289 h 3223"/>
                <a:gd name="T36" fmla="*/ 927 w 3156"/>
                <a:gd name="T37" fmla="*/ 2346 h 3223"/>
                <a:gd name="T38" fmla="*/ 757 w 3156"/>
                <a:gd name="T39" fmla="*/ 2396 h 3223"/>
                <a:gd name="T40" fmla="*/ 619 w 3156"/>
                <a:gd name="T41" fmla="*/ 2504 h 3223"/>
                <a:gd name="T42" fmla="*/ 546 w 3156"/>
                <a:gd name="T43" fmla="*/ 2661 h 3223"/>
                <a:gd name="T44" fmla="*/ 500 w 3156"/>
                <a:gd name="T45" fmla="*/ 2844 h 3223"/>
                <a:gd name="T46" fmla="*/ 414 w 3156"/>
                <a:gd name="T47" fmla="*/ 3023 h 3223"/>
                <a:gd name="T48" fmla="*/ 252 w 3156"/>
                <a:gd name="T49" fmla="*/ 3150 h 3223"/>
                <a:gd name="T50" fmla="*/ 66 w 3156"/>
                <a:gd name="T51" fmla="*/ 3208 h 3223"/>
                <a:gd name="T52" fmla="*/ 4 w 3156"/>
                <a:gd name="T53" fmla="*/ 3146 h 3223"/>
                <a:gd name="T54" fmla="*/ 178 w 3156"/>
                <a:gd name="T55" fmla="*/ 3100 h 3223"/>
                <a:gd name="T56" fmla="*/ 328 w 3156"/>
                <a:gd name="T57" fmla="*/ 3012 h 3223"/>
                <a:gd name="T58" fmla="*/ 416 w 3156"/>
                <a:gd name="T59" fmla="*/ 2862 h 3223"/>
                <a:gd name="T60" fmla="*/ 463 w 3156"/>
                <a:gd name="T61" fmla="*/ 2685 h 3223"/>
                <a:gd name="T62" fmla="*/ 532 w 3156"/>
                <a:gd name="T63" fmla="*/ 2502 h 3223"/>
                <a:gd name="T64" fmla="*/ 679 w 3156"/>
                <a:gd name="T65" fmla="*/ 2354 h 3223"/>
                <a:gd name="T66" fmla="*/ 862 w 3156"/>
                <a:gd name="T67" fmla="*/ 2286 h 3223"/>
                <a:gd name="T68" fmla="*/ 1039 w 3156"/>
                <a:gd name="T69" fmla="*/ 2238 h 3223"/>
                <a:gd name="T70" fmla="*/ 1189 w 3156"/>
                <a:gd name="T71" fmla="*/ 2148 h 3223"/>
                <a:gd name="T72" fmla="*/ 1278 w 3156"/>
                <a:gd name="T73" fmla="*/ 2000 h 3223"/>
                <a:gd name="T74" fmla="*/ 1324 w 3156"/>
                <a:gd name="T75" fmla="*/ 1823 h 3223"/>
                <a:gd name="T76" fmla="*/ 1393 w 3156"/>
                <a:gd name="T77" fmla="*/ 1640 h 3223"/>
                <a:gd name="T78" fmla="*/ 1540 w 3156"/>
                <a:gd name="T79" fmla="*/ 1493 h 3223"/>
                <a:gd name="T80" fmla="*/ 1723 w 3156"/>
                <a:gd name="T81" fmla="*/ 1422 h 3223"/>
                <a:gd name="T82" fmla="*/ 1900 w 3156"/>
                <a:gd name="T83" fmla="*/ 1376 h 3223"/>
                <a:gd name="T84" fmla="*/ 2050 w 3156"/>
                <a:gd name="T85" fmla="*/ 1287 h 3223"/>
                <a:gd name="T86" fmla="*/ 2139 w 3156"/>
                <a:gd name="T87" fmla="*/ 1137 h 3223"/>
                <a:gd name="T88" fmla="*/ 2185 w 3156"/>
                <a:gd name="T89" fmla="*/ 961 h 3223"/>
                <a:gd name="T90" fmla="*/ 2254 w 3156"/>
                <a:gd name="T91" fmla="*/ 778 h 3223"/>
                <a:gd name="T92" fmla="*/ 2401 w 3156"/>
                <a:gd name="T93" fmla="*/ 631 h 3223"/>
                <a:gd name="T94" fmla="*/ 2586 w 3156"/>
                <a:gd name="T95" fmla="*/ 561 h 3223"/>
                <a:gd name="T96" fmla="*/ 2761 w 3156"/>
                <a:gd name="T97" fmla="*/ 514 h 3223"/>
                <a:gd name="T98" fmla="*/ 2911 w 3156"/>
                <a:gd name="T99" fmla="*/ 425 h 3223"/>
                <a:gd name="T100" fmla="*/ 3000 w 3156"/>
                <a:gd name="T101" fmla="*/ 275 h 3223"/>
                <a:gd name="T102" fmla="*/ 3046 w 3156"/>
                <a:gd name="T103" fmla="*/ 101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56" h="3223">
                  <a:moveTo>
                    <a:pt x="3077" y="0"/>
                  </a:moveTo>
                  <a:lnTo>
                    <a:pt x="3156" y="0"/>
                  </a:lnTo>
                  <a:lnTo>
                    <a:pt x="3147" y="21"/>
                  </a:lnTo>
                  <a:lnTo>
                    <a:pt x="3132" y="66"/>
                  </a:lnTo>
                  <a:lnTo>
                    <a:pt x="3119" y="114"/>
                  </a:lnTo>
                  <a:lnTo>
                    <a:pt x="3107" y="163"/>
                  </a:lnTo>
                  <a:lnTo>
                    <a:pt x="3095" y="210"/>
                  </a:lnTo>
                  <a:lnTo>
                    <a:pt x="3083" y="256"/>
                  </a:lnTo>
                  <a:lnTo>
                    <a:pt x="3067" y="304"/>
                  </a:lnTo>
                  <a:lnTo>
                    <a:pt x="3049" y="349"/>
                  </a:lnTo>
                  <a:lnTo>
                    <a:pt x="3027" y="394"/>
                  </a:lnTo>
                  <a:lnTo>
                    <a:pt x="2997" y="436"/>
                  </a:lnTo>
                  <a:lnTo>
                    <a:pt x="2962" y="476"/>
                  </a:lnTo>
                  <a:lnTo>
                    <a:pt x="2922" y="512"/>
                  </a:lnTo>
                  <a:lnTo>
                    <a:pt x="2880" y="541"/>
                  </a:lnTo>
                  <a:lnTo>
                    <a:pt x="2835" y="563"/>
                  </a:lnTo>
                  <a:lnTo>
                    <a:pt x="2790" y="582"/>
                  </a:lnTo>
                  <a:lnTo>
                    <a:pt x="2743" y="597"/>
                  </a:lnTo>
                  <a:lnTo>
                    <a:pt x="2696" y="610"/>
                  </a:lnTo>
                  <a:lnTo>
                    <a:pt x="2649" y="621"/>
                  </a:lnTo>
                  <a:lnTo>
                    <a:pt x="2605" y="632"/>
                  </a:lnTo>
                  <a:lnTo>
                    <a:pt x="2562" y="643"/>
                  </a:lnTo>
                  <a:lnTo>
                    <a:pt x="2520" y="656"/>
                  </a:lnTo>
                  <a:lnTo>
                    <a:pt x="2479" y="673"/>
                  </a:lnTo>
                  <a:lnTo>
                    <a:pt x="2442" y="692"/>
                  </a:lnTo>
                  <a:lnTo>
                    <a:pt x="2405" y="716"/>
                  </a:lnTo>
                  <a:lnTo>
                    <a:pt x="2370" y="746"/>
                  </a:lnTo>
                  <a:lnTo>
                    <a:pt x="2341" y="781"/>
                  </a:lnTo>
                  <a:lnTo>
                    <a:pt x="2317" y="817"/>
                  </a:lnTo>
                  <a:lnTo>
                    <a:pt x="2297" y="855"/>
                  </a:lnTo>
                  <a:lnTo>
                    <a:pt x="2281" y="896"/>
                  </a:lnTo>
                  <a:lnTo>
                    <a:pt x="2268" y="938"/>
                  </a:lnTo>
                  <a:lnTo>
                    <a:pt x="2257" y="981"/>
                  </a:lnTo>
                  <a:lnTo>
                    <a:pt x="2246" y="1024"/>
                  </a:lnTo>
                  <a:lnTo>
                    <a:pt x="2234" y="1072"/>
                  </a:lnTo>
                  <a:lnTo>
                    <a:pt x="2222" y="1118"/>
                  </a:lnTo>
                  <a:lnTo>
                    <a:pt x="2206" y="1166"/>
                  </a:lnTo>
                  <a:lnTo>
                    <a:pt x="2188" y="1211"/>
                  </a:lnTo>
                  <a:lnTo>
                    <a:pt x="2166" y="1256"/>
                  </a:lnTo>
                  <a:lnTo>
                    <a:pt x="2136" y="1298"/>
                  </a:lnTo>
                  <a:lnTo>
                    <a:pt x="2101" y="1338"/>
                  </a:lnTo>
                  <a:lnTo>
                    <a:pt x="2061" y="1375"/>
                  </a:lnTo>
                  <a:lnTo>
                    <a:pt x="2019" y="1403"/>
                  </a:lnTo>
                  <a:lnTo>
                    <a:pt x="1974" y="1425"/>
                  </a:lnTo>
                  <a:lnTo>
                    <a:pt x="1928" y="1445"/>
                  </a:lnTo>
                  <a:lnTo>
                    <a:pt x="1882" y="1459"/>
                  </a:lnTo>
                  <a:lnTo>
                    <a:pt x="1835" y="1472"/>
                  </a:lnTo>
                  <a:lnTo>
                    <a:pt x="1788" y="1483"/>
                  </a:lnTo>
                  <a:lnTo>
                    <a:pt x="1744" y="1494"/>
                  </a:lnTo>
                  <a:lnTo>
                    <a:pt x="1701" y="1505"/>
                  </a:lnTo>
                  <a:lnTo>
                    <a:pt x="1659" y="1519"/>
                  </a:lnTo>
                  <a:lnTo>
                    <a:pt x="1618" y="1535"/>
                  </a:lnTo>
                  <a:lnTo>
                    <a:pt x="1579" y="1554"/>
                  </a:lnTo>
                  <a:lnTo>
                    <a:pt x="1543" y="1578"/>
                  </a:lnTo>
                  <a:lnTo>
                    <a:pt x="1509" y="1609"/>
                  </a:lnTo>
                  <a:lnTo>
                    <a:pt x="1480" y="1643"/>
                  </a:lnTo>
                  <a:lnTo>
                    <a:pt x="1455" y="1679"/>
                  </a:lnTo>
                  <a:lnTo>
                    <a:pt x="1436" y="1717"/>
                  </a:lnTo>
                  <a:lnTo>
                    <a:pt x="1420" y="1757"/>
                  </a:lnTo>
                  <a:lnTo>
                    <a:pt x="1407" y="1799"/>
                  </a:lnTo>
                  <a:lnTo>
                    <a:pt x="1396" y="1843"/>
                  </a:lnTo>
                  <a:lnTo>
                    <a:pt x="1385" y="1888"/>
                  </a:lnTo>
                  <a:lnTo>
                    <a:pt x="1373" y="1934"/>
                  </a:lnTo>
                  <a:lnTo>
                    <a:pt x="1361" y="1982"/>
                  </a:lnTo>
                  <a:lnTo>
                    <a:pt x="1345" y="2028"/>
                  </a:lnTo>
                  <a:lnTo>
                    <a:pt x="1327" y="2073"/>
                  </a:lnTo>
                  <a:lnTo>
                    <a:pt x="1305" y="2118"/>
                  </a:lnTo>
                  <a:lnTo>
                    <a:pt x="1275" y="2161"/>
                  </a:lnTo>
                  <a:lnTo>
                    <a:pt x="1240" y="2200"/>
                  </a:lnTo>
                  <a:lnTo>
                    <a:pt x="1200" y="2237"/>
                  </a:lnTo>
                  <a:lnTo>
                    <a:pt x="1156" y="2265"/>
                  </a:lnTo>
                  <a:lnTo>
                    <a:pt x="1113" y="2289"/>
                  </a:lnTo>
                  <a:lnTo>
                    <a:pt x="1067" y="2307"/>
                  </a:lnTo>
                  <a:lnTo>
                    <a:pt x="1021" y="2321"/>
                  </a:lnTo>
                  <a:lnTo>
                    <a:pt x="973" y="2333"/>
                  </a:lnTo>
                  <a:lnTo>
                    <a:pt x="927" y="2346"/>
                  </a:lnTo>
                  <a:lnTo>
                    <a:pt x="882" y="2356"/>
                  </a:lnTo>
                  <a:lnTo>
                    <a:pt x="840" y="2367"/>
                  </a:lnTo>
                  <a:lnTo>
                    <a:pt x="798" y="2381"/>
                  </a:lnTo>
                  <a:lnTo>
                    <a:pt x="757" y="2396"/>
                  </a:lnTo>
                  <a:lnTo>
                    <a:pt x="718" y="2416"/>
                  </a:lnTo>
                  <a:lnTo>
                    <a:pt x="682" y="2440"/>
                  </a:lnTo>
                  <a:lnTo>
                    <a:pt x="648" y="2471"/>
                  </a:lnTo>
                  <a:lnTo>
                    <a:pt x="619" y="2504"/>
                  </a:lnTo>
                  <a:lnTo>
                    <a:pt x="594" y="2541"/>
                  </a:lnTo>
                  <a:lnTo>
                    <a:pt x="574" y="2580"/>
                  </a:lnTo>
                  <a:lnTo>
                    <a:pt x="559" y="2619"/>
                  </a:lnTo>
                  <a:lnTo>
                    <a:pt x="546" y="2661"/>
                  </a:lnTo>
                  <a:lnTo>
                    <a:pt x="533" y="2705"/>
                  </a:lnTo>
                  <a:lnTo>
                    <a:pt x="524" y="2750"/>
                  </a:lnTo>
                  <a:lnTo>
                    <a:pt x="512" y="2796"/>
                  </a:lnTo>
                  <a:lnTo>
                    <a:pt x="500" y="2844"/>
                  </a:lnTo>
                  <a:lnTo>
                    <a:pt x="484" y="2890"/>
                  </a:lnTo>
                  <a:lnTo>
                    <a:pt x="466" y="2936"/>
                  </a:lnTo>
                  <a:lnTo>
                    <a:pt x="442" y="2980"/>
                  </a:lnTo>
                  <a:lnTo>
                    <a:pt x="414" y="3023"/>
                  </a:lnTo>
                  <a:lnTo>
                    <a:pt x="379" y="3064"/>
                  </a:lnTo>
                  <a:lnTo>
                    <a:pt x="339" y="3099"/>
                  </a:lnTo>
                  <a:lnTo>
                    <a:pt x="295" y="3127"/>
                  </a:lnTo>
                  <a:lnTo>
                    <a:pt x="252" y="3150"/>
                  </a:lnTo>
                  <a:lnTo>
                    <a:pt x="206" y="3169"/>
                  </a:lnTo>
                  <a:lnTo>
                    <a:pt x="160" y="3184"/>
                  </a:lnTo>
                  <a:lnTo>
                    <a:pt x="112" y="3197"/>
                  </a:lnTo>
                  <a:lnTo>
                    <a:pt x="66" y="3208"/>
                  </a:lnTo>
                  <a:lnTo>
                    <a:pt x="17" y="3219"/>
                  </a:lnTo>
                  <a:lnTo>
                    <a:pt x="0" y="3223"/>
                  </a:lnTo>
                  <a:lnTo>
                    <a:pt x="0" y="3148"/>
                  </a:lnTo>
                  <a:lnTo>
                    <a:pt x="4" y="3146"/>
                  </a:lnTo>
                  <a:lnTo>
                    <a:pt x="49" y="3136"/>
                  </a:lnTo>
                  <a:lnTo>
                    <a:pt x="92" y="3125"/>
                  </a:lnTo>
                  <a:lnTo>
                    <a:pt x="136" y="3114"/>
                  </a:lnTo>
                  <a:lnTo>
                    <a:pt x="178" y="3100"/>
                  </a:lnTo>
                  <a:lnTo>
                    <a:pt x="218" y="3085"/>
                  </a:lnTo>
                  <a:lnTo>
                    <a:pt x="256" y="3065"/>
                  </a:lnTo>
                  <a:lnTo>
                    <a:pt x="293" y="3041"/>
                  </a:lnTo>
                  <a:lnTo>
                    <a:pt x="328" y="3012"/>
                  </a:lnTo>
                  <a:lnTo>
                    <a:pt x="357" y="2977"/>
                  </a:lnTo>
                  <a:lnTo>
                    <a:pt x="381" y="2940"/>
                  </a:lnTo>
                  <a:lnTo>
                    <a:pt x="400" y="2902"/>
                  </a:lnTo>
                  <a:lnTo>
                    <a:pt x="416" y="2862"/>
                  </a:lnTo>
                  <a:lnTo>
                    <a:pt x="430" y="2820"/>
                  </a:lnTo>
                  <a:lnTo>
                    <a:pt x="441" y="2776"/>
                  </a:lnTo>
                  <a:lnTo>
                    <a:pt x="452" y="2733"/>
                  </a:lnTo>
                  <a:lnTo>
                    <a:pt x="463" y="2685"/>
                  </a:lnTo>
                  <a:lnTo>
                    <a:pt x="476" y="2638"/>
                  </a:lnTo>
                  <a:lnTo>
                    <a:pt x="491" y="2591"/>
                  </a:lnTo>
                  <a:lnTo>
                    <a:pt x="510" y="2546"/>
                  </a:lnTo>
                  <a:lnTo>
                    <a:pt x="532" y="2502"/>
                  </a:lnTo>
                  <a:lnTo>
                    <a:pt x="560" y="2458"/>
                  </a:lnTo>
                  <a:lnTo>
                    <a:pt x="596" y="2419"/>
                  </a:lnTo>
                  <a:lnTo>
                    <a:pt x="637" y="2382"/>
                  </a:lnTo>
                  <a:lnTo>
                    <a:pt x="679" y="2354"/>
                  </a:lnTo>
                  <a:lnTo>
                    <a:pt x="724" y="2331"/>
                  </a:lnTo>
                  <a:lnTo>
                    <a:pt x="769" y="2312"/>
                  </a:lnTo>
                  <a:lnTo>
                    <a:pt x="816" y="2298"/>
                  </a:lnTo>
                  <a:lnTo>
                    <a:pt x="862" y="2286"/>
                  </a:lnTo>
                  <a:lnTo>
                    <a:pt x="910" y="2273"/>
                  </a:lnTo>
                  <a:lnTo>
                    <a:pt x="953" y="2263"/>
                  </a:lnTo>
                  <a:lnTo>
                    <a:pt x="997" y="2252"/>
                  </a:lnTo>
                  <a:lnTo>
                    <a:pt x="1039" y="2238"/>
                  </a:lnTo>
                  <a:lnTo>
                    <a:pt x="1079" y="2223"/>
                  </a:lnTo>
                  <a:lnTo>
                    <a:pt x="1117" y="2203"/>
                  </a:lnTo>
                  <a:lnTo>
                    <a:pt x="1154" y="2179"/>
                  </a:lnTo>
                  <a:lnTo>
                    <a:pt x="1189" y="2148"/>
                  </a:lnTo>
                  <a:lnTo>
                    <a:pt x="1218" y="2115"/>
                  </a:lnTo>
                  <a:lnTo>
                    <a:pt x="1242" y="2078"/>
                  </a:lnTo>
                  <a:lnTo>
                    <a:pt x="1261" y="2039"/>
                  </a:lnTo>
                  <a:lnTo>
                    <a:pt x="1278" y="2000"/>
                  </a:lnTo>
                  <a:lnTo>
                    <a:pt x="1291" y="1958"/>
                  </a:lnTo>
                  <a:lnTo>
                    <a:pt x="1302" y="1914"/>
                  </a:lnTo>
                  <a:lnTo>
                    <a:pt x="1313" y="1870"/>
                  </a:lnTo>
                  <a:lnTo>
                    <a:pt x="1324" y="1823"/>
                  </a:lnTo>
                  <a:lnTo>
                    <a:pt x="1337" y="1776"/>
                  </a:lnTo>
                  <a:lnTo>
                    <a:pt x="1352" y="1729"/>
                  </a:lnTo>
                  <a:lnTo>
                    <a:pt x="1371" y="1683"/>
                  </a:lnTo>
                  <a:lnTo>
                    <a:pt x="1393" y="1640"/>
                  </a:lnTo>
                  <a:lnTo>
                    <a:pt x="1422" y="1596"/>
                  </a:lnTo>
                  <a:lnTo>
                    <a:pt x="1457" y="1556"/>
                  </a:lnTo>
                  <a:lnTo>
                    <a:pt x="1498" y="1521"/>
                  </a:lnTo>
                  <a:lnTo>
                    <a:pt x="1540" y="1493"/>
                  </a:lnTo>
                  <a:lnTo>
                    <a:pt x="1585" y="1469"/>
                  </a:lnTo>
                  <a:lnTo>
                    <a:pt x="1631" y="1451"/>
                  </a:lnTo>
                  <a:lnTo>
                    <a:pt x="1677" y="1435"/>
                  </a:lnTo>
                  <a:lnTo>
                    <a:pt x="1723" y="1422"/>
                  </a:lnTo>
                  <a:lnTo>
                    <a:pt x="1771" y="1411"/>
                  </a:lnTo>
                  <a:lnTo>
                    <a:pt x="1814" y="1401"/>
                  </a:lnTo>
                  <a:lnTo>
                    <a:pt x="1858" y="1390"/>
                  </a:lnTo>
                  <a:lnTo>
                    <a:pt x="1900" y="1376"/>
                  </a:lnTo>
                  <a:lnTo>
                    <a:pt x="1940" y="1361"/>
                  </a:lnTo>
                  <a:lnTo>
                    <a:pt x="1978" y="1341"/>
                  </a:lnTo>
                  <a:lnTo>
                    <a:pt x="2015" y="1316"/>
                  </a:lnTo>
                  <a:lnTo>
                    <a:pt x="2050" y="1287"/>
                  </a:lnTo>
                  <a:lnTo>
                    <a:pt x="2079" y="1253"/>
                  </a:lnTo>
                  <a:lnTo>
                    <a:pt x="2103" y="1216"/>
                  </a:lnTo>
                  <a:lnTo>
                    <a:pt x="2122" y="1177"/>
                  </a:lnTo>
                  <a:lnTo>
                    <a:pt x="2139" y="1137"/>
                  </a:lnTo>
                  <a:lnTo>
                    <a:pt x="2152" y="1095"/>
                  </a:lnTo>
                  <a:lnTo>
                    <a:pt x="2163" y="1052"/>
                  </a:lnTo>
                  <a:lnTo>
                    <a:pt x="2174" y="1008"/>
                  </a:lnTo>
                  <a:lnTo>
                    <a:pt x="2185" y="961"/>
                  </a:lnTo>
                  <a:lnTo>
                    <a:pt x="2198" y="914"/>
                  </a:lnTo>
                  <a:lnTo>
                    <a:pt x="2213" y="868"/>
                  </a:lnTo>
                  <a:lnTo>
                    <a:pt x="2232" y="821"/>
                  </a:lnTo>
                  <a:lnTo>
                    <a:pt x="2254" y="778"/>
                  </a:lnTo>
                  <a:lnTo>
                    <a:pt x="2283" y="734"/>
                  </a:lnTo>
                  <a:lnTo>
                    <a:pt x="2318" y="694"/>
                  </a:lnTo>
                  <a:lnTo>
                    <a:pt x="2359" y="659"/>
                  </a:lnTo>
                  <a:lnTo>
                    <a:pt x="2401" y="631"/>
                  </a:lnTo>
                  <a:lnTo>
                    <a:pt x="2446" y="607"/>
                  </a:lnTo>
                  <a:lnTo>
                    <a:pt x="2492" y="589"/>
                  </a:lnTo>
                  <a:lnTo>
                    <a:pt x="2538" y="573"/>
                  </a:lnTo>
                  <a:lnTo>
                    <a:pt x="2586" y="561"/>
                  </a:lnTo>
                  <a:lnTo>
                    <a:pt x="2632" y="549"/>
                  </a:lnTo>
                  <a:lnTo>
                    <a:pt x="2677" y="540"/>
                  </a:lnTo>
                  <a:lnTo>
                    <a:pt x="2719" y="527"/>
                  </a:lnTo>
                  <a:lnTo>
                    <a:pt x="2761" y="514"/>
                  </a:lnTo>
                  <a:lnTo>
                    <a:pt x="2801" y="499"/>
                  </a:lnTo>
                  <a:lnTo>
                    <a:pt x="2841" y="479"/>
                  </a:lnTo>
                  <a:lnTo>
                    <a:pt x="2877" y="454"/>
                  </a:lnTo>
                  <a:lnTo>
                    <a:pt x="2911" y="425"/>
                  </a:lnTo>
                  <a:lnTo>
                    <a:pt x="2940" y="391"/>
                  </a:lnTo>
                  <a:lnTo>
                    <a:pt x="2965" y="355"/>
                  </a:lnTo>
                  <a:lnTo>
                    <a:pt x="2985" y="315"/>
                  </a:lnTo>
                  <a:lnTo>
                    <a:pt x="3000" y="275"/>
                  </a:lnTo>
                  <a:lnTo>
                    <a:pt x="3013" y="233"/>
                  </a:lnTo>
                  <a:lnTo>
                    <a:pt x="3025" y="191"/>
                  </a:lnTo>
                  <a:lnTo>
                    <a:pt x="3035" y="146"/>
                  </a:lnTo>
                  <a:lnTo>
                    <a:pt x="3046" y="101"/>
                  </a:lnTo>
                  <a:lnTo>
                    <a:pt x="3058" y="57"/>
                  </a:lnTo>
                  <a:lnTo>
                    <a:pt x="3072" y="13"/>
                  </a:lnTo>
                  <a:lnTo>
                    <a:pt x="30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4262438" y="1600200"/>
              <a:ext cx="2284413" cy="2339975"/>
            </a:xfrm>
            <a:custGeom>
              <a:avLst/>
              <a:gdLst>
                <a:gd name="T0" fmla="*/ 2867 w 2878"/>
                <a:gd name="T1" fmla="*/ 41 h 2949"/>
                <a:gd name="T2" fmla="*/ 2811 w 2878"/>
                <a:gd name="T3" fmla="*/ 178 h 2949"/>
                <a:gd name="T4" fmla="*/ 2706 w 2878"/>
                <a:gd name="T5" fmla="*/ 297 h 2949"/>
                <a:gd name="T6" fmla="*/ 2575 w 2878"/>
                <a:gd name="T7" fmla="*/ 367 h 2949"/>
                <a:gd name="T8" fmla="*/ 2433 w 2878"/>
                <a:gd name="T9" fmla="*/ 405 h 2949"/>
                <a:gd name="T10" fmla="*/ 2304 w 2878"/>
                <a:gd name="T11" fmla="*/ 441 h 2949"/>
                <a:gd name="T12" fmla="*/ 2190 w 2878"/>
                <a:gd name="T13" fmla="*/ 500 h 2949"/>
                <a:gd name="T14" fmla="*/ 2101 w 2878"/>
                <a:gd name="T15" fmla="*/ 601 h 2949"/>
                <a:gd name="T16" fmla="*/ 2052 w 2878"/>
                <a:gd name="T17" fmla="*/ 722 h 2949"/>
                <a:gd name="T18" fmla="*/ 2019 w 2878"/>
                <a:gd name="T19" fmla="*/ 856 h 2949"/>
                <a:gd name="T20" fmla="*/ 1973 w 2878"/>
                <a:gd name="T21" fmla="*/ 995 h 2949"/>
                <a:gd name="T22" fmla="*/ 1886 w 2878"/>
                <a:gd name="T23" fmla="*/ 1123 h 2949"/>
                <a:gd name="T24" fmla="*/ 1758 w 2878"/>
                <a:gd name="T25" fmla="*/ 1211 h 2949"/>
                <a:gd name="T26" fmla="*/ 1620 w 2878"/>
                <a:gd name="T27" fmla="*/ 1256 h 2949"/>
                <a:gd name="T28" fmla="*/ 1485 w 2878"/>
                <a:gd name="T29" fmla="*/ 1289 h 2949"/>
                <a:gd name="T30" fmla="*/ 1365 w 2878"/>
                <a:gd name="T31" fmla="*/ 1338 h 2949"/>
                <a:gd name="T32" fmla="*/ 1264 w 2878"/>
                <a:gd name="T33" fmla="*/ 1427 h 2949"/>
                <a:gd name="T34" fmla="*/ 1204 w 2878"/>
                <a:gd name="T35" fmla="*/ 1543 h 2949"/>
                <a:gd name="T36" fmla="*/ 1169 w 2878"/>
                <a:gd name="T37" fmla="*/ 1672 h 2949"/>
                <a:gd name="T38" fmla="*/ 1130 w 2878"/>
                <a:gd name="T39" fmla="*/ 1812 h 2949"/>
                <a:gd name="T40" fmla="*/ 1060 w 2878"/>
                <a:gd name="T41" fmla="*/ 1945 h 2949"/>
                <a:gd name="T42" fmla="*/ 942 w 2878"/>
                <a:gd name="T43" fmla="*/ 2049 h 2949"/>
                <a:gd name="T44" fmla="*/ 805 w 2878"/>
                <a:gd name="T45" fmla="*/ 2106 h 2949"/>
                <a:gd name="T46" fmla="*/ 668 w 2878"/>
                <a:gd name="T47" fmla="*/ 2140 h 2949"/>
                <a:gd name="T48" fmla="*/ 542 w 2878"/>
                <a:gd name="T49" fmla="*/ 2181 h 2949"/>
                <a:gd name="T50" fmla="*/ 433 w 2878"/>
                <a:gd name="T51" fmla="*/ 2255 h 2949"/>
                <a:gd name="T52" fmla="*/ 360 w 2878"/>
                <a:gd name="T53" fmla="*/ 2364 h 2949"/>
                <a:gd name="T54" fmla="*/ 319 w 2878"/>
                <a:gd name="T55" fmla="*/ 2489 h 2949"/>
                <a:gd name="T56" fmla="*/ 284 w 2878"/>
                <a:gd name="T57" fmla="*/ 2628 h 2949"/>
                <a:gd name="T58" fmla="*/ 228 w 2878"/>
                <a:gd name="T59" fmla="*/ 2765 h 2949"/>
                <a:gd name="T60" fmla="*/ 123 w 2878"/>
                <a:gd name="T61" fmla="*/ 2883 h 2949"/>
                <a:gd name="T62" fmla="*/ 0 w 2878"/>
                <a:gd name="T63" fmla="*/ 2949 h 2949"/>
                <a:gd name="T64" fmla="*/ 41 w 2878"/>
                <a:gd name="T65" fmla="*/ 2849 h 2949"/>
                <a:gd name="T66" fmla="*/ 141 w 2878"/>
                <a:gd name="T67" fmla="*/ 2761 h 2949"/>
                <a:gd name="T68" fmla="*/ 202 w 2878"/>
                <a:gd name="T69" fmla="*/ 2646 h 2949"/>
                <a:gd name="T70" fmla="*/ 237 w 2878"/>
                <a:gd name="T71" fmla="*/ 2517 h 2949"/>
                <a:gd name="T72" fmla="*/ 276 w 2878"/>
                <a:gd name="T73" fmla="*/ 2375 h 2949"/>
                <a:gd name="T74" fmla="*/ 346 w 2878"/>
                <a:gd name="T75" fmla="*/ 2244 h 2949"/>
                <a:gd name="T76" fmla="*/ 463 w 2878"/>
                <a:gd name="T77" fmla="*/ 2139 h 2949"/>
                <a:gd name="T78" fmla="*/ 601 w 2878"/>
                <a:gd name="T79" fmla="*/ 2083 h 2949"/>
                <a:gd name="T80" fmla="*/ 738 w 2878"/>
                <a:gd name="T81" fmla="*/ 2048 h 2949"/>
                <a:gd name="T82" fmla="*/ 864 w 2878"/>
                <a:gd name="T83" fmla="*/ 2007 h 2949"/>
                <a:gd name="T84" fmla="*/ 973 w 2878"/>
                <a:gd name="T85" fmla="*/ 1934 h 2949"/>
                <a:gd name="T86" fmla="*/ 1046 w 2878"/>
                <a:gd name="T87" fmla="*/ 1825 h 2949"/>
                <a:gd name="T88" fmla="*/ 1086 w 2878"/>
                <a:gd name="T89" fmla="*/ 1699 h 2949"/>
                <a:gd name="T90" fmla="*/ 1121 w 2878"/>
                <a:gd name="T91" fmla="*/ 1560 h 2949"/>
                <a:gd name="T92" fmla="*/ 1177 w 2878"/>
                <a:gd name="T93" fmla="*/ 1424 h 2949"/>
                <a:gd name="T94" fmla="*/ 1282 w 2878"/>
                <a:gd name="T95" fmla="*/ 1305 h 2949"/>
                <a:gd name="T96" fmla="*/ 1415 w 2878"/>
                <a:gd name="T97" fmla="*/ 1235 h 2949"/>
                <a:gd name="T98" fmla="*/ 1555 w 2878"/>
                <a:gd name="T99" fmla="*/ 1197 h 2949"/>
                <a:gd name="T100" fmla="*/ 1684 w 2878"/>
                <a:gd name="T101" fmla="*/ 1160 h 2949"/>
                <a:gd name="T102" fmla="*/ 1800 w 2878"/>
                <a:gd name="T103" fmla="*/ 1102 h 2949"/>
                <a:gd name="T104" fmla="*/ 1889 w 2878"/>
                <a:gd name="T105" fmla="*/ 1001 h 2949"/>
                <a:gd name="T106" fmla="*/ 1936 w 2878"/>
                <a:gd name="T107" fmla="*/ 880 h 2949"/>
                <a:gd name="T108" fmla="*/ 1970 w 2878"/>
                <a:gd name="T109" fmla="*/ 746 h 2949"/>
                <a:gd name="T110" fmla="*/ 2016 w 2878"/>
                <a:gd name="T111" fmla="*/ 605 h 2949"/>
                <a:gd name="T112" fmla="*/ 2103 w 2878"/>
                <a:gd name="T113" fmla="*/ 478 h 2949"/>
                <a:gd name="T114" fmla="*/ 2230 w 2878"/>
                <a:gd name="T115" fmla="*/ 391 h 2949"/>
                <a:gd name="T116" fmla="*/ 2370 w 2878"/>
                <a:gd name="T117" fmla="*/ 346 h 2949"/>
                <a:gd name="T118" fmla="*/ 2505 w 2878"/>
                <a:gd name="T119" fmla="*/ 313 h 2949"/>
                <a:gd name="T120" fmla="*/ 2625 w 2878"/>
                <a:gd name="T121" fmla="*/ 263 h 2949"/>
                <a:gd name="T122" fmla="*/ 2726 w 2878"/>
                <a:gd name="T123" fmla="*/ 175 h 2949"/>
                <a:gd name="T124" fmla="*/ 2785 w 2878"/>
                <a:gd name="T125" fmla="*/ 59 h 2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78" h="2949">
                  <a:moveTo>
                    <a:pt x="2803" y="0"/>
                  </a:moveTo>
                  <a:lnTo>
                    <a:pt x="2878" y="0"/>
                  </a:lnTo>
                  <a:lnTo>
                    <a:pt x="2867" y="41"/>
                  </a:lnTo>
                  <a:lnTo>
                    <a:pt x="2853" y="88"/>
                  </a:lnTo>
                  <a:lnTo>
                    <a:pt x="2834" y="133"/>
                  </a:lnTo>
                  <a:lnTo>
                    <a:pt x="2811" y="178"/>
                  </a:lnTo>
                  <a:lnTo>
                    <a:pt x="2783" y="220"/>
                  </a:lnTo>
                  <a:lnTo>
                    <a:pt x="2747" y="261"/>
                  </a:lnTo>
                  <a:lnTo>
                    <a:pt x="2706" y="297"/>
                  </a:lnTo>
                  <a:lnTo>
                    <a:pt x="2664" y="325"/>
                  </a:lnTo>
                  <a:lnTo>
                    <a:pt x="2619" y="348"/>
                  </a:lnTo>
                  <a:lnTo>
                    <a:pt x="2575" y="367"/>
                  </a:lnTo>
                  <a:lnTo>
                    <a:pt x="2527" y="381"/>
                  </a:lnTo>
                  <a:lnTo>
                    <a:pt x="2481" y="394"/>
                  </a:lnTo>
                  <a:lnTo>
                    <a:pt x="2433" y="405"/>
                  </a:lnTo>
                  <a:lnTo>
                    <a:pt x="2390" y="416"/>
                  </a:lnTo>
                  <a:lnTo>
                    <a:pt x="2346" y="427"/>
                  </a:lnTo>
                  <a:lnTo>
                    <a:pt x="2304" y="441"/>
                  </a:lnTo>
                  <a:lnTo>
                    <a:pt x="2264" y="457"/>
                  </a:lnTo>
                  <a:lnTo>
                    <a:pt x="2226" y="476"/>
                  </a:lnTo>
                  <a:lnTo>
                    <a:pt x="2190" y="500"/>
                  </a:lnTo>
                  <a:lnTo>
                    <a:pt x="2155" y="531"/>
                  </a:lnTo>
                  <a:lnTo>
                    <a:pt x="2125" y="565"/>
                  </a:lnTo>
                  <a:lnTo>
                    <a:pt x="2101" y="601"/>
                  </a:lnTo>
                  <a:lnTo>
                    <a:pt x="2082" y="640"/>
                  </a:lnTo>
                  <a:lnTo>
                    <a:pt x="2066" y="680"/>
                  </a:lnTo>
                  <a:lnTo>
                    <a:pt x="2052" y="722"/>
                  </a:lnTo>
                  <a:lnTo>
                    <a:pt x="2041" y="765"/>
                  </a:lnTo>
                  <a:lnTo>
                    <a:pt x="2030" y="810"/>
                  </a:lnTo>
                  <a:lnTo>
                    <a:pt x="2019" y="856"/>
                  </a:lnTo>
                  <a:lnTo>
                    <a:pt x="2006" y="904"/>
                  </a:lnTo>
                  <a:lnTo>
                    <a:pt x="1991" y="950"/>
                  </a:lnTo>
                  <a:lnTo>
                    <a:pt x="1973" y="995"/>
                  </a:lnTo>
                  <a:lnTo>
                    <a:pt x="1950" y="1040"/>
                  </a:lnTo>
                  <a:lnTo>
                    <a:pt x="1921" y="1083"/>
                  </a:lnTo>
                  <a:lnTo>
                    <a:pt x="1886" y="1123"/>
                  </a:lnTo>
                  <a:lnTo>
                    <a:pt x="1845" y="1159"/>
                  </a:lnTo>
                  <a:lnTo>
                    <a:pt x="1803" y="1187"/>
                  </a:lnTo>
                  <a:lnTo>
                    <a:pt x="1758" y="1211"/>
                  </a:lnTo>
                  <a:lnTo>
                    <a:pt x="1714" y="1229"/>
                  </a:lnTo>
                  <a:lnTo>
                    <a:pt x="1666" y="1243"/>
                  </a:lnTo>
                  <a:lnTo>
                    <a:pt x="1620" y="1256"/>
                  </a:lnTo>
                  <a:lnTo>
                    <a:pt x="1572" y="1268"/>
                  </a:lnTo>
                  <a:lnTo>
                    <a:pt x="1529" y="1278"/>
                  </a:lnTo>
                  <a:lnTo>
                    <a:pt x="1485" y="1289"/>
                  </a:lnTo>
                  <a:lnTo>
                    <a:pt x="1443" y="1303"/>
                  </a:lnTo>
                  <a:lnTo>
                    <a:pt x="1403" y="1319"/>
                  </a:lnTo>
                  <a:lnTo>
                    <a:pt x="1365" y="1338"/>
                  </a:lnTo>
                  <a:lnTo>
                    <a:pt x="1329" y="1362"/>
                  </a:lnTo>
                  <a:lnTo>
                    <a:pt x="1294" y="1393"/>
                  </a:lnTo>
                  <a:lnTo>
                    <a:pt x="1264" y="1427"/>
                  </a:lnTo>
                  <a:lnTo>
                    <a:pt x="1240" y="1463"/>
                  </a:lnTo>
                  <a:lnTo>
                    <a:pt x="1221" y="1502"/>
                  </a:lnTo>
                  <a:lnTo>
                    <a:pt x="1204" y="1543"/>
                  </a:lnTo>
                  <a:lnTo>
                    <a:pt x="1191" y="1584"/>
                  </a:lnTo>
                  <a:lnTo>
                    <a:pt x="1180" y="1627"/>
                  </a:lnTo>
                  <a:lnTo>
                    <a:pt x="1169" y="1672"/>
                  </a:lnTo>
                  <a:lnTo>
                    <a:pt x="1158" y="1718"/>
                  </a:lnTo>
                  <a:lnTo>
                    <a:pt x="1145" y="1766"/>
                  </a:lnTo>
                  <a:lnTo>
                    <a:pt x="1130" y="1812"/>
                  </a:lnTo>
                  <a:lnTo>
                    <a:pt x="1112" y="1858"/>
                  </a:lnTo>
                  <a:lnTo>
                    <a:pt x="1089" y="1902"/>
                  </a:lnTo>
                  <a:lnTo>
                    <a:pt x="1060" y="1945"/>
                  </a:lnTo>
                  <a:lnTo>
                    <a:pt x="1025" y="1986"/>
                  </a:lnTo>
                  <a:lnTo>
                    <a:pt x="984" y="2021"/>
                  </a:lnTo>
                  <a:lnTo>
                    <a:pt x="942" y="2049"/>
                  </a:lnTo>
                  <a:lnTo>
                    <a:pt x="897" y="2073"/>
                  </a:lnTo>
                  <a:lnTo>
                    <a:pt x="851" y="2091"/>
                  </a:lnTo>
                  <a:lnTo>
                    <a:pt x="805" y="2106"/>
                  </a:lnTo>
                  <a:lnTo>
                    <a:pt x="759" y="2119"/>
                  </a:lnTo>
                  <a:lnTo>
                    <a:pt x="711" y="2130"/>
                  </a:lnTo>
                  <a:lnTo>
                    <a:pt x="668" y="2140"/>
                  </a:lnTo>
                  <a:lnTo>
                    <a:pt x="624" y="2153"/>
                  </a:lnTo>
                  <a:lnTo>
                    <a:pt x="582" y="2165"/>
                  </a:lnTo>
                  <a:lnTo>
                    <a:pt x="542" y="2181"/>
                  </a:lnTo>
                  <a:lnTo>
                    <a:pt x="504" y="2200"/>
                  </a:lnTo>
                  <a:lnTo>
                    <a:pt x="466" y="2226"/>
                  </a:lnTo>
                  <a:lnTo>
                    <a:pt x="433" y="2255"/>
                  </a:lnTo>
                  <a:lnTo>
                    <a:pt x="403" y="2289"/>
                  </a:lnTo>
                  <a:lnTo>
                    <a:pt x="379" y="2325"/>
                  </a:lnTo>
                  <a:lnTo>
                    <a:pt x="360" y="2364"/>
                  </a:lnTo>
                  <a:lnTo>
                    <a:pt x="343" y="2405"/>
                  </a:lnTo>
                  <a:lnTo>
                    <a:pt x="330" y="2447"/>
                  </a:lnTo>
                  <a:lnTo>
                    <a:pt x="319" y="2489"/>
                  </a:lnTo>
                  <a:lnTo>
                    <a:pt x="308" y="2534"/>
                  </a:lnTo>
                  <a:lnTo>
                    <a:pt x="297" y="2580"/>
                  </a:lnTo>
                  <a:lnTo>
                    <a:pt x="284" y="2628"/>
                  </a:lnTo>
                  <a:lnTo>
                    <a:pt x="269" y="2674"/>
                  </a:lnTo>
                  <a:lnTo>
                    <a:pt x="251" y="2720"/>
                  </a:lnTo>
                  <a:lnTo>
                    <a:pt x="228" y="2765"/>
                  </a:lnTo>
                  <a:lnTo>
                    <a:pt x="199" y="2807"/>
                  </a:lnTo>
                  <a:lnTo>
                    <a:pt x="164" y="2848"/>
                  </a:lnTo>
                  <a:lnTo>
                    <a:pt x="123" y="2883"/>
                  </a:lnTo>
                  <a:lnTo>
                    <a:pt x="81" y="2912"/>
                  </a:lnTo>
                  <a:lnTo>
                    <a:pt x="36" y="2935"/>
                  </a:lnTo>
                  <a:lnTo>
                    <a:pt x="0" y="2949"/>
                  </a:lnTo>
                  <a:lnTo>
                    <a:pt x="0" y="2870"/>
                  </a:lnTo>
                  <a:lnTo>
                    <a:pt x="3" y="2869"/>
                  </a:lnTo>
                  <a:lnTo>
                    <a:pt x="41" y="2849"/>
                  </a:lnTo>
                  <a:lnTo>
                    <a:pt x="77" y="2825"/>
                  </a:lnTo>
                  <a:lnTo>
                    <a:pt x="112" y="2796"/>
                  </a:lnTo>
                  <a:lnTo>
                    <a:pt x="141" y="2761"/>
                  </a:lnTo>
                  <a:lnTo>
                    <a:pt x="165" y="2724"/>
                  </a:lnTo>
                  <a:lnTo>
                    <a:pt x="185" y="2687"/>
                  </a:lnTo>
                  <a:lnTo>
                    <a:pt x="202" y="2646"/>
                  </a:lnTo>
                  <a:lnTo>
                    <a:pt x="214" y="2604"/>
                  </a:lnTo>
                  <a:lnTo>
                    <a:pt x="225" y="2560"/>
                  </a:lnTo>
                  <a:lnTo>
                    <a:pt x="237" y="2517"/>
                  </a:lnTo>
                  <a:lnTo>
                    <a:pt x="248" y="2469"/>
                  </a:lnTo>
                  <a:lnTo>
                    <a:pt x="260" y="2423"/>
                  </a:lnTo>
                  <a:lnTo>
                    <a:pt x="276" y="2375"/>
                  </a:lnTo>
                  <a:lnTo>
                    <a:pt x="294" y="2331"/>
                  </a:lnTo>
                  <a:lnTo>
                    <a:pt x="316" y="2286"/>
                  </a:lnTo>
                  <a:lnTo>
                    <a:pt x="346" y="2244"/>
                  </a:lnTo>
                  <a:lnTo>
                    <a:pt x="381" y="2203"/>
                  </a:lnTo>
                  <a:lnTo>
                    <a:pt x="421" y="2167"/>
                  </a:lnTo>
                  <a:lnTo>
                    <a:pt x="463" y="2139"/>
                  </a:lnTo>
                  <a:lnTo>
                    <a:pt x="508" y="2116"/>
                  </a:lnTo>
                  <a:lnTo>
                    <a:pt x="554" y="2098"/>
                  </a:lnTo>
                  <a:lnTo>
                    <a:pt x="601" y="2083"/>
                  </a:lnTo>
                  <a:lnTo>
                    <a:pt x="647" y="2070"/>
                  </a:lnTo>
                  <a:lnTo>
                    <a:pt x="694" y="2059"/>
                  </a:lnTo>
                  <a:lnTo>
                    <a:pt x="738" y="2048"/>
                  </a:lnTo>
                  <a:lnTo>
                    <a:pt x="781" y="2036"/>
                  </a:lnTo>
                  <a:lnTo>
                    <a:pt x="823" y="2022"/>
                  </a:lnTo>
                  <a:lnTo>
                    <a:pt x="864" y="2007"/>
                  </a:lnTo>
                  <a:lnTo>
                    <a:pt x="902" y="1987"/>
                  </a:lnTo>
                  <a:lnTo>
                    <a:pt x="939" y="1963"/>
                  </a:lnTo>
                  <a:lnTo>
                    <a:pt x="973" y="1934"/>
                  </a:lnTo>
                  <a:lnTo>
                    <a:pt x="1002" y="1899"/>
                  </a:lnTo>
                  <a:lnTo>
                    <a:pt x="1026" y="1863"/>
                  </a:lnTo>
                  <a:lnTo>
                    <a:pt x="1046" y="1825"/>
                  </a:lnTo>
                  <a:lnTo>
                    <a:pt x="1063" y="1784"/>
                  </a:lnTo>
                  <a:lnTo>
                    <a:pt x="1075" y="1742"/>
                  </a:lnTo>
                  <a:lnTo>
                    <a:pt x="1086" y="1699"/>
                  </a:lnTo>
                  <a:lnTo>
                    <a:pt x="1098" y="1655"/>
                  </a:lnTo>
                  <a:lnTo>
                    <a:pt x="1109" y="1607"/>
                  </a:lnTo>
                  <a:lnTo>
                    <a:pt x="1121" y="1560"/>
                  </a:lnTo>
                  <a:lnTo>
                    <a:pt x="1137" y="1514"/>
                  </a:lnTo>
                  <a:lnTo>
                    <a:pt x="1155" y="1469"/>
                  </a:lnTo>
                  <a:lnTo>
                    <a:pt x="1177" y="1424"/>
                  </a:lnTo>
                  <a:lnTo>
                    <a:pt x="1207" y="1382"/>
                  </a:lnTo>
                  <a:lnTo>
                    <a:pt x="1242" y="1341"/>
                  </a:lnTo>
                  <a:lnTo>
                    <a:pt x="1282" y="1305"/>
                  </a:lnTo>
                  <a:lnTo>
                    <a:pt x="1324" y="1277"/>
                  </a:lnTo>
                  <a:lnTo>
                    <a:pt x="1369" y="1254"/>
                  </a:lnTo>
                  <a:lnTo>
                    <a:pt x="1415" y="1235"/>
                  </a:lnTo>
                  <a:lnTo>
                    <a:pt x="1462" y="1221"/>
                  </a:lnTo>
                  <a:lnTo>
                    <a:pt x="1509" y="1208"/>
                  </a:lnTo>
                  <a:lnTo>
                    <a:pt x="1555" y="1197"/>
                  </a:lnTo>
                  <a:lnTo>
                    <a:pt x="1600" y="1186"/>
                  </a:lnTo>
                  <a:lnTo>
                    <a:pt x="1642" y="1174"/>
                  </a:lnTo>
                  <a:lnTo>
                    <a:pt x="1684" y="1160"/>
                  </a:lnTo>
                  <a:lnTo>
                    <a:pt x="1725" y="1145"/>
                  </a:lnTo>
                  <a:lnTo>
                    <a:pt x="1764" y="1125"/>
                  </a:lnTo>
                  <a:lnTo>
                    <a:pt x="1800" y="1102"/>
                  </a:lnTo>
                  <a:lnTo>
                    <a:pt x="1834" y="1071"/>
                  </a:lnTo>
                  <a:lnTo>
                    <a:pt x="1863" y="1037"/>
                  </a:lnTo>
                  <a:lnTo>
                    <a:pt x="1889" y="1001"/>
                  </a:lnTo>
                  <a:lnTo>
                    <a:pt x="1908" y="961"/>
                  </a:lnTo>
                  <a:lnTo>
                    <a:pt x="1924" y="922"/>
                  </a:lnTo>
                  <a:lnTo>
                    <a:pt x="1936" y="880"/>
                  </a:lnTo>
                  <a:lnTo>
                    <a:pt x="1949" y="837"/>
                  </a:lnTo>
                  <a:lnTo>
                    <a:pt x="1959" y="792"/>
                  </a:lnTo>
                  <a:lnTo>
                    <a:pt x="1970" y="746"/>
                  </a:lnTo>
                  <a:lnTo>
                    <a:pt x="1982" y="698"/>
                  </a:lnTo>
                  <a:lnTo>
                    <a:pt x="1998" y="652"/>
                  </a:lnTo>
                  <a:lnTo>
                    <a:pt x="2016" y="605"/>
                  </a:lnTo>
                  <a:lnTo>
                    <a:pt x="2040" y="562"/>
                  </a:lnTo>
                  <a:lnTo>
                    <a:pt x="2068" y="519"/>
                  </a:lnTo>
                  <a:lnTo>
                    <a:pt x="2103" y="478"/>
                  </a:lnTo>
                  <a:lnTo>
                    <a:pt x="2143" y="443"/>
                  </a:lnTo>
                  <a:lnTo>
                    <a:pt x="2187" y="415"/>
                  </a:lnTo>
                  <a:lnTo>
                    <a:pt x="2230" y="391"/>
                  </a:lnTo>
                  <a:lnTo>
                    <a:pt x="2276" y="373"/>
                  </a:lnTo>
                  <a:lnTo>
                    <a:pt x="2323" y="359"/>
                  </a:lnTo>
                  <a:lnTo>
                    <a:pt x="2370" y="346"/>
                  </a:lnTo>
                  <a:lnTo>
                    <a:pt x="2416" y="334"/>
                  </a:lnTo>
                  <a:lnTo>
                    <a:pt x="2461" y="324"/>
                  </a:lnTo>
                  <a:lnTo>
                    <a:pt x="2505" y="313"/>
                  </a:lnTo>
                  <a:lnTo>
                    <a:pt x="2545" y="299"/>
                  </a:lnTo>
                  <a:lnTo>
                    <a:pt x="2586" y="283"/>
                  </a:lnTo>
                  <a:lnTo>
                    <a:pt x="2625" y="263"/>
                  </a:lnTo>
                  <a:lnTo>
                    <a:pt x="2661" y="240"/>
                  </a:lnTo>
                  <a:lnTo>
                    <a:pt x="2695" y="209"/>
                  </a:lnTo>
                  <a:lnTo>
                    <a:pt x="2726" y="175"/>
                  </a:lnTo>
                  <a:lnTo>
                    <a:pt x="2750" y="139"/>
                  </a:lnTo>
                  <a:lnTo>
                    <a:pt x="2769" y="100"/>
                  </a:lnTo>
                  <a:lnTo>
                    <a:pt x="2785" y="59"/>
                  </a:lnTo>
                  <a:lnTo>
                    <a:pt x="2799" y="18"/>
                  </a:lnTo>
                  <a:lnTo>
                    <a:pt x="28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4262438" y="1600200"/>
              <a:ext cx="2039938" cy="2038350"/>
            </a:xfrm>
            <a:custGeom>
              <a:avLst/>
              <a:gdLst>
                <a:gd name="T0" fmla="*/ 2562 w 2570"/>
                <a:gd name="T1" fmla="*/ 11 h 2567"/>
                <a:gd name="T2" fmla="*/ 2449 w 2570"/>
                <a:gd name="T3" fmla="*/ 109 h 2567"/>
                <a:gd name="T4" fmla="*/ 2313 w 2570"/>
                <a:gd name="T5" fmla="*/ 167 h 2567"/>
                <a:gd name="T6" fmla="*/ 2174 w 2570"/>
                <a:gd name="T7" fmla="*/ 200 h 2567"/>
                <a:gd name="T8" fmla="*/ 2050 w 2570"/>
                <a:gd name="T9" fmla="*/ 241 h 2567"/>
                <a:gd name="T10" fmla="*/ 1940 w 2570"/>
                <a:gd name="T11" fmla="*/ 315 h 2567"/>
                <a:gd name="T12" fmla="*/ 1866 w 2570"/>
                <a:gd name="T13" fmla="*/ 425 h 2567"/>
                <a:gd name="T14" fmla="*/ 1826 w 2570"/>
                <a:gd name="T15" fmla="*/ 549 h 2567"/>
                <a:gd name="T16" fmla="*/ 1791 w 2570"/>
                <a:gd name="T17" fmla="*/ 688 h 2567"/>
                <a:gd name="T18" fmla="*/ 1735 w 2570"/>
                <a:gd name="T19" fmla="*/ 824 h 2567"/>
                <a:gd name="T20" fmla="*/ 1631 w 2570"/>
                <a:gd name="T21" fmla="*/ 943 h 2567"/>
                <a:gd name="T22" fmla="*/ 1498 w 2570"/>
                <a:gd name="T23" fmla="*/ 1013 h 2567"/>
                <a:gd name="T24" fmla="*/ 1357 w 2570"/>
                <a:gd name="T25" fmla="*/ 1052 h 2567"/>
                <a:gd name="T26" fmla="*/ 1228 w 2570"/>
                <a:gd name="T27" fmla="*/ 1088 h 2567"/>
                <a:gd name="T28" fmla="*/ 1113 w 2570"/>
                <a:gd name="T29" fmla="*/ 1148 h 2567"/>
                <a:gd name="T30" fmla="*/ 1025 w 2570"/>
                <a:gd name="T31" fmla="*/ 1247 h 2567"/>
                <a:gd name="T32" fmla="*/ 976 w 2570"/>
                <a:gd name="T33" fmla="*/ 1369 h 2567"/>
                <a:gd name="T34" fmla="*/ 942 w 2570"/>
                <a:gd name="T35" fmla="*/ 1502 h 2567"/>
                <a:gd name="T36" fmla="*/ 896 w 2570"/>
                <a:gd name="T37" fmla="*/ 1643 h 2567"/>
                <a:gd name="T38" fmla="*/ 809 w 2570"/>
                <a:gd name="T39" fmla="*/ 1770 h 2567"/>
                <a:gd name="T40" fmla="*/ 682 w 2570"/>
                <a:gd name="T41" fmla="*/ 1857 h 2567"/>
                <a:gd name="T42" fmla="*/ 543 w 2570"/>
                <a:gd name="T43" fmla="*/ 1903 h 2567"/>
                <a:gd name="T44" fmla="*/ 409 w 2570"/>
                <a:gd name="T45" fmla="*/ 1937 h 2567"/>
                <a:gd name="T46" fmla="*/ 288 w 2570"/>
                <a:gd name="T47" fmla="*/ 1986 h 2567"/>
                <a:gd name="T48" fmla="*/ 188 w 2570"/>
                <a:gd name="T49" fmla="*/ 2073 h 2567"/>
                <a:gd name="T50" fmla="*/ 127 w 2570"/>
                <a:gd name="T51" fmla="*/ 2189 h 2567"/>
                <a:gd name="T52" fmla="*/ 92 w 2570"/>
                <a:gd name="T53" fmla="*/ 2318 h 2567"/>
                <a:gd name="T54" fmla="*/ 53 w 2570"/>
                <a:gd name="T55" fmla="*/ 2458 h 2567"/>
                <a:gd name="T56" fmla="*/ 0 w 2570"/>
                <a:gd name="T57" fmla="*/ 2567 h 2567"/>
                <a:gd name="T58" fmla="*/ 21 w 2570"/>
                <a:gd name="T59" fmla="*/ 2301 h 2567"/>
                <a:gd name="T60" fmla="*/ 60 w 2570"/>
                <a:gd name="T61" fmla="*/ 2161 h 2567"/>
                <a:gd name="T62" fmla="*/ 130 w 2570"/>
                <a:gd name="T63" fmla="*/ 2028 h 2567"/>
                <a:gd name="T64" fmla="*/ 249 w 2570"/>
                <a:gd name="T65" fmla="*/ 1923 h 2567"/>
                <a:gd name="T66" fmla="*/ 385 w 2570"/>
                <a:gd name="T67" fmla="*/ 1867 h 2567"/>
                <a:gd name="T68" fmla="*/ 524 w 2570"/>
                <a:gd name="T69" fmla="*/ 1832 h 2567"/>
                <a:gd name="T70" fmla="*/ 648 w 2570"/>
                <a:gd name="T71" fmla="*/ 1791 h 2567"/>
                <a:gd name="T72" fmla="*/ 757 w 2570"/>
                <a:gd name="T73" fmla="*/ 1718 h 2567"/>
                <a:gd name="T74" fmla="*/ 832 w 2570"/>
                <a:gd name="T75" fmla="*/ 1609 h 2567"/>
                <a:gd name="T76" fmla="*/ 872 w 2570"/>
                <a:gd name="T77" fmla="*/ 1483 h 2567"/>
                <a:gd name="T78" fmla="*/ 906 w 2570"/>
                <a:gd name="T79" fmla="*/ 1345 h 2567"/>
                <a:gd name="T80" fmla="*/ 963 w 2570"/>
                <a:gd name="T81" fmla="*/ 1208 h 2567"/>
                <a:gd name="T82" fmla="*/ 1067 w 2570"/>
                <a:gd name="T83" fmla="*/ 1090 h 2567"/>
                <a:gd name="T84" fmla="*/ 1200 w 2570"/>
                <a:gd name="T85" fmla="*/ 1020 h 2567"/>
                <a:gd name="T86" fmla="*/ 1340 w 2570"/>
                <a:gd name="T87" fmla="*/ 981 h 2567"/>
                <a:gd name="T88" fmla="*/ 1470 w 2570"/>
                <a:gd name="T89" fmla="*/ 946 h 2567"/>
                <a:gd name="T90" fmla="*/ 1585 w 2570"/>
                <a:gd name="T91" fmla="*/ 886 h 2567"/>
                <a:gd name="T92" fmla="*/ 1673 w 2570"/>
                <a:gd name="T93" fmla="*/ 785 h 2567"/>
                <a:gd name="T94" fmla="*/ 1722 w 2570"/>
                <a:gd name="T95" fmla="*/ 664 h 2567"/>
                <a:gd name="T96" fmla="*/ 1756 w 2570"/>
                <a:gd name="T97" fmla="*/ 530 h 2567"/>
                <a:gd name="T98" fmla="*/ 1800 w 2570"/>
                <a:gd name="T99" fmla="*/ 391 h 2567"/>
                <a:gd name="T100" fmla="*/ 1889 w 2570"/>
                <a:gd name="T101" fmla="*/ 263 h 2567"/>
                <a:gd name="T102" fmla="*/ 2016 w 2570"/>
                <a:gd name="T103" fmla="*/ 177 h 2567"/>
                <a:gd name="T104" fmla="*/ 2155 w 2570"/>
                <a:gd name="T105" fmla="*/ 130 h 2567"/>
                <a:gd name="T106" fmla="*/ 2289 w 2570"/>
                <a:gd name="T107" fmla="*/ 97 h 2567"/>
                <a:gd name="T108" fmla="*/ 2409 w 2570"/>
                <a:gd name="T109" fmla="*/ 48 h 2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70" h="2567">
                  <a:moveTo>
                    <a:pt x="2474" y="0"/>
                  </a:moveTo>
                  <a:lnTo>
                    <a:pt x="2570" y="0"/>
                  </a:lnTo>
                  <a:lnTo>
                    <a:pt x="2562" y="11"/>
                  </a:lnTo>
                  <a:lnTo>
                    <a:pt x="2533" y="46"/>
                  </a:lnTo>
                  <a:lnTo>
                    <a:pt x="2492" y="81"/>
                  </a:lnTo>
                  <a:lnTo>
                    <a:pt x="2449" y="109"/>
                  </a:lnTo>
                  <a:lnTo>
                    <a:pt x="2405" y="133"/>
                  </a:lnTo>
                  <a:lnTo>
                    <a:pt x="2359" y="151"/>
                  </a:lnTo>
                  <a:lnTo>
                    <a:pt x="2313" y="167"/>
                  </a:lnTo>
                  <a:lnTo>
                    <a:pt x="2265" y="179"/>
                  </a:lnTo>
                  <a:lnTo>
                    <a:pt x="2219" y="191"/>
                  </a:lnTo>
                  <a:lnTo>
                    <a:pt x="2174" y="200"/>
                  </a:lnTo>
                  <a:lnTo>
                    <a:pt x="2131" y="212"/>
                  </a:lnTo>
                  <a:lnTo>
                    <a:pt x="2089" y="226"/>
                  </a:lnTo>
                  <a:lnTo>
                    <a:pt x="2050" y="241"/>
                  </a:lnTo>
                  <a:lnTo>
                    <a:pt x="2010" y="261"/>
                  </a:lnTo>
                  <a:lnTo>
                    <a:pt x="1974" y="286"/>
                  </a:lnTo>
                  <a:lnTo>
                    <a:pt x="1940" y="315"/>
                  </a:lnTo>
                  <a:lnTo>
                    <a:pt x="1910" y="349"/>
                  </a:lnTo>
                  <a:lnTo>
                    <a:pt x="1886" y="385"/>
                  </a:lnTo>
                  <a:lnTo>
                    <a:pt x="1866" y="425"/>
                  </a:lnTo>
                  <a:lnTo>
                    <a:pt x="1851" y="465"/>
                  </a:lnTo>
                  <a:lnTo>
                    <a:pt x="1837" y="506"/>
                  </a:lnTo>
                  <a:lnTo>
                    <a:pt x="1826" y="549"/>
                  </a:lnTo>
                  <a:lnTo>
                    <a:pt x="1814" y="594"/>
                  </a:lnTo>
                  <a:lnTo>
                    <a:pt x="1803" y="640"/>
                  </a:lnTo>
                  <a:lnTo>
                    <a:pt x="1791" y="688"/>
                  </a:lnTo>
                  <a:lnTo>
                    <a:pt x="1777" y="734"/>
                  </a:lnTo>
                  <a:lnTo>
                    <a:pt x="1758" y="781"/>
                  </a:lnTo>
                  <a:lnTo>
                    <a:pt x="1735" y="824"/>
                  </a:lnTo>
                  <a:lnTo>
                    <a:pt x="1707" y="868"/>
                  </a:lnTo>
                  <a:lnTo>
                    <a:pt x="1670" y="908"/>
                  </a:lnTo>
                  <a:lnTo>
                    <a:pt x="1631" y="943"/>
                  </a:lnTo>
                  <a:lnTo>
                    <a:pt x="1588" y="971"/>
                  </a:lnTo>
                  <a:lnTo>
                    <a:pt x="1543" y="995"/>
                  </a:lnTo>
                  <a:lnTo>
                    <a:pt x="1498" y="1013"/>
                  </a:lnTo>
                  <a:lnTo>
                    <a:pt x="1452" y="1029"/>
                  </a:lnTo>
                  <a:lnTo>
                    <a:pt x="1404" y="1041"/>
                  </a:lnTo>
                  <a:lnTo>
                    <a:pt x="1357" y="1052"/>
                  </a:lnTo>
                  <a:lnTo>
                    <a:pt x="1313" y="1062"/>
                  </a:lnTo>
                  <a:lnTo>
                    <a:pt x="1270" y="1075"/>
                  </a:lnTo>
                  <a:lnTo>
                    <a:pt x="1228" y="1088"/>
                  </a:lnTo>
                  <a:lnTo>
                    <a:pt x="1187" y="1103"/>
                  </a:lnTo>
                  <a:lnTo>
                    <a:pt x="1149" y="1123"/>
                  </a:lnTo>
                  <a:lnTo>
                    <a:pt x="1113" y="1148"/>
                  </a:lnTo>
                  <a:lnTo>
                    <a:pt x="1078" y="1177"/>
                  </a:lnTo>
                  <a:lnTo>
                    <a:pt x="1049" y="1211"/>
                  </a:lnTo>
                  <a:lnTo>
                    <a:pt x="1025" y="1247"/>
                  </a:lnTo>
                  <a:lnTo>
                    <a:pt x="1005" y="1287"/>
                  </a:lnTo>
                  <a:lnTo>
                    <a:pt x="990" y="1327"/>
                  </a:lnTo>
                  <a:lnTo>
                    <a:pt x="976" y="1369"/>
                  </a:lnTo>
                  <a:lnTo>
                    <a:pt x="965" y="1411"/>
                  </a:lnTo>
                  <a:lnTo>
                    <a:pt x="953" y="1456"/>
                  </a:lnTo>
                  <a:lnTo>
                    <a:pt x="942" y="1502"/>
                  </a:lnTo>
                  <a:lnTo>
                    <a:pt x="930" y="1550"/>
                  </a:lnTo>
                  <a:lnTo>
                    <a:pt x="916" y="1596"/>
                  </a:lnTo>
                  <a:lnTo>
                    <a:pt x="896" y="1643"/>
                  </a:lnTo>
                  <a:lnTo>
                    <a:pt x="874" y="1687"/>
                  </a:lnTo>
                  <a:lnTo>
                    <a:pt x="846" y="1729"/>
                  </a:lnTo>
                  <a:lnTo>
                    <a:pt x="809" y="1770"/>
                  </a:lnTo>
                  <a:lnTo>
                    <a:pt x="769" y="1805"/>
                  </a:lnTo>
                  <a:lnTo>
                    <a:pt x="727" y="1835"/>
                  </a:lnTo>
                  <a:lnTo>
                    <a:pt x="682" y="1857"/>
                  </a:lnTo>
                  <a:lnTo>
                    <a:pt x="637" y="1875"/>
                  </a:lnTo>
                  <a:lnTo>
                    <a:pt x="589" y="1891"/>
                  </a:lnTo>
                  <a:lnTo>
                    <a:pt x="543" y="1903"/>
                  </a:lnTo>
                  <a:lnTo>
                    <a:pt x="496" y="1914"/>
                  </a:lnTo>
                  <a:lnTo>
                    <a:pt x="452" y="1926"/>
                  </a:lnTo>
                  <a:lnTo>
                    <a:pt x="409" y="1937"/>
                  </a:lnTo>
                  <a:lnTo>
                    <a:pt x="367" y="1949"/>
                  </a:lnTo>
                  <a:lnTo>
                    <a:pt x="326" y="1966"/>
                  </a:lnTo>
                  <a:lnTo>
                    <a:pt x="288" y="1986"/>
                  </a:lnTo>
                  <a:lnTo>
                    <a:pt x="252" y="2010"/>
                  </a:lnTo>
                  <a:lnTo>
                    <a:pt x="217" y="2039"/>
                  </a:lnTo>
                  <a:lnTo>
                    <a:pt x="188" y="2073"/>
                  </a:lnTo>
                  <a:lnTo>
                    <a:pt x="164" y="2111"/>
                  </a:lnTo>
                  <a:lnTo>
                    <a:pt x="144" y="2148"/>
                  </a:lnTo>
                  <a:lnTo>
                    <a:pt x="127" y="2189"/>
                  </a:lnTo>
                  <a:lnTo>
                    <a:pt x="115" y="2231"/>
                  </a:lnTo>
                  <a:lnTo>
                    <a:pt x="104" y="2275"/>
                  </a:lnTo>
                  <a:lnTo>
                    <a:pt x="92" y="2318"/>
                  </a:lnTo>
                  <a:lnTo>
                    <a:pt x="81" y="2366"/>
                  </a:lnTo>
                  <a:lnTo>
                    <a:pt x="69" y="2412"/>
                  </a:lnTo>
                  <a:lnTo>
                    <a:pt x="53" y="2458"/>
                  </a:lnTo>
                  <a:lnTo>
                    <a:pt x="35" y="2504"/>
                  </a:lnTo>
                  <a:lnTo>
                    <a:pt x="13" y="2549"/>
                  </a:lnTo>
                  <a:lnTo>
                    <a:pt x="0" y="2567"/>
                  </a:lnTo>
                  <a:lnTo>
                    <a:pt x="0" y="2385"/>
                  </a:lnTo>
                  <a:lnTo>
                    <a:pt x="11" y="2345"/>
                  </a:lnTo>
                  <a:lnTo>
                    <a:pt x="21" y="2301"/>
                  </a:lnTo>
                  <a:lnTo>
                    <a:pt x="32" y="2254"/>
                  </a:lnTo>
                  <a:lnTo>
                    <a:pt x="45" y="2207"/>
                  </a:lnTo>
                  <a:lnTo>
                    <a:pt x="60" y="2161"/>
                  </a:lnTo>
                  <a:lnTo>
                    <a:pt x="78" y="2115"/>
                  </a:lnTo>
                  <a:lnTo>
                    <a:pt x="101" y="2070"/>
                  </a:lnTo>
                  <a:lnTo>
                    <a:pt x="130" y="2028"/>
                  </a:lnTo>
                  <a:lnTo>
                    <a:pt x="165" y="1987"/>
                  </a:lnTo>
                  <a:lnTo>
                    <a:pt x="206" y="1952"/>
                  </a:lnTo>
                  <a:lnTo>
                    <a:pt x="249" y="1923"/>
                  </a:lnTo>
                  <a:lnTo>
                    <a:pt x="293" y="1900"/>
                  </a:lnTo>
                  <a:lnTo>
                    <a:pt x="339" y="1882"/>
                  </a:lnTo>
                  <a:lnTo>
                    <a:pt x="385" y="1867"/>
                  </a:lnTo>
                  <a:lnTo>
                    <a:pt x="433" y="1854"/>
                  </a:lnTo>
                  <a:lnTo>
                    <a:pt x="479" y="1843"/>
                  </a:lnTo>
                  <a:lnTo>
                    <a:pt x="524" y="1832"/>
                  </a:lnTo>
                  <a:lnTo>
                    <a:pt x="566" y="1820"/>
                  </a:lnTo>
                  <a:lnTo>
                    <a:pt x="608" y="1808"/>
                  </a:lnTo>
                  <a:lnTo>
                    <a:pt x="648" y="1791"/>
                  </a:lnTo>
                  <a:lnTo>
                    <a:pt x="687" y="1771"/>
                  </a:lnTo>
                  <a:lnTo>
                    <a:pt x="724" y="1748"/>
                  </a:lnTo>
                  <a:lnTo>
                    <a:pt x="757" y="1718"/>
                  </a:lnTo>
                  <a:lnTo>
                    <a:pt x="787" y="1683"/>
                  </a:lnTo>
                  <a:lnTo>
                    <a:pt x="812" y="1647"/>
                  </a:lnTo>
                  <a:lnTo>
                    <a:pt x="832" y="1609"/>
                  </a:lnTo>
                  <a:lnTo>
                    <a:pt x="847" y="1568"/>
                  </a:lnTo>
                  <a:lnTo>
                    <a:pt x="860" y="1526"/>
                  </a:lnTo>
                  <a:lnTo>
                    <a:pt x="872" y="1483"/>
                  </a:lnTo>
                  <a:lnTo>
                    <a:pt x="882" y="1439"/>
                  </a:lnTo>
                  <a:lnTo>
                    <a:pt x="893" y="1392"/>
                  </a:lnTo>
                  <a:lnTo>
                    <a:pt x="906" y="1345"/>
                  </a:lnTo>
                  <a:lnTo>
                    <a:pt x="921" y="1298"/>
                  </a:lnTo>
                  <a:lnTo>
                    <a:pt x="939" y="1253"/>
                  </a:lnTo>
                  <a:lnTo>
                    <a:pt x="963" y="1208"/>
                  </a:lnTo>
                  <a:lnTo>
                    <a:pt x="991" y="1166"/>
                  </a:lnTo>
                  <a:lnTo>
                    <a:pt x="1026" y="1125"/>
                  </a:lnTo>
                  <a:lnTo>
                    <a:pt x="1067" y="1090"/>
                  </a:lnTo>
                  <a:lnTo>
                    <a:pt x="1110" y="1061"/>
                  </a:lnTo>
                  <a:lnTo>
                    <a:pt x="1154" y="1038"/>
                  </a:lnTo>
                  <a:lnTo>
                    <a:pt x="1200" y="1020"/>
                  </a:lnTo>
                  <a:lnTo>
                    <a:pt x="1246" y="1005"/>
                  </a:lnTo>
                  <a:lnTo>
                    <a:pt x="1294" y="992"/>
                  </a:lnTo>
                  <a:lnTo>
                    <a:pt x="1340" y="981"/>
                  </a:lnTo>
                  <a:lnTo>
                    <a:pt x="1385" y="970"/>
                  </a:lnTo>
                  <a:lnTo>
                    <a:pt x="1428" y="959"/>
                  </a:lnTo>
                  <a:lnTo>
                    <a:pt x="1470" y="946"/>
                  </a:lnTo>
                  <a:lnTo>
                    <a:pt x="1509" y="929"/>
                  </a:lnTo>
                  <a:lnTo>
                    <a:pt x="1548" y="910"/>
                  </a:lnTo>
                  <a:lnTo>
                    <a:pt x="1585" y="886"/>
                  </a:lnTo>
                  <a:lnTo>
                    <a:pt x="1618" y="856"/>
                  </a:lnTo>
                  <a:lnTo>
                    <a:pt x="1649" y="821"/>
                  </a:lnTo>
                  <a:lnTo>
                    <a:pt x="1673" y="785"/>
                  </a:lnTo>
                  <a:lnTo>
                    <a:pt x="1693" y="747"/>
                  </a:lnTo>
                  <a:lnTo>
                    <a:pt x="1708" y="706"/>
                  </a:lnTo>
                  <a:lnTo>
                    <a:pt x="1722" y="664"/>
                  </a:lnTo>
                  <a:lnTo>
                    <a:pt x="1733" y="621"/>
                  </a:lnTo>
                  <a:lnTo>
                    <a:pt x="1743" y="577"/>
                  </a:lnTo>
                  <a:lnTo>
                    <a:pt x="1756" y="530"/>
                  </a:lnTo>
                  <a:lnTo>
                    <a:pt x="1768" y="484"/>
                  </a:lnTo>
                  <a:lnTo>
                    <a:pt x="1782" y="436"/>
                  </a:lnTo>
                  <a:lnTo>
                    <a:pt x="1800" y="391"/>
                  </a:lnTo>
                  <a:lnTo>
                    <a:pt x="1824" y="346"/>
                  </a:lnTo>
                  <a:lnTo>
                    <a:pt x="1852" y="304"/>
                  </a:lnTo>
                  <a:lnTo>
                    <a:pt x="1889" y="263"/>
                  </a:lnTo>
                  <a:lnTo>
                    <a:pt x="1928" y="227"/>
                  </a:lnTo>
                  <a:lnTo>
                    <a:pt x="1971" y="199"/>
                  </a:lnTo>
                  <a:lnTo>
                    <a:pt x="2016" y="177"/>
                  </a:lnTo>
                  <a:lnTo>
                    <a:pt x="2061" y="157"/>
                  </a:lnTo>
                  <a:lnTo>
                    <a:pt x="2107" y="143"/>
                  </a:lnTo>
                  <a:lnTo>
                    <a:pt x="2155" y="130"/>
                  </a:lnTo>
                  <a:lnTo>
                    <a:pt x="2201" y="119"/>
                  </a:lnTo>
                  <a:lnTo>
                    <a:pt x="2246" y="108"/>
                  </a:lnTo>
                  <a:lnTo>
                    <a:pt x="2289" y="97"/>
                  </a:lnTo>
                  <a:lnTo>
                    <a:pt x="2331" y="83"/>
                  </a:lnTo>
                  <a:lnTo>
                    <a:pt x="2370" y="67"/>
                  </a:lnTo>
                  <a:lnTo>
                    <a:pt x="2409" y="48"/>
                  </a:lnTo>
                  <a:lnTo>
                    <a:pt x="2446" y="24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auto">
            <a:xfrm>
              <a:off x="4262438" y="1600200"/>
              <a:ext cx="1512888" cy="1449388"/>
            </a:xfrm>
            <a:custGeom>
              <a:avLst/>
              <a:gdLst>
                <a:gd name="T0" fmla="*/ 1907 w 1907"/>
                <a:gd name="T1" fmla="*/ 0 h 1826"/>
                <a:gd name="T2" fmla="*/ 1834 w 1907"/>
                <a:gd name="T3" fmla="*/ 25 h 1826"/>
                <a:gd name="T4" fmla="*/ 1758 w 1907"/>
                <a:gd name="T5" fmla="*/ 70 h 1826"/>
                <a:gd name="T6" fmla="*/ 1695 w 1907"/>
                <a:gd name="T7" fmla="*/ 133 h 1826"/>
                <a:gd name="T8" fmla="*/ 1651 w 1907"/>
                <a:gd name="T9" fmla="*/ 209 h 1826"/>
                <a:gd name="T10" fmla="*/ 1621 w 1907"/>
                <a:gd name="T11" fmla="*/ 292 h 1826"/>
                <a:gd name="T12" fmla="*/ 1600 w 1907"/>
                <a:gd name="T13" fmla="*/ 378 h 1826"/>
                <a:gd name="T14" fmla="*/ 1576 w 1907"/>
                <a:gd name="T15" fmla="*/ 472 h 1826"/>
                <a:gd name="T16" fmla="*/ 1543 w 1907"/>
                <a:gd name="T17" fmla="*/ 565 h 1826"/>
                <a:gd name="T18" fmla="*/ 1491 w 1907"/>
                <a:gd name="T19" fmla="*/ 652 h 1826"/>
                <a:gd name="T20" fmla="*/ 1415 w 1907"/>
                <a:gd name="T21" fmla="*/ 727 h 1826"/>
                <a:gd name="T22" fmla="*/ 1329 w 1907"/>
                <a:gd name="T23" fmla="*/ 779 h 1826"/>
                <a:gd name="T24" fmla="*/ 1236 w 1907"/>
                <a:gd name="T25" fmla="*/ 813 h 1826"/>
                <a:gd name="T26" fmla="*/ 1142 w 1907"/>
                <a:gd name="T27" fmla="*/ 837 h 1826"/>
                <a:gd name="T28" fmla="*/ 1054 w 1907"/>
                <a:gd name="T29" fmla="*/ 859 h 1826"/>
                <a:gd name="T30" fmla="*/ 973 w 1907"/>
                <a:gd name="T31" fmla="*/ 889 h 1826"/>
                <a:gd name="T32" fmla="*/ 897 w 1907"/>
                <a:gd name="T33" fmla="*/ 932 h 1826"/>
                <a:gd name="T34" fmla="*/ 833 w 1907"/>
                <a:gd name="T35" fmla="*/ 996 h 1826"/>
                <a:gd name="T36" fmla="*/ 790 w 1907"/>
                <a:gd name="T37" fmla="*/ 1071 h 1826"/>
                <a:gd name="T38" fmla="*/ 760 w 1907"/>
                <a:gd name="T39" fmla="*/ 1153 h 1826"/>
                <a:gd name="T40" fmla="*/ 739 w 1907"/>
                <a:gd name="T41" fmla="*/ 1240 h 1826"/>
                <a:gd name="T42" fmla="*/ 714 w 1907"/>
                <a:gd name="T43" fmla="*/ 1334 h 1826"/>
                <a:gd name="T44" fmla="*/ 682 w 1907"/>
                <a:gd name="T45" fmla="*/ 1427 h 1826"/>
                <a:gd name="T46" fmla="*/ 630 w 1907"/>
                <a:gd name="T47" fmla="*/ 1514 h 1826"/>
                <a:gd name="T48" fmla="*/ 554 w 1907"/>
                <a:gd name="T49" fmla="*/ 1589 h 1826"/>
                <a:gd name="T50" fmla="*/ 466 w 1907"/>
                <a:gd name="T51" fmla="*/ 1641 h 1826"/>
                <a:gd name="T52" fmla="*/ 375 w 1907"/>
                <a:gd name="T53" fmla="*/ 1675 h 1826"/>
                <a:gd name="T54" fmla="*/ 281 w 1907"/>
                <a:gd name="T55" fmla="*/ 1699 h 1826"/>
                <a:gd name="T56" fmla="*/ 193 w 1907"/>
                <a:gd name="T57" fmla="*/ 1721 h 1826"/>
                <a:gd name="T58" fmla="*/ 112 w 1907"/>
                <a:gd name="T59" fmla="*/ 1750 h 1826"/>
                <a:gd name="T60" fmla="*/ 36 w 1907"/>
                <a:gd name="T61" fmla="*/ 1794 h 1826"/>
                <a:gd name="T62" fmla="*/ 0 w 1907"/>
                <a:gd name="T63" fmla="*/ 1826 h 1826"/>
                <a:gd name="T64" fmla="*/ 34 w 1907"/>
                <a:gd name="T65" fmla="*/ 1707 h 1826"/>
                <a:gd name="T66" fmla="*/ 123 w 1907"/>
                <a:gd name="T67" fmla="*/ 1666 h 1826"/>
                <a:gd name="T68" fmla="*/ 217 w 1907"/>
                <a:gd name="T69" fmla="*/ 1638 h 1826"/>
                <a:gd name="T70" fmla="*/ 308 w 1907"/>
                <a:gd name="T71" fmla="*/ 1617 h 1826"/>
                <a:gd name="T72" fmla="*/ 393 w 1907"/>
                <a:gd name="T73" fmla="*/ 1592 h 1826"/>
                <a:gd name="T74" fmla="*/ 472 w 1907"/>
                <a:gd name="T75" fmla="*/ 1557 h 1826"/>
                <a:gd name="T76" fmla="*/ 542 w 1907"/>
                <a:gd name="T77" fmla="*/ 1502 h 1826"/>
                <a:gd name="T78" fmla="*/ 596 w 1907"/>
                <a:gd name="T79" fmla="*/ 1432 h 1826"/>
                <a:gd name="T80" fmla="*/ 631 w 1907"/>
                <a:gd name="T81" fmla="*/ 1352 h 1826"/>
                <a:gd name="T82" fmla="*/ 657 w 1907"/>
                <a:gd name="T83" fmla="*/ 1267 h 1826"/>
                <a:gd name="T84" fmla="*/ 679 w 1907"/>
                <a:gd name="T85" fmla="*/ 1176 h 1826"/>
                <a:gd name="T86" fmla="*/ 706 w 1907"/>
                <a:gd name="T87" fmla="*/ 1083 h 1826"/>
                <a:gd name="T88" fmla="*/ 748 w 1907"/>
                <a:gd name="T89" fmla="*/ 992 h 1826"/>
                <a:gd name="T90" fmla="*/ 812 w 1907"/>
                <a:gd name="T91" fmla="*/ 910 h 1826"/>
                <a:gd name="T92" fmla="*/ 895 w 1907"/>
                <a:gd name="T93" fmla="*/ 845 h 1826"/>
                <a:gd name="T94" fmla="*/ 984 w 1907"/>
                <a:gd name="T95" fmla="*/ 804 h 1826"/>
                <a:gd name="T96" fmla="*/ 1078 w 1907"/>
                <a:gd name="T97" fmla="*/ 776 h 1826"/>
                <a:gd name="T98" fmla="*/ 1169 w 1907"/>
                <a:gd name="T99" fmla="*/ 754 h 1826"/>
                <a:gd name="T100" fmla="*/ 1254 w 1907"/>
                <a:gd name="T101" fmla="*/ 730 h 1826"/>
                <a:gd name="T102" fmla="*/ 1333 w 1907"/>
                <a:gd name="T103" fmla="*/ 694 h 1826"/>
                <a:gd name="T104" fmla="*/ 1404 w 1907"/>
                <a:gd name="T105" fmla="*/ 640 h 1826"/>
                <a:gd name="T106" fmla="*/ 1457 w 1907"/>
                <a:gd name="T107" fmla="*/ 569 h 1826"/>
                <a:gd name="T108" fmla="*/ 1492 w 1907"/>
                <a:gd name="T109" fmla="*/ 491 h 1826"/>
                <a:gd name="T110" fmla="*/ 1518 w 1907"/>
                <a:gd name="T111" fmla="*/ 405 h 1826"/>
                <a:gd name="T112" fmla="*/ 1540 w 1907"/>
                <a:gd name="T113" fmla="*/ 314 h 1826"/>
                <a:gd name="T114" fmla="*/ 1567 w 1907"/>
                <a:gd name="T115" fmla="*/ 221 h 1826"/>
                <a:gd name="T116" fmla="*/ 1609 w 1907"/>
                <a:gd name="T117" fmla="*/ 130 h 1826"/>
                <a:gd name="T118" fmla="*/ 1673 w 1907"/>
                <a:gd name="T119" fmla="*/ 48 h 1826"/>
                <a:gd name="T120" fmla="*/ 1732 w 1907"/>
                <a:gd name="T121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7" h="1826">
                  <a:moveTo>
                    <a:pt x="1732" y="0"/>
                  </a:moveTo>
                  <a:lnTo>
                    <a:pt x="1907" y="0"/>
                  </a:lnTo>
                  <a:lnTo>
                    <a:pt x="1875" y="10"/>
                  </a:lnTo>
                  <a:lnTo>
                    <a:pt x="1834" y="25"/>
                  </a:lnTo>
                  <a:lnTo>
                    <a:pt x="1795" y="45"/>
                  </a:lnTo>
                  <a:lnTo>
                    <a:pt x="1758" y="70"/>
                  </a:lnTo>
                  <a:lnTo>
                    <a:pt x="1725" y="100"/>
                  </a:lnTo>
                  <a:lnTo>
                    <a:pt x="1695" y="133"/>
                  </a:lnTo>
                  <a:lnTo>
                    <a:pt x="1670" y="170"/>
                  </a:lnTo>
                  <a:lnTo>
                    <a:pt x="1651" y="209"/>
                  </a:lnTo>
                  <a:lnTo>
                    <a:pt x="1635" y="249"/>
                  </a:lnTo>
                  <a:lnTo>
                    <a:pt x="1621" y="292"/>
                  </a:lnTo>
                  <a:lnTo>
                    <a:pt x="1610" y="334"/>
                  </a:lnTo>
                  <a:lnTo>
                    <a:pt x="1600" y="378"/>
                  </a:lnTo>
                  <a:lnTo>
                    <a:pt x="1589" y="426"/>
                  </a:lnTo>
                  <a:lnTo>
                    <a:pt x="1576" y="472"/>
                  </a:lnTo>
                  <a:lnTo>
                    <a:pt x="1561" y="519"/>
                  </a:lnTo>
                  <a:lnTo>
                    <a:pt x="1543" y="565"/>
                  </a:lnTo>
                  <a:lnTo>
                    <a:pt x="1519" y="610"/>
                  </a:lnTo>
                  <a:lnTo>
                    <a:pt x="1491" y="652"/>
                  </a:lnTo>
                  <a:lnTo>
                    <a:pt x="1456" y="692"/>
                  </a:lnTo>
                  <a:lnTo>
                    <a:pt x="1415" y="727"/>
                  </a:lnTo>
                  <a:lnTo>
                    <a:pt x="1372" y="757"/>
                  </a:lnTo>
                  <a:lnTo>
                    <a:pt x="1329" y="779"/>
                  </a:lnTo>
                  <a:lnTo>
                    <a:pt x="1282" y="797"/>
                  </a:lnTo>
                  <a:lnTo>
                    <a:pt x="1236" y="813"/>
                  </a:lnTo>
                  <a:lnTo>
                    <a:pt x="1189" y="825"/>
                  </a:lnTo>
                  <a:lnTo>
                    <a:pt x="1142" y="837"/>
                  </a:lnTo>
                  <a:lnTo>
                    <a:pt x="1098" y="848"/>
                  </a:lnTo>
                  <a:lnTo>
                    <a:pt x="1054" y="859"/>
                  </a:lnTo>
                  <a:lnTo>
                    <a:pt x="1012" y="872"/>
                  </a:lnTo>
                  <a:lnTo>
                    <a:pt x="973" y="889"/>
                  </a:lnTo>
                  <a:lnTo>
                    <a:pt x="934" y="908"/>
                  </a:lnTo>
                  <a:lnTo>
                    <a:pt x="897" y="932"/>
                  </a:lnTo>
                  <a:lnTo>
                    <a:pt x="864" y="961"/>
                  </a:lnTo>
                  <a:lnTo>
                    <a:pt x="833" y="996"/>
                  </a:lnTo>
                  <a:lnTo>
                    <a:pt x="809" y="1033"/>
                  </a:lnTo>
                  <a:lnTo>
                    <a:pt x="790" y="1071"/>
                  </a:lnTo>
                  <a:lnTo>
                    <a:pt x="774" y="1111"/>
                  </a:lnTo>
                  <a:lnTo>
                    <a:pt x="760" y="1153"/>
                  </a:lnTo>
                  <a:lnTo>
                    <a:pt x="749" y="1197"/>
                  </a:lnTo>
                  <a:lnTo>
                    <a:pt x="739" y="1240"/>
                  </a:lnTo>
                  <a:lnTo>
                    <a:pt x="727" y="1288"/>
                  </a:lnTo>
                  <a:lnTo>
                    <a:pt x="714" y="1334"/>
                  </a:lnTo>
                  <a:lnTo>
                    <a:pt x="700" y="1380"/>
                  </a:lnTo>
                  <a:lnTo>
                    <a:pt x="682" y="1427"/>
                  </a:lnTo>
                  <a:lnTo>
                    <a:pt x="658" y="1472"/>
                  </a:lnTo>
                  <a:lnTo>
                    <a:pt x="630" y="1514"/>
                  </a:lnTo>
                  <a:lnTo>
                    <a:pt x="594" y="1554"/>
                  </a:lnTo>
                  <a:lnTo>
                    <a:pt x="554" y="1589"/>
                  </a:lnTo>
                  <a:lnTo>
                    <a:pt x="511" y="1619"/>
                  </a:lnTo>
                  <a:lnTo>
                    <a:pt x="466" y="1641"/>
                  </a:lnTo>
                  <a:lnTo>
                    <a:pt x="421" y="1659"/>
                  </a:lnTo>
                  <a:lnTo>
                    <a:pt x="375" y="1675"/>
                  </a:lnTo>
                  <a:lnTo>
                    <a:pt x="328" y="1687"/>
                  </a:lnTo>
                  <a:lnTo>
                    <a:pt x="281" y="1699"/>
                  </a:lnTo>
                  <a:lnTo>
                    <a:pt x="237" y="1710"/>
                  </a:lnTo>
                  <a:lnTo>
                    <a:pt x="193" y="1721"/>
                  </a:lnTo>
                  <a:lnTo>
                    <a:pt x="151" y="1734"/>
                  </a:lnTo>
                  <a:lnTo>
                    <a:pt x="112" y="1750"/>
                  </a:lnTo>
                  <a:lnTo>
                    <a:pt x="73" y="1770"/>
                  </a:lnTo>
                  <a:lnTo>
                    <a:pt x="36" y="1794"/>
                  </a:lnTo>
                  <a:lnTo>
                    <a:pt x="3" y="1823"/>
                  </a:lnTo>
                  <a:lnTo>
                    <a:pt x="0" y="1826"/>
                  </a:lnTo>
                  <a:lnTo>
                    <a:pt x="0" y="1729"/>
                  </a:lnTo>
                  <a:lnTo>
                    <a:pt x="34" y="1707"/>
                  </a:lnTo>
                  <a:lnTo>
                    <a:pt x="77" y="1685"/>
                  </a:lnTo>
                  <a:lnTo>
                    <a:pt x="123" y="1666"/>
                  </a:lnTo>
                  <a:lnTo>
                    <a:pt x="169" y="1651"/>
                  </a:lnTo>
                  <a:lnTo>
                    <a:pt x="217" y="1638"/>
                  </a:lnTo>
                  <a:lnTo>
                    <a:pt x="263" y="1627"/>
                  </a:lnTo>
                  <a:lnTo>
                    <a:pt x="308" y="1617"/>
                  </a:lnTo>
                  <a:lnTo>
                    <a:pt x="351" y="1605"/>
                  </a:lnTo>
                  <a:lnTo>
                    <a:pt x="393" y="1592"/>
                  </a:lnTo>
                  <a:lnTo>
                    <a:pt x="433" y="1577"/>
                  </a:lnTo>
                  <a:lnTo>
                    <a:pt x="472" y="1557"/>
                  </a:lnTo>
                  <a:lnTo>
                    <a:pt x="508" y="1532"/>
                  </a:lnTo>
                  <a:lnTo>
                    <a:pt x="542" y="1502"/>
                  </a:lnTo>
                  <a:lnTo>
                    <a:pt x="573" y="1469"/>
                  </a:lnTo>
                  <a:lnTo>
                    <a:pt x="596" y="1432"/>
                  </a:lnTo>
                  <a:lnTo>
                    <a:pt x="616" y="1393"/>
                  </a:lnTo>
                  <a:lnTo>
                    <a:pt x="631" y="1352"/>
                  </a:lnTo>
                  <a:lnTo>
                    <a:pt x="645" y="1310"/>
                  </a:lnTo>
                  <a:lnTo>
                    <a:pt x="657" y="1267"/>
                  </a:lnTo>
                  <a:lnTo>
                    <a:pt x="668" y="1223"/>
                  </a:lnTo>
                  <a:lnTo>
                    <a:pt x="679" y="1176"/>
                  </a:lnTo>
                  <a:lnTo>
                    <a:pt x="692" y="1130"/>
                  </a:lnTo>
                  <a:lnTo>
                    <a:pt x="706" y="1083"/>
                  </a:lnTo>
                  <a:lnTo>
                    <a:pt x="724" y="1037"/>
                  </a:lnTo>
                  <a:lnTo>
                    <a:pt x="748" y="992"/>
                  </a:lnTo>
                  <a:lnTo>
                    <a:pt x="776" y="950"/>
                  </a:lnTo>
                  <a:lnTo>
                    <a:pt x="812" y="910"/>
                  </a:lnTo>
                  <a:lnTo>
                    <a:pt x="851" y="875"/>
                  </a:lnTo>
                  <a:lnTo>
                    <a:pt x="895" y="845"/>
                  </a:lnTo>
                  <a:lnTo>
                    <a:pt x="939" y="823"/>
                  </a:lnTo>
                  <a:lnTo>
                    <a:pt x="984" y="804"/>
                  </a:lnTo>
                  <a:lnTo>
                    <a:pt x="1030" y="789"/>
                  </a:lnTo>
                  <a:lnTo>
                    <a:pt x="1078" y="776"/>
                  </a:lnTo>
                  <a:lnTo>
                    <a:pt x="1126" y="765"/>
                  </a:lnTo>
                  <a:lnTo>
                    <a:pt x="1169" y="754"/>
                  </a:lnTo>
                  <a:lnTo>
                    <a:pt x="1212" y="743"/>
                  </a:lnTo>
                  <a:lnTo>
                    <a:pt x="1254" y="730"/>
                  </a:lnTo>
                  <a:lnTo>
                    <a:pt x="1295" y="713"/>
                  </a:lnTo>
                  <a:lnTo>
                    <a:pt x="1333" y="694"/>
                  </a:lnTo>
                  <a:lnTo>
                    <a:pt x="1369" y="670"/>
                  </a:lnTo>
                  <a:lnTo>
                    <a:pt x="1404" y="640"/>
                  </a:lnTo>
                  <a:lnTo>
                    <a:pt x="1434" y="605"/>
                  </a:lnTo>
                  <a:lnTo>
                    <a:pt x="1457" y="569"/>
                  </a:lnTo>
                  <a:lnTo>
                    <a:pt x="1477" y="531"/>
                  </a:lnTo>
                  <a:lnTo>
                    <a:pt x="1492" y="491"/>
                  </a:lnTo>
                  <a:lnTo>
                    <a:pt x="1506" y="448"/>
                  </a:lnTo>
                  <a:lnTo>
                    <a:pt x="1518" y="405"/>
                  </a:lnTo>
                  <a:lnTo>
                    <a:pt x="1529" y="362"/>
                  </a:lnTo>
                  <a:lnTo>
                    <a:pt x="1540" y="314"/>
                  </a:lnTo>
                  <a:lnTo>
                    <a:pt x="1553" y="268"/>
                  </a:lnTo>
                  <a:lnTo>
                    <a:pt x="1567" y="221"/>
                  </a:lnTo>
                  <a:lnTo>
                    <a:pt x="1586" y="175"/>
                  </a:lnTo>
                  <a:lnTo>
                    <a:pt x="1609" y="130"/>
                  </a:lnTo>
                  <a:lnTo>
                    <a:pt x="1637" y="88"/>
                  </a:lnTo>
                  <a:lnTo>
                    <a:pt x="1673" y="48"/>
                  </a:lnTo>
                  <a:lnTo>
                    <a:pt x="1714" y="13"/>
                  </a:lnTo>
                  <a:lnTo>
                    <a:pt x="17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4262438" y="1600200"/>
              <a:ext cx="1138238" cy="1190625"/>
            </a:xfrm>
            <a:custGeom>
              <a:avLst/>
              <a:gdLst>
                <a:gd name="T0" fmla="*/ 1434 w 1434"/>
                <a:gd name="T1" fmla="*/ 0 h 1500"/>
                <a:gd name="T2" fmla="*/ 1410 w 1434"/>
                <a:gd name="T3" fmla="*/ 66 h 1500"/>
                <a:gd name="T4" fmla="*/ 1385 w 1434"/>
                <a:gd name="T5" fmla="*/ 163 h 1500"/>
                <a:gd name="T6" fmla="*/ 1361 w 1434"/>
                <a:gd name="T7" fmla="*/ 256 h 1500"/>
                <a:gd name="T8" fmla="*/ 1327 w 1434"/>
                <a:gd name="T9" fmla="*/ 349 h 1500"/>
                <a:gd name="T10" fmla="*/ 1275 w 1434"/>
                <a:gd name="T11" fmla="*/ 436 h 1500"/>
                <a:gd name="T12" fmla="*/ 1200 w 1434"/>
                <a:gd name="T13" fmla="*/ 512 h 1500"/>
                <a:gd name="T14" fmla="*/ 1113 w 1434"/>
                <a:gd name="T15" fmla="*/ 563 h 1500"/>
                <a:gd name="T16" fmla="*/ 1021 w 1434"/>
                <a:gd name="T17" fmla="*/ 597 h 1500"/>
                <a:gd name="T18" fmla="*/ 927 w 1434"/>
                <a:gd name="T19" fmla="*/ 621 h 1500"/>
                <a:gd name="T20" fmla="*/ 840 w 1434"/>
                <a:gd name="T21" fmla="*/ 643 h 1500"/>
                <a:gd name="T22" fmla="*/ 757 w 1434"/>
                <a:gd name="T23" fmla="*/ 673 h 1500"/>
                <a:gd name="T24" fmla="*/ 682 w 1434"/>
                <a:gd name="T25" fmla="*/ 716 h 1500"/>
                <a:gd name="T26" fmla="*/ 619 w 1434"/>
                <a:gd name="T27" fmla="*/ 781 h 1500"/>
                <a:gd name="T28" fmla="*/ 574 w 1434"/>
                <a:gd name="T29" fmla="*/ 855 h 1500"/>
                <a:gd name="T30" fmla="*/ 546 w 1434"/>
                <a:gd name="T31" fmla="*/ 938 h 1500"/>
                <a:gd name="T32" fmla="*/ 524 w 1434"/>
                <a:gd name="T33" fmla="*/ 1024 h 1500"/>
                <a:gd name="T34" fmla="*/ 500 w 1434"/>
                <a:gd name="T35" fmla="*/ 1118 h 1500"/>
                <a:gd name="T36" fmla="*/ 466 w 1434"/>
                <a:gd name="T37" fmla="*/ 1211 h 1500"/>
                <a:gd name="T38" fmla="*/ 414 w 1434"/>
                <a:gd name="T39" fmla="*/ 1298 h 1500"/>
                <a:gd name="T40" fmla="*/ 339 w 1434"/>
                <a:gd name="T41" fmla="*/ 1375 h 1500"/>
                <a:gd name="T42" fmla="*/ 252 w 1434"/>
                <a:gd name="T43" fmla="*/ 1425 h 1500"/>
                <a:gd name="T44" fmla="*/ 160 w 1434"/>
                <a:gd name="T45" fmla="*/ 1459 h 1500"/>
                <a:gd name="T46" fmla="*/ 66 w 1434"/>
                <a:gd name="T47" fmla="*/ 1483 h 1500"/>
                <a:gd name="T48" fmla="*/ 0 w 1434"/>
                <a:gd name="T49" fmla="*/ 1500 h 1500"/>
                <a:gd name="T50" fmla="*/ 4 w 1434"/>
                <a:gd name="T51" fmla="*/ 1422 h 1500"/>
                <a:gd name="T52" fmla="*/ 92 w 1434"/>
                <a:gd name="T53" fmla="*/ 1401 h 1500"/>
                <a:gd name="T54" fmla="*/ 178 w 1434"/>
                <a:gd name="T55" fmla="*/ 1376 h 1500"/>
                <a:gd name="T56" fmla="*/ 256 w 1434"/>
                <a:gd name="T57" fmla="*/ 1341 h 1500"/>
                <a:gd name="T58" fmla="*/ 328 w 1434"/>
                <a:gd name="T59" fmla="*/ 1287 h 1500"/>
                <a:gd name="T60" fmla="*/ 381 w 1434"/>
                <a:gd name="T61" fmla="*/ 1216 h 1500"/>
                <a:gd name="T62" fmla="*/ 416 w 1434"/>
                <a:gd name="T63" fmla="*/ 1137 h 1500"/>
                <a:gd name="T64" fmla="*/ 441 w 1434"/>
                <a:gd name="T65" fmla="*/ 1052 h 1500"/>
                <a:gd name="T66" fmla="*/ 463 w 1434"/>
                <a:gd name="T67" fmla="*/ 961 h 1500"/>
                <a:gd name="T68" fmla="*/ 491 w 1434"/>
                <a:gd name="T69" fmla="*/ 868 h 1500"/>
                <a:gd name="T70" fmla="*/ 532 w 1434"/>
                <a:gd name="T71" fmla="*/ 778 h 1500"/>
                <a:gd name="T72" fmla="*/ 596 w 1434"/>
                <a:gd name="T73" fmla="*/ 694 h 1500"/>
                <a:gd name="T74" fmla="*/ 679 w 1434"/>
                <a:gd name="T75" fmla="*/ 631 h 1500"/>
                <a:gd name="T76" fmla="*/ 769 w 1434"/>
                <a:gd name="T77" fmla="*/ 589 h 1500"/>
                <a:gd name="T78" fmla="*/ 862 w 1434"/>
                <a:gd name="T79" fmla="*/ 561 h 1500"/>
                <a:gd name="T80" fmla="*/ 953 w 1434"/>
                <a:gd name="T81" fmla="*/ 540 h 1500"/>
                <a:gd name="T82" fmla="*/ 1039 w 1434"/>
                <a:gd name="T83" fmla="*/ 514 h 1500"/>
                <a:gd name="T84" fmla="*/ 1117 w 1434"/>
                <a:gd name="T85" fmla="*/ 479 h 1500"/>
                <a:gd name="T86" fmla="*/ 1189 w 1434"/>
                <a:gd name="T87" fmla="*/ 425 h 1500"/>
                <a:gd name="T88" fmla="*/ 1242 w 1434"/>
                <a:gd name="T89" fmla="*/ 355 h 1500"/>
                <a:gd name="T90" fmla="*/ 1278 w 1434"/>
                <a:gd name="T91" fmla="*/ 275 h 1500"/>
                <a:gd name="T92" fmla="*/ 1302 w 1434"/>
                <a:gd name="T93" fmla="*/ 191 h 1500"/>
                <a:gd name="T94" fmla="*/ 1324 w 1434"/>
                <a:gd name="T95" fmla="*/ 101 h 1500"/>
                <a:gd name="T96" fmla="*/ 1350 w 1434"/>
                <a:gd name="T97" fmla="*/ 13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34" h="1500">
                  <a:moveTo>
                    <a:pt x="1354" y="0"/>
                  </a:moveTo>
                  <a:lnTo>
                    <a:pt x="1434" y="0"/>
                  </a:lnTo>
                  <a:lnTo>
                    <a:pt x="1425" y="21"/>
                  </a:lnTo>
                  <a:lnTo>
                    <a:pt x="1410" y="66"/>
                  </a:lnTo>
                  <a:lnTo>
                    <a:pt x="1396" y="114"/>
                  </a:lnTo>
                  <a:lnTo>
                    <a:pt x="1385" y="163"/>
                  </a:lnTo>
                  <a:lnTo>
                    <a:pt x="1373" y="210"/>
                  </a:lnTo>
                  <a:lnTo>
                    <a:pt x="1361" y="256"/>
                  </a:lnTo>
                  <a:lnTo>
                    <a:pt x="1345" y="304"/>
                  </a:lnTo>
                  <a:lnTo>
                    <a:pt x="1327" y="349"/>
                  </a:lnTo>
                  <a:lnTo>
                    <a:pt x="1305" y="394"/>
                  </a:lnTo>
                  <a:lnTo>
                    <a:pt x="1275" y="436"/>
                  </a:lnTo>
                  <a:lnTo>
                    <a:pt x="1240" y="476"/>
                  </a:lnTo>
                  <a:lnTo>
                    <a:pt x="1200" y="512"/>
                  </a:lnTo>
                  <a:lnTo>
                    <a:pt x="1156" y="541"/>
                  </a:lnTo>
                  <a:lnTo>
                    <a:pt x="1113" y="563"/>
                  </a:lnTo>
                  <a:lnTo>
                    <a:pt x="1067" y="582"/>
                  </a:lnTo>
                  <a:lnTo>
                    <a:pt x="1021" y="597"/>
                  </a:lnTo>
                  <a:lnTo>
                    <a:pt x="973" y="610"/>
                  </a:lnTo>
                  <a:lnTo>
                    <a:pt x="927" y="621"/>
                  </a:lnTo>
                  <a:lnTo>
                    <a:pt x="882" y="632"/>
                  </a:lnTo>
                  <a:lnTo>
                    <a:pt x="840" y="643"/>
                  </a:lnTo>
                  <a:lnTo>
                    <a:pt x="798" y="656"/>
                  </a:lnTo>
                  <a:lnTo>
                    <a:pt x="757" y="673"/>
                  </a:lnTo>
                  <a:lnTo>
                    <a:pt x="718" y="692"/>
                  </a:lnTo>
                  <a:lnTo>
                    <a:pt x="682" y="716"/>
                  </a:lnTo>
                  <a:lnTo>
                    <a:pt x="648" y="746"/>
                  </a:lnTo>
                  <a:lnTo>
                    <a:pt x="619" y="781"/>
                  </a:lnTo>
                  <a:lnTo>
                    <a:pt x="594" y="817"/>
                  </a:lnTo>
                  <a:lnTo>
                    <a:pt x="574" y="855"/>
                  </a:lnTo>
                  <a:lnTo>
                    <a:pt x="559" y="896"/>
                  </a:lnTo>
                  <a:lnTo>
                    <a:pt x="546" y="938"/>
                  </a:lnTo>
                  <a:lnTo>
                    <a:pt x="533" y="981"/>
                  </a:lnTo>
                  <a:lnTo>
                    <a:pt x="524" y="1024"/>
                  </a:lnTo>
                  <a:lnTo>
                    <a:pt x="512" y="1072"/>
                  </a:lnTo>
                  <a:lnTo>
                    <a:pt x="500" y="1118"/>
                  </a:lnTo>
                  <a:lnTo>
                    <a:pt x="484" y="1166"/>
                  </a:lnTo>
                  <a:lnTo>
                    <a:pt x="466" y="1211"/>
                  </a:lnTo>
                  <a:lnTo>
                    <a:pt x="442" y="1256"/>
                  </a:lnTo>
                  <a:lnTo>
                    <a:pt x="414" y="1298"/>
                  </a:lnTo>
                  <a:lnTo>
                    <a:pt x="379" y="1338"/>
                  </a:lnTo>
                  <a:lnTo>
                    <a:pt x="339" y="1375"/>
                  </a:lnTo>
                  <a:lnTo>
                    <a:pt x="295" y="1403"/>
                  </a:lnTo>
                  <a:lnTo>
                    <a:pt x="252" y="1425"/>
                  </a:lnTo>
                  <a:lnTo>
                    <a:pt x="206" y="1445"/>
                  </a:lnTo>
                  <a:lnTo>
                    <a:pt x="160" y="1459"/>
                  </a:lnTo>
                  <a:lnTo>
                    <a:pt x="112" y="1472"/>
                  </a:lnTo>
                  <a:lnTo>
                    <a:pt x="66" y="1483"/>
                  </a:lnTo>
                  <a:lnTo>
                    <a:pt x="17" y="1495"/>
                  </a:lnTo>
                  <a:lnTo>
                    <a:pt x="0" y="1500"/>
                  </a:lnTo>
                  <a:lnTo>
                    <a:pt x="0" y="1424"/>
                  </a:lnTo>
                  <a:lnTo>
                    <a:pt x="4" y="1422"/>
                  </a:lnTo>
                  <a:lnTo>
                    <a:pt x="49" y="1411"/>
                  </a:lnTo>
                  <a:lnTo>
                    <a:pt x="92" y="1401"/>
                  </a:lnTo>
                  <a:lnTo>
                    <a:pt x="136" y="1390"/>
                  </a:lnTo>
                  <a:lnTo>
                    <a:pt x="178" y="1376"/>
                  </a:lnTo>
                  <a:lnTo>
                    <a:pt x="218" y="1361"/>
                  </a:lnTo>
                  <a:lnTo>
                    <a:pt x="256" y="1341"/>
                  </a:lnTo>
                  <a:lnTo>
                    <a:pt x="293" y="1316"/>
                  </a:lnTo>
                  <a:lnTo>
                    <a:pt x="328" y="1287"/>
                  </a:lnTo>
                  <a:lnTo>
                    <a:pt x="357" y="1253"/>
                  </a:lnTo>
                  <a:lnTo>
                    <a:pt x="381" y="1216"/>
                  </a:lnTo>
                  <a:lnTo>
                    <a:pt x="400" y="1177"/>
                  </a:lnTo>
                  <a:lnTo>
                    <a:pt x="416" y="1137"/>
                  </a:lnTo>
                  <a:lnTo>
                    <a:pt x="430" y="1095"/>
                  </a:lnTo>
                  <a:lnTo>
                    <a:pt x="441" y="1052"/>
                  </a:lnTo>
                  <a:lnTo>
                    <a:pt x="452" y="1008"/>
                  </a:lnTo>
                  <a:lnTo>
                    <a:pt x="463" y="961"/>
                  </a:lnTo>
                  <a:lnTo>
                    <a:pt x="476" y="914"/>
                  </a:lnTo>
                  <a:lnTo>
                    <a:pt x="491" y="868"/>
                  </a:lnTo>
                  <a:lnTo>
                    <a:pt x="510" y="821"/>
                  </a:lnTo>
                  <a:lnTo>
                    <a:pt x="532" y="778"/>
                  </a:lnTo>
                  <a:lnTo>
                    <a:pt x="560" y="734"/>
                  </a:lnTo>
                  <a:lnTo>
                    <a:pt x="596" y="694"/>
                  </a:lnTo>
                  <a:lnTo>
                    <a:pt x="637" y="659"/>
                  </a:lnTo>
                  <a:lnTo>
                    <a:pt x="679" y="631"/>
                  </a:lnTo>
                  <a:lnTo>
                    <a:pt x="724" y="607"/>
                  </a:lnTo>
                  <a:lnTo>
                    <a:pt x="769" y="589"/>
                  </a:lnTo>
                  <a:lnTo>
                    <a:pt x="816" y="573"/>
                  </a:lnTo>
                  <a:lnTo>
                    <a:pt x="862" y="561"/>
                  </a:lnTo>
                  <a:lnTo>
                    <a:pt x="910" y="549"/>
                  </a:lnTo>
                  <a:lnTo>
                    <a:pt x="953" y="540"/>
                  </a:lnTo>
                  <a:lnTo>
                    <a:pt x="997" y="527"/>
                  </a:lnTo>
                  <a:lnTo>
                    <a:pt x="1039" y="514"/>
                  </a:lnTo>
                  <a:lnTo>
                    <a:pt x="1079" y="499"/>
                  </a:lnTo>
                  <a:lnTo>
                    <a:pt x="1117" y="479"/>
                  </a:lnTo>
                  <a:lnTo>
                    <a:pt x="1154" y="454"/>
                  </a:lnTo>
                  <a:lnTo>
                    <a:pt x="1189" y="425"/>
                  </a:lnTo>
                  <a:lnTo>
                    <a:pt x="1218" y="391"/>
                  </a:lnTo>
                  <a:lnTo>
                    <a:pt x="1242" y="355"/>
                  </a:lnTo>
                  <a:lnTo>
                    <a:pt x="1261" y="315"/>
                  </a:lnTo>
                  <a:lnTo>
                    <a:pt x="1278" y="275"/>
                  </a:lnTo>
                  <a:lnTo>
                    <a:pt x="1291" y="233"/>
                  </a:lnTo>
                  <a:lnTo>
                    <a:pt x="1302" y="191"/>
                  </a:lnTo>
                  <a:lnTo>
                    <a:pt x="1313" y="146"/>
                  </a:lnTo>
                  <a:lnTo>
                    <a:pt x="1324" y="101"/>
                  </a:lnTo>
                  <a:lnTo>
                    <a:pt x="1336" y="57"/>
                  </a:lnTo>
                  <a:lnTo>
                    <a:pt x="1350" y="13"/>
                  </a:lnTo>
                  <a:lnTo>
                    <a:pt x="1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auto">
            <a:xfrm>
              <a:off x="4262438" y="1600200"/>
              <a:ext cx="917575" cy="971550"/>
            </a:xfrm>
            <a:custGeom>
              <a:avLst/>
              <a:gdLst>
                <a:gd name="T0" fmla="*/ 1156 w 1156"/>
                <a:gd name="T1" fmla="*/ 0 h 1225"/>
                <a:gd name="T2" fmla="*/ 1130 w 1156"/>
                <a:gd name="T3" fmla="*/ 88 h 1225"/>
                <a:gd name="T4" fmla="*/ 1089 w 1156"/>
                <a:gd name="T5" fmla="*/ 178 h 1225"/>
                <a:gd name="T6" fmla="*/ 1025 w 1156"/>
                <a:gd name="T7" fmla="*/ 261 h 1225"/>
                <a:gd name="T8" fmla="*/ 942 w 1156"/>
                <a:gd name="T9" fmla="*/ 325 h 1225"/>
                <a:gd name="T10" fmla="*/ 851 w 1156"/>
                <a:gd name="T11" fmla="*/ 367 h 1225"/>
                <a:gd name="T12" fmla="*/ 759 w 1156"/>
                <a:gd name="T13" fmla="*/ 394 h 1225"/>
                <a:gd name="T14" fmla="*/ 668 w 1156"/>
                <a:gd name="T15" fmla="*/ 416 h 1225"/>
                <a:gd name="T16" fmla="*/ 582 w 1156"/>
                <a:gd name="T17" fmla="*/ 441 h 1225"/>
                <a:gd name="T18" fmla="*/ 504 w 1156"/>
                <a:gd name="T19" fmla="*/ 476 h 1225"/>
                <a:gd name="T20" fmla="*/ 433 w 1156"/>
                <a:gd name="T21" fmla="*/ 531 h 1225"/>
                <a:gd name="T22" fmla="*/ 379 w 1156"/>
                <a:gd name="T23" fmla="*/ 601 h 1225"/>
                <a:gd name="T24" fmla="*/ 343 w 1156"/>
                <a:gd name="T25" fmla="*/ 680 h 1225"/>
                <a:gd name="T26" fmla="*/ 319 w 1156"/>
                <a:gd name="T27" fmla="*/ 765 h 1225"/>
                <a:gd name="T28" fmla="*/ 297 w 1156"/>
                <a:gd name="T29" fmla="*/ 856 h 1225"/>
                <a:gd name="T30" fmla="*/ 269 w 1156"/>
                <a:gd name="T31" fmla="*/ 950 h 1225"/>
                <a:gd name="T32" fmla="*/ 228 w 1156"/>
                <a:gd name="T33" fmla="*/ 1040 h 1225"/>
                <a:gd name="T34" fmla="*/ 164 w 1156"/>
                <a:gd name="T35" fmla="*/ 1123 h 1225"/>
                <a:gd name="T36" fmla="*/ 81 w 1156"/>
                <a:gd name="T37" fmla="*/ 1187 h 1225"/>
                <a:gd name="T38" fmla="*/ 0 w 1156"/>
                <a:gd name="T39" fmla="*/ 1225 h 1225"/>
                <a:gd name="T40" fmla="*/ 3 w 1156"/>
                <a:gd name="T41" fmla="*/ 1145 h 1225"/>
                <a:gd name="T42" fmla="*/ 77 w 1156"/>
                <a:gd name="T43" fmla="*/ 1102 h 1225"/>
                <a:gd name="T44" fmla="*/ 141 w 1156"/>
                <a:gd name="T45" fmla="*/ 1037 h 1225"/>
                <a:gd name="T46" fmla="*/ 185 w 1156"/>
                <a:gd name="T47" fmla="*/ 961 h 1225"/>
                <a:gd name="T48" fmla="*/ 214 w 1156"/>
                <a:gd name="T49" fmla="*/ 880 h 1225"/>
                <a:gd name="T50" fmla="*/ 237 w 1156"/>
                <a:gd name="T51" fmla="*/ 792 h 1225"/>
                <a:gd name="T52" fmla="*/ 260 w 1156"/>
                <a:gd name="T53" fmla="*/ 698 h 1225"/>
                <a:gd name="T54" fmla="*/ 294 w 1156"/>
                <a:gd name="T55" fmla="*/ 605 h 1225"/>
                <a:gd name="T56" fmla="*/ 346 w 1156"/>
                <a:gd name="T57" fmla="*/ 519 h 1225"/>
                <a:gd name="T58" fmla="*/ 421 w 1156"/>
                <a:gd name="T59" fmla="*/ 443 h 1225"/>
                <a:gd name="T60" fmla="*/ 508 w 1156"/>
                <a:gd name="T61" fmla="*/ 391 h 1225"/>
                <a:gd name="T62" fmla="*/ 601 w 1156"/>
                <a:gd name="T63" fmla="*/ 359 h 1225"/>
                <a:gd name="T64" fmla="*/ 694 w 1156"/>
                <a:gd name="T65" fmla="*/ 334 h 1225"/>
                <a:gd name="T66" fmla="*/ 781 w 1156"/>
                <a:gd name="T67" fmla="*/ 313 h 1225"/>
                <a:gd name="T68" fmla="*/ 864 w 1156"/>
                <a:gd name="T69" fmla="*/ 283 h 1225"/>
                <a:gd name="T70" fmla="*/ 939 w 1156"/>
                <a:gd name="T71" fmla="*/ 240 h 1225"/>
                <a:gd name="T72" fmla="*/ 1002 w 1156"/>
                <a:gd name="T73" fmla="*/ 175 h 1225"/>
                <a:gd name="T74" fmla="*/ 1046 w 1156"/>
                <a:gd name="T75" fmla="*/ 100 h 1225"/>
                <a:gd name="T76" fmla="*/ 1075 w 1156"/>
                <a:gd name="T77" fmla="*/ 18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56" h="1225">
                  <a:moveTo>
                    <a:pt x="1081" y="0"/>
                  </a:moveTo>
                  <a:lnTo>
                    <a:pt x="1156" y="0"/>
                  </a:lnTo>
                  <a:lnTo>
                    <a:pt x="1145" y="41"/>
                  </a:lnTo>
                  <a:lnTo>
                    <a:pt x="1130" y="88"/>
                  </a:lnTo>
                  <a:lnTo>
                    <a:pt x="1112" y="133"/>
                  </a:lnTo>
                  <a:lnTo>
                    <a:pt x="1089" y="178"/>
                  </a:lnTo>
                  <a:lnTo>
                    <a:pt x="1060" y="220"/>
                  </a:lnTo>
                  <a:lnTo>
                    <a:pt x="1025" y="261"/>
                  </a:lnTo>
                  <a:lnTo>
                    <a:pt x="984" y="297"/>
                  </a:lnTo>
                  <a:lnTo>
                    <a:pt x="942" y="325"/>
                  </a:lnTo>
                  <a:lnTo>
                    <a:pt x="897" y="348"/>
                  </a:lnTo>
                  <a:lnTo>
                    <a:pt x="851" y="367"/>
                  </a:lnTo>
                  <a:lnTo>
                    <a:pt x="805" y="381"/>
                  </a:lnTo>
                  <a:lnTo>
                    <a:pt x="759" y="394"/>
                  </a:lnTo>
                  <a:lnTo>
                    <a:pt x="711" y="405"/>
                  </a:lnTo>
                  <a:lnTo>
                    <a:pt x="668" y="416"/>
                  </a:lnTo>
                  <a:lnTo>
                    <a:pt x="624" y="427"/>
                  </a:lnTo>
                  <a:lnTo>
                    <a:pt x="582" y="441"/>
                  </a:lnTo>
                  <a:lnTo>
                    <a:pt x="542" y="457"/>
                  </a:lnTo>
                  <a:lnTo>
                    <a:pt x="504" y="476"/>
                  </a:lnTo>
                  <a:lnTo>
                    <a:pt x="466" y="500"/>
                  </a:lnTo>
                  <a:lnTo>
                    <a:pt x="433" y="531"/>
                  </a:lnTo>
                  <a:lnTo>
                    <a:pt x="403" y="565"/>
                  </a:lnTo>
                  <a:lnTo>
                    <a:pt x="379" y="601"/>
                  </a:lnTo>
                  <a:lnTo>
                    <a:pt x="360" y="640"/>
                  </a:lnTo>
                  <a:lnTo>
                    <a:pt x="343" y="680"/>
                  </a:lnTo>
                  <a:lnTo>
                    <a:pt x="330" y="722"/>
                  </a:lnTo>
                  <a:lnTo>
                    <a:pt x="319" y="765"/>
                  </a:lnTo>
                  <a:lnTo>
                    <a:pt x="308" y="810"/>
                  </a:lnTo>
                  <a:lnTo>
                    <a:pt x="297" y="856"/>
                  </a:lnTo>
                  <a:lnTo>
                    <a:pt x="284" y="904"/>
                  </a:lnTo>
                  <a:lnTo>
                    <a:pt x="269" y="950"/>
                  </a:lnTo>
                  <a:lnTo>
                    <a:pt x="251" y="995"/>
                  </a:lnTo>
                  <a:lnTo>
                    <a:pt x="228" y="1040"/>
                  </a:lnTo>
                  <a:lnTo>
                    <a:pt x="199" y="1083"/>
                  </a:lnTo>
                  <a:lnTo>
                    <a:pt x="164" y="1123"/>
                  </a:lnTo>
                  <a:lnTo>
                    <a:pt x="123" y="1159"/>
                  </a:lnTo>
                  <a:lnTo>
                    <a:pt x="81" y="1187"/>
                  </a:lnTo>
                  <a:lnTo>
                    <a:pt x="36" y="1211"/>
                  </a:lnTo>
                  <a:lnTo>
                    <a:pt x="0" y="1225"/>
                  </a:lnTo>
                  <a:lnTo>
                    <a:pt x="0" y="1146"/>
                  </a:lnTo>
                  <a:lnTo>
                    <a:pt x="3" y="1145"/>
                  </a:lnTo>
                  <a:lnTo>
                    <a:pt x="41" y="1125"/>
                  </a:lnTo>
                  <a:lnTo>
                    <a:pt x="77" y="1102"/>
                  </a:lnTo>
                  <a:lnTo>
                    <a:pt x="112" y="1071"/>
                  </a:lnTo>
                  <a:lnTo>
                    <a:pt x="141" y="1037"/>
                  </a:lnTo>
                  <a:lnTo>
                    <a:pt x="165" y="1001"/>
                  </a:lnTo>
                  <a:lnTo>
                    <a:pt x="185" y="961"/>
                  </a:lnTo>
                  <a:lnTo>
                    <a:pt x="202" y="922"/>
                  </a:lnTo>
                  <a:lnTo>
                    <a:pt x="214" y="880"/>
                  </a:lnTo>
                  <a:lnTo>
                    <a:pt x="225" y="837"/>
                  </a:lnTo>
                  <a:lnTo>
                    <a:pt x="237" y="792"/>
                  </a:lnTo>
                  <a:lnTo>
                    <a:pt x="248" y="746"/>
                  </a:lnTo>
                  <a:lnTo>
                    <a:pt x="260" y="698"/>
                  </a:lnTo>
                  <a:lnTo>
                    <a:pt x="276" y="652"/>
                  </a:lnTo>
                  <a:lnTo>
                    <a:pt x="294" y="605"/>
                  </a:lnTo>
                  <a:lnTo>
                    <a:pt x="316" y="562"/>
                  </a:lnTo>
                  <a:lnTo>
                    <a:pt x="346" y="519"/>
                  </a:lnTo>
                  <a:lnTo>
                    <a:pt x="381" y="478"/>
                  </a:lnTo>
                  <a:lnTo>
                    <a:pt x="421" y="443"/>
                  </a:lnTo>
                  <a:lnTo>
                    <a:pt x="463" y="415"/>
                  </a:lnTo>
                  <a:lnTo>
                    <a:pt x="508" y="391"/>
                  </a:lnTo>
                  <a:lnTo>
                    <a:pt x="554" y="373"/>
                  </a:lnTo>
                  <a:lnTo>
                    <a:pt x="601" y="359"/>
                  </a:lnTo>
                  <a:lnTo>
                    <a:pt x="647" y="346"/>
                  </a:lnTo>
                  <a:lnTo>
                    <a:pt x="694" y="334"/>
                  </a:lnTo>
                  <a:lnTo>
                    <a:pt x="738" y="324"/>
                  </a:lnTo>
                  <a:lnTo>
                    <a:pt x="781" y="313"/>
                  </a:lnTo>
                  <a:lnTo>
                    <a:pt x="823" y="299"/>
                  </a:lnTo>
                  <a:lnTo>
                    <a:pt x="864" y="283"/>
                  </a:lnTo>
                  <a:lnTo>
                    <a:pt x="902" y="263"/>
                  </a:lnTo>
                  <a:lnTo>
                    <a:pt x="939" y="240"/>
                  </a:lnTo>
                  <a:lnTo>
                    <a:pt x="973" y="209"/>
                  </a:lnTo>
                  <a:lnTo>
                    <a:pt x="1002" y="175"/>
                  </a:lnTo>
                  <a:lnTo>
                    <a:pt x="1026" y="139"/>
                  </a:lnTo>
                  <a:lnTo>
                    <a:pt x="1046" y="100"/>
                  </a:lnTo>
                  <a:lnTo>
                    <a:pt x="1063" y="59"/>
                  </a:lnTo>
                  <a:lnTo>
                    <a:pt x="1075" y="18"/>
                  </a:lnTo>
                  <a:lnTo>
                    <a:pt x="10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auto">
            <a:xfrm>
              <a:off x="4262438" y="1600200"/>
              <a:ext cx="673100" cy="669925"/>
            </a:xfrm>
            <a:custGeom>
              <a:avLst/>
              <a:gdLst>
                <a:gd name="T0" fmla="*/ 750 w 848"/>
                <a:gd name="T1" fmla="*/ 0 h 844"/>
                <a:gd name="T2" fmla="*/ 848 w 848"/>
                <a:gd name="T3" fmla="*/ 0 h 844"/>
                <a:gd name="T4" fmla="*/ 840 w 848"/>
                <a:gd name="T5" fmla="*/ 11 h 844"/>
                <a:gd name="T6" fmla="*/ 809 w 848"/>
                <a:gd name="T7" fmla="*/ 46 h 844"/>
                <a:gd name="T8" fmla="*/ 769 w 848"/>
                <a:gd name="T9" fmla="*/ 81 h 844"/>
                <a:gd name="T10" fmla="*/ 727 w 848"/>
                <a:gd name="T11" fmla="*/ 109 h 844"/>
                <a:gd name="T12" fmla="*/ 682 w 848"/>
                <a:gd name="T13" fmla="*/ 133 h 844"/>
                <a:gd name="T14" fmla="*/ 637 w 848"/>
                <a:gd name="T15" fmla="*/ 151 h 844"/>
                <a:gd name="T16" fmla="*/ 589 w 848"/>
                <a:gd name="T17" fmla="*/ 167 h 844"/>
                <a:gd name="T18" fmla="*/ 543 w 848"/>
                <a:gd name="T19" fmla="*/ 179 h 844"/>
                <a:gd name="T20" fmla="*/ 496 w 848"/>
                <a:gd name="T21" fmla="*/ 191 h 844"/>
                <a:gd name="T22" fmla="*/ 452 w 848"/>
                <a:gd name="T23" fmla="*/ 200 h 844"/>
                <a:gd name="T24" fmla="*/ 409 w 848"/>
                <a:gd name="T25" fmla="*/ 212 h 844"/>
                <a:gd name="T26" fmla="*/ 367 w 848"/>
                <a:gd name="T27" fmla="*/ 226 h 844"/>
                <a:gd name="T28" fmla="*/ 326 w 848"/>
                <a:gd name="T29" fmla="*/ 241 h 844"/>
                <a:gd name="T30" fmla="*/ 288 w 848"/>
                <a:gd name="T31" fmla="*/ 261 h 844"/>
                <a:gd name="T32" fmla="*/ 252 w 848"/>
                <a:gd name="T33" fmla="*/ 286 h 844"/>
                <a:gd name="T34" fmla="*/ 217 w 848"/>
                <a:gd name="T35" fmla="*/ 315 h 844"/>
                <a:gd name="T36" fmla="*/ 188 w 848"/>
                <a:gd name="T37" fmla="*/ 349 h 844"/>
                <a:gd name="T38" fmla="*/ 164 w 848"/>
                <a:gd name="T39" fmla="*/ 385 h 844"/>
                <a:gd name="T40" fmla="*/ 144 w 848"/>
                <a:gd name="T41" fmla="*/ 425 h 844"/>
                <a:gd name="T42" fmla="*/ 127 w 848"/>
                <a:gd name="T43" fmla="*/ 465 h 844"/>
                <a:gd name="T44" fmla="*/ 115 w 848"/>
                <a:gd name="T45" fmla="*/ 507 h 844"/>
                <a:gd name="T46" fmla="*/ 104 w 848"/>
                <a:gd name="T47" fmla="*/ 549 h 844"/>
                <a:gd name="T48" fmla="*/ 92 w 848"/>
                <a:gd name="T49" fmla="*/ 594 h 844"/>
                <a:gd name="T50" fmla="*/ 81 w 848"/>
                <a:gd name="T51" fmla="*/ 640 h 844"/>
                <a:gd name="T52" fmla="*/ 69 w 848"/>
                <a:gd name="T53" fmla="*/ 688 h 844"/>
                <a:gd name="T54" fmla="*/ 53 w 848"/>
                <a:gd name="T55" fmla="*/ 734 h 844"/>
                <a:gd name="T56" fmla="*/ 35 w 848"/>
                <a:gd name="T57" fmla="*/ 781 h 844"/>
                <a:gd name="T58" fmla="*/ 13 w 848"/>
                <a:gd name="T59" fmla="*/ 824 h 844"/>
                <a:gd name="T60" fmla="*/ 0 w 848"/>
                <a:gd name="T61" fmla="*/ 844 h 844"/>
                <a:gd name="T62" fmla="*/ 0 w 848"/>
                <a:gd name="T63" fmla="*/ 660 h 844"/>
                <a:gd name="T64" fmla="*/ 11 w 848"/>
                <a:gd name="T65" fmla="*/ 621 h 844"/>
                <a:gd name="T66" fmla="*/ 21 w 848"/>
                <a:gd name="T67" fmla="*/ 577 h 844"/>
                <a:gd name="T68" fmla="*/ 32 w 848"/>
                <a:gd name="T69" fmla="*/ 530 h 844"/>
                <a:gd name="T70" fmla="*/ 45 w 848"/>
                <a:gd name="T71" fmla="*/ 484 h 844"/>
                <a:gd name="T72" fmla="*/ 60 w 848"/>
                <a:gd name="T73" fmla="*/ 436 h 844"/>
                <a:gd name="T74" fmla="*/ 78 w 848"/>
                <a:gd name="T75" fmla="*/ 391 h 844"/>
                <a:gd name="T76" fmla="*/ 101 w 848"/>
                <a:gd name="T77" fmla="*/ 346 h 844"/>
                <a:gd name="T78" fmla="*/ 130 w 848"/>
                <a:gd name="T79" fmla="*/ 304 h 844"/>
                <a:gd name="T80" fmla="*/ 165 w 848"/>
                <a:gd name="T81" fmla="*/ 263 h 844"/>
                <a:gd name="T82" fmla="*/ 206 w 848"/>
                <a:gd name="T83" fmla="*/ 227 h 844"/>
                <a:gd name="T84" fmla="*/ 249 w 848"/>
                <a:gd name="T85" fmla="*/ 199 h 844"/>
                <a:gd name="T86" fmla="*/ 293 w 848"/>
                <a:gd name="T87" fmla="*/ 177 h 844"/>
                <a:gd name="T88" fmla="*/ 339 w 848"/>
                <a:gd name="T89" fmla="*/ 157 h 844"/>
                <a:gd name="T90" fmla="*/ 385 w 848"/>
                <a:gd name="T91" fmla="*/ 143 h 844"/>
                <a:gd name="T92" fmla="*/ 433 w 848"/>
                <a:gd name="T93" fmla="*/ 130 h 844"/>
                <a:gd name="T94" fmla="*/ 479 w 848"/>
                <a:gd name="T95" fmla="*/ 119 h 844"/>
                <a:gd name="T96" fmla="*/ 524 w 848"/>
                <a:gd name="T97" fmla="*/ 108 h 844"/>
                <a:gd name="T98" fmla="*/ 566 w 848"/>
                <a:gd name="T99" fmla="*/ 97 h 844"/>
                <a:gd name="T100" fmla="*/ 608 w 848"/>
                <a:gd name="T101" fmla="*/ 83 h 844"/>
                <a:gd name="T102" fmla="*/ 648 w 848"/>
                <a:gd name="T103" fmla="*/ 67 h 844"/>
                <a:gd name="T104" fmla="*/ 687 w 848"/>
                <a:gd name="T105" fmla="*/ 48 h 844"/>
                <a:gd name="T106" fmla="*/ 724 w 848"/>
                <a:gd name="T107" fmla="*/ 24 h 844"/>
                <a:gd name="T108" fmla="*/ 750 w 848"/>
                <a:gd name="T10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844">
                  <a:moveTo>
                    <a:pt x="750" y="0"/>
                  </a:moveTo>
                  <a:lnTo>
                    <a:pt x="848" y="0"/>
                  </a:lnTo>
                  <a:lnTo>
                    <a:pt x="840" y="11"/>
                  </a:lnTo>
                  <a:lnTo>
                    <a:pt x="809" y="46"/>
                  </a:lnTo>
                  <a:lnTo>
                    <a:pt x="769" y="81"/>
                  </a:lnTo>
                  <a:lnTo>
                    <a:pt x="727" y="109"/>
                  </a:lnTo>
                  <a:lnTo>
                    <a:pt x="682" y="133"/>
                  </a:lnTo>
                  <a:lnTo>
                    <a:pt x="637" y="151"/>
                  </a:lnTo>
                  <a:lnTo>
                    <a:pt x="589" y="167"/>
                  </a:lnTo>
                  <a:lnTo>
                    <a:pt x="543" y="179"/>
                  </a:lnTo>
                  <a:lnTo>
                    <a:pt x="496" y="191"/>
                  </a:lnTo>
                  <a:lnTo>
                    <a:pt x="452" y="200"/>
                  </a:lnTo>
                  <a:lnTo>
                    <a:pt x="409" y="212"/>
                  </a:lnTo>
                  <a:lnTo>
                    <a:pt x="367" y="226"/>
                  </a:lnTo>
                  <a:lnTo>
                    <a:pt x="326" y="241"/>
                  </a:lnTo>
                  <a:lnTo>
                    <a:pt x="288" y="261"/>
                  </a:lnTo>
                  <a:lnTo>
                    <a:pt x="252" y="286"/>
                  </a:lnTo>
                  <a:lnTo>
                    <a:pt x="217" y="315"/>
                  </a:lnTo>
                  <a:lnTo>
                    <a:pt x="188" y="349"/>
                  </a:lnTo>
                  <a:lnTo>
                    <a:pt x="164" y="385"/>
                  </a:lnTo>
                  <a:lnTo>
                    <a:pt x="144" y="425"/>
                  </a:lnTo>
                  <a:lnTo>
                    <a:pt x="127" y="465"/>
                  </a:lnTo>
                  <a:lnTo>
                    <a:pt x="115" y="507"/>
                  </a:lnTo>
                  <a:lnTo>
                    <a:pt x="104" y="549"/>
                  </a:lnTo>
                  <a:lnTo>
                    <a:pt x="92" y="594"/>
                  </a:lnTo>
                  <a:lnTo>
                    <a:pt x="81" y="640"/>
                  </a:lnTo>
                  <a:lnTo>
                    <a:pt x="69" y="688"/>
                  </a:lnTo>
                  <a:lnTo>
                    <a:pt x="53" y="734"/>
                  </a:lnTo>
                  <a:lnTo>
                    <a:pt x="35" y="781"/>
                  </a:lnTo>
                  <a:lnTo>
                    <a:pt x="13" y="824"/>
                  </a:lnTo>
                  <a:lnTo>
                    <a:pt x="0" y="844"/>
                  </a:lnTo>
                  <a:lnTo>
                    <a:pt x="0" y="660"/>
                  </a:lnTo>
                  <a:lnTo>
                    <a:pt x="11" y="621"/>
                  </a:lnTo>
                  <a:lnTo>
                    <a:pt x="21" y="577"/>
                  </a:lnTo>
                  <a:lnTo>
                    <a:pt x="32" y="530"/>
                  </a:lnTo>
                  <a:lnTo>
                    <a:pt x="45" y="484"/>
                  </a:lnTo>
                  <a:lnTo>
                    <a:pt x="60" y="436"/>
                  </a:lnTo>
                  <a:lnTo>
                    <a:pt x="78" y="391"/>
                  </a:lnTo>
                  <a:lnTo>
                    <a:pt x="101" y="346"/>
                  </a:lnTo>
                  <a:lnTo>
                    <a:pt x="130" y="304"/>
                  </a:lnTo>
                  <a:lnTo>
                    <a:pt x="165" y="263"/>
                  </a:lnTo>
                  <a:lnTo>
                    <a:pt x="206" y="227"/>
                  </a:lnTo>
                  <a:lnTo>
                    <a:pt x="249" y="199"/>
                  </a:lnTo>
                  <a:lnTo>
                    <a:pt x="293" y="177"/>
                  </a:lnTo>
                  <a:lnTo>
                    <a:pt x="339" y="157"/>
                  </a:lnTo>
                  <a:lnTo>
                    <a:pt x="385" y="143"/>
                  </a:lnTo>
                  <a:lnTo>
                    <a:pt x="433" y="130"/>
                  </a:lnTo>
                  <a:lnTo>
                    <a:pt x="479" y="119"/>
                  </a:lnTo>
                  <a:lnTo>
                    <a:pt x="524" y="108"/>
                  </a:lnTo>
                  <a:lnTo>
                    <a:pt x="566" y="97"/>
                  </a:lnTo>
                  <a:lnTo>
                    <a:pt x="608" y="83"/>
                  </a:lnTo>
                  <a:lnTo>
                    <a:pt x="648" y="67"/>
                  </a:lnTo>
                  <a:lnTo>
                    <a:pt x="687" y="48"/>
                  </a:lnTo>
                  <a:lnTo>
                    <a:pt x="724" y="24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auto">
            <a:xfrm>
              <a:off x="4262438" y="1600200"/>
              <a:ext cx="146050" cy="80963"/>
            </a:xfrm>
            <a:custGeom>
              <a:avLst/>
              <a:gdLst>
                <a:gd name="T0" fmla="*/ 10 w 185"/>
                <a:gd name="T1" fmla="*/ 0 h 102"/>
                <a:gd name="T2" fmla="*/ 185 w 185"/>
                <a:gd name="T3" fmla="*/ 0 h 102"/>
                <a:gd name="T4" fmla="*/ 151 w 185"/>
                <a:gd name="T5" fmla="*/ 10 h 102"/>
                <a:gd name="T6" fmla="*/ 112 w 185"/>
                <a:gd name="T7" fmla="*/ 25 h 102"/>
                <a:gd name="T8" fmla="*/ 73 w 185"/>
                <a:gd name="T9" fmla="*/ 45 h 102"/>
                <a:gd name="T10" fmla="*/ 36 w 185"/>
                <a:gd name="T11" fmla="*/ 70 h 102"/>
                <a:gd name="T12" fmla="*/ 3 w 185"/>
                <a:gd name="T13" fmla="*/ 100 h 102"/>
                <a:gd name="T14" fmla="*/ 0 w 185"/>
                <a:gd name="T15" fmla="*/ 102 h 102"/>
                <a:gd name="T16" fmla="*/ 0 w 185"/>
                <a:gd name="T17" fmla="*/ 6 h 102"/>
                <a:gd name="T18" fmla="*/ 10 w 185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102">
                  <a:moveTo>
                    <a:pt x="10" y="0"/>
                  </a:moveTo>
                  <a:lnTo>
                    <a:pt x="185" y="0"/>
                  </a:lnTo>
                  <a:lnTo>
                    <a:pt x="151" y="10"/>
                  </a:lnTo>
                  <a:lnTo>
                    <a:pt x="112" y="25"/>
                  </a:lnTo>
                  <a:lnTo>
                    <a:pt x="73" y="45"/>
                  </a:lnTo>
                  <a:lnTo>
                    <a:pt x="36" y="70"/>
                  </a:lnTo>
                  <a:lnTo>
                    <a:pt x="3" y="100"/>
                  </a:lnTo>
                  <a:lnTo>
                    <a:pt x="0" y="102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6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bg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9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3F1FC"/>
            </a:gs>
            <a:gs pos="74000">
              <a:srgbClr val="BFCBD9"/>
            </a:gs>
            <a:gs pos="83000">
              <a:srgbClr val="BFCBD9"/>
            </a:gs>
            <a:gs pos="100000">
              <a:srgbClr val="BFCBD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ABCEAB2-FBDF-46DE-8DD3-07B5136284FA}"/>
              </a:ext>
            </a:extLst>
          </p:cNvPr>
          <p:cNvSpPr/>
          <p:nvPr/>
        </p:nvSpPr>
        <p:spPr>
          <a:xfrm>
            <a:off x="1828800" y="1562100"/>
            <a:ext cx="9525000" cy="4555067"/>
          </a:xfrm>
          <a:prstGeom prst="rect">
            <a:avLst/>
          </a:prstGeom>
          <a:effectLst>
            <a:outerShdw blurRad="711200" dist="393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E6ECE6-8137-4F41-A6F0-DC9623651236}"/>
              </a:ext>
            </a:extLst>
          </p:cNvPr>
          <p:cNvSpPr/>
          <p:nvPr/>
        </p:nvSpPr>
        <p:spPr>
          <a:xfrm>
            <a:off x="474810" y="474810"/>
            <a:ext cx="11242380" cy="5908380"/>
          </a:xfrm>
          <a:prstGeom prst="roundRect">
            <a:avLst>
              <a:gd name="adj" fmla="val 1770"/>
            </a:avLst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12DC555-B169-430C-85D9-8F1BCAF97743}"/>
              </a:ext>
            </a:extLst>
          </p:cNvPr>
          <p:cNvSpPr/>
          <p:nvPr/>
        </p:nvSpPr>
        <p:spPr>
          <a:xfrm>
            <a:off x="474810" y="472380"/>
            <a:ext cx="11242380" cy="1364297"/>
          </a:xfrm>
          <a:custGeom>
            <a:avLst/>
            <a:gdLst>
              <a:gd name="connsiteX0" fmla="*/ 104578 w 11242380"/>
              <a:gd name="connsiteY0" fmla="*/ 0 h 1364297"/>
              <a:gd name="connsiteX1" fmla="*/ 11137802 w 11242380"/>
              <a:gd name="connsiteY1" fmla="*/ 0 h 1364297"/>
              <a:gd name="connsiteX2" fmla="*/ 11242380 w 11242380"/>
              <a:gd name="connsiteY2" fmla="*/ 104578 h 1364297"/>
              <a:gd name="connsiteX3" fmla="*/ 11242380 w 11242380"/>
              <a:gd name="connsiteY3" fmla="*/ 1364297 h 1364297"/>
              <a:gd name="connsiteX4" fmla="*/ 0 w 11242380"/>
              <a:gd name="connsiteY4" fmla="*/ 1364297 h 1364297"/>
              <a:gd name="connsiteX5" fmla="*/ 0 w 11242380"/>
              <a:gd name="connsiteY5" fmla="*/ 104578 h 1364297"/>
              <a:gd name="connsiteX6" fmla="*/ 104578 w 11242380"/>
              <a:gd name="connsiteY6" fmla="*/ 0 h 13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42380" h="1364297">
                <a:moveTo>
                  <a:pt x="104578" y="0"/>
                </a:moveTo>
                <a:lnTo>
                  <a:pt x="11137802" y="0"/>
                </a:lnTo>
                <a:cubicBezTo>
                  <a:pt x="11195559" y="0"/>
                  <a:pt x="11242380" y="46821"/>
                  <a:pt x="11242380" y="104578"/>
                </a:cubicBezTo>
                <a:lnTo>
                  <a:pt x="11242380" y="1364297"/>
                </a:lnTo>
                <a:lnTo>
                  <a:pt x="0" y="1364297"/>
                </a:lnTo>
                <a:lnTo>
                  <a:pt x="0" y="104578"/>
                </a:lnTo>
                <a:cubicBezTo>
                  <a:pt x="0" y="46821"/>
                  <a:pt x="46821" y="0"/>
                  <a:pt x="104578" y="0"/>
                </a:cubicBezTo>
                <a:close/>
              </a:path>
            </a:pathLst>
          </a:custGeom>
          <a:gradFill>
            <a:gsLst>
              <a:gs pos="0">
                <a:srgbClr val="33CAFF"/>
              </a:gs>
              <a:gs pos="74000">
                <a:srgbClr val="4C8BFD"/>
              </a:gs>
              <a:gs pos="83000">
                <a:srgbClr val="4C8BFD"/>
              </a:gs>
              <a:gs pos="100000">
                <a:srgbClr val="4C8BFD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4698"/>
            <a:ext cx="10515600" cy="432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660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600" smtClean="0">
                <a:solidFill>
                  <a:srgbClr val="5D686E"/>
                </a:solidFill>
              </a:defRPr>
            </a:lvl1pPr>
          </a:lstStyle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46605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600" smtClean="0">
                <a:solidFill>
                  <a:srgbClr val="5D686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46605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600" smtClean="0">
                <a:solidFill>
                  <a:srgbClr val="5D686E"/>
                </a:solidFill>
              </a:defRPr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88899" y="6959601"/>
            <a:ext cx="162095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067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4" tooltip="PresentationGo!"/>
              </a:rPr>
              <a:t>presentationgo.com</a:t>
            </a:r>
            <a:endParaRPr lang="en-US" sz="1067" dirty="0"/>
          </a:p>
        </p:txBody>
      </p:sp>
      <p:grpSp>
        <p:nvGrpSpPr>
          <p:cNvPr id="12" name="Group 11"/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5141"/>
            <a:ext cx="10515600" cy="135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289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>
    <p:push dir="u"/>
  </p:transition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rgbClr val="5D686E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rgbClr val="5D686E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rgbClr val="5D686E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rgbClr val="5D686E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rgbClr val="5D686E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6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1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8899" y="6959601"/>
            <a:ext cx="162095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067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3" tooltip="PresentationGo!"/>
              </a:rPr>
              <a:t>presentationgo.com</a:t>
            </a:r>
            <a:endParaRPr lang="en-US" sz="1067" dirty="0"/>
          </a:p>
        </p:txBody>
      </p:sp>
      <p:grpSp>
        <p:nvGrpSpPr>
          <p:cNvPr id="12" name="Group 11"/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0" y="0"/>
            <a:ext cx="12191999" cy="6858000"/>
            <a:chOff x="4262438" y="1600200"/>
            <a:chExt cx="3654426" cy="3657601"/>
          </a:xfrm>
          <a:solidFill>
            <a:srgbClr val="F89F1B"/>
          </a:solidFill>
        </p:grpSpPr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7786688" y="5159375"/>
              <a:ext cx="130175" cy="98425"/>
            </a:xfrm>
            <a:custGeom>
              <a:avLst/>
              <a:gdLst>
                <a:gd name="T0" fmla="*/ 164 w 164"/>
                <a:gd name="T1" fmla="*/ 0 h 123"/>
                <a:gd name="T2" fmla="*/ 164 w 164"/>
                <a:gd name="T3" fmla="*/ 81 h 123"/>
                <a:gd name="T4" fmla="*/ 143 w 164"/>
                <a:gd name="T5" fmla="*/ 92 h 123"/>
                <a:gd name="T6" fmla="*/ 110 w 164"/>
                <a:gd name="T7" fmla="*/ 115 h 123"/>
                <a:gd name="T8" fmla="*/ 102 w 164"/>
                <a:gd name="T9" fmla="*/ 123 h 123"/>
                <a:gd name="T10" fmla="*/ 0 w 164"/>
                <a:gd name="T11" fmla="*/ 123 h 123"/>
                <a:gd name="T12" fmla="*/ 0 w 164"/>
                <a:gd name="T13" fmla="*/ 123 h 123"/>
                <a:gd name="T14" fmla="*/ 31 w 164"/>
                <a:gd name="T15" fmla="*/ 88 h 123"/>
                <a:gd name="T16" fmla="*/ 64 w 164"/>
                <a:gd name="T17" fmla="*/ 59 h 123"/>
                <a:gd name="T18" fmla="*/ 103 w 164"/>
                <a:gd name="T19" fmla="*/ 31 h 123"/>
                <a:gd name="T20" fmla="*/ 145 w 164"/>
                <a:gd name="T21" fmla="*/ 8 h 123"/>
                <a:gd name="T22" fmla="*/ 164 w 164"/>
                <a:gd name="T2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23">
                  <a:moveTo>
                    <a:pt x="164" y="0"/>
                  </a:moveTo>
                  <a:lnTo>
                    <a:pt x="164" y="81"/>
                  </a:lnTo>
                  <a:lnTo>
                    <a:pt x="143" y="92"/>
                  </a:lnTo>
                  <a:lnTo>
                    <a:pt x="110" y="115"/>
                  </a:lnTo>
                  <a:lnTo>
                    <a:pt x="102" y="123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31" y="88"/>
                  </a:lnTo>
                  <a:lnTo>
                    <a:pt x="64" y="59"/>
                  </a:lnTo>
                  <a:lnTo>
                    <a:pt x="103" y="31"/>
                  </a:lnTo>
                  <a:lnTo>
                    <a:pt x="145" y="8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7539038" y="4938713"/>
              <a:ext cx="377825" cy="319088"/>
            </a:xfrm>
            <a:custGeom>
              <a:avLst/>
              <a:gdLst>
                <a:gd name="T0" fmla="*/ 478 w 478"/>
                <a:gd name="T1" fmla="*/ 0 h 402"/>
                <a:gd name="T2" fmla="*/ 478 w 478"/>
                <a:gd name="T3" fmla="*/ 75 h 402"/>
                <a:gd name="T4" fmla="*/ 459 w 478"/>
                <a:gd name="T5" fmla="*/ 80 h 402"/>
                <a:gd name="T6" fmla="*/ 416 w 478"/>
                <a:gd name="T7" fmla="*/ 89 h 402"/>
                <a:gd name="T8" fmla="*/ 373 w 478"/>
                <a:gd name="T9" fmla="*/ 101 h 402"/>
                <a:gd name="T10" fmla="*/ 331 w 478"/>
                <a:gd name="T11" fmla="*/ 115 h 402"/>
                <a:gd name="T12" fmla="*/ 290 w 478"/>
                <a:gd name="T13" fmla="*/ 130 h 402"/>
                <a:gd name="T14" fmla="*/ 252 w 478"/>
                <a:gd name="T15" fmla="*/ 150 h 402"/>
                <a:gd name="T16" fmla="*/ 216 w 478"/>
                <a:gd name="T17" fmla="*/ 174 h 402"/>
                <a:gd name="T18" fmla="*/ 181 w 478"/>
                <a:gd name="T19" fmla="*/ 204 h 402"/>
                <a:gd name="T20" fmla="*/ 151 w 478"/>
                <a:gd name="T21" fmla="*/ 238 h 402"/>
                <a:gd name="T22" fmla="*/ 128 w 478"/>
                <a:gd name="T23" fmla="*/ 274 h 402"/>
                <a:gd name="T24" fmla="*/ 108 w 478"/>
                <a:gd name="T25" fmla="*/ 314 h 402"/>
                <a:gd name="T26" fmla="*/ 91 w 478"/>
                <a:gd name="T27" fmla="*/ 354 h 402"/>
                <a:gd name="T28" fmla="*/ 79 w 478"/>
                <a:gd name="T29" fmla="*/ 395 h 402"/>
                <a:gd name="T30" fmla="*/ 77 w 478"/>
                <a:gd name="T31" fmla="*/ 402 h 402"/>
                <a:gd name="T32" fmla="*/ 0 w 478"/>
                <a:gd name="T33" fmla="*/ 402 h 402"/>
                <a:gd name="T34" fmla="*/ 9 w 478"/>
                <a:gd name="T35" fmla="*/ 373 h 402"/>
                <a:gd name="T36" fmla="*/ 24 w 478"/>
                <a:gd name="T37" fmla="*/ 325 h 402"/>
                <a:gd name="T38" fmla="*/ 42 w 478"/>
                <a:gd name="T39" fmla="*/ 280 h 402"/>
                <a:gd name="T40" fmla="*/ 65 w 478"/>
                <a:gd name="T41" fmla="*/ 235 h 402"/>
                <a:gd name="T42" fmla="*/ 94 w 478"/>
                <a:gd name="T43" fmla="*/ 193 h 402"/>
                <a:gd name="T44" fmla="*/ 129 w 478"/>
                <a:gd name="T45" fmla="*/ 153 h 402"/>
                <a:gd name="T46" fmla="*/ 170 w 478"/>
                <a:gd name="T47" fmla="*/ 116 h 402"/>
                <a:gd name="T48" fmla="*/ 213 w 478"/>
                <a:gd name="T49" fmla="*/ 88 h 402"/>
                <a:gd name="T50" fmla="*/ 256 w 478"/>
                <a:gd name="T51" fmla="*/ 66 h 402"/>
                <a:gd name="T52" fmla="*/ 303 w 478"/>
                <a:gd name="T53" fmla="*/ 46 h 402"/>
                <a:gd name="T54" fmla="*/ 349 w 478"/>
                <a:gd name="T55" fmla="*/ 32 h 402"/>
                <a:gd name="T56" fmla="*/ 396 w 478"/>
                <a:gd name="T57" fmla="*/ 19 h 402"/>
                <a:gd name="T58" fmla="*/ 443 w 478"/>
                <a:gd name="T59" fmla="*/ 8 h 402"/>
                <a:gd name="T60" fmla="*/ 478 w 478"/>
                <a:gd name="T6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8" h="402">
                  <a:moveTo>
                    <a:pt x="478" y="0"/>
                  </a:moveTo>
                  <a:lnTo>
                    <a:pt x="478" y="75"/>
                  </a:lnTo>
                  <a:lnTo>
                    <a:pt x="459" y="80"/>
                  </a:lnTo>
                  <a:lnTo>
                    <a:pt x="416" y="89"/>
                  </a:lnTo>
                  <a:lnTo>
                    <a:pt x="373" y="101"/>
                  </a:lnTo>
                  <a:lnTo>
                    <a:pt x="331" y="115"/>
                  </a:lnTo>
                  <a:lnTo>
                    <a:pt x="290" y="130"/>
                  </a:lnTo>
                  <a:lnTo>
                    <a:pt x="252" y="150"/>
                  </a:lnTo>
                  <a:lnTo>
                    <a:pt x="216" y="174"/>
                  </a:lnTo>
                  <a:lnTo>
                    <a:pt x="181" y="204"/>
                  </a:lnTo>
                  <a:lnTo>
                    <a:pt x="151" y="238"/>
                  </a:lnTo>
                  <a:lnTo>
                    <a:pt x="128" y="274"/>
                  </a:lnTo>
                  <a:lnTo>
                    <a:pt x="108" y="314"/>
                  </a:lnTo>
                  <a:lnTo>
                    <a:pt x="91" y="354"/>
                  </a:lnTo>
                  <a:lnTo>
                    <a:pt x="79" y="395"/>
                  </a:lnTo>
                  <a:lnTo>
                    <a:pt x="77" y="402"/>
                  </a:lnTo>
                  <a:lnTo>
                    <a:pt x="0" y="402"/>
                  </a:lnTo>
                  <a:lnTo>
                    <a:pt x="9" y="373"/>
                  </a:lnTo>
                  <a:lnTo>
                    <a:pt x="24" y="325"/>
                  </a:lnTo>
                  <a:lnTo>
                    <a:pt x="42" y="280"/>
                  </a:lnTo>
                  <a:lnTo>
                    <a:pt x="65" y="235"/>
                  </a:lnTo>
                  <a:lnTo>
                    <a:pt x="94" y="193"/>
                  </a:lnTo>
                  <a:lnTo>
                    <a:pt x="129" y="153"/>
                  </a:lnTo>
                  <a:lnTo>
                    <a:pt x="170" y="116"/>
                  </a:lnTo>
                  <a:lnTo>
                    <a:pt x="213" y="88"/>
                  </a:lnTo>
                  <a:lnTo>
                    <a:pt x="256" y="66"/>
                  </a:lnTo>
                  <a:lnTo>
                    <a:pt x="303" y="46"/>
                  </a:lnTo>
                  <a:lnTo>
                    <a:pt x="349" y="32"/>
                  </a:lnTo>
                  <a:lnTo>
                    <a:pt x="396" y="19"/>
                  </a:lnTo>
                  <a:lnTo>
                    <a:pt x="443" y="8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7319963" y="4694238"/>
              <a:ext cx="596900" cy="563563"/>
            </a:xfrm>
            <a:custGeom>
              <a:avLst/>
              <a:gdLst>
                <a:gd name="T0" fmla="*/ 752 w 752"/>
                <a:gd name="T1" fmla="*/ 0 h 711"/>
                <a:gd name="T2" fmla="*/ 752 w 752"/>
                <a:gd name="T3" fmla="*/ 90 h 711"/>
                <a:gd name="T4" fmla="*/ 738 w 752"/>
                <a:gd name="T5" fmla="*/ 99 h 711"/>
                <a:gd name="T6" fmla="*/ 696 w 752"/>
                <a:gd name="T7" fmla="*/ 120 h 711"/>
                <a:gd name="T8" fmla="*/ 652 w 752"/>
                <a:gd name="T9" fmla="*/ 136 h 711"/>
                <a:gd name="T10" fmla="*/ 607 w 752"/>
                <a:gd name="T11" fmla="*/ 150 h 711"/>
                <a:gd name="T12" fmla="*/ 563 w 752"/>
                <a:gd name="T13" fmla="*/ 162 h 711"/>
                <a:gd name="T14" fmla="*/ 518 w 752"/>
                <a:gd name="T15" fmla="*/ 173 h 711"/>
                <a:gd name="T16" fmla="*/ 474 w 752"/>
                <a:gd name="T17" fmla="*/ 183 h 711"/>
                <a:gd name="T18" fmla="*/ 431 w 752"/>
                <a:gd name="T19" fmla="*/ 195 h 711"/>
                <a:gd name="T20" fmla="*/ 389 w 752"/>
                <a:gd name="T21" fmla="*/ 208 h 711"/>
                <a:gd name="T22" fmla="*/ 348 w 752"/>
                <a:gd name="T23" fmla="*/ 223 h 711"/>
                <a:gd name="T24" fmla="*/ 311 w 752"/>
                <a:gd name="T25" fmla="*/ 243 h 711"/>
                <a:gd name="T26" fmla="*/ 274 w 752"/>
                <a:gd name="T27" fmla="*/ 268 h 711"/>
                <a:gd name="T28" fmla="*/ 241 w 752"/>
                <a:gd name="T29" fmla="*/ 298 h 711"/>
                <a:gd name="T30" fmla="*/ 210 w 752"/>
                <a:gd name="T31" fmla="*/ 331 h 711"/>
                <a:gd name="T32" fmla="*/ 186 w 752"/>
                <a:gd name="T33" fmla="*/ 368 h 711"/>
                <a:gd name="T34" fmla="*/ 166 w 752"/>
                <a:gd name="T35" fmla="*/ 407 h 711"/>
                <a:gd name="T36" fmla="*/ 151 w 752"/>
                <a:gd name="T37" fmla="*/ 448 h 711"/>
                <a:gd name="T38" fmla="*/ 137 w 752"/>
                <a:gd name="T39" fmla="*/ 490 h 711"/>
                <a:gd name="T40" fmla="*/ 126 w 752"/>
                <a:gd name="T41" fmla="*/ 532 h 711"/>
                <a:gd name="T42" fmla="*/ 115 w 752"/>
                <a:gd name="T43" fmla="*/ 576 h 711"/>
                <a:gd name="T44" fmla="*/ 105 w 752"/>
                <a:gd name="T45" fmla="*/ 621 h 711"/>
                <a:gd name="T46" fmla="*/ 92 w 752"/>
                <a:gd name="T47" fmla="*/ 665 h 711"/>
                <a:gd name="T48" fmla="*/ 78 w 752"/>
                <a:gd name="T49" fmla="*/ 710 h 711"/>
                <a:gd name="T50" fmla="*/ 78 w 752"/>
                <a:gd name="T51" fmla="*/ 711 h 711"/>
                <a:gd name="T52" fmla="*/ 0 w 752"/>
                <a:gd name="T53" fmla="*/ 711 h 711"/>
                <a:gd name="T54" fmla="*/ 4 w 752"/>
                <a:gd name="T55" fmla="*/ 701 h 711"/>
                <a:gd name="T56" fmla="*/ 19 w 752"/>
                <a:gd name="T57" fmla="*/ 656 h 711"/>
                <a:gd name="T58" fmla="*/ 32 w 752"/>
                <a:gd name="T59" fmla="*/ 609 h 711"/>
                <a:gd name="T60" fmla="*/ 43 w 752"/>
                <a:gd name="T61" fmla="*/ 560 h 711"/>
                <a:gd name="T62" fmla="*/ 54 w 752"/>
                <a:gd name="T63" fmla="*/ 512 h 711"/>
                <a:gd name="T64" fmla="*/ 67 w 752"/>
                <a:gd name="T65" fmla="*/ 466 h 711"/>
                <a:gd name="T66" fmla="*/ 82 w 752"/>
                <a:gd name="T67" fmla="*/ 419 h 711"/>
                <a:gd name="T68" fmla="*/ 101 w 752"/>
                <a:gd name="T69" fmla="*/ 373 h 711"/>
                <a:gd name="T70" fmla="*/ 124 w 752"/>
                <a:gd name="T71" fmla="*/ 328 h 711"/>
                <a:gd name="T72" fmla="*/ 152 w 752"/>
                <a:gd name="T73" fmla="*/ 286 h 711"/>
                <a:gd name="T74" fmla="*/ 187 w 752"/>
                <a:gd name="T75" fmla="*/ 246 h 711"/>
                <a:gd name="T76" fmla="*/ 228 w 752"/>
                <a:gd name="T77" fmla="*/ 211 h 711"/>
                <a:gd name="T78" fmla="*/ 271 w 752"/>
                <a:gd name="T79" fmla="*/ 181 h 711"/>
                <a:gd name="T80" fmla="*/ 315 w 752"/>
                <a:gd name="T81" fmla="*/ 159 h 711"/>
                <a:gd name="T82" fmla="*/ 361 w 752"/>
                <a:gd name="T83" fmla="*/ 141 h 711"/>
                <a:gd name="T84" fmla="*/ 407 w 752"/>
                <a:gd name="T85" fmla="*/ 125 h 711"/>
                <a:gd name="T86" fmla="*/ 455 w 752"/>
                <a:gd name="T87" fmla="*/ 113 h 711"/>
                <a:gd name="T88" fmla="*/ 501 w 752"/>
                <a:gd name="T89" fmla="*/ 101 h 711"/>
                <a:gd name="T90" fmla="*/ 550 w 752"/>
                <a:gd name="T91" fmla="*/ 89 h 711"/>
                <a:gd name="T92" fmla="*/ 598 w 752"/>
                <a:gd name="T93" fmla="*/ 76 h 711"/>
                <a:gd name="T94" fmla="*/ 644 w 752"/>
                <a:gd name="T95" fmla="*/ 61 h 711"/>
                <a:gd name="T96" fmla="*/ 687 w 752"/>
                <a:gd name="T97" fmla="*/ 43 h 711"/>
                <a:gd name="T98" fmla="*/ 729 w 752"/>
                <a:gd name="T99" fmla="*/ 17 h 711"/>
                <a:gd name="T100" fmla="*/ 752 w 752"/>
                <a:gd name="T10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52" h="711">
                  <a:moveTo>
                    <a:pt x="752" y="0"/>
                  </a:moveTo>
                  <a:lnTo>
                    <a:pt x="752" y="90"/>
                  </a:lnTo>
                  <a:lnTo>
                    <a:pt x="738" y="99"/>
                  </a:lnTo>
                  <a:lnTo>
                    <a:pt x="696" y="120"/>
                  </a:lnTo>
                  <a:lnTo>
                    <a:pt x="652" y="136"/>
                  </a:lnTo>
                  <a:lnTo>
                    <a:pt x="607" y="150"/>
                  </a:lnTo>
                  <a:lnTo>
                    <a:pt x="563" y="162"/>
                  </a:lnTo>
                  <a:lnTo>
                    <a:pt x="518" y="173"/>
                  </a:lnTo>
                  <a:lnTo>
                    <a:pt x="474" y="183"/>
                  </a:lnTo>
                  <a:lnTo>
                    <a:pt x="431" y="195"/>
                  </a:lnTo>
                  <a:lnTo>
                    <a:pt x="389" y="208"/>
                  </a:lnTo>
                  <a:lnTo>
                    <a:pt x="348" y="223"/>
                  </a:lnTo>
                  <a:lnTo>
                    <a:pt x="311" y="243"/>
                  </a:lnTo>
                  <a:lnTo>
                    <a:pt x="274" y="268"/>
                  </a:lnTo>
                  <a:lnTo>
                    <a:pt x="241" y="298"/>
                  </a:lnTo>
                  <a:lnTo>
                    <a:pt x="210" y="331"/>
                  </a:lnTo>
                  <a:lnTo>
                    <a:pt x="186" y="368"/>
                  </a:lnTo>
                  <a:lnTo>
                    <a:pt x="166" y="407"/>
                  </a:lnTo>
                  <a:lnTo>
                    <a:pt x="151" y="448"/>
                  </a:lnTo>
                  <a:lnTo>
                    <a:pt x="137" y="490"/>
                  </a:lnTo>
                  <a:lnTo>
                    <a:pt x="126" y="532"/>
                  </a:lnTo>
                  <a:lnTo>
                    <a:pt x="115" y="576"/>
                  </a:lnTo>
                  <a:lnTo>
                    <a:pt x="105" y="621"/>
                  </a:lnTo>
                  <a:lnTo>
                    <a:pt x="92" y="665"/>
                  </a:lnTo>
                  <a:lnTo>
                    <a:pt x="78" y="710"/>
                  </a:lnTo>
                  <a:lnTo>
                    <a:pt x="78" y="711"/>
                  </a:lnTo>
                  <a:lnTo>
                    <a:pt x="0" y="711"/>
                  </a:lnTo>
                  <a:lnTo>
                    <a:pt x="4" y="701"/>
                  </a:lnTo>
                  <a:lnTo>
                    <a:pt x="19" y="656"/>
                  </a:lnTo>
                  <a:lnTo>
                    <a:pt x="32" y="609"/>
                  </a:lnTo>
                  <a:lnTo>
                    <a:pt x="43" y="560"/>
                  </a:lnTo>
                  <a:lnTo>
                    <a:pt x="54" y="512"/>
                  </a:lnTo>
                  <a:lnTo>
                    <a:pt x="67" y="466"/>
                  </a:lnTo>
                  <a:lnTo>
                    <a:pt x="82" y="419"/>
                  </a:lnTo>
                  <a:lnTo>
                    <a:pt x="101" y="373"/>
                  </a:lnTo>
                  <a:lnTo>
                    <a:pt x="124" y="328"/>
                  </a:lnTo>
                  <a:lnTo>
                    <a:pt x="152" y="286"/>
                  </a:lnTo>
                  <a:lnTo>
                    <a:pt x="187" y="246"/>
                  </a:lnTo>
                  <a:lnTo>
                    <a:pt x="228" y="211"/>
                  </a:lnTo>
                  <a:lnTo>
                    <a:pt x="271" y="181"/>
                  </a:lnTo>
                  <a:lnTo>
                    <a:pt x="315" y="159"/>
                  </a:lnTo>
                  <a:lnTo>
                    <a:pt x="361" y="141"/>
                  </a:lnTo>
                  <a:lnTo>
                    <a:pt x="407" y="125"/>
                  </a:lnTo>
                  <a:lnTo>
                    <a:pt x="455" y="113"/>
                  </a:lnTo>
                  <a:lnTo>
                    <a:pt x="501" y="101"/>
                  </a:lnTo>
                  <a:lnTo>
                    <a:pt x="550" y="89"/>
                  </a:lnTo>
                  <a:lnTo>
                    <a:pt x="598" y="76"/>
                  </a:lnTo>
                  <a:lnTo>
                    <a:pt x="644" y="61"/>
                  </a:lnTo>
                  <a:lnTo>
                    <a:pt x="687" y="43"/>
                  </a:lnTo>
                  <a:lnTo>
                    <a:pt x="729" y="17"/>
                  </a:lnTo>
                  <a:lnTo>
                    <a:pt x="7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6969126" y="4129088"/>
              <a:ext cx="947738" cy="1128713"/>
            </a:xfrm>
            <a:custGeom>
              <a:avLst/>
              <a:gdLst>
                <a:gd name="T0" fmla="*/ 1196 w 1196"/>
                <a:gd name="T1" fmla="*/ 250 h 1422"/>
                <a:gd name="T2" fmla="*/ 1182 w 1196"/>
                <a:gd name="T3" fmla="*/ 304 h 1422"/>
                <a:gd name="T4" fmla="*/ 1148 w 1196"/>
                <a:gd name="T5" fmla="*/ 396 h 1422"/>
                <a:gd name="T6" fmla="*/ 1096 w 1196"/>
                <a:gd name="T7" fmla="*/ 483 h 1422"/>
                <a:gd name="T8" fmla="*/ 1021 w 1196"/>
                <a:gd name="T9" fmla="*/ 559 h 1422"/>
                <a:gd name="T10" fmla="*/ 934 w 1196"/>
                <a:gd name="T11" fmla="*/ 611 h 1422"/>
                <a:gd name="T12" fmla="*/ 841 w 1196"/>
                <a:gd name="T13" fmla="*/ 644 h 1422"/>
                <a:gd name="T14" fmla="*/ 748 w 1196"/>
                <a:gd name="T15" fmla="*/ 668 h 1422"/>
                <a:gd name="T16" fmla="*/ 659 w 1196"/>
                <a:gd name="T17" fmla="*/ 690 h 1422"/>
                <a:gd name="T18" fmla="*/ 578 w 1196"/>
                <a:gd name="T19" fmla="*/ 720 h 1422"/>
                <a:gd name="T20" fmla="*/ 503 w 1196"/>
                <a:gd name="T21" fmla="*/ 763 h 1422"/>
                <a:gd name="T22" fmla="*/ 438 w 1196"/>
                <a:gd name="T23" fmla="*/ 828 h 1422"/>
                <a:gd name="T24" fmla="*/ 395 w 1196"/>
                <a:gd name="T25" fmla="*/ 902 h 1422"/>
                <a:gd name="T26" fmla="*/ 365 w 1196"/>
                <a:gd name="T27" fmla="*/ 985 h 1422"/>
                <a:gd name="T28" fmla="*/ 344 w 1196"/>
                <a:gd name="T29" fmla="*/ 1072 h 1422"/>
                <a:gd name="T30" fmla="*/ 319 w 1196"/>
                <a:gd name="T31" fmla="*/ 1166 h 1422"/>
                <a:gd name="T32" fmla="*/ 287 w 1196"/>
                <a:gd name="T33" fmla="*/ 1258 h 1422"/>
                <a:gd name="T34" fmla="*/ 235 w 1196"/>
                <a:gd name="T35" fmla="*/ 1345 h 1422"/>
                <a:gd name="T36" fmla="*/ 160 w 1196"/>
                <a:gd name="T37" fmla="*/ 1421 h 1422"/>
                <a:gd name="T38" fmla="*/ 0 w 1196"/>
                <a:gd name="T39" fmla="*/ 1422 h 1422"/>
                <a:gd name="T40" fmla="*/ 77 w 1196"/>
                <a:gd name="T41" fmla="*/ 1388 h 1422"/>
                <a:gd name="T42" fmla="*/ 147 w 1196"/>
                <a:gd name="T43" fmla="*/ 1334 h 1422"/>
                <a:gd name="T44" fmla="*/ 202 w 1196"/>
                <a:gd name="T45" fmla="*/ 1264 h 1422"/>
                <a:gd name="T46" fmla="*/ 237 w 1196"/>
                <a:gd name="T47" fmla="*/ 1184 h 1422"/>
                <a:gd name="T48" fmla="*/ 262 w 1196"/>
                <a:gd name="T49" fmla="*/ 1100 h 1422"/>
                <a:gd name="T50" fmla="*/ 284 w 1196"/>
                <a:gd name="T51" fmla="*/ 1009 h 1422"/>
                <a:gd name="T52" fmla="*/ 311 w 1196"/>
                <a:gd name="T53" fmla="*/ 915 h 1422"/>
                <a:gd name="T54" fmla="*/ 353 w 1196"/>
                <a:gd name="T55" fmla="*/ 824 h 1422"/>
                <a:gd name="T56" fmla="*/ 417 w 1196"/>
                <a:gd name="T57" fmla="*/ 741 h 1422"/>
                <a:gd name="T58" fmla="*/ 500 w 1196"/>
                <a:gd name="T59" fmla="*/ 676 h 1422"/>
                <a:gd name="T60" fmla="*/ 589 w 1196"/>
                <a:gd name="T61" fmla="*/ 636 h 1422"/>
                <a:gd name="T62" fmla="*/ 683 w 1196"/>
                <a:gd name="T63" fmla="*/ 608 h 1422"/>
                <a:gd name="T64" fmla="*/ 774 w 1196"/>
                <a:gd name="T65" fmla="*/ 585 h 1422"/>
                <a:gd name="T66" fmla="*/ 860 w 1196"/>
                <a:gd name="T67" fmla="*/ 562 h 1422"/>
                <a:gd name="T68" fmla="*/ 938 w 1196"/>
                <a:gd name="T69" fmla="*/ 525 h 1422"/>
                <a:gd name="T70" fmla="*/ 1009 w 1196"/>
                <a:gd name="T71" fmla="*/ 472 h 1422"/>
                <a:gd name="T72" fmla="*/ 1063 w 1196"/>
                <a:gd name="T73" fmla="*/ 400 h 1422"/>
                <a:gd name="T74" fmla="*/ 1098 w 1196"/>
                <a:gd name="T75" fmla="*/ 322 h 1422"/>
                <a:gd name="T76" fmla="*/ 1123 w 1196"/>
                <a:gd name="T77" fmla="*/ 236 h 1422"/>
                <a:gd name="T78" fmla="*/ 1147 w 1196"/>
                <a:gd name="T79" fmla="*/ 138 h 1422"/>
                <a:gd name="T80" fmla="*/ 1180 w 1196"/>
                <a:gd name="T81" fmla="*/ 3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6" h="1422">
                  <a:moveTo>
                    <a:pt x="1196" y="0"/>
                  </a:moveTo>
                  <a:lnTo>
                    <a:pt x="1196" y="250"/>
                  </a:lnTo>
                  <a:lnTo>
                    <a:pt x="1194" y="257"/>
                  </a:lnTo>
                  <a:lnTo>
                    <a:pt x="1182" y="304"/>
                  </a:lnTo>
                  <a:lnTo>
                    <a:pt x="1166" y="350"/>
                  </a:lnTo>
                  <a:lnTo>
                    <a:pt x="1148" y="396"/>
                  </a:lnTo>
                  <a:lnTo>
                    <a:pt x="1124" y="441"/>
                  </a:lnTo>
                  <a:lnTo>
                    <a:pt x="1096" y="483"/>
                  </a:lnTo>
                  <a:lnTo>
                    <a:pt x="1061" y="524"/>
                  </a:lnTo>
                  <a:lnTo>
                    <a:pt x="1021" y="559"/>
                  </a:lnTo>
                  <a:lnTo>
                    <a:pt x="977" y="588"/>
                  </a:lnTo>
                  <a:lnTo>
                    <a:pt x="934" y="611"/>
                  </a:lnTo>
                  <a:lnTo>
                    <a:pt x="888" y="629"/>
                  </a:lnTo>
                  <a:lnTo>
                    <a:pt x="841" y="644"/>
                  </a:lnTo>
                  <a:lnTo>
                    <a:pt x="794" y="657"/>
                  </a:lnTo>
                  <a:lnTo>
                    <a:pt x="748" y="668"/>
                  </a:lnTo>
                  <a:lnTo>
                    <a:pt x="703" y="679"/>
                  </a:lnTo>
                  <a:lnTo>
                    <a:pt x="659" y="690"/>
                  </a:lnTo>
                  <a:lnTo>
                    <a:pt x="619" y="703"/>
                  </a:lnTo>
                  <a:lnTo>
                    <a:pt x="578" y="720"/>
                  </a:lnTo>
                  <a:lnTo>
                    <a:pt x="539" y="739"/>
                  </a:lnTo>
                  <a:lnTo>
                    <a:pt x="503" y="763"/>
                  </a:lnTo>
                  <a:lnTo>
                    <a:pt x="469" y="793"/>
                  </a:lnTo>
                  <a:lnTo>
                    <a:pt x="438" y="828"/>
                  </a:lnTo>
                  <a:lnTo>
                    <a:pt x="414" y="864"/>
                  </a:lnTo>
                  <a:lnTo>
                    <a:pt x="395" y="902"/>
                  </a:lnTo>
                  <a:lnTo>
                    <a:pt x="379" y="943"/>
                  </a:lnTo>
                  <a:lnTo>
                    <a:pt x="365" y="985"/>
                  </a:lnTo>
                  <a:lnTo>
                    <a:pt x="354" y="1028"/>
                  </a:lnTo>
                  <a:lnTo>
                    <a:pt x="344" y="1072"/>
                  </a:lnTo>
                  <a:lnTo>
                    <a:pt x="332" y="1119"/>
                  </a:lnTo>
                  <a:lnTo>
                    <a:pt x="319" y="1166"/>
                  </a:lnTo>
                  <a:lnTo>
                    <a:pt x="305" y="1213"/>
                  </a:lnTo>
                  <a:lnTo>
                    <a:pt x="287" y="1258"/>
                  </a:lnTo>
                  <a:lnTo>
                    <a:pt x="263" y="1303"/>
                  </a:lnTo>
                  <a:lnTo>
                    <a:pt x="235" y="1345"/>
                  </a:lnTo>
                  <a:lnTo>
                    <a:pt x="200" y="1386"/>
                  </a:lnTo>
                  <a:lnTo>
                    <a:pt x="160" y="1421"/>
                  </a:lnTo>
                  <a:lnTo>
                    <a:pt x="157" y="1422"/>
                  </a:lnTo>
                  <a:lnTo>
                    <a:pt x="0" y="1422"/>
                  </a:lnTo>
                  <a:lnTo>
                    <a:pt x="38" y="1408"/>
                  </a:lnTo>
                  <a:lnTo>
                    <a:pt x="77" y="1388"/>
                  </a:lnTo>
                  <a:lnTo>
                    <a:pt x="113" y="1363"/>
                  </a:lnTo>
                  <a:lnTo>
                    <a:pt x="147" y="1334"/>
                  </a:lnTo>
                  <a:lnTo>
                    <a:pt x="178" y="1300"/>
                  </a:lnTo>
                  <a:lnTo>
                    <a:pt x="202" y="1264"/>
                  </a:lnTo>
                  <a:lnTo>
                    <a:pt x="221" y="1224"/>
                  </a:lnTo>
                  <a:lnTo>
                    <a:pt x="237" y="1184"/>
                  </a:lnTo>
                  <a:lnTo>
                    <a:pt x="251" y="1142"/>
                  </a:lnTo>
                  <a:lnTo>
                    <a:pt x="262" y="1100"/>
                  </a:lnTo>
                  <a:lnTo>
                    <a:pt x="273" y="1055"/>
                  </a:lnTo>
                  <a:lnTo>
                    <a:pt x="284" y="1009"/>
                  </a:lnTo>
                  <a:lnTo>
                    <a:pt x="297" y="961"/>
                  </a:lnTo>
                  <a:lnTo>
                    <a:pt x="311" y="915"/>
                  </a:lnTo>
                  <a:lnTo>
                    <a:pt x="329" y="868"/>
                  </a:lnTo>
                  <a:lnTo>
                    <a:pt x="353" y="824"/>
                  </a:lnTo>
                  <a:lnTo>
                    <a:pt x="381" y="782"/>
                  </a:lnTo>
                  <a:lnTo>
                    <a:pt x="417" y="741"/>
                  </a:lnTo>
                  <a:lnTo>
                    <a:pt x="458" y="706"/>
                  </a:lnTo>
                  <a:lnTo>
                    <a:pt x="500" y="676"/>
                  </a:lnTo>
                  <a:lnTo>
                    <a:pt x="545" y="654"/>
                  </a:lnTo>
                  <a:lnTo>
                    <a:pt x="589" y="636"/>
                  </a:lnTo>
                  <a:lnTo>
                    <a:pt x="636" y="620"/>
                  </a:lnTo>
                  <a:lnTo>
                    <a:pt x="683" y="608"/>
                  </a:lnTo>
                  <a:lnTo>
                    <a:pt x="731" y="597"/>
                  </a:lnTo>
                  <a:lnTo>
                    <a:pt x="774" y="585"/>
                  </a:lnTo>
                  <a:lnTo>
                    <a:pt x="818" y="574"/>
                  </a:lnTo>
                  <a:lnTo>
                    <a:pt x="860" y="562"/>
                  </a:lnTo>
                  <a:lnTo>
                    <a:pt x="900" y="545"/>
                  </a:lnTo>
                  <a:lnTo>
                    <a:pt x="938" y="525"/>
                  </a:lnTo>
                  <a:lnTo>
                    <a:pt x="974" y="501"/>
                  </a:lnTo>
                  <a:lnTo>
                    <a:pt x="1009" y="472"/>
                  </a:lnTo>
                  <a:lnTo>
                    <a:pt x="1039" y="437"/>
                  </a:lnTo>
                  <a:lnTo>
                    <a:pt x="1063" y="400"/>
                  </a:lnTo>
                  <a:lnTo>
                    <a:pt x="1082" y="362"/>
                  </a:lnTo>
                  <a:lnTo>
                    <a:pt x="1098" y="322"/>
                  </a:lnTo>
                  <a:lnTo>
                    <a:pt x="1112" y="280"/>
                  </a:lnTo>
                  <a:lnTo>
                    <a:pt x="1123" y="236"/>
                  </a:lnTo>
                  <a:lnTo>
                    <a:pt x="1134" y="193"/>
                  </a:lnTo>
                  <a:lnTo>
                    <a:pt x="1147" y="138"/>
                  </a:lnTo>
                  <a:lnTo>
                    <a:pt x="1162" y="85"/>
                  </a:lnTo>
                  <a:lnTo>
                    <a:pt x="1180" y="32"/>
                  </a:lnTo>
                  <a:lnTo>
                    <a:pt x="1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6419851" y="3790950"/>
              <a:ext cx="1497013" cy="1466850"/>
            </a:xfrm>
            <a:custGeom>
              <a:avLst/>
              <a:gdLst>
                <a:gd name="T0" fmla="*/ 1886 w 1886"/>
                <a:gd name="T1" fmla="*/ 81 h 1847"/>
                <a:gd name="T2" fmla="*/ 1832 w 1886"/>
                <a:gd name="T3" fmla="*/ 115 h 1847"/>
                <a:gd name="T4" fmla="*/ 1775 w 1886"/>
                <a:gd name="T5" fmla="*/ 175 h 1847"/>
                <a:gd name="T6" fmla="*/ 1732 w 1886"/>
                <a:gd name="T7" fmla="*/ 249 h 1847"/>
                <a:gd name="T8" fmla="*/ 1702 w 1886"/>
                <a:gd name="T9" fmla="*/ 332 h 1847"/>
                <a:gd name="T10" fmla="*/ 1680 w 1886"/>
                <a:gd name="T11" fmla="*/ 419 h 1847"/>
                <a:gd name="T12" fmla="*/ 1656 w 1886"/>
                <a:gd name="T13" fmla="*/ 513 h 1847"/>
                <a:gd name="T14" fmla="*/ 1622 w 1886"/>
                <a:gd name="T15" fmla="*/ 605 h 1847"/>
                <a:gd name="T16" fmla="*/ 1571 w 1886"/>
                <a:gd name="T17" fmla="*/ 692 h 1847"/>
                <a:gd name="T18" fmla="*/ 1495 w 1886"/>
                <a:gd name="T19" fmla="*/ 768 h 1847"/>
                <a:gd name="T20" fmla="*/ 1408 w 1886"/>
                <a:gd name="T21" fmla="*/ 820 h 1847"/>
                <a:gd name="T22" fmla="*/ 1316 w 1886"/>
                <a:gd name="T23" fmla="*/ 853 h 1847"/>
                <a:gd name="T24" fmla="*/ 1222 w 1886"/>
                <a:gd name="T25" fmla="*/ 877 h 1847"/>
                <a:gd name="T26" fmla="*/ 1135 w 1886"/>
                <a:gd name="T27" fmla="*/ 900 h 1847"/>
                <a:gd name="T28" fmla="*/ 1053 w 1886"/>
                <a:gd name="T29" fmla="*/ 929 h 1847"/>
                <a:gd name="T30" fmla="*/ 977 w 1886"/>
                <a:gd name="T31" fmla="*/ 972 h 1847"/>
                <a:gd name="T32" fmla="*/ 914 w 1886"/>
                <a:gd name="T33" fmla="*/ 1037 h 1847"/>
                <a:gd name="T34" fmla="*/ 869 w 1886"/>
                <a:gd name="T35" fmla="*/ 1111 h 1847"/>
                <a:gd name="T36" fmla="*/ 841 w 1886"/>
                <a:gd name="T37" fmla="*/ 1194 h 1847"/>
                <a:gd name="T38" fmla="*/ 819 w 1886"/>
                <a:gd name="T39" fmla="*/ 1281 h 1847"/>
                <a:gd name="T40" fmla="*/ 795 w 1886"/>
                <a:gd name="T41" fmla="*/ 1375 h 1847"/>
                <a:gd name="T42" fmla="*/ 761 w 1886"/>
                <a:gd name="T43" fmla="*/ 1467 h 1847"/>
                <a:gd name="T44" fmla="*/ 710 w 1886"/>
                <a:gd name="T45" fmla="*/ 1554 h 1847"/>
                <a:gd name="T46" fmla="*/ 634 w 1886"/>
                <a:gd name="T47" fmla="*/ 1631 h 1847"/>
                <a:gd name="T48" fmla="*/ 547 w 1886"/>
                <a:gd name="T49" fmla="*/ 1682 h 1847"/>
                <a:gd name="T50" fmla="*/ 455 w 1886"/>
                <a:gd name="T51" fmla="*/ 1715 h 1847"/>
                <a:gd name="T52" fmla="*/ 361 w 1886"/>
                <a:gd name="T53" fmla="*/ 1739 h 1847"/>
                <a:gd name="T54" fmla="*/ 273 w 1886"/>
                <a:gd name="T55" fmla="*/ 1762 h 1847"/>
                <a:gd name="T56" fmla="*/ 192 w 1886"/>
                <a:gd name="T57" fmla="*/ 1791 h 1847"/>
                <a:gd name="T58" fmla="*/ 116 w 1886"/>
                <a:gd name="T59" fmla="*/ 1834 h 1847"/>
                <a:gd name="T60" fmla="*/ 0 w 1886"/>
                <a:gd name="T61" fmla="*/ 1847 h 1847"/>
                <a:gd name="T62" fmla="*/ 31 w 1886"/>
                <a:gd name="T63" fmla="*/ 1812 h 1847"/>
                <a:gd name="T64" fmla="*/ 113 w 1886"/>
                <a:gd name="T65" fmla="*/ 1749 h 1847"/>
                <a:gd name="T66" fmla="*/ 203 w 1886"/>
                <a:gd name="T67" fmla="*/ 1707 h 1847"/>
                <a:gd name="T68" fmla="*/ 297 w 1886"/>
                <a:gd name="T69" fmla="*/ 1680 h 1847"/>
                <a:gd name="T70" fmla="*/ 388 w 1886"/>
                <a:gd name="T71" fmla="*/ 1658 h 1847"/>
                <a:gd name="T72" fmla="*/ 473 w 1886"/>
                <a:gd name="T73" fmla="*/ 1633 h 1847"/>
                <a:gd name="T74" fmla="*/ 551 w 1886"/>
                <a:gd name="T75" fmla="*/ 1598 h 1847"/>
                <a:gd name="T76" fmla="*/ 623 w 1886"/>
                <a:gd name="T77" fmla="*/ 1543 h 1847"/>
                <a:gd name="T78" fmla="*/ 676 w 1886"/>
                <a:gd name="T79" fmla="*/ 1473 h 1847"/>
                <a:gd name="T80" fmla="*/ 712 w 1886"/>
                <a:gd name="T81" fmla="*/ 1393 h 1847"/>
                <a:gd name="T82" fmla="*/ 736 w 1886"/>
                <a:gd name="T83" fmla="*/ 1309 h 1847"/>
                <a:gd name="T84" fmla="*/ 759 w 1886"/>
                <a:gd name="T85" fmla="*/ 1218 h 1847"/>
                <a:gd name="T86" fmla="*/ 787 w 1886"/>
                <a:gd name="T87" fmla="*/ 1124 h 1847"/>
                <a:gd name="T88" fmla="*/ 827 w 1886"/>
                <a:gd name="T89" fmla="*/ 1034 h 1847"/>
                <a:gd name="T90" fmla="*/ 892 w 1886"/>
                <a:gd name="T91" fmla="*/ 950 h 1847"/>
                <a:gd name="T92" fmla="*/ 974 w 1886"/>
                <a:gd name="T93" fmla="*/ 887 h 1847"/>
                <a:gd name="T94" fmla="*/ 1064 w 1886"/>
                <a:gd name="T95" fmla="*/ 845 h 1847"/>
                <a:gd name="T96" fmla="*/ 1158 w 1886"/>
                <a:gd name="T97" fmla="*/ 817 h 1847"/>
                <a:gd name="T98" fmla="*/ 1249 w 1886"/>
                <a:gd name="T99" fmla="*/ 796 h 1847"/>
                <a:gd name="T100" fmla="*/ 1334 w 1886"/>
                <a:gd name="T101" fmla="*/ 771 h 1847"/>
                <a:gd name="T102" fmla="*/ 1412 w 1886"/>
                <a:gd name="T103" fmla="*/ 736 h 1847"/>
                <a:gd name="T104" fmla="*/ 1484 w 1886"/>
                <a:gd name="T105" fmla="*/ 681 h 1847"/>
                <a:gd name="T106" fmla="*/ 1537 w 1886"/>
                <a:gd name="T107" fmla="*/ 611 h 1847"/>
                <a:gd name="T108" fmla="*/ 1573 w 1886"/>
                <a:gd name="T109" fmla="*/ 531 h 1847"/>
                <a:gd name="T110" fmla="*/ 1597 w 1886"/>
                <a:gd name="T111" fmla="*/ 447 h 1847"/>
                <a:gd name="T112" fmla="*/ 1620 w 1886"/>
                <a:gd name="T113" fmla="*/ 356 h 1847"/>
                <a:gd name="T114" fmla="*/ 1648 w 1886"/>
                <a:gd name="T115" fmla="*/ 262 h 1847"/>
                <a:gd name="T116" fmla="*/ 1688 w 1886"/>
                <a:gd name="T117" fmla="*/ 171 h 1847"/>
                <a:gd name="T118" fmla="*/ 1753 w 1886"/>
                <a:gd name="T119" fmla="*/ 88 h 1847"/>
                <a:gd name="T120" fmla="*/ 1825 w 1886"/>
                <a:gd name="T121" fmla="*/ 31 h 1847"/>
                <a:gd name="T122" fmla="*/ 1886 w 1886"/>
                <a:gd name="T123" fmla="*/ 0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86" h="1847">
                  <a:moveTo>
                    <a:pt x="1886" y="0"/>
                  </a:moveTo>
                  <a:lnTo>
                    <a:pt x="1886" y="81"/>
                  </a:lnTo>
                  <a:lnTo>
                    <a:pt x="1865" y="92"/>
                  </a:lnTo>
                  <a:lnTo>
                    <a:pt x="1832" y="115"/>
                  </a:lnTo>
                  <a:lnTo>
                    <a:pt x="1804" y="140"/>
                  </a:lnTo>
                  <a:lnTo>
                    <a:pt x="1775" y="175"/>
                  </a:lnTo>
                  <a:lnTo>
                    <a:pt x="1751" y="211"/>
                  </a:lnTo>
                  <a:lnTo>
                    <a:pt x="1732" y="249"/>
                  </a:lnTo>
                  <a:lnTo>
                    <a:pt x="1715" y="290"/>
                  </a:lnTo>
                  <a:lnTo>
                    <a:pt x="1702" y="332"/>
                  </a:lnTo>
                  <a:lnTo>
                    <a:pt x="1691" y="375"/>
                  </a:lnTo>
                  <a:lnTo>
                    <a:pt x="1680" y="419"/>
                  </a:lnTo>
                  <a:lnTo>
                    <a:pt x="1669" y="467"/>
                  </a:lnTo>
                  <a:lnTo>
                    <a:pt x="1656" y="513"/>
                  </a:lnTo>
                  <a:lnTo>
                    <a:pt x="1641" y="560"/>
                  </a:lnTo>
                  <a:lnTo>
                    <a:pt x="1622" y="605"/>
                  </a:lnTo>
                  <a:lnTo>
                    <a:pt x="1600" y="650"/>
                  </a:lnTo>
                  <a:lnTo>
                    <a:pt x="1571" y="692"/>
                  </a:lnTo>
                  <a:lnTo>
                    <a:pt x="1536" y="733"/>
                  </a:lnTo>
                  <a:lnTo>
                    <a:pt x="1495" y="768"/>
                  </a:lnTo>
                  <a:lnTo>
                    <a:pt x="1453" y="797"/>
                  </a:lnTo>
                  <a:lnTo>
                    <a:pt x="1408" y="820"/>
                  </a:lnTo>
                  <a:lnTo>
                    <a:pt x="1362" y="838"/>
                  </a:lnTo>
                  <a:lnTo>
                    <a:pt x="1316" y="853"/>
                  </a:lnTo>
                  <a:lnTo>
                    <a:pt x="1268" y="866"/>
                  </a:lnTo>
                  <a:lnTo>
                    <a:pt x="1222" y="877"/>
                  </a:lnTo>
                  <a:lnTo>
                    <a:pt x="1177" y="888"/>
                  </a:lnTo>
                  <a:lnTo>
                    <a:pt x="1135" y="900"/>
                  </a:lnTo>
                  <a:lnTo>
                    <a:pt x="1093" y="914"/>
                  </a:lnTo>
                  <a:lnTo>
                    <a:pt x="1053" y="929"/>
                  </a:lnTo>
                  <a:lnTo>
                    <a:pt x="1013" y="949"/>
                  </a:lnTo>
                  <a:lnTo>
                    <a:pt x="977" y="972"/>
                  </a:lnTo>
                  <a:lnTo>
                    <a:pt x="943" y="1002"/>
                  </a:lnTo>
                  <a:lnTo>
                    <a:pt x="914" y="1037"/>
                  </a:lnTo>
                  <a:lnTo>
                    <a:pt x="889" y="1073"/>
                  </a:lnTo>
                  <a:lnTo>
                    <a:pt x="869" y="1111"/>
                  </a:lnTo>
                  <a:lnTo>
                    <a:pt x="854" y="1152"/>
                  </a:lnTo>
                  <a:lnTo>
                    <a:pt x="841" y="1194"/>
                  </a:lnTo>
                  <a:lnTo>
                    <a:pt x="829" y="1237"/>
                  </a:lnTo>
                  <a:lnTo>
                    <a:pt x="819" y="1281"/>
                  </a:lnTo>
                  <a:lnTo>
                    <a:pt x="808" y="1328"/>
                  </a:lnTo>
                  <a:lnTo>
                    <a:pt x="795" y="1375"/>
                  </a:lnTo>
                  <a:lnTo>
                    <a:pt x="780" y="1422"/>
                  </a:lnTo>
                  <a:lnTo>
                    <a:pt x="761" y="1467"/>
                  </a:lnTo>
                  <a:lnTo>
                    <a:pt x="738" y="1512"/>
                  </a:lnTo>
                  <a:lnTo>
                    <a:pt x="710" y="1554"/>
                  </a:lnTo>
                  <a:lnTo>
                    <a:pt x="675" y="1595"/>
                  </a:lnTo>
                  <a:lnTo>
                    <a:pt x="634" y="1631"/>
                  </a:lnTo>
                  <a:lnTo>
                    <a:pt x="591" y="1659"/>
                  </a:lnTo>
                  <a:lnTo>
                    <a:pt x="547" y="1682"/>
                  </a:lnTo>
                  <a:lnTo>
                    <a:pt x="501" y="1701"/>
                  </a:lnTo>
                  <a:lnTo>
                    <a:pt x="455" y="1715"/>
                  </a:lnTo>
                  <a:lnTo>
                    <a:pt x="407" y="1728"/>
                  </a:lnTo>
                  <a:lnTo>
                    <a:pt x="361" y="1739"/>
                  </a:lnTo>
                  <a:lnTo>
                    <a:pt x="316" y="1750"/>
                  </a:lnTo>
                  <a:lnTo>
                    <a:pt x="273" y="1762"/>
                  </a:lnTo>
                  <a:lnTo>
                    <a:pt x="232" y="1776"/>
                  </a:lnTo>
                  <a:lnTo>
                    <a:pt x="192" y="1791"/>
                  </a:lnTo>
                  <a:lnTo>
                    <a:pt x="152" y="1811"/>
                  </a:lnTo>
                  <a:lnTo>
                    <a:pt x="116" y="1834"/>
                  </a:lnTo>
                  <a:lnTo>
                    <a:pt x="102" y="1847"/>
                  </a:lnTo>
                  <a:lnTo>
                    <a:pt x="0" y="1847"/>
                  </a:lnTo>
                  <a:lnTo>
                    <a:pt x="0" y="1847"/>
                  </a:lnTo>
                  <a:lnTo>
                    <a:pt x="31" y="1812"/>
                  </a:lnTo>
                  <a:lnTo>
                    <a:pt x="71" y="1777"/>
                  </a:lnTo>
                  <a:lnTo>
                    <a:pt x="113" y="1749"/>
                  </a:lnTo>
                  <a:lnTo>
                    <a:pt x="158" y="1725"/>
                  </a:lnTo>
                  <a:lnTo>
                    <a:pt x="203" y="1707"/>
                  </a:lnTo>
                  <a:lnTo>
                    <a:pt x="250" y="1693"/>
                  </a:lnTo>
                  <a:lnTo>
                    <a:pt x="297" y="1680"/>
                  </a:lnTo>
                  <a:lnTo>
                    <a:pt x="344" y="1668"/>
                  </a:lnTo>
                  <a:lnTo>
                    <a:pt x="388" y="1658"/>
                  </a:lnTo>
                  <a:lnTo>
                    <a:pt x="431" y="1647"/>
                  </a:lnTo>
                  <a:lnTo>
                    <a:pt x="473" y="1633"/>
                  </a:lnTo>
                  <a:lnTo>
                    <a:pt x="514" y="1617"/>
                  </a:lnTo>
                  <a:lnTo>
                    <a:pt x="551" y="1598"/>
                  </a:lnTo>
                  <a:lnTo>
                    <a:pt x="588" y="1572"/>
                  </a:lnTo>
                  <a:lnTo>
                    <a:pt x="623" y="1543"/>
                  </a:lnTo>
                  <a:lnTo>
                    <a:pt x="652" y="1509"/>
                  </a:lnTo>
                  <a:lnTo>
                    <a:pt x="676" y="1473"/>
                  </a:lnTo>
                  <a:lnTo>
                    <a:pt x="696" y="1434"/>
                  </a:lnTo>
                  <a:lnTo>
                    <a:pt x="712" y="1393"/>
                  </a:lnTo>
                  <a:lnTo>
                    <a:pt x="725" y="1352"/>
                  </a:lnTo>
                  <a:lnTo>
                    <a:pt x="736" y="1309"/>
                  </a:lnTo>
                  <a:lnTo>
                    <a:pt x="747" y="1264"/>
                  </a:lnTo>
                  <a:lnTo>
                    <a:pt x="759" y="1218"/>
                  </a:lnTo>
                  <a:lnTo>
                    <a:pt x="771" y="1170"/>
                  </a:lnTo>
                  <a:lnTo>
                    <a:pt x="787" y="1124"/>
                  </a:lnTo>
                  <a:lnTo>
                    <a:pt x="805" y="1078"/>
                  </a:lnTo>
                  <a:lnTo>
                    <a:pt x="827" y="1034"/>
                  </a:lnTo>
                  <a:lnTo>
                    <a:pt x="857" y="991"/>
                  </a:lnTo>
                  <a:lnTo>
                    <a:pt x="892" y="950"/>
                  </a:lnTo>
                  <a:lnTo>
                    <a:pt x="932" y="915"/>
                  </a:lnTo>
                  <a:lnTo>
                    <a:pt x="974" y="887"/>
                  </a:lnTo>
                  <a:lnTo>
                    <a:pt x="1019" y="863"/>
                  </a:lnTo>
                  <a:lnTo>
                    <a:pt x="1064" y="845"/>
                  </a:lnTo>
                  <a:lnTo>
                    <a:pt x="1111" y="830"/>
                  </a:lnTo>
                  <a:lnTo>
                    <a:pt x="1158" y="817"/>
                  </a:lnTo>
                  <a:lnTo>
                    <a:pt x="1205" y="806"/>
                  </a:lnTo>
                  <a:lnTo>
                    <a:pt x="1249" y="796"/>
                  </a:lnTo>
                  <a:lnTo>
                    <a:pt x="1292" y="783"/>
                  </a:lnTo>
                  <a:lnTo>
                    <a:pt x="1334" y="771"/>
                  </a:lnTo>
                  <a:lnTo>
                    <a:pt x="1375" y="755"/>
                  </a:lnTo>
                  <a:lnTo>
                    <a:pt x="1412" y="736"/>
                  </a:lnTo>
                  <a:lnTo>
                    <a:pt x="1449" y="710"/>
                  </a:lnTo>
                  <a:lnTo>
                    <a:pt x="1484" y="681"/>
                  </a:lnTo>
                  <a:lnTo>
                    <a:pt x="1513" y="647"/>
                  </a:lnTo>
                  <a:lnTo>
                    <a:pt x="1537" y="611"/>
                  </a:lnTo>
                  <a:lnTo>
                    <a:pt x="1557" y="572"/>
                  </a:lnTo>
                  <a:lnTo>
                    <a:pt x="1573" y="531"/>
                  </a:lnTo>
                  <a:lnTo>
                    <a:pt x="1586" y="489"/>
                  </a:lnTo>
                  <a:lnTo>
                    <a:pt x="1597" y="447"/>
                  </a:lnTo>
                  <a:lnTo>
                    <a:pt x="1608" y="402"/>
                  </a:lnTo>
                  <a:lnTo>
                    <a:pt x="1620" y="356"/>
                  </a:lnTo>
                  <a:lnTo>
                    <a:pt x="1632" y="308"/>
                  </a:lnTo>
                  <a:lnTo>
                    <a:pt x="1648" y="262"/>
                  </a:lnTo>
                  <a:lnTo>
                    <a:pt x="1666" y="216"/>
                  </a:lnTo>
                  <a:lnTo>
                    <a:pt x="1688" y="171"/>
                  </a:lnTo>
                  <a:lnTo>
                    <a:pt x="1718" y="129"/>
                  </a:lnTo>
                  <a:lnTo>
                    <a:pt x="1753" y="88"/>
                  </a:lnTo>
                  <a:lnTo>
                    <a:pt x="1786" y="57"/>
                  </a:lnTo>
                  <a:lnTo>
                    <a:pt x="1825" y="31"/>
                  </a:lnTo>
                  <a:lnTo>
                    <a:pt x="1867" y="7"/>
                  </a:lnTo>
                  <a:lnTo>
                    <a:pt x="18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6172201" y="3568700"/>
              <a:ext cx="1744663" cy="1689100"/>
            </a:xfrm>
            <a:custGeom>
              <a:avLst/>
              <a:gdLst>
                <a:gd name="T0" fmla="*/ 2181 w 2200"/>
                <a:gd name="T1" fmla="*/ 79 h 2127"/>
                <a:gd name="T2" fmla="*/ 2053 w 2200"/>
                <a:gd name="T3" fmla="*/ 116 h 2127"/>
                <a:gd name="T4" fmla="*/ 1938 w 2200"/>
                <a:gd name="T5" fmla="*/ 175 h 2127"/>
                <a:gd name="T6" fmla="*/ 1850 w 2200"/>
                <a:gd name="T7" fmla="*/ 276 h 2127"/>
                <a:gd name="T8" fmla="*/ 1801 w 2200"/>
                <a:gd name="T9" fmla="*/ 396 h 2127"/>
                <a:gd name="T10" fmla="*/ 1767 w 2200"/>
                <a:gd name="T11" fmla="*/ 531 h 2127"/>
                <a:gd name="T12" fmla="*/ 1721 w 2200"/>
                <a:gd name="T13" fmla="*/ 669 h 2127"/>
                <a:gd name="T14" fmla="*/ 1634 w 2200"/>
                <a:gd name="T15" fmla="*/ 797 h 2127"/>
                <a:gd name="T16" fmla="*/ 1507 w 2200"/>
                <a:gd name="T17" fmla="*/ 885 h 2127"/>
                <a:gd name="T18" fmla="*/ 1368 w 2200"/>
                <a:gd name="T19" fmla="*/ 930 h 2127"/>
                <a:gd name="T20" fmla="*/ 1234 w 2200"/>
                <a:gd name="T21" fmla="*/ 964 h 2127"/>
                <a:gd name="T22" fmla="*/ 1113 w 2200"/>
                <a:gd name="T23" fmla="*/ 1013 h 2127"/>
                <a:gd name="T24" fmla="*/ 1012 w 2200"/>
                <a:gd name="T25" fmla="*/ 1101 h 2127"/>
                <a:gd name="T26" fmla="*/ 952 w 2200"/>
                <a:gd name="T27" fmla="*/ 1216 h 2127"/>
                <a:gd name="T28" fmla="*/ 917 w 2200"/>
                <a:gd name="T29" fmla="*/ 1346 h 2127"/>
                <a:gd name="T30" fmla="*/ 878 w 2200"/>
                <a:gd name="T31" fmla="*/ 1487 h 2127"/>
                <a:gd name="T32" fmla="*/ 808 w 2200"/>
                <a:gd name="T33" fmla="*/ 1620 h 2127"/>
                <a:gd name="T34" fmla="*/ 690 w 2200"/>
                <a:gd name="T35" fmla="*/ 1723 h 2127"/>
                <a:gd name="T36" fmla="*/ 553 w 2200"/>
                <a:gd name="T37" fmla="*/ 1779 h 2127"/>
                <a:gd name="T38" fmla="*/ 415 w 2200"/>
                <a:gd name="T39" fmla="*/ 1814 h 2127"/>
                <a:gd name="T40" fmla="*/ 290 w 2200"/>
                <a:gd name="T41" fmla="*/ 1855 h 2127"/>
                <a:gd name="T42" fmla="*/ 181 w 2200"/>
                <a:gd name="T43" fmla="*/ 1929 h 2127"/>
                <a:gd name="T44" fmla="*/ 107 w 2200"/>
                <a:gd name="T45" fmla="*/ 2039 h 2127"/>
                <a:gd name="T46" fmla="*/ 76 w 2200"/>
                <a:gd name="T47" fmla="*/ 2127 h 2127"/>
                <a:gd name="T48" fmla="*/ 24 w 2200"/>
                <a:gd name="T49" fmla="*/ 2050 h 2127"/>
                <a:gd name="T50" fmla="*/ 94 w 2200"/>
                <a:gd name="T51" fmla="*/ 1918 h 2127"/>
                <a:gd name="T52" fmla="*/ 212 w 2200"/>
                <a:gd name="T53" fmla="*/ 1813 h 2127"/>
                <a:gd name="T54" fmla="*/ 349 w 2200"/>
                <a:gd name="T55" fmla="*/ 1757 h 2127"/>
                <a:gd name="T56" fmla="*/ 486 w 2200"/>
                <a:gd name="T57" fmla="*/ 1722 h 2127"/>
                <a:gd name="T58" fmla="*/ 612 w 2200"/>
                <a:gd name="T59" fmla="*/ 1681 h 2127"/>
                <a:gd name="T60" fmla="*/ 721 w 2200"/>
                <a:gd name="T61" fmla="*/ 1607 h 2127"/>
                <a:gd name="T62" fmla="*/ 794 w 2200"/>
                <a:gd name="T63" fmla="*/ 1498 h 2127"/>
                <a:gd name="T64" fmla="*/ 835 w 2200"/>
                <a:gd name="T65" fmla="*/ 1373 h 2127"/>
                <a:gd name="T66" fmla="*/ 870 w 2200"/>
                <a:gd name="T67" fmla="*/ 1234 h 2127"/>
                <a:gd name="T68" fmla="*/ 926 w 2200"/>
                <a:gd name="T69" fmla="*/ 1098 h 2127"/>
                <a:gd name="T70" fmla="*/ 1031 w 2200"/>
                <a:gd name="T71" fmla="*/ 979 h 2127"/>
                <a:gd name="T72" fmla="*/ 1164 w 2200"/>
                <a:gd name="T73" fmla="*/ 909 h 2127"/>
                <a:gd name="T74" fmla="*/ 1304 w 2200"/>
                <a:gd name="T75" fmla="*/ 870 h 2127"/>
                <a:gd name="T76" fmla="*/ 1432 w 2200"/>
                <a:gd name="T77" fmla="*/ 835 h 2127"/>
                <a:gd name="T78" fmla="*/ 1549 w 2200"/>
                <a:gd name="T79" fmla="*/ 776 h 2127"/>
                <a:gd name="T80" fmla="*/ 1637 w 2200"/>
                <a:gd name="T81" fmla="*/ 675 h 2127"/>
                <a:gd name="T82" fmla="*/ 1684 w 2200"/>
                <a:gd name="T83" fmla="*/ 555 h 2127"/>
                <a:gd name="T84" fmla="*/ 1718 w 2200"/>
                <a:gd name="T85" fmla="*/ 420 h 2127"/>
                <a:gd name="T86" fmla="*/ 1764 w 2200"/>
                <a:gd name="T87" fmla="*/ 280 h 2127"/>
                <a:gd name="T88" fmla="*/ 1851 w 2200"/>
                <a:gd name="T89" fmla="*/ 152 h 2127"/>
                <a:gd name="T90" fmla="*/ 1978 w 2200"/>
                <a:gd name="T91" fmla="*/ 65 h 2127"/>
                <a:gd name="T92" fmla="*/ 2118 w 2200"/>
                <a:gd name="T93" fmla="*/ 19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0" h="2127">
                  <a:moveTo>
                    <a:pt x="2200" y="0"/>
                  </a:moveTo>
                  <a:lnTo>
                    <a:pt x="2200" y="75"/>
                  </a:lnTo>
                  <a:lnTo>
                    <a:pt x="2181" y="79"/>
                  </a:lnTo>
                  <a:lnTo>
                    <a:pt x="2138" y="91"/>
                  </a:lnTo>
                  <a:lnTo>
                    <a:pt x="2095" y="102"/>
                  </a:lnTo>
                  <a:lnTo>
                    <a:pt x="2053" y="116"/>
                  </a:lnTo>
                  <a:lnTo>
                    <a:pt x="2012" y="131"/>
                  </a:lnTo>
                  <a:lnTo>
                    <a:pt x="1974" y="151"/>
                  </a:lnTo>
                  <a:lnTo>
                    <a:pt x="1938" y="175"/>
                  </a:lnTo>
                  <a:lnTo>
                    <a:pt x="1903" y="204"/>
                  </a:lnTo>
                  <a:lnTo>
                    <a:pt x="1873" y="239"/>
                  </a:lnTo>
                  <a:lnTo>
                    <a:pt x="1850" y="276"/>
                  </a:lnTo>
                  <a:lnTo>
                    <a:pt x="1830" y="314"/>
                  </a:lnTo>
                  <a:lnTo>
                    <a:pt x="1813" y="354"/>
                  </a:lnTo>
                  <a:lnTo>
                    <a:pt x="1801" y="396"/>
                  </a:lnTo>
                  <a:lnTo>
                    <a:pt x="1789" y="440"/>
                  </a:lnTo>
                  <a:lnTo>
                    <a:pt x="1778" y="483"/>
                  </a:lnTo>
                  <a:lnTo>
                    <a:pt x="1767" y="531"/>
                  </a:lnTo>
                  <a:lnTo>
                    <a:pt x="1754" y="578"/>
                  </a:lnTo>
                  <a:lnTo>
                    <a:pt x="1739" y="625"/>
                  </a:lnTo>
                  <a:lnTo>
                    <a:pt x="1721" y="669"/>
                  </a:lnTo>
                  <a:lnTo>
                    <a:pt x="1698" y="714"/>
                  </a:lnTo>
                  <a:lnTo>
                    <a:pt x="1669" y="758"/>
                  </a:lnTo>
                  <a:lnTo>
                    <a:pt x="1634" y="797"/>
                  </a:lnTo>
                  <a:lnTo>
                    <a:pt x="1593" y="833"/>
                  </a:lnTo>
                  <a:lnTo>
                    <a:pt x="1551" y="861"/>
                  </a:lnTo>
                  <a:lnTo>
                    <a:pt x="1507" y="885"/>
                  </a:lnTo>
                  <a:lnTo>
                    <a:pt x="1460" y="904"/>
                  </a:lnTo>
                  <a:lnTo>
                    <a:pt x="1414" y="918"/>
                  </a:lnTo>
                  <a:lnTo>
                    <a:pt x="1368" y="930"/>
                  </a:lnTo>
                  <a:lnTo>
                    <a:pt x="1320" y="941"/>
                  </a:lnTo>
                  <a:lnTo>
                    <a:pt x="1277" y="953"/>
                  </a:lnTo>
                  <a:lnTo>
                    <a:pt x="1234" y="964"/>
                  </a:lnTo>
                  <a:lnTo>
                    <a:pt x="1192" y="978"/>
                  </a:lnTo>
                  <a:lnTo>
                    <a:pt x="1151" y="993"/>
                  </a:lnTo>
                  <a:lnTo>
                    <a:pt x="1113" y="1013"/>
                  </a:lnTo>
                  <a:lnTo>
                    <a:pt x="1077" y="1037"/>
                  </a:lnTo>
                  <a:lnTo>
                    <a:pt x="1042" y="1067"/>
                  </a:lnTo>
                  <a:lnTo>
                    <a:pt x="1012" y="1101"/>
                  </a:lnTo>
                  <a:lnTo>
                    <a:pt x="989" y="1138"/>
                  </a:lnTo>
                  <a:lnTo>
                    <a:pt x="969" y="1177"/>
                  </a:lnTo>
                  <a:lnTo>
                    <a:pt x="952" y="1216"/>
                  </a:lnTo>
                  <a:lnTo>
                    <a:pt x="940" y="1258"/>
                  </a:lnTo>
                  <a:lnTo>
                    <a:pt x="928" y="1302"/>
                  </a:lnTo>
                  <a:lnTo>
                    <a:pt x="917" y="1346"/>
                  </a:lnTo>
                  <a:lnTo>
                    <a:pt x="906" y="1393"/>
                  </a:lnTo>
                  <a:lnTo>
                    <a:pt x="893" y="1440"/>
                  </a:lnTo>
                  <a:lnTo>
                    <a:pt x="878" y="1487"/>
                  </a:lnTo>
                  <a:lnTo>
                    <a:pt x="860" y="1533"/>
                  </a:lnTo>
                  <a:lnTo>
                    <a:pt x="837" y="1576"/>
                  </a:lnTo>
                  <a:lnTo>
                    <a:pt x="808" y="1620"/>
                  </a:lnTo>
                  <a:lnTo>
                    <a:pt x="773" y="1660"/>
                  </a:lnTo>
                  <a:lnTo>
                    <a:pt x="732" y="1695"/>
                  </a:lnTo>
                  <a:lnTo>
                    <a:pt x="690" y="1723"/>
                  </a:lnTo>
                  <a:lnTo>
                    <a:pt x="646" y="1747"/>
                  </a:lnTo>
                  <a:lnTo>
                    <a:pt x="599" y="1765"/>
                  </a:lnTo>
                  <a:lnTo>
                    <a:pt x="553" y="1779"/>
                  </a:lnTo>
                  <a:lnTo>
                    <a:pt x="507" y="1792"/>
                  </a:lnTo>
                  <a:lnTo>
                    <a:pt x="459" y="1805"/>
                  </a:lnTo>
                  <a:lnTo>
                    <a:pt x="415" y="1814"/>
                  </a:lnTo>
                  <a:lnTo>
                    <a:pt x="373" y="1826"/>
                  </a:lnTo>
                  <a:lnTo>
                    <a:pt x="331" y="1840"/>
                  </a:lnTo>
                  <a:lnTo>
                    <a:pt x="290" y="1855"/>
                  </a:lnTo>
                  <a:lnTo>
                    <a:pt x="251" y="1875"/>
                  </a:lnTo>
                  <a:lnTo>
                    <a:pt x="214" y="1899"/>
                  </a:lnTo>
                  <a:lnTo>
                    <a:pt x="181" y="1929"/>
                  </a:lnTo>
                  <a:lnTo>
                    <a:pt x="151" y="1963"/>
                  </a:lnTo>
                  <a:lnTo>
                    <a:pt x="126" y="1999"/>
                  </a:lnTo>
                  <a:lnTo>
                    <a:pt x="107" y="2039"/>
                  </a:lnTo>
                  <a:lnTo>
                    <a:pt x="91" y="2079"/>
                  </a:lnTo>
                  <a:lnTo>
                    <a:pt x="79" y="2120"/>
                  </a:lnTo>
                  <a:lnTo>
                    <a:pt x="76" y="2127"/>
                  </a:lnTo>
                  <a:lnTo>
                    <a:pt x="0" y="2127"/>
                  </a:lnTo>
                  <a:lnTo>
                    <a:pt x="9" y="2098"/>
                  </a:lnTo>
                  <a:lnTo>
                    <a:pt x="24" y="2050"/>
                  </a:lnTo>
                  <a:lnTo>
                    <a:pt x="42" y="2005"/>
                  </a:lnTo>
                  <a:lnTo>
                    <a:pt x="65" y="1960"/>
                  </a:lnTo>
                  <a:lnTo>
                    <a:pt x="94" y="1918"/>
                  </a:lnTo>
                  <a:lnTo>
                    <a:pt x="129" y="1878"/>
                  </a:lnTo>
                  <a:lnTo>
                    <a:pt x="170" y="1841"/>
                  </a:lnTo>
                  <a:lnTo>
                    <a:pt x="212" y="1813"/>
                  </a:lnTo>
                  <a:lnTo>
                    <a:pt x="256" y="1791"/>
                  </a:lnTo>
                  <a:lnTo>
                    <a:pt x="303" y="1771"/>
                  </a:lnTo>
                  <a:lnTo>
                    <a:pt x="349" y="1757"/>
                  </a:lnTo>
                  <a:lnTo>
                    <a:pt x="395" y="1744"/>
                  </a:lnTo>
                  <a:lnTo>
                    <a:pt x="443" y="1733"/>
                  </a:lnTo>
                  <a:lnTo>
                    <a:pt x="486" y="1722"/>
                  </a:lnTo>
                  <a:lnTo>
                    <a:pt x="529" y="1711"/>
                  </a:lnTo>
                  <a:lnTo>
                    <a:pt x="571" y="1697"/>
                  </a:lnTo>
                  <a:lnTo>
                    <a:pt x="612" y="1681"/>
                  </a:lnTo>
                  <a:lnTo>
                    <a:pt x="650" y="1662"/>
                  </a:lnTo>
                  <a:lnTo>
                    <a:pt x="686" y="1638"/>
                  </a:lnTo>
                  <a:lnTo>
                    <a:pt x="721" y="1607"/>
                  </a:lnTo>
                  <a:lnTo>
                    <a:pt x="751" y="1573"/>
                  </a:lnTo>
                  <a:lnTo>
                    <a:pt x="774" y="1537"/>
                  </a:lnTo>
                  <a:lnTo>
                    <a:pt x="794" y="1498"/>
                  </a:lnTo>
                  <a:lnTo>
                    <a:pt x="811" y="1459"/>
                  </a:lnTo>
                  <a:lnTo>
                    <a:pt x="823" y="1416"/>
                  </a:lnTo>
                  <a:lnTo>
                    <a:pt x="835" y="1373"/>
                  </a:lnTo>
                  <a:lnTo>
                    <a:pt x="846" y="1328"/>
                  </a:lnTo>
                  <a:lnTo>
                    <a:pt x="857" y="1282"/>
                  </a:lnTo>
                  <a:lnTo>
                    <a:pt x="870" y="1234"/>
                  </a:lnTo>
                  <a:lnTo>
                    <a:pt x="885" y="1188"/>
                  </a:lnTo>
                  <a:lnTo>
                    <a:pt x="903" y="1143"/>
                  </a:lnTo>
                  <a:lnTo>
                    <a:pt x="926" y="1098"/>
                  </a:lnTo>
                  <a:lnTo>
                    <a:pt x="955" y="1055"/>
                  </a:lnTo>
                  <a:lnTo>
                    <a:pt x="990" y="1016"/>
                  </a:lnTo>
                  <a:lnTo>
                    <a:pt x="1031" y="979"/>
                  </a:lnTo>
                  <a:lnTo>
                    <a:pt x="1073" y="951"/>
                  </a:lnTo>
                  <a:lnTo>
                    <a:pt x="1117" y="927"/>
                  </a:lnTo>
                  <a:lnTo>
                    <a:pt x="1164" y="909"/>
                  </a:lnTo>
                  <a:lnTo>
                    <a:pt x="1210" y="895"/>
                  </a:lnTo>
                  <a:lnTo>
                    <a:pt x="1256" y="883"/>
                  </a:lnTo>
                  <a:lnTo>
                    <a:pt x="1304" y="870"/>
                  </a:lnTo>
                  <a:lnTo>
                    <a:pt x="1347" y="860"/>
                  </a:lnTo>
                  <a:lnTo>
                    <a:pt x="1390" y="849"/>
                  </a:lnTo>
                  <a:lnTo>
                    <a:pt x="1432" y="835"/>
                  </a:lnTo>
                  <a:lnTo>
                    <a:pt x="1473" y="819"/>
                  </a:lnTo>
                  <a:lnTo>
                    <a:pt x="1512" y="800"/>
                  </a:lnTo>
                  <a:lnTo>
                    <a:pt x="1549" y="776"/>
                  </a:lnTo>
                  <a:lnTo>
                    <a:pt x="1582" y="745"/>
                  </a:lnTo>
                  <a:lnTo>
                    <a:pt x="1612" y="712"/>
                  </a:lnTo>
                  <a:lnTo>
                    <a:pt x="1637" y="675"/>
                  </a:lnTo>
                  <a:lnTo>
                    <a:pt x="1656" y="636"/>
                  </a:lnTo>
                  <a:lnTo>
                    <a:pt x="1672" y="595"/>
                  </a:lnTo>
                  <a:lnTo>
                    <a:pt x="1684" y="555"/>
                  </a:lnTo>
                  <a:lnTo>
                    <a:pt x="1697" y="511"/>
                  </a:lnTo>
                  <a:lnTo>
                    <a:pt x="1707" y="466"/>
                  </a:lnTo>
                  <a:lnTo>
                    <a:pt x="1718" y="420"/>
                  </a:lnTo>
                  <a:lnTo>
                    <a:pt x="1731" y="372"/>
                  </a:lnTo>
                  <a:lnTo>
                    <a:pt x="1746" y="326"/>
                  </a:lnTo>
                  <a:lnTo>
                    <a:pt x="1764" y="280"/>
                  </a:lnTo>
                  <a:lnTo>
                    <a:pt x="1787" y="236"/>
                  </a:lnTo>
                  <a:lnTo>
                    <a:pt x="1816" y="193"/>
                  </a:lnTo>
                  <a:lnTo>
                    <a:pt x="1851" y="152"/>
                  </a:lnTo>
                  <a:lnTo>
                    <a:pt x="1892" y="117"/>
                  </a:lnTo>
                  <a:lnTo>
                    <a:pt x="1935" y="89"/>
                  </a:lnTo>
                  <a:lnTo>
                    <a:pt x="1978" y="65"/>
                  </a:lnTo>
                  <a:lnTo>
                    <a:pt x="2025" y="47"/>
                  </a:lnTo>
                  <a:lnTo>
                    <a:pt x="2071" y="32"/>
                  </a:lnTo>
                  <a:lnTo>
                    <a:pt x="2118" y="19"/>
                  </a:lnTo>
                  <a:lnTo>
                    <a:pt x="2165" y="8"/>
                  </a:lnTo>
                  <a:lnTo>
                    <a:pt x="22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5953126" y="3325813"/>
              <a:ext cx="1963738" cy="1931988"/>
            </a:xfrm>
            <a:custGeom>
              <a:avLst/>
              <a:gdLst>
                <a:gd name="T0" fmla="*/ 2462 w 2476"/>
                <a:gd name="T1" fmla="*/ 98 h 2434"/>
                <a:gd name="T2" fmla="*/ 2331 w 2476"/>
                <a:gd name="T3" fmla="*/ 148 h 2434"/>
                <a:gd name="T4" fmla="*/ 2198 w 2476"/>
                <a:gd name="T5" fmla="*/ 182 h 2434"/>
                <a:gd name="T6" fmla="*/ 2072 w 2476"/>
                <a:gd name="T7" fmla="*/ 222 h 2434"/>
                <a:gd name="T8" fmla="*/ 1965 w 2476"/>
                <a:gd name="T9" fmla="*/ 297 h 2434"/>
                <a:gd name="T10" fmla="*/ 1890 w 2476"/>
                <a:gd name="T11" fmla="*/ 406 h 2434"/>
                <a:gd name="T12" fmla="*/ 1850 w 2476"/>
                <a:gd name="T13" fmla="*/ 531 h 2434"/>
                <a:gd name="T14" fmla="*/ 1815 w 2476"/>
                <a:gd name="T15" fmla="*/ 670 h 2434"/>
                <a:gd name="T16" fmla="*/ 1759 w 2476"/>
                <a:gd name="T17" fmla="*/ 806 h 2434"/>
                <a:gd name="T18" fmla="*/ 1654 w 2476"/>
                <a:gd name="T19" fmla="*/ 925 h 2434"/>
                <a:gd name="T20" fmla="*/ 1522 w 2476"/>
                <a:gd name="T21" fmla="*/ 995 h 2434"/>
                <a:gd name="T22" fmla="*/ 1381 w 2476"/>
                <a:gd name="T23" fmla="*/ 1034 h 2434"/>
                <a:gd name="T24" fmla="*/ 1252 w 2476"/>
                <a:gd name="T25" fmla="*/ 1069 h 2434"/>
                <a:gd name="T26" fmla="*/ 1137 w 2476"/>
                <a:gd name="T27" fmla="*/ 1129 h 2434"/>
                <a:gd name="T28" fmla="*/ 1049 w 2476"/>
                <a:gd name="T29" fmla="*/ 1229 h 2434"/>
                <a:gd name="T30" fmla="*/ 1000 w 2476"/>
                <a:gd name="T31" fmla="*/ 1351 h 2434"/>
                <a:gd name="T32" fmla="*/ 966 w 2476"/>
                <a:gd name="T33" fmla="*/ 1484 h 2434"/>
                <a:gd name="T34" fmla="*/ 920 w 2476"/>
                <a:gd name="T35" fmla="*/ 1624 h 2434"/>
                <a:gd name="T36" fmla="*/ 833 w 2476"/>
                <a:gd name="T37" fmla="*/ 1751 h 2434"/>
                <a:gd name="T38" fmla="*/ 706 w 2476"/>
                <a:gd name="T39" fmla="*/ 1838 h 2434"/>
                <a:gd name="T40" fmla="*/ 567 w 2476"/>
                <a:gd name="T41" fmla="*/ 1885 h 2434"/>
                <a:gd name="T42" fmla="*/ 433 w 2476"/>
                <a:gd name="T43" fmla="*/ 1918 h 2434"/>
                <a:gd name="T44" fmla="*/ 313 w 2476"/>
                <a:gd name="T45" fmla="*/ 1966 h 2434"/>
                <a:gd name="T46" fmla="*/ 212 w 2476"/>
                <a:gd name="T47" fmla="*/ 2054 h 2434"/>
                <a:gd name="T48" fmla="*/ 152 w 2476"/>
                <a:gd name="T49" fmla="*/ 2171 h 2434"/>
                <a:gd name="T50" fmla="*/ 117 w 2476"/>
                <a:gd name="T51" fmla="*/ 2299 h 2434"/>
                <a:gd name="T52" fmla="*/ 80 w 2476"/>
                <a:gd name="T53" fmla="*/ 2433 h 2434"/>
                <a:gd name="T54" fmla="*/ 5 w 2476"/>
                <a:gd name="T55" fmla="*/ 2424 h 2434"/>
                <a:gd name="T56" fmla="*/ 45 w 2476"/>
                <a:gd name="T57" fmla="*/ 2283 h 2434"/>
                <a:gd name="T58" fmla="*/ 84 w 2476"/>
                <a:gd name="T59" fmla="*/ 2142 h 2434"/>
                <a:gd name="T60" fmla="*/ 154 w 2476"/>
                <a:gd name="T61" fmla="*/ 2009 h 2434"/>
                <a:gd name="T62" fmla="*/ 272 w 2476"/>
                <a:gd name="T63" fmla="*/ 1904 h 2434"/>
                <a:gd name="T64" fmla="*/ 409 w 2476"/>
                <a:gd name="T65" fmla="*/ 1848 h 2434"/>
                <a:gd name="T66" fmla="*/ 548 w 2476"/>
                <a:gd name="T67" fmla="*/ 1813 h 2434"/>
                <a:gd name="T68" fmla="*/ 672 w 2476"/>
                <a:gd name="T69" fmla="*/ 1773 h 2434"/>
                <a:gd name="T70" fmla="*/ 782 w 2476"/>
                <a:gd name="T71" fmla="*/ 1700 h 2434"/>
                <a:gd name="T72" fmla="*/ 856 w 2476"/>
                <a:gd name="T73" fmla="*/ 1590 h 2434"/>
                <a:gd name="T74" fmla="*/ 896 w 2476"/>
                <a:gd name="T75" fmla="*/ 1464 h 2434"/>
                <a:gd name="T76" fmla="*/ 930 w 2476"/>
                <a:gd name="T77" fmla="*/ 1327 h 2434"/>
                <a:gd name="T78" fmla="*/ 987 w 2476"/>
                <a:gd name="T79" fmla="*/ 1190 h 2434"/>
                <a:gd name="T80" fmla="*/ 1091 w 2476"/>
                <a:gd name="T81" fmla="*/ 1070 h 2434"/>
                <a:gd name="T82" fmla="*/ 1224 w 2476"/>
                <a:gd name="T83" fmla="*/ 1000 h 2434"/>
                <a:gd name="T84" fmla="*/ 1364 w 2476"/>
                <a:gd name="T85" fmla="*/ 962 h 2434"/>
                <a:gd name="T86" fmla="*/ 1493 w 2476"/>
                <a:gd name="T87" fmla="*/ 926 h 2434"/>
                <a:gd name="T88" fmla="*/ 1609 w 2476"/>
                <a:gd name="T89" fmla="*/ 867 h 2434"/>
                <a:gd name="T90" fmla="*/ 1697 w 2476"/>
                <a:gd name="T91" fmla="*/ 766 h 2434"/>
                <a:gd name="T92" fmla="*/ 1746 w 2476"/>
                <a:gd name="T93" fmla="*/ 646 h 2434"/>
                <a:gd name="T94" fmla="*/ 1778 w 2476"/>
                <a:gd name="T95" fmla="*/ 511 h 2434"/>
                <a:gd name="T96" fmla="*/ 1825 w 2476"/>
                <a:gd name="T97" fmla="*/ 372 h 2434"/>
                <a:gd name="T98" fmla="*/ 1911 w 2476"/>
                <a:gd name="T99" fmla="*/ 245 h 2434"/>
                <a:gd name="T100" fmla="*/ 2039 w 2476"/>
                <a:gd name="T101" fmla="*/ 157 h 2434"/>
                <a:gd name="T102" fmla="*/ 2179 w 2476"/>
                <a:gd name="T103" fmla="*/ 112 h 2434"/>
                <a:gd name="T104" fmla="*/ 2322 w 2476"/>
                <a:gd name="T105" fmla="*/ 75 h 2434"/>
                <a:gd name="T106" fmla="*/ 2453 w 2476"/>
                <a:gd name="T107" fmla="*/ 16 h 2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6" h="2434">
                  <a:moveTo>
                    <a:pt x="2476" y="0"/>
                  </a:moveTo>
                  <a:lnTo>
                    <a:pt x="2476" y="89"/>
                  </a:lnTo>
                  <a:lnTo>
                    <a:pt x="2462" y="98"/>
                  </a:lnTo>
                  <a:lnTo>
                    <a:pt x="2420" y="119"/>
                  </a:lnTo>
                  <a:lnTo>
                    <a:pt x="2376" y="136"/>
                  </a:lnTo>
                  <a:lnTo>
                    <a:pt x="2331" y="148"/>
                  </a:lnTo>
                  <a:lnTo>
                    <a:pt x="2287" y="161"/>
                  </a:lnTo>
                  <a:lnTo>
                    <a:pt x="2242" y="172"/>
                  </a:lnTo>
                  <a:lnTo>
                    <a:pt x="2198" y="182"/>
                  </a:lnTo>
                  <a:lnTo>
                    <a:pt x="2155" y="193"/>
                  </a:lnTo>
                  <a:lnTo>
                    <a:pt x="2113" y="207"/>
                  </a:lnTo>
                  <a:lnTo>
                    <a:pt x="2072" y="222"/>
                  </a:lnTo>
                  <a:lnTo>
                    <a:pt x="2035" y="242"/>
                  </a:lnTo>
                  <a:lnTo>
                    <a:pt x="1998" y="266"/>
                  </a:lnTo>
                  <a:lnTo>
                    <a:pt x="1965" y="297"/>
                  </a:lnTo>
                  <a:lnTo>
                    <a:pt x="1934" y="330"/>
                  </a:lnTo>
                  <a:lnTo>
                    <a:pt x="1910" y="367"/>
                  </a:lnTo>
                  <a:lnTo>
                    <a:pt x="1890" y="406"/>
                  </a:lnTo>
                  <a:lnTo>
                    <a:pt x="1875" y="445"/>
                  </a:lnTo>
                  <a:lnTo>
                    <a:pt x="1861" y="487"/>
                  </a:lnTo>
                  <a:lnTo>
                    <a:pt x="1850" y="531"/>
                  </a:lnTo>
                  <a:lnTo>
                    <a:pt x="1839" y="576"/>
                  </a:lnTo>
                  <a:lnTo>
                    <a:pt x="1827" y="622"/>
                  </a:lnTo>
                  <a:lnTo>
                    <a:pt x="1815" y="670"/>
                  </a:lnTo>
                  <a:lnTo>
                    <a:pt x="1801" y="716"/>
                  </a:lnTo>
                  <a:lnTo>
                    <a:pt x="1781" y="762"/>
                  </a:lnTo>
                  <a:lnTo>
                    <a:pt x="1759" y="806"/>
                  </a:lnTo>
                  <a:lnTo>
                    <a:pt x="1731" y="849"/>
                  </a:lnTo>
                  <a:lnTo>
                    <a:pt x="1694" y="890"/>
                  </a:lnTo>
                  <a:lnTo>
                    <a:pt x="1654" y="925"/>
                  </a:lnTo>
                  <a:lnTo>
                    <a:pt x="1612" y="953"/>
                  </a:lnTo>
                  <a:lnTo>
                    <a:pt x="1567" y="976"/>
                  </a:lnTo>
                  <a:lnTo>
                    <a:pt x="1522" y="995"/>
                  </a:lnTo>
                  <a:lnTo>
                    <a:pt x="1475" y="1010"/>
                  </a:lnTo>
                  <a:lnTo>
                    <a:pt x="1428" y="1023"/>
                  </a:lnTo>
                  <a:lnTo>
                    <a:pt x="1381" y="1034"/>
                  </a:lnTo>
                  <a:lnTo>
                    <a:pt x="1337" y="1044"/>
                  </a:lnTo>
                  <a:lnTo>
                    <a:pt x="1294" y="1055"/>
                  </a:lnTo>
                  <a:lnTo>
                    <a:pt x="1252" y="1069"/>
                  </a:lnTo>
                  <a:lnTo>
                    <a:pt x="1211" y="1084"/>
                  </a:lnTo>
                  <a:lnTo>
                    <a:pt x="1174" y="1104"/>
                  </a:lnTo>
                  <a:lnTo>
                    <a:pt x="1137" y="1129"/>
                  </a:lnTo>
                  <a:lnTo>
                    <a:pt x="1102" y="1159"/>
                  </a:lnTo>
                  <a:lnTo>
                    <a:pt x="1073" y="1192"/>
                  </a:lnTo>
                  <a:lnTo>
                    <a:pt x="1049" y="1229"/>
                  </a:lnTo>
                  <a:lnTo>
                    <a:pt x="1029" y="1268"/>
                  </a:lnTo>
                  <a:lnTo>
                    <a:pt x="1013" y="1309"/>
                  </a:lnTo>
                  <a:lnTo>
                    <a:pt x="1000" y="1351"/>
                  </a:lnTo>
                  <a:lnTo>
                    <a:pt x="989" y="1393"/>
                  </a:lnTo>
                  <a:lnTo>
                    <a:pt x="978" y="1438"/>
                  </a:lnTo>
                  <a:lnTo>
                    <a:pt x="966" y="1484"/>
                  </a:lnTo>
                  <a:lnTo>
                    <a:pt x="954" y="1531"/>
                  </a:lnTo>
                  <a:lnTo>
                    <a:pt x="938" y="1578"/>
                  </a:lnTo>
                  <a:lnTo>
                    <a:pt x="920" y="1624"/>
                  </a:lnTo>
                  <a:lnTo>
                    <a:pt x="898" y="1667"/>
                  </a:lnTo>
                  <a:lnTo>
                    <a:pt x="868" y="1711"/>
                  </a:lnTo>
                  <a:lnTo>
                    <a:pt x="833" y="1751"/>
                  </a:lnTo>
                  <a:lnTo>
                    <a:pt x="793" y="1787"/>
                  </a:lnTo>
                  <a:lnTo>
                    <a:pt x="751" y="1815"/>
                  </a:lnTo>
                  <a:lnTo>
                    <a:pt x="706" y="1838"/>
                  </a:lnTo>
                  <a:lnTo>
                    <a:pt x="661" y="1857"/>
                  </a:lnTo>
                  <a:lnTo>
                    <a:pt x="614" y="1872"/>
                  </a:lnTo>
                  <a:lnTo>
                    <a:pt x="567" y="1885"/>
                  </a:lnTo>
                  <a:lnTo>
                    <a:pt x="520" y="1896"/>
                  </a:lnTo>
                  <a:lnTo>
                    <a:pt x="476" y="1906"/>
                  </a:lnTo>
                  <a:lnTo>
                    <a:pt x="433" y="1918"/>
                  </a:lnTo>
                  <a:lnTo>
                    <a:pt x="391" y="1931"/>
                  </a:lnTo>
                  <a:lnTo>
                    <a:pt x="350" y="1946"/>
                  </a:lnTo>
                  <a:lnTo>
                    <a:pt x="313" y="1966"/>
                  </a:lnTo>
                  <a:lnTo>
                    <a:pt x="276" y="1991"/>
                  </a:lnTo>
                  <a:lnTo>
                    <a:pt x="241" y="2021"/>
                  </a:lnTo>
                  <a:lnTo>
                    <a:pt x="212" y="2054"/>
                  </a:lnTo>
                  <a:lnTo>
                    <a:pt x="188" y="2091"/>
                  </a:lnTo>
                  <a:lnTo>
                    <a:pt x="168" y="2130"/>
                  </a:lnTo>
                  <a:lnTo>
                    <a:pt x="152" y="2171"/>
                  </a:lnTo>
                  <a:lnTo>
                    <a:pt x="139" y="2213"/>
                  </a:lnTo>
                  <a:lnTo>
                    <a:pt x="128" y="2255"/>
                  </a:lnTo>
                  <a:lnTo>
                    <a:pt x="117" y="2299"/>
                  </a:lnTo>
                  <a:lnTo>
                    <a:pt x="105" y="2344"/>
                  </a:lnTo>
                  <a:lnTo>
                    <a:pt x="94" y="2389"/>
                  </a:lnTo>
                  <a:lnTo>
                    <a:pt x="80" y="2433"/>
                  </a:lnTo>
                  <a:lnTo>
                    <a:pt x="80" y="2434"/>
                  </a:lnTo>
                  <a:lnTo>
                    <a:pt x="0" y="2434"/>
                  </a:lnTo>
                  <a:lnTo>
                    <a:pt x="5" y="2424"/>
                  </a:lnTo>
                  <a:lnTo>
                    <a:pt x="20" y="2379"/>
                  </a:lnTo>
                  <a:lnTo>
                    <a:pt x="34" y="2332"/>
                  </a:lnTo>
                  <a:lnTo>
                    <a:pt x="45" y="2283"/>
                  </a:lnTo>
                  <a:lnTo>
                    <a:pt x="56" y="2235"/>
                  </a:lnTo>
                  <a:lnTo>
                    <a:pt x="69" y="2189"/>
                  </a:lnTo>
                  <a:lnTo>
                    <a:pt x="84" y="2142"/>
                  </a:lnTo>
                  <a:lnTo>
                    <a:pt x="103" y="2096"/>
                  </a:lnTo>
                  <a:lnTo>
                    <a:pt x="125" y="2051"/>
                  </a:lnTo>
                  <a:lnTo>
                    <a:pt x="154" y="2009"/>
                  </a:lnTo>
                  <a:lnTo>
                    <a:pt x="189" y="1969"/>
                  </a:lnTo>
                  <a:lnTo>
                    <a:pt x="230" y="1934"/>
                  </a:lnTo>
                  <a:lnTo>
                    <a:pt x="272" y="1904"/>
                  </a:lnTo>
                  <a:lnTo>
                    <a:pt x="317" y="1882"/>
                  </a:lnTo>
                  <a:lnTo>
                    <a:pt x="363" y="1864"/>
                  </a:lnTo>
                  <a:lnTo>
                    <a:pt x="409" y="1848"/>
                  </a:lnTo>
                  <a:lnTo>
                    <a:pt x="457" y="1836"/>
                  </a:lnTo>
                  <a:lnTo>
                    <a:pt x="503" y="1824"/>
                  </a:lnTo>
                  <a:lnTo>
                    <a:pt x="548" y="1813"/>
                  </a:lnTo>
                  <a:lnTo>
                    <a:pt x="590" y="1802"/>
                  </a:lnTo>
                  <a:lnTo>
                    <a:pt x="632" y="1789"/>
                  </a:lnTo>
                  <a:lnTo>
                    <a:pt x="672" y="1773"/>
                  </a:lnTo>
                  <a:lnTo>
                    <a:pt x="712" y="1753"/>
                  </a:lnTo>
                  <a:lnTo>
                    <a:pt x="748" y="1729"/>
                  </a:lnTo>
                  <a:lnTo>
                    <a:pt x="782" y="1700"/>
                  </a:lnTo>
                  <a:lnTo>
                    <a:pt x="811" y="1665"/>
                  </a:lnTo>
                  <a:lnTo>
                    <a:pt x="836" y="1628"/>
                  </a:lnTo>
                  <a:lnTo>
                    <a:pt x="856" y="1590"/>
                  </a:lnTo>
                  <a:lnTo>
                    <a:pt x="871" y="1550"/>
                  </a:lnTo>
                  <a:lnTo>
                    <a:pt x="884" y="1508"/>
                  </a:lnTo>
                  <a:lnTo>
                    <a:pt x="896" y="1464"/>
                  </a:lnTo>
                  <a:lnTo>
                    <a:pt x="906" y="1421"/>
                  </a:lnTo>
                  <a:lnTo>
                    <a:pt x="917" y="1373"/>
                  </a:lnTo>
                  <a:lnTo>
                    <a:pt x="930" y="1327"/>
                  </a:lnTo>
                  <a:lnTo>
                    <a:pt x="945" y="1279"/>
                  </a:lnTo>
                  <a:lnTo>
                    <a:pt x="964" y="1234"/>
                  </a:lnTo>
                  <a:lnTo>
                    <a:pt x="987" y="1190"/>
                  </a:lnTo>
                  <a:lnTo>
                    <a:pt x="1015" y="1147"/>
                  </a:lnTo>
                  <a:lnTo>
                    <a:pt x="1050" y="1107"/>
                  </a:lnTo>
                  <a:lnTo>
                    <a:pt x="1091" y="1070"/>
                  </a:lnTo>
                  <a:lnTo>
                    <a:pt x="1134" y="1042"/>
                  </a:lnTo>
                  <a:lnTo>
                    <a:pt x="1178" y="1020"/>
                  </a:lnTo>
                  <a:lnTo>
                    <a:pt x="1224" y="1000"/>
                  </a:lnTo>
                  <a:lnTo>
                    <a:pt x="1270" y="986"/>
                  </a:lnTo>
                  <a:lnTo>
                    <a:pt x="1318" y="974"/>
                  </a:lnTo>
                  <a:lnTo>
                    <a:pt x="1364" y="962"/>
                  </a:lnTo>
                  <a:lnTo>
                    <a:pt x="1409" y="951"/>
                  </a:lnTo>
                  <a:lnTo>
                    <a:pt x="1451" y="940"/>
                  </a:lnTo>
                  <a:lnTo>
                    <a:pt x="1493" y="926"/>
                  </a:lnTo>
                  <a:lnTo>
                    <a:pt x="1533" y="911"/>
                  </a:lnTo>
                  <a:lnTo>
                    <a:pt x="1573" y="891"/>
                  </a:lnTo>
                  <a:lnTo>
                    <a:pt x="1609" y="867"/>
                  </a:lnTo>
                  <a:lnTo>
                    <a:pt x="1643" y="838"/>
                  </a:lnTo>
                  <a:lnTo>
                    <a:pt x="1672" y="803"/>
                  </a:lnTo>
                  <a:lnTo>
                    <a:pt x="1697" y="766"/>
                  </a:lnTo>
                  <a:lnTo>
                    <a:pt x="1717" y="728"/>
                  </a:lnTo>
                  <a:lnTo>
                    <a:pt x="1732" y="688"/>
                  </a:lnTo>
                  <a:lnTo>
                    <a:pt x="1746" y="646"/>
                  </a:lnTo>
                  <a:lnTo>
                    <a:pt x="1757" y="602"/>
                  </a:lnTo>
                  <a:lnTo>
                    <a:pt x="1767" y="559"/>
                  </a:lnTo>
                  <a:lnTo>
                    <a:pt x="1778" y="511"/>
                  </a:lnTo>
                  <a:lnTo>
                    <a:pt x="1791" y="464"/>
                  </a:lnTo>
                  <a:lnTo>
                    <a:pt x="1806" y="417"/>
                  </a:lnTo>
                  <a:lnTo>
                    <a:pt x="1825" y="372"/>
                  </a:lnTo>
                  <a:lnTo>
                    <a:pt x="1848" y="328"/>
                  </a:lnTo>
                  <a:lnTo>
                    <a:pt x="1876" y="284"/>
                  </a:lnTo>
                  <a:lnTo>
                    <a:pt x="1911" y="245"/>
                  </a:lnTo>
                  <a:lnTo>
                    <a:pt x="1952" y="208"/>
                  </a:lnTo>
                  <a:lnTo>
                    <a:pt x="1995" y="180"/>
                  </a:lnTo>
                  <a:lnTo>
                    <a:pt x="2039" y="157"/>
                  </a:lnTo>
                  <a:lnTo>
                    <a:pt x="2085" y="138"/>
                  </a:lnTo>
                  <a:lnTo>
                    <a:pt x="2131" y="124"/>
                  </a:lnTo>
                  <a:lnTo>
                    <a:pt x="2179" y="112"/>
                  </a:lnTo>
                  <a:lnTo>
                    <a:pt x="2225" y="99"/>
                  </a:lnTo>
                  <a:lnTo>
                    <a:pt x="2274" y="88"/>
                  </a:lnTo>
                  <a:lnTo>
                    <a:pt x="2322" y="75"/>
                  </a:lnTo>
                  <a:lnTo>
                    <a:pt x="2368" y="60"/>
                  </a:lnTo>
                  <a:lnTo>
                    <a:pt x="2411" y="40"/>
                  </a:lnTo>
                  <a:lnTo>
                    <a:pt x="2453" y="16"/>
                  </a:lnTo>
                  <a:lnTo>
                    <a:pt x="2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602288" y="2760663"/>
              <a:ext cx="2314575" cy="2497138"/>
            </a:xfrm>
            <a:custGeom>
              <a:avLst/>
              <a:gdLst>
                <a:gd name="T0" fmla="*/ 2904 w 2918"/>
                <a:gd name="T1" fmla="*/ 304 h 3146"/>
                <a:gd name="T2" fmla="*/ 2818 w 2918"/>
                <a:gd name="T3" fmla="*/ 483 h 3146"/>
                <a:gd name="T4" fmla="*/ 2656 w 2918"/>
                <a:gd name="T5" fmla="*/ 611 h 3146"/>
                <a:gd name="T6" fmla="*/ 2470 w 2918"/>
                <a:gd name="T7" fmla="*/ 668 h 3146"/>
                <a:gd name="T8" fmla="*/ 2300 w 2918"/>
                <a:gd name="T9" fmla="*/ 719 h 3146"/>
                <a:gd name="T10" fmla="*/ 2160 w 2918"/>
                <a:gd name="T11" fmla="*/ 827 h 3146"/>
                <a:gd name="T12" fmla="*/ 2087 w 2918"/>
                <a:gd name="T13" fmla="*/ 985 h 3146"/>
                <a:gd name="T14" fmla="*/ 2041 w 2918"/>
                <a:gd name="T15" fmla="*/ 1166 h 3146"/>
                <a:gd name="T16" fmla="*/ 1957 w 2918"/>
                <a:gd name="T17" fmla="*/ 1345 h 3146"/>
                <a:gd name="T18" fmla="*/ 1793 w 2918"/>
                <a:gd name="T19" fmla="*/ 1473 h 3146"/>
                <a:gd name="T20" fmla="*/ 1609 w 2918"/>
                <a:gd name="T21" fmla="*/ 1530 h 3146"/>
                <a:gd name="T22" fmla="*/ 1439 w 2918"/>
                <a:gd name="T23" fmla="*/ 1581 h 3146"/>
                <a:gd name="T24" fmla="*/ 1299 w 2918"/>
                <a:gd name="T25" fmla="*/ 1688 h 3146"/>
                <a:gd name="T26" fmla="*/ 1226 w 2918"/>
                <a:gd name="T27" fmla="*/ 1847 h 3146"/>
                <a:gd name="T28" fmla="*/ 1180 w 2918"/>
                <a:gd name="T29" fmla="*/ 2028 h 3146"/>
                <a:gd name="T30" fmla="*/ 1096 w 2918"/>
                <a:gd name="T31" fmla="*/ 2207 h 3146"/>
                <a:gd name="T32" fmla="*/ 932 w 2918"/>
                <a:gd name="T33" fmla="*/ 2335 h 3146"/>
                <a:gd name="T34" fmla="*/ 746 w 2918"/>
                <a:gd name="T35" fmla="*/ 2392 h 3146"/>
                <a:gd name="T36" fmla="*/ 577 w 2918"/>
                <a:gd name="T37" fmla="*/ 2444 h 3146"/>
                <a:gd name="T38" fmla="*/ 438 w 2918"/>
                <a:gd name="T39" fmla="*/ 2552 h 3146"/>
                <a:gd name="T40" fmla="*/ 365 w 2918"/>
                <a:gd name="T41" fmla="*/ 2709 h 3146"/>
                <a:gd name="T42" fmla="*/ 319 w 2918"/>
                <a:gd name="T43" fmla="*/ 2890 h 3146"/>
                <a:gd name="T44" fmla="*/ 234 w 2918"/>
                <a:gd name="T45" fmla="*/ 3069 h 3146"/>
                <a:gd name="T46" fmla="*/ 0 w 2918"/>
                <a:gd name="T47" fmla="*/ 3146 h 3146"/>
                <a:gd name="T48" fmla="*/ 147 w 2918"/>
                <a:gd name="T49" fmla="*/ 3058 h 3146"/>
                <a:gd name="T50" fmla="*/ 237 w 2918"/>
                <a:gd name="T51" fmla="*/ 2908 h 3146"/>
                <a:gd name="T52" fmla="*/ 283 w 2918"/>
                <a:gd name="T53" fmla="*/ 2733 h 3146"/>
                <a:gd name="T54" fmla="*/ 353 w 2918"/>
                <a:gd name="T55" fmla="*/ 2548 h 3146"/>
                <a:gd name="T56" fmla="*/ 500 w 2918"/>
                <a:gd name="T57" fmla="*/ 2400 h 3146"/>
                <a:gd name="T58" fmla="*/ 683 w 2918"/>
                <a:gd name="T59" fmla="*/ 2332 h 3146"/>
                <a:gd name="T60" fmla="*/ 858 w 2918"/>
                <a:gd name="T61" fmla="*/ 2286 h 3146"/>
                <a:gd name="T62" fmla="*/ 1008 w 2918"/>
                <a:gd name="T63" fmla="*/ 2196 h 3146"/>
                <a:gd name="T64" fmla="*/ 1098 w 2918"/>
                <a:gd name="T65" fmla="*/ 2046 h 3146"/>
                <a:gd name="T66" fmla="*/ 1145 w 2918"/>
                <a:gd name="T67" fmla="*/ 1869 h 3146"/>
                <a:gd name="T68" fmla="*/ 1214 w 2918"/>
                <a:gd name="T69" fmla="*/ 1686 h 3146"/>
                <a:gd name="T70" fmla="*/ 1361 w 2918"/>
                <a:gd name="T71" fmla="*/ 1539 h 3146"/>
                <a:gd name="T72" fmla="*/ 1544 w 2918"/>
                <a:gd name="T73" fmla="*/ 1470 h 3146"/>
                <a:gd name="T74" fmla="*/ 1721 w 2918"/>
                <a:gd name="T75" fmla="*/ 1424 h 3146"/>
                <a:gd name="T76" fmla="*/ 1869 w 2918"/>
                <a:gd name="T77" fmla="*/ 1334 h 3146"/>
                <a:gd name="T78" fmla="*/ 1959 w 2918"/>
                <a:gd name="T79" fmla="*/ 1184 h 3146"/>
                <a:gd name="T80" fmla="*/ 2006 w 2918"/>
                <a:gd name="T81" fmla="*/ 1007 h 3146"/>
                <a:gd name="T82" fmla="*/ 2075 w 2918"/>
                <a:gd name="T83" fmla="*/ 824 h 3146"/>
                <a:gd name="T84" fmla="*/ 2222 w 2918"/>
                <a:gd name="T85" fmla="*/ 677 h 3146"/>
                <a:gd name="T86" fmla="*/ 2405 w 2918"/>
                <a:gd name="T87" fmla="*/ 608 h 3146"/>
                <a:gd name="T88" fmla="*/ 2582 w 2918"/>
                <a:gd name="T89" fmla="*/ 560 h 3146"/>
                <a:gd name="T90" fmla="*/ 2731 w 2918"/>
                <a:gd name="T91" fmla="*/ 472 h 3146"/>
                <a:gd name="T92" fmla="*/ 2820 w 2918"/>
                <a:gd name="T93" fmla="*/ 322 h 3146"/>
                <a:gd name="T94" fmla="*/ 2869 w 2918"/>
                <a:gd name="T95" fmla="*/ 138 h 3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18" h="3146">
                  <a:moveTo>
                    <a:pt x="2918" y="0"/>
                  </a:moveTo>
                  <a:lnTo>
                    <a:pt x="2918" y="251"/>
                  </a:lnTo>
                  <a:lnTo>
                    <a:pt x="2916" y="256"/>
                  </a:lnTo>
                  <a:lnTo>
                    <a:pt x="2904" y="304"/>
                  </a:lnTo>
                  <a:lnTo>
                    <a:pt x="2888" y="350"/>
                  </a:lnTo>
                  <a:lnTo>
                    <a:pt x="2870" y="396"/>
                  </a:lnTo>
                  <a:lnTo>
                    <a:pt x="2846" y="440"/>
                  </a:lnTo>
                  <a:lnTo>
                    <a:pt x="2818" y="483"/>
                  </a:lnTo>
                  <a:lnTo>
                    <a:pt x="2783" y="524"/>
                  </a:lnTo>
                  <a:lnTo>
                    <a:pt x="2743" y="559"/>
                  </a:lnTo>
                  <a:lnTo>
                    <a:pt x="2699" y="587"/>
                  </a:lnTo>
                  <a:lnTo>
                    <a:pt x="2656" y="611"/>
                  </a:lnTo>
                  <a:lnTo>
                    <a:pt x="2610" y="629"/>
                  </a:lnTo>
                  <a:lnTo>
                    <a:pt x="2563" y="644"/>
                  </a:lnTo>
                  <a:lnTo>
                    <a:pt x="2516" y="657"/>
                  </a:lnTo>
                  <a:lnTo>
                    <a:pt x="2470" y="668"/>
                  </a:lnTo>
                  <a:lnTo>
                    <a:pt x="2425" y="678"/>
                  </a:lnTo>
                  <a:lnTo>
                    <a:pt x="2381" y="691"/>
                  </a:lnTo>
                  <a:lnTo>
                    <a:pt x="2341" y="703"/>
                  </a:lnTo>
                  <a:lnTo>
                    <a:pt x="2300" y="719"/>
                  </a:lnTo>
                  <a:lnTo>
                    <a:pt x="2261" y="738"/>
                  </a:lnTo>
                  <a:lnTo>
                    <a:pt x="2225" y="764"/>
                  </a:lnTo>
                  <a:lnTo>
                    <a:pt x="2191" y="793"/>
                  </a:lnTo>
                  <a:lnTo>
                    <a:pt x="2160" y="827"/>
                  </a:lnTo>
                  <a:lnTo>
                    <a:pt x="2136" y="863"/>
                  </a:lnTo>
                  <a:lnTo>
                    <a:pt x="2117" y="902"/>
                  </a:lnTo>
                  <a:lnTo>
                    <a:pt x="2101" y="943"/>
                  </a:lnTo>
                  <a:lnTo>
                    <a:pt x="2087" y="985"/>
                  </a:lnTo>
                  <a:lnTo>
                    <a:pt x="2076" y="1027"/>
                  </a:lnTo>
                  <a:lnTo>
                    <a:pt x="2066" y="1072"/>
                  </a:lnTo>
                  <a:lnTo>
                    <a:pt x="2054" y="1118"/>
                  </a:lnTo>
                  <a:lnTo>
                    <a:pt x="2041" y="1166"/>
                  </a:lnTo>
                  <a:lnTo>
                    <a:pt x="2027" y="1212"/>
                  </a:lnTo>
                  <a:lnTo>
                    <a:pt x="2009" y="1258"/>
                  </a:lnTo>
                  <a:lnTo>
                    <a:pt x="1985" y="1302"/>
                  </a:lnTo>
                  <a:lnTo>
                    <a:pt x="1957" y="1345"/>
                  </a:lnTo>
                  <a:lnTo>
                    <a:pt x="1922" y="1386"/>
                  </a:lnTo>
                  <a:lnTo>
                    <a:pt x="1882" y="1421"/>
                  </a:lnTo>
                  <a:lnTo>
                    <a:pt x="1838" y="1450"/>
                  </a:lnTo>
                  <a:lnTo>
                    <a:pt x="1793" y="1473"/>
                  </a:lnTo>
                  <a:lnTo>
                    <a:pt x="1749" y="1491"/>
                  </a:lnTo>
                  <a:lnTo>
                    <a:pt x="1702" y="1506"/>
                  </a:lnTo>
                  <a:lnTo>
                    <a:pt x="1655" y="1519"/>
                  </a:lnTo>
                  <a:lnTo>
                    <a:pt x="1609" y="1530"/>
                  </a:lnTo>
                  <a:lnTo>
                    <a:pt x="1564" y="1541"/>
                  </a:lnTo>
                  <a:lnTo>
                    <a:pt x="1520" y="1553"/>
                  </a:lnTo>
                  <a:lnTo>
                    <a:pt x="1478" y="1565"/>
                  </a:lnTo>
                  <a:lnTo>
                    <a:pt x="1439" y="1581"/>
                  </a:lnTo>
                  <a:lnTo>
                    <a:pt x="1400" y="1600"/>
                  </a:lnTo>
                  <a:lnTo>
                    <a:pt x="1364" y="1625"/>
                  </a:lnTo>
                  <a:lnTo>
                    <a:pt x="1330" y="1655"/>
                  </a:lnTo>
                  <a:lnTo>
                    <a:pt x="1299" y="1688"/>
                  </a:lnTo>
                  <a:lnTo>
                    <a:pt x="1275" y="1725"/>
                  </a:lnTo>
                  <a:lnTo>
                    <a:pt x="1256" y="1764"/>
                  </a:lnTo>
                  <a:lnTo>
                    <a:pt x="1240" y="1805"/>
                  </a:lnTo>
                  <a:lnTo>
                    <a:pt x="1226" y="1847"/>
                  </a:lnTo>
                  <a:lnTo>
                    <a:pt x="1215" y="1890"/>
                  </a:lnTo>
                  <a:lnTo>
                    <a:pt x="1204" y="1934"/>
                  </a:lnTo>
                  <a:lnTo>
                    <a:pt x="1193" y="1981"/>
                  </a:lnTo>
                  <a:lnTo>
                    <a:pt x="1180" y="2028"/>
                  </a:lnTo>
                  <a:lnTo>
                    <a:pt x="1166" y="2074"/>
                  </a:lnTo>
                  <a:lnTo>
                    <a:pt x="1147" y="2120"/>
                  </a:lnTo>
                  <a:lnTo>
                    <a:pt x="1124" y="2165"/>
                  </a:lnTo>
                  <a:lnTo>
                    <a:pt x="1096" y="2207"/>
                  </a:lnTo>
                  <a:lnTo>
                    <a:pt x="1060" y="2248"/>
                  </a:lnTo>
                  <a:lnTo>
                    <a:pt x="1019" y="2283"/>
                  </a:lnTo>
                  <a:lnTo>
                    <a:pt x="977" y="2312"/>
                  </a:lnTo>
                  <a:lnTo>
                    <a:pt x="932" y="2335"/>
                  </a:lnTo>
                  <a:lnTo>
                    <a:pt x="888" y="2353"/>
                  </a:lnTo>
                  <a:lnTo>
                    <a:pt x="840" y="2368"/>
                  </a:lnTo>
                  <a:lnTo>
                    <a:pt x="794" y="2381"/>
                  </a:lnTo>
                  <a:lnTo>
                    <a:pt x="746" y="2392"/>
                  </a:lnTo>
                  <a:lnTo>
                    <a:pt x="703" y="2403"/>
                  </a:lnTo>
                  <a:lnTo>
                    <a:pt x="659" y="2414"/>
                  </a:lnTo>
                  <a:lnTo>
                    <a:pt x="617" y="2427"/>
                  </a:lnTo>
                  <a:lnTo>
                    <a:pt x="577" y="2444"/>
                  </a:lnTo>
                  <a:lnTo>
                    <a:pt x="539" y="2463"/>
                  </a:lnTo>
                  <a:lnTo>
                    <a:pt x="503" y="2487"/>
                  </a:lnTo>
                  <a:lnTo>
                    <a:pt x="468" y="2517"/>
                  </a:lnTo>
                  <a:lnTo>
                    <a:pt x="438" y="2552"/>
                  </a:lnTo>
                  <a:lnTo>
                    <a:pt x="414" y="2588"/>
                  </a:lnTo>
                  <a:lnTo>
                    <a:pt x="395" y="2626"/>
                  </a:lnTo>
                  <a:lnTo>
                    <a:pt x="379" y="2667"/>
                  </a:lnTo>
                  <a:lnTo>
                    <a:pt x="365" y="2709"/>
                  </a:lnTo>
                  <a:lnTo>
                    <a:pt x="354" y="2752"/>
                  </a:lnTo>
                  <a:lnTo>
                    <a:pt x="343" y="2796"/>
                  </a:lnTo>
                  <a:lnTo>
                    <a:pt x="332" y="2843"/>
                  </a:lnTo>
                  <a:lnTo>
                    <a:pt x="319" y="2890"/>
                  </a:lnTo>
                  <a:lnTo>
                    <a:pt x="304" y="2937"/>
                  </a:lnTo>
                  <a:lnTo>
                    <a:pt x="286" y="2982"/>
                  </a:lnTo>
                  <a:lnTo>
                    <a:pt x="263" y="3027"/>
                  </a:lnTo>
                  <a:lnTo>
                    <a:pt x="234" y="3069"/>
                  </a:lnTo>
                  <a:lnTo>
                    <a:pt x="199" y="3110"/>
                  </a:lnTo>
                  <a:lnTo>
                    <a:pt x="158" y="3145"/>
                  </a:lnTo>
                  <a:lnTo>
                    <a:pt x="157" y="3146"/>
                  </a:lnTo>
                  <a:lnTo>
                    <a:pt x="0" y="3146"/>
                  </a:lnTo>
                  <a:lnTo>
                    <a:pt x="38" y="3132"/>
                  </a:lnTo>
                  <a:lnTo>
                    <a:pt x="77" y="3112"/>
                  </a:lnTo>
                  <a:lnTo>
                    <a:pt x="113" y="3087"/>
                  </a:lnTo>
                  <a:lnTo>
                    <a:pt x="147" y="3058"/>
                  </a:lnTo>
                  <a:lnTo>
                    <a:pt x="176" y="3024"/>
                  </a:lnTo>
                  <a:lnTo>
                    <a:pt x="202" y="2988"/>
                  </a:lnTo>
                  <a:lnTo>
                    <a:pt x="221" y="2948"/>
                  </a:lnTo>
                  <a:lnTo>
                    <a:pt x="237" y="2908"/>
                  </a:lnTo>
                  <a:lnTo>
                    <a:pt x="249" y="2866"/>
                  </a:lnTo>
                  <a:lnTo>
                    <a:pt x="262" y="2824"/>
                  </a:lnTo>
                  <a:lnTo>
                    <a:pt x="272" y="2779"/>
                  </a:lnTo>
                  <a:lnTo>
                    <a:pt x="283" y="2733"/>
                  </a:lnTo>
                  <a:lnTo>
                    <a:pt x="295" y="2685"/>
                  </a:lnTo>
                  <a:lnTo>
                    <a:pt x="311" y="2639"/>
                  </a:lnTo>
                  <a:lnTo>
                    <a:pt x="329" y="2592"/>
                  </a:lnTo>
                  <a:lnTo>
                    <a:pt x="353" y="2548"/>
                  </a:lnTo>
                  <a:lnTo>
                    <a:pt x="381" y="2506"/>
                  </a:lnTo>
                  <a:lnTo>
                    <a:pt x="416" y="2465"/>
                  </a:lnTo>
                  <a:lnTo>
                    <a:pt x="456" y="2430"/>
                  </a:lnTo>
                  <a:lnTo>
                    <a:pt x="500" y="2400"/>
                  </a:lnTo>
                  <a:lnTo>
                    <a:pt x="543" y="2378"/>
                  </a:lnTo>
                  <a:lnTo>
                    <a:pt x="589" y="2360"/>
                  </a:lnTo>
                  <a:lnTo>
                    <a:pt x="636" y="2344"/>
                  </a:lnTo>
                  <a:lnTo>
                    <a:pt x="683" y="2332"/>
                  </a:lnTo>
                  <a:lnTo>
                    <a:pt x="729" y="2321"/>
                  </a:lnTo>
                  <a:lnTo>
                    <a:pt x="774" y="2309"/>
                  </a:lnTo>
                  <a:lnTo>
                    <a:pt x="818" y="2298"/>
                  </a:lnTo>
                  <a:lnTo>
                    <a:pt x="858" y="2286"/>
                  </a:lnTo>
                  <a:lnTo>
                    <a:pt x="899" y="2269"/>
                  </a:lnTo>
                  <a:lnTo>
                    <a:pt x="938" y="2249"/>
                  </a:lnTo>
                  <a:lnTo>
                    <a:pt x="974" y="2225"/>
                  </a:lnTo>
                  <a:lnTo>
                    <a:pt x="1008" y="2196"/>
                  </a:lnTo>
                  <a:lnTo>
                    <a:pt x="1039" y="2161"/>
                  </a:lnTo>
                  <a:lnTo>
                    <a:pt x="1063" y="2124"/>
                  </a:lnTo>
                  <a:lnTo>
                    <a:pt x="1082" y="2086"/>
                  </a:lnTo>
                  <a:lnTo>
                    <a:pt x="1098" y="2046"/>
                  </a:lnTo>
                  <a:lnTo>
                    <a:pt x="1112" y="2004"/>
                  </a:lnTo>
                  <a:lnTo>
                    <a:pt x="1123" y="1960"/>
                  </a:lnTo>
                  <a:lnTo>
                    <a:pt x="1133" y="1917"/>
                  </a:lnTo>
                  <a:lnTo>
                    <a:pt x="1145" y="1869"/>
                  </a:lnTo>
                  <a:lnTo>
                    <a:pt x="1158" y="1823"/>
                  </a:lnTo>
                  <a:lnTo>
                    <a:pt x="1172" y="1777"/>
                  </a:lnTo>
                  <a:lnTo>
                    <a:pt x="1190" y="1731"/>
                  </a:lnTo>
                  <a:lnTo>
                    <a:pt x="1214" y="1686"/>
                  </a:lnTo>
                  <a:lnTo>
                    <a:pt x="1242" y="1644"/>
                  </a:lnTo>
                  <a:lnTo>
                    <a:pt x="1277" y="1603"/>
                  </a:lnTo>
                  <a:lnTo>
                    <a:pt x="1317" y="1568"/>
                  </a:lnTo>
                  <a:lnTo>
                    <a:pt x="1361" y="1539"/>
                  </a:lnTo>
                  <a:lnTo>
                    <a:pt x="1404" y="1516"/>
                  </a:lnTo>
                  <a:lnTo>
                    <a:pt x="1450" y="1498"/>
                  </a:lnTo>
                  <a:lnTo>
                    <a:pt x="1497" y="1482"/>
                  </a:lnTo>
                  <a:lnTo>
                    <a:pt x="1544" y="1470"/>
                  </a:lnTo>
                  <a:lnTo>
                    <a:pt x="1590" y="1459"/>
                  </a:lnTo>
                  <a:lnTo>
                    <a:pt x="1635" y="1447"/>
                  </a:lnTo>
                  <a:lnTo>
                    <a:pt x="1679" y="1436"/>
                  </a:lnTo>
                  <a:lnTo>
                    <a:pt x="1721" y="1424"/>
                  </a:lnTo>
                  <a:lnTo>
                    <a:pt x="1760" y="1407"/>
                  </a:lnTo>
                  <a:lnTo>
                    <a:pt x="1799" y="1387"/>
                  </a:lnTo>
                  <a:lnTo>
                    <a:pt x="1835" y="1363"/>
                  </a:lnTo>
                  <a:lnTo>
                    <a:pt x="1869" y="1334"/>
                  </a:lnTo>
                  <a:lnTo>
                    <a:pt x="1900" y="1299"/>
                  </a:lnTo>
                  <a:lnTo>
                    <a:pt x="1924" y="1262"/>
                  </a:lnTo>
                  <a:lnTo>
                    <a:pt x="1943" y="1225"/>
                  </a:lnTo>
                  <a:lnTo>
                    <a:pt x="1959" y="1184"/>
                  </a:lnTo>
                  <a:lnTo>
                    <a:pt x="1973" y="1142"/>
                  </a:lnTo>
                  <a:lnTo>
                    <a:pt x="1984" y="1098"/>
                  </a:lnTo>
                  <a:lnTo>
                    <a:pt x="1995" y="1055"/>
                  </a:lnTo>
                  <a:lnTo>
                    <a:pt x="2006" y="1007"/>
                  </a:lnTo>
                  <a:lnTo>
                    <a:pt x="2019" y="961"/>
                  </a:lnTo>
                  <a:lnTo>
                    <a:pt x="2033" y="913"/>
                  </a:lnTo>
                  <a:lnTo>
                    <a:pt x="2051" y="869"/>
                  </a:lnTo>
                  <a:lnTo>
                    <a:pt x="2075" y="824"/>
                  </a:lnTo>
                  <a:lnTo>
                    <a:pt x="2103" y="782"/>
                  </a:lnTo>
                  <a:lnTo>
                    <a:pt x="2139" y="741"/>
                  </a:lnTo>
                  <a:lnTo>
                    <a:pt x="2180" y="705"/>
                  </a:lnTo>
                  <a:lnTo>
                    <a:pt x="2222" y="677"/>
                  </a:lnTo>
                  <a:lnTo>
                    <a:pt x="2267" y="654"/>
                  </a:lnTo>
                  <a:lnTo>
                    <a:pt x="2311" y="636"/>
                  </a:lnTo>
                  <a:lnTo>
                    <a:pt x="2358" y="621"/>
                  </a:lnTo>
                  <a:lnTo>
                    <a:pt x="2405" y="608"/>
                  </a:lnTo>
                  <a:lnTo>
                    <a:pt x="2453" y="597"/>
                  </a:lnTo>
                  <a:lnTo>
                    <a:pt x="2496" y="586"/>
                  </a:lnTo>
                  <a:lnTo>
                    <a:pt x="2540" y="574"/>
                  </a:lnTo>
                  <a:lnTo>
                    <a:pt x="2582" y="560"/>
                  </a:lnTo>
                  <a:lnTo>
                    <a:pt x="2622" y="545"/>
                  </a:lnTo>
                  <a:lnTo>
                    <a:pt x="2660" y="525"/>
                  </a:lnTo>
                  <a:lnTo>
                    <a:pt x="2696" y="501"/>
                  </a:lnTo>
                  <a:lnTo>
                    <a:pt x="2731" y="472"/>
                  </a:lnTo>
                  <a:lnTo>
                    <a:pt x="2761" y="437"/>
                  </a:lnTo>
                  <a:lnTo>
                    <a:pt x="2785" y="401"/>
                  </a:lnTo>
                  <a:lnTo>
                    <a:pt x="2804" y="363"/>
                  </a:lnTo>
                  <a:lnTo>
                    <a:pt x="2820" y="322"/>
                  </a:lnTo>
                  <a:lnTo>
                    <a:pt x="2834" y="280"/>
                  </a:lnTo>
                  <a:lnTo>
                    <a:pt x="2845" y="237"/>
                  </a:lnTo>
                  <a:lnTo>
                    <a:pt x="2856" y="193"/>
                  </a:lnTo>
                  <a:lnTo>
                    <a:pt x="2869" y="138"/>
                  </a:lnTo>
                  <a:lnTo>
                    <a:pt x="2884" y="84"/>
                  </a:lnTo>
                  <a:lnTo>
                    <a:pt x="2902" y="31"/>
                  </a:lnTo>
                  <a:lnTo>
                    <a:pt x="2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5053013" y="2424113"/>
              <a:ext cx="2863850" cy="2833688"/>
            </a:xfrm>
            <a:custGeom>
              <a:avLst/>
              <a:gdLst>
                <a:gd name="T0" fmla="*/ 3556 w 3610"/>
                <a:gd name="T1" fmla="*/ 115 h 3571"/>
                <a:gd name="T2" fmla="*/ 3456 w 3610"/>
                <a:gd name="T3" fmla="*/ 250 h 3571"/>
                <a:gd name="T4" fmla="*/ 3404 w 3610"/>
                <a:gd name="T5" fmla="*/ 419 h 3571"/>
                <a:gd name="T6" fmla="*/ 3346 w 3610"/>
                <a:gd name="T7" fmla="*/ 606 h 3571"/>
                <a:gd name="T8" fmla="*/ 3219 w 3610"/>
                <a:gd name="T9" fmla="*/ 768 h 3571"/>
                <a:gd name="T10" fmla="*/ 3040 w 3610"/>
                <a:gd name="T11" fmla="*/ 854 h 3571"/>
                <a:gd name="T12" fmla="*/ 2859 w 3610"/>
                <a:gd name="T13" fmla="*/ 900 h 3571"/>
                <a:gd name="T14" fmla="*/ 2701 w 3610"/>
                <a:gd name="T15" fmla="*/ 973 h 3571"/>
                <a:gd name="T16" fmla="*/ 2593 w 3610"/>
                <a:gd name="T17" fmla="*/ 1111 h 3571"/>
                <a:gd name="T18" fmla="*/ 2543 w 3610"/>
                <a:gd name="T19" fmla="*/ 1281 h 3571"/>
                <a:gd name="T20" fmla="*/ 2485 w 3610"/>
                <a:gd name="T21" fmla="*/ 1467 h 3571"/>
                <a:gd name="T22" fmla="*/ 2358 w 3610"/>
                <a:gd name="T23" fmla="*/ 1630 h 3571"/>
                <a:gd name="T24" fmla="*/ 2179 w 3610"/>
                <a:gd name="T25" fmla="*/ 1715 h 3571"/>
                <a:gd name="T26" fmla="*/ 1997 w 3610"/>
                <a:gd name="T27" fmla="*/ 1762 h 3571"/>
                <a:gd name="T28" fmla="*/ 1840 w 3610"/>
                <a:gd name="T29" fmla="*/ 1835 h 3571"/>
                <a:gd name="T30" fmla="*/ 1732 w 3610"/>
                <a:gd name="T31" fmla="*/ 1973 h 3571"/>
                <a:gd name="T32" fmla="*/ 1682 w 3610"/>
                <a:gd name="T33" fmla="*/ 2143 h 3571"/>
                <a:gd name="T34" fmla="*/ 1624 w 3610"/>
                <a:gd name="T35" fmla="*/ 2329 h 3571"/>
                <a:gd name="T36" fmla="*/ 1497 w 3610"/>
                <a:gd name="T37" fmla="*/ 2492 h 3571"/>
                <a:gd name="T38" fmla="*/ 1318 w 3610"/>
                <a:gd name="T39" fmla="*/ 2577 h 3571"/>
                <a:gd name="T40" fmla="*/ 1136 w 3610"/>
                <a:gd name="T41" fmla="*/ 2624 h 3571"/>
                <a:gd name="T42" fmla="*/ 979 w 3610"/>
                <a:gd name="T43" fmla="*/ 2696 h 3571"/>
                <a:gd name="T44" fmla="*/ 871 w 3610"/>
                <a:gd name="T45" fmla="*/ 2835 h 3571"/>
                <a:gd name="T46" fmla="*/ 819 w 3610"/>
                <a:gd name="T47" fmla="*/ 3005 h 3571"/>
                <a:gd name="T48" fmla="*/ 763 w 3610"/>
                <a:gd name="T49" fmla="*/ 3191 h 3571"/>
                <a:gd name="T50" fmla="*/ 636 w 3610"/>
                <a:gd name="T51" fmla="*/ 3355 h 3571"/>
                <a:gd name="T52" fmla="*/ 457 w 3610"/>
                <a:gd name="T53" fmla="*/ 3439 h 3571"/>
                <a:gd name="T54" fmla="*/ 275 w 3610"/>
                <a:gd name="T55" fmla="*/ 3486 h 3571"/>
                <a:gd name="T56" fmla="*/ 118 w 3610"/>
                <a:gd name="T57" fmla="*/ 3558 h 3571"/>
                <a:gd name="T58" fmla="*/ 31 w 3610"/>
                <a:gd name="T59" fmla="*/ 3536 h 3571"/>
                <a:gd name="T60" fmla="*/ 205 w 3610"/>
                <a:gd name="T61" fmla="*/ 3431 h 3571"/>
                <a:gd name="T62" fmla="*/ 390 w 3610"/>
                <a:gd name="T63" fmla="*/ 3382 h 3571"/>
                <a:gd name="T64" fmla="*/ 553 w 3610"/>
                <a:gd name="T65" fmla="*/ 3322 h 3571"/>
                <a:gd name="T66" fmla="*/ 678 w 3610"/>
                <a:gd name="T67" fmla="*/ 3197 h 3571"/>
                <a:gd name="T68" fmla="*/ 738 w 3610"/>
                <a:gd name="T69" fmla="*/ 3033 h 3571"/>
                <a:gd name="T70" fmla="*/ 787 w 3610"/>
                <a:gd name="T71" fmla="*/ 2848 h 3571"/>
                <a:gd name="T72" fmla="*/ 894 w 3610"/>
                <a:gd name="T73" fmla="*/ 2674 h 3571"/>
                <a:gd name="T74" fmla="*/ 1066 w 3610"/>
                <a:gd name="T75" fmla="*/ 2569 h 3571"/>
                <a:gd name="T76" fmla="*/ 1251 w 3610"/>
                <a:gd name="T77" fmla="*/ 2520 h 3571"/>
                <a:gd name="T78" fmla="*/ 1414 w 3610"/>
                <a:gd name="T79" fmla="*/ 2460 h 3571"/>
                <a:gd name="T80" fmla="*/ 1539 w 3610"/>
                <a:gd name="T81" fmla="*/ 2335 h 3571"/>
                <a:gd name="T82" fmla="*/ 1599 w 3610"/>
                <a:gd name="T83" fmla="*/ 2171 h 3571"/>
                <a:gd name="T84" fmla="*/ 1648 w 3610"/>
                <a:gd name="T85" fmla="*/ 1986 h 3571"/>
                <a:gd name="T86" fmla="*/ 1755 w 3610"/>
                <a:gd name="T87" fmla="*/ 1812 h 3571"/>
                <a:gd name="T88" fmla="*/ 1927 w 3610"/>
                <a:gd name="T89" fmla="*/ 1707 h 3571"/>
                <a:gd name="T90" fmla="*/ 2112 w 3610"/>
                <a:gd name="T91" fmla="*/ 1657 h 3571"/>
                <a:gd name="T92" fmla="*/ 2275 w 3610"/>
                <a:gd name="T93" fmla="*/ 1596 h 3571"/>
                <a:gd name="T94" fmla="*/ 2400 w 3610"/>
                <a:gd name="T95" fmla="*/ 1472 h 3571"/>
                <a:gd name="T96" fmla="*/ 2460 w 3610"/>
                <a:gd name="T97" fmla="*/ 1308 h 3571"/>
                <a:gd name="T98" fmla="*/ 2511 w 3610"/>
                <a:gd name="T99" fmla="*/ 1124 h 3571"/>
                <a:gd name="T100" fmla="*/ 2616 w 3610"/>
                <a:gd name="T101" fmla="*/ 950 h 3571"/>
                <a:gd name="T102" fmla="*/ 2788 w 3610"/>
                <a:gd name="T103" fmla="*/ 845 h 3571"/>
                <a:gd name="T104" fmla="*/ 2973 w 3610"/>
                <a:gd name="T105" fmla="*/ 795 h 3571"/>
                <a:gd name="T106" fmla="*/ 3136 w 3610"/>
                <a:gd name="T107" fmla="*/ 734 h 3571"/>
                <a:gd name="T108" fmla="*/ 3261 w 3610"/>
                <a:gd name="T109" fmla="*/ 610 h 3571"/>
                <a:gd name="T110" fmla="*/ 3321 w 3610"/>
                <a:gd name="T111" fmla="*/ 446 h 3571"/>
                <a:gd name="T112" fmla="*/ 3372 w 3610"/>
                <a:gd name="T113" fmla="*/ 261 h 3571"/>
                <a:gd name="T114" fmla="*/ 3477 w 3610"/>
                <a:gd name="T115" fmla="*/ 88 h 3571"/>
                <a:gd name="T116" fmla="*/ 3610 w 3610"/>
                <a:gd name="T117" fmla="*/ 0 h 3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10" h="3571">
                  <a:moveTo>
                    <a:pt x="3610" y="0"/>
                  </a:moveTo>
                  <a:lnTo>
                    <a:pt x="3610" y="81"/>
                  </a:lnTo>
                  <a:lnTo>
                    <a:pt x="3589" y="93"/>
                  </a:lnTo>
                  <a:lnTo>
                    <a:pt x="3556" y="115"/>
                  </a:lnTo>
                  <a:lnTo>
                    <a:pt x="3528" y="140"/>
                  </a:lnTo>
                  <a:lnTo>
                    <a:pt x="3499" y="174"/>
                  </a:lnTo>
                  <a:lnTo>
                    <a:pt x="3475" y="210"/>
                  </a:lnTo>
                  <a:lnTo>
                    <a:pt x="3456" y="250"/>
                  </a:lnTo>
                  <a:lnTo>
                    <a:pt x="3439" y="290"/>
                  </a:lnTo>
                  <a:lnTo>
                    <a:pt x="3426" y="332"/>
                  </a:lnTo>
                  <a:lnTo>
                    <a:pt x="3415" y="374"/>
                  </a:lnTo>
                  <a:lnTo>
                    <a:pt x="3404" y="419"/>
                  </a:lnTo>
                  <a:lnTo>
                    <a:pt x="3393" y="465"/>
                  </a:lnTo>
                  <a:lnTo>
                    <a:pt x="3380" y="513"/>
                  </a:lnTo>
                  <a:lnTo>
                    <a:pt x="3365" y="559"/>
                  </a:lnTo>
                  <a:lnTo>
                    <a:pt x="3346" y="606"/>
                  </a:lnTo>
                  <a:lnTo>
                    <a:pt x="3324" y="650"/>
                  </a:lnTo>
                  <a:lnTo>
                    <a:pt x="3295" y="692"/>
                  </a:lnTo>
                  <a:lnTo>
                    <a:pt x="3260" y="733"/>
                  </a:lnTo>
                  <a:lnTo>
                    <a:pt x="3219" y="768"/>
                  </a:lnTo>
                  <a:lnTo>
                    <a:pt x="3177" y="798"/>
                  </a:lnTo>
                  <a:lnTo>
                    <a:pt x="3132" y="820"/>
                  </a:lnTo>
                  <a:lnTo>
                    <a:pt x="3086" y="838"/>
                  </a:lnTo>
                  <a:lnTo>
                    <a:pt x="3040" y="854"/>
                  </a:lnTo>
                  <a:lnTo>
                    <a:pt x="2992" y="866"/>
                  </a:lnTo>
                  <a:lnTo>
                    <a:pt x="2946" y="877"/>
                  </a:lnTo>
                  <a:lnTo>
                    <a:pt x="2901" y="889"/>
                  </a:lnTo>
                  <a:lnTo>
                    <a:pt x="2859" y="900"/>
                  </a:lnTo>
                  <a:lnTo>
                    <a:pt x="2817" y="912"/>
                  </a:lnTo>
                  <a:lnTo>
                    <a:pt x="2777" y="929"/>
                  </a:lnTo>
                  <a:lnTo>
                    <a:pt x="2737" y="949"/>
                  </a:lnTo>
                  <a:lnTo>
                    <a:pt x="2701" y="973"/>
                  </a:lnTo>
                  <a:lnTo>
                    <a:pt x="2667" y="1002"/>
                  </a:lnTo>
                  <a:lnTo>
                    <a:pt x="2638" y="1036"/>
                  </a:lnTo>
                  <a:lnTo>
                    <a:pt x="2613" y="1074"/>
                  </a:lnTo>
                  <a:lnTo>
                    <a:pt x="2593" y="1111"/>
                  </a:lnTo>
                  <a:lnTo>
                    <a:pt x="2578" y="1152"/>
                  </a:lnTo>
                  <a:lnTo>
                    <a:pt x="2565" y="1194"/>
                  </a:lnTo>
                  <a:lnTo>
                    <a:pt x="2553" y="1238"/>
                  </a:lnTo>
                  <a:lnTo>
                    <a:pt x="2543" y="1281"/>
                  </a:lnTo>
                  <a:lnTo>
                    <a:pt x="2532" y="1329"/>
                  </a:lnTo>
                  <a:lnTo>
                    <a:pt x="2519" y="1375"/>
                  </a:lnTo>
                  <a:lnTo>
                    <a:pt x="2504" y="1421"/>
                  </a:lnTo>
                  <a:lnTo>
                    <a:pt x="2485" y="1467"/>
                  </a:lnTo>
                  <a:lnTo>
                    <a:pt x="2462" y="1512"/>
                  </a:lnTo>
                  <a:lnTo>
                    <a:pt x="2434" y="1554"/>
                  </a:lnTo>
                  <a:lnTo>
                    <a:pt x="2399" y="1595"/>
                  </a:lnTo>
                  <a:lnTo>
                    <a:pt x="2358" y="1630"/>
                  </a:lnTo>
                  <a:lnTo>
                    <a:pt x="2315" y="1659"/>
                  </a:lnTo>
                  <a:lnTo>
                    <a:pt x="2271" y="1682"/>
                  </a:lnTo>
                  <a:lnTo>
                    <a:pt x="2225" y="1700"/>
                  </a:lnTo>
                  <a:lnTo>
                    <a:pt x="2179" y="1715"/>
                  </a:lnTo>
                  <a:lnTo>
                    <a:pt x="2131" y="1728"/>
                  </a:lnTo>
                  <a:lnTo>
                    <a:pt x="2085" y="1739"/>
                  </a:lnTo>
                  <a:lnTo>
                    <a:pt x="2040" y="1751"/>
                  </a:lnTo>
                  <a:lnTo>
                    <a:pt x="1997" y="1762"/>
                  </a:lnTo>
                  <a:lnTo>
                    <a:pt x="1956" y="1774"/>
                  </a:lnTo>
                  <a:lnTo>
                    <a:pt x="1916" y="1791"/>
                  </a:lnTo>
                  <a:lnTo>
                    <a:pt x="1876" y="1811"/>
                  </a:lnTo>
                  <a:lnTo>
                    <a:pt x="1840" y="1835"/>
                  </a:lnTo>
                  <a:lnTo>
                    <a:pt x="1806" y="1864"/>
                  </a:lnTo>
                  <a:lnTo>
                    <a:pt x="1777" y="1899"/>
                  </a:lnTo>
                  <a:lnTo>
                    <a:pt x="1752" y="1935"/>
                  </a:lnTo>
                  <a:lnTo>
                    <a:pt x="1732" y="1973"/>
                  </a:lnTo>
                  <a:lnTo>
                    <a:pt x="1717" y="2014"/>
                  </a:lnTo>
                  <a:lnTo>
                    <a:pt x="1703" y="2056"/>
                  </a:lnTo>
                  <a:lnTo>
                    <a:pt x="1692" y="2099"/>
                  </a:lnTo>
                  <a:lnTo>
                    <a:pt x="1682" y="2143"/>
                  </a:lnTo>
                  <a:lnTo>
                    <a:pt x="1669" y="2191"/>
                  </a:lnTo>
                  <a:lnTo>
                    <a:pt x="1657" y="2237"/>
                  </a:lnTo>
                  <a:lnTo>
                    <a:pt x="1643" y="2284"/>
                  </a:lnTo>
                  <a:lnTo>
                    <a:pt x="1624" y="2329"/>
                  </a:lnTo>
                  <a:lnTo>
                    <a:pt x="1601" y="2374"/>
                  </a:lnTo>
                  <a:lnTo>
                    <a:pt x="1573" y="2416"/>
                  </a:lnTo>
                  <a:lnTo>
                    <a:pt x="1538" y="2457"/>
                  </a:lnTo>
                  <a:lnTo>
                    <a:pt x="1497" y="2492"/>
                  </a:lnTo>
                  <a:lnTo>
                    <a:pt x="1454" y="2521"/>
                  </a:lnTo>
                  <a:lnTo>
                    <a:pt x="1410" y="2544"/>
                  </a:lnTo>
                  <a:lnTo>
                    <a:pt x="1364" y="2562"/>
                  </a:lnTo>
                  <a:lnTo>
                    <a:pt x="1318" y="2577"/>
                  </a:lnTo>
                  <a:lnTo>
                    <a:pt x="1270" y="2590"/>
                  </a:lnTo>
                  <a:lnTo>
                    <a:pt x="1224" y="2601"/>
                  </a:lnTo>
                  <a:lnTo>
                    <a:pt x="1179" y="2612"/>
                  </a:lnTo>
                  <a:lnTo>
                    <a:pt x="1136" y="2624"/>
                  </a:lnTo>
                  <a:lnTo>
                    <a:pt x="1094" y="2638"/>
                  </a:lnTo>
                  <a:lnTo>
                    <a:pt x="1055" y="2653"/>
                  </a:lnTo>
                  <a:lnTo>
                    <a:pt x="1015" y="2673"/>
                  </a:lnTo>
                  <a:lnTo>
                    <a:pt x="979" y="2696"/>
                  </a:lnTo>
                  <a:lnTo>
                    <a:pt x="945" y="2726"/>
                  </a:lnTo>
                  <a:lnTo>
                    <a:pt x="915" y="2761"/>
                  </a:lnTo>
                  <a:lnTo>
                    <a:pt x="891" y="2797"/>
                  </a:lnTo>
                  <a:lnTo>
                    <a:pt x="871" y="2835"/>
                  </a:lnTo>
                  <a:lnTo>
                    <a:pt x="856" y="2876"/>
                  </a:lnTo>
                  <a:lnTo>
                    <a:pt x="842" y="2918"/>
                  </a:lnTo>
                  <a:lnTo>
                    <a:pt x="831" y="2961"/>
                  </a:lnTo>
                  <a:lnTo>
                    <a:pt x="819" y="3005"/>
                  </a:lnTo>
                  <a:lnTo>
                    <a:pt x="808" y="3052"/>
                  </a:lnTo>
                  <a:lnTo>
                    <a:pt x="796" y="3099"/>
                  </a:lnTo>
                  <a:lnTo>
                    <a:pt x="782" y="3146"/>
                  </a:lnTo>
                  <a:lnTo>
                    <a:pt x="763" y="3191"/>
                  </a:lnTo>
                  <a:lnTo>
                    <a:pt x="740" y="3236"/>
                  </a:lnTo>
                  <a:lnTo>
                    <a:pt x="712" y="3278"/>
                  </a:lnTo>
                  <a:lnTo>
                    <a:pt x="675" y="3319"/>
                  </a:lnTo>
                  <a:lnTo>
                    <a:pt x="636" y="3355"/>
                  </a:lnTo>
                  <a:lnTo>
                    <a:pt x="593" y="3383"/>
                  </a:lnTo>
                  <a:lnTo>
                    <a:pt x="548" y="3406"/>
                  </a:lnTo>
                  <a:lnTo>
                    <a:pt x="503" y="3425"/>
                  </a:lnTo>
                  <a:lnTo>
                    <a:pt x="457" y="3439"/>
                  </a:lnTo>
                  <a:lnTo>
                    <a:pt x="409" y="3452"/>
                  </a:lnTo>
                  <a:lnTo>
                    <a:pt x="362" y="3463"/>
                  </a:lnTo>
                  <a:lnTo>
                    <a:pt x="318" y="3474"/>
                  </a:lnTo>
                  <a:lnTo>
                    <a:pt x="275" y="3486"/>
                  </a:lnTo>
                  <a:lnTo>
                    <a:pt x="233" y="3500"/>
                  </a:lnTo>
                  <a:lnTo>
                    <a:pt x="192" y="3515"/>
                  </a:lnTo>
                  <a:lnTo>
                    <a:pt x="154" y="3535"/>
                  </a:lnTo>
                  <a:lnTo>
                    <a:pt x="118" y="3558"/>
                  </a:lnTo>
                  <a:lnTo>
                    <a:pt x="104" y="3571"/>
                  </a:lnTo>
                  <a:lnTo>
                    <a:pt x="0" y="3571"/>
                  </a:lnTo>
                  <a:lnTo>
                    <a:pt x="2" y="3571"/>
                  </a:lnTo>
                  <a:lnTo>
                    <a:pt x="31" y="3536"/>
                  </a:lnTo>
                  <a:lnTo>
                    <a:pt x="72" y="3501"/>
                  </a:lnTo>
                  <a:lnTo>
                    <a:pt x="115" y="3473"/>
                  </a:lnTo>
                  <a:lnTo>
                    <a:pt x="159" y="3449"/>
                  </a:lnTo>
                  <a:lnTo>
                    <a:pt x="205" y="3431"/>
                  </a:lnTo>
                  <a:lnTo>
                    <a:pt x="251" y="3417"/>
                  </a:lnTo>
                  <a:lnTo>
                    <a:pt x="299" y="3404"/>
                  </a:lnTo>
                  <a:lnTo>
                    <a:pt x="345" y="3392"/>
                  </a:lnTo>
                  <a:lnTo>
                    <a:pt x="390" y="3382"/>
                  </a:lnTo>
                  <a:lnTo>
                    <a:pt x="433" y="3371"/>
                  </a:lnTo>
                  <a:lnTo>
                    <a:pt x="475" y="3357"/>
                  </a:lnTo>
                  <a:lnTo>
                    <a:pt x="514" y="3341"/>
                  </a:lnTo>
                  <a:lnTo>
                    <a:pt x="553" y="3322"/>
                  </a:lnTo>
                  <a:lnTo>
                    <a:pt x="590" y="3296"/>
                  </a:lnTo>
                  <a:lnTo>
                    <a:pt x="623" y="3267"/>
                  </a:lnTo>
                  <a:lnTo>
                    <a:pt x="654" y="3233"/>
                  </a:lnTo>
                  <a:lnTo>
                    <a:pt x="678" y="3197"/>
                  </a:lnTo>
                  <a:lnTo>
                    <a:pt x="698" y="3158"/>
                  </a:lnTo>
                  <a:lnTo>
                    <a:pt x="713" y="3117"/>
                  </a:lnTo>
                  <a:lnTo>
                    <a:pt x="727" y="3076"/>
                  </a:lnTo>
                  <a:lnTo>
                    <a:pt x="738" y="3033"/>
                  </a:lnTo>
                  <a:lnTo>
                    <a:pt x="748" y="2988"/>
                  </a:lnTo>
                  <a:lnTo>
                    <a:pt x="761" y="2942"/>
                  </a:lnTo>
                  <a:lnTo>
                    <a:pt x="773" y="2894"/>
                  </a:lnTo>
                  <a:lnTo>
                    <a:pt x="787" y="2848"/>
                  </a:lnTo>
                  <a:lnTo>
                    <a:pt x="805" y="2802"/>
                  </a:lnTo>
                  <a:lnTo>
                    <a:pt x="829" y="2758"/>
                  </a:lnTo>
                  <a:lnTo>
                    <a:pt x="857" y="2715"/>
                  </a:lnTo>
                  <a:lnTo>
                    <a:pt x="894" y="2674"/>
                  </a:lnTo>
                  <a:lnTo>
                    <a:pt x="933" y="2639"/>
                  </a:lnTo>
                  <a:lnTo>
                    <a:pt x="976" y="2611"/>
                  </a:lnTo>
                  <a:lnTo>
                    <a:pt x="1021" y="2587"/>
                  </a:lnTo>
                  <a:lnTo>
                    <a:pt x="1066" y="2569"/>
                  </a:lnTo>
                  <a:lnTo>
                    <a:pt x="1112" y="2554"/>
                  </a:lnTo>
                  <a:lnTo>
                    <a:pt x="1160" y="2541"/>
                  </a:lnTo>
                  <a:lnTo>
                    <a:pt x="1206" y="2530"/>
                  </a:lnTo>
                  <a:lnTo>
                    <a:pt x="1251" y="2520"/>
                  </a:lnTo>
                  <a:lnTo>
                    <a:pt x="1294" y="2507"/>
                  </a:lnTo>
                  <a:lnTo>
                    <a:pt x="1336" y="2495"/>
                  </a:lnTo>
                  <a:lnTo>
                    <a:pt x="1375" y="2479"/>
                  </a:lnTo>
                  <a:lnTo>
                    <a:pt x="1414" y="2460"/>
                  </a:lnTo>
                  <a:lnTo>
                    <a:pt x="1451" y="2434"/>
                  </a:lnTo>
                  <a:lnTo>
                    <a:pt x="1484" y="2405"/>
                  </a:lnTo>
                  <a:lnTo>
                    <a:pt x="1515" y="2371"/>
                  </a:lnTo>
                  <a:lnTo>
                    <a:pt x="1539" y="2335"/>
                  </a:lnTo>
                  <a:lnTo>
                    <a:pt x="1559" y="2296"/>
                  </a:lnTo>
                  <a:lnTo>
                    <a:pt x="1574" y="2255"/>
                  </a:lnTo>
                  <a:lnTo>
                    <a:pt x="1588" y="2213"/>
                  </a:lnTo>
                  <a:lnTo>
                    <a:pt x="1599" y="2171"/>
                  </a:lnTo>
                  <a:lnTo>
                    <a:pt x="1610" y="2126"/>
                  </a:lnTo>
                  <a:lnTo>
                    <a:pt x="1622" y="2080"/>
                  </a:lnTo>
                  <a:lnTo>
                    <a:pt x="1634" y="2032"/>
                  </a:lnTo>
                  <a:lnTo>
                    <a:pt x="1648" y="1986"/>
                  </a:lnTo>
                  <a:lnTo>
                    <a:pt x="1668" y="1940"/>
                  </a:lnTo>
                  <a:lnTo>
                    <a:pt x="1690" y="1895"/>
                  </a:lnTo>
                  <a:lnTo>
                    <a:pt x="1718" y="1853"/>
                  </a:lnTo>
                  <a:lnTo>
                    <a:pt x="1755" y="1812"/>
                  </a:lnTo>
                  <a:lnTo>
                    <a:pt x="1795" y="1777"/>
                  </a:lnTo>
                  <a:lnTo>
                    <a:pt x="1837" y="1748"/>
                  </a:lnTo>
                  <a:lnTo>
                    <a:pt x="1882" y="1725"/>
                  </a:lnTo>
                  <a:lnTo>
                    <a:pt x="1927" y="1707"/>
                  </a:lnTo>
                  <a:lnTo>
                    <a:pt x="1974" y="1692"/>
                  </a:lnTo>
                  <a:lnTo>
                    <a:pt x="2021" y="1679"/>
                  </a:lnTo>
                  <a:lnTo>
                    <a:pt x="2068" y="1668"/>
                  </a:lnTo>
                  <a:lnTo>
                    <a:pt x="2112" y="1657"/>
                  </a:lnTo>
                  <a:lnTo>
                    <a:pt x="2155" y="1645"/>
                  </a:lnTo>
                  <a:lnTo>
                    <a:pt x="2197" y="1633"/>
                  </a:lnTo>
                  <a:lnTo>
                    <a:pt x="2238" y="1616"/>
                  </a:lnTo>
                  <a:lnTo>
                    <a:pt x="2275" y="1596"/>
                  </a:lnTo>
                  <a:lnTo>
                    <a:pt x="2312" y="1573"/>
                  </a:lnTo>
                  <a:lnTo>
                    <a:pt x="2347" y="1543"/>
                  </a:lnTo>
                  <a:lnTo>
                    <a:pt x="2376" y="1509"/>
                  </a:lnTo>
                  <a:lnTo>
                    <a:pt x="2400" y="1472"/>
                  </a:lnTo>
                  <a:lnTo>
                    <a:pt x="2420" y="1434"/>
                  </a:lnTo>
                  <a:lnTo>
                    <a:pt x="2436" y="1393"/>
                  </a:lnTo>
                  <a:lnTo>
                    <a:pt x="2449" y="1351"/>
                  </a:lnTo>
                  <a:lnTo>
                    <a:pt x="2460" y="1308"/>
                  </a:lnTo>
                  <a:lnTo>
                    <a:pt x="2471" y="1264"/>
                  </a:lnTo>
                  <a:lnTo>
                    <a:pt x="2483" y="1217"/>
                  </a:lnTo>
                  <a:lnTo>
                    <a:pt x="2495" y="1170"/>
                  </a:lnTo>
                  <a:lnTo>
                    <a:pt x="2511" y="1124"/>
                  </a:lnTo>
                  <a:lnTo>
                    <a:pt x="2529" y="1078"/>
                  </a:lnTo>
                  <a:lnTo>
                    <a:pt x="2551" y="1033"/>
                  </a:lnTo>
                  <a:lnTo>
                    <a:pt x="2581" y="991"/>
                  </a:lnTo>
                  <a:lnTo>
                    <a:pt x="2616" y="950"/>
                  </a:lnTo>
                  <a:lnTo>
                    <a:pt x="2656" y="915"/>
                  </a:lnTo>
                  <a:lnTo>
                    <a:pt x="2698" y="886"/>
                  </a:lnTo>
                  <a:lnTo>
                    <a:pt x="2743" y="863"/>
                  </a:lnTo>
                  <a:lnTo>
                    <a:pt x="2788" y="845"/>
                  </a:lnTo>
                  <a:lnTo>
                    <a:pt x="2835" y="830"/>
                  </a:lnTo>
                  <a:lnTo>
                    <a:pt x="2882" y="817"/>
                  </a:lnTo>
                  <a:lnTo>
                    <a:pt x="2929" y="806"/>
                  </a:lnTo>
                  <a:lnTo>
                    <a:pt x="2973" y="795"/>
                  </a:lnTo>
                  <a:lnTo>
                    <a:pt x="3016" y="783"/>
                  </a:lnTo>
                  <a:lnTo>
                    <a:pt x="3058" y="771"/>
                  </a:lnTo>
                  <a:lnTo>
                    <a:pt x="3099" y="754"/>
                  </a:lnTo>
                  <a:lnTo>
                    <a:pt x="3136" y="734"/>
                  </a:lnTo>
                  <a:lnTo>
                    <a:pt x="3173" y="711"/>
                  </a:lnTo>
                  <a:lnTo>
                    <a:pt x="3208" y="681"/>
                  </a:lnTo>
                  <a:lnTo>
                    <a:pt x="3237" y="646"/>
                  </a:lnTo>
                  <a:lnTo>
                    <a:pt x="3261" y="610"/>
                  </a:lnTo>
                  <a:lnTo>
                    <a:pt x="3281" y="572"/>
                  </a:lnTo>
                  <a:lnTo>
                    <a:pt x="3297" y="531"/>
                  </a:lnTo>
                  <a:lnTo>
                    <a:pt x="3310" y="489"/>
                  </a:lnTo>
                  <a:lnTo>
                    <a:pt x="3321" y="446"/>
                  </a:lnTo>
                  <a:lnTo>
                    <a:pt x="3332" y="402"/>
                  </a:lnTo>
                  <a:lnTo>
                    <a:pt x="3344" y="355"/>
                  </a:lnTo>
                  <a:lnTo>
                    <a:pt x="3356" y="308"/>
                  </a:lnTo>
                  <a:lnTo>
                    <a:pt x="3372" y="261"/>
                  </a:lnTo>
                  <a:lnTo>
                    <a:pt x="3390" y="216"/>
                  </a:lnTo>
                  <a:lnTo>
                    <a:pt x="3412" y="171"/>
                  </a:lnTo>
                  <a:lnTo>
                    <a:pt x="3442" y="129"/>
                  </a:lnTo>
                  <a:lnTo>
                    <a:pt x="3477" y="88"/>
                  </a:lnTo>
                  <a:lnTo>
                    <a:pt x="3510" y="58"/>
                  </a:lnTo>
                  <a:lnTo>
                    <a:pt x="3549" y="31"/>
                  </a:lnTo>
                  <a:lnTo>
                    <a:pt x="3591" y="7"/>
                  </a:lnTo>
                  <a:lnTo>
                    <a:pt x="36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4805363" y="2200275"/>
              <a:ext cx="3111500" cy="3057525"/>
            </a:xfrm>
            <a:custGeom>
              <a:avLst/>
              <a:gdLst>
                <a:gd name="T0" fmla="*/ 3860 w 3922"/>
                <a:gd name="T1" fmla="*/ 91 h 3851"/>
                <a:gd name="T2" fmla="*/ 3696 w 3922"/>
                <a:gd name="T3" fmla="*/ 151 h 3851"/>
                <a:gd name="T4" fmla="*/ 3572 w 3922"/>
                <a:gd name="T5" fmla="*/ 276 h 3851"/>
                <a:gd name="T6" fmla="*/ 3511 w 3922"/>
                <a:gd name="T7" fmla="*/ 440 h 3851"/>
                <a:gd name="T8" fmla="*/ 3461 w 3922"/>
                <a:gd name="T9" fmla="*/ 623 h 3851"/>
                <a:gd name="T10" fmla="*/ 3356 w 3922"/>
                <a:gd name="T11" fmla="*/ 797 h 3851"/>
                <a:gd name="T12" fmla="*/ 3182 w 3922"/>
                <a:gd name="T13" fmla="*/ 902 h 3851"/>
                <a:gd name="T14" fmla="*/ 2999 w 3922"/>
                <a:gd name="T15" fmla="*/ 953 h 3851"/>
                <a:gd name="T16" fmla="*/ 2835 w 3922"/>
                <a:gd name="T17" fmla="*/ 1013 h 3851"/>
                <a:gd name="T18" fmla="*/ 2711 w 3922"/>
                <a:gd name="T19" fmla="*/ 1138 h 3851"/>
                <a:gd name="T20" fmla="*/ 2650 w 3922"/>
                <a:gd name="T21" fmla="*/ 1302 h 3851"/>
                <a:gd name="T22" fmla="*/ 2600 w 3922"/>
                <a:gd name="T23" fmla="*/ 1487 h 3851"/>
                <a:gd name="T24" fmla="*/ 2495 w 3922"/>
                <a:gd name="T25" fmla="*/ 1659 h 3851"/>
                <a:gd name="T26" fmla="*/ 2321 w 3922"/>
                <a:gd name="T27" fmla="*/ 1766 h 3851"/>
                <a:gd name="T28" fmla="*/ 2137 w 3922"/>
                <a:gd name="T29" fmla="*/ 1815 h 3851"/>
                <a:gd name="T30" fmla="*/ 1973 w 3922"/>
                <a:gd name="T31" fmla="*/ 1875 h 3851"/>
                <a:gd name="T32" fmla="*/ 1848 w 3922"/>
                <a:gd name="T33" fmla="*/ 2000 h 3851"/>
                <a:gd name="T34" fmla="*/ 1788 w 3922"/>
                <a:gd name="T35" fmla="*/ 2164 h 3851"/>
                <a:gd name="T36" fmla="*/ 1739 w 3922"/>
                <a:gd name="T37" fmla="*/ 2349 h 3851"/>
                <a:gd name="T38" fmla="*/ 1634 w 3922"/>
                <a:gd name="T39" fmla="*/ 2521 h 3851"/>
                <a:gd name="T40" fmla="*/ 1460 w 3922"/>
                <a:gd name="T41" fmla="*/ 2628 h 3851"/>
                <a:gd name="T42" fmla="*/ 1276 w 3922"/>
                <a:gd name="T43" fmla="*/ 2677 h 3851"/>
                <a:gd name="T44" fmla="*/ 1112 w 3922"/>
                <a:gd name="T45" fmla="*/ 2737 h 3851"/>
                <a:gd name="T46" fmla="*/ 987 w 3922"/>
                <a:gd name="T47" fmla="*/ 2862 h 3851"/>
                <a:gd name="T48" fmla="*/ 927 w 3922"/>
                <a:gd name="T49" fmla="*/ 3026 h 3851"/>
                <a:gd name="T50" fmla="*/ 878 w 3922"/>
                <a:gd name="T51" fmla="*/ 3211 h 3851"/>
                <a:gd name="T52" fmla="*/ 773 w 3922"/>
                <a:gd name="T53" fmla="*/ 3384 h 3851"/>
                <a:gd name="T54" fmla="*/ 599 w 3922"/>
                <a:gd name="T55" fmla="*/ 3489 h 3851"/>
                <a:gd name="T56" fmla="*/ 415 w 3922"/>
                <a:gd name="T57" fmla="*/ 3538 h 3851"/>
                <a:gd name="T58" fmla="*/ 251 w 3922"/>
                <a:gd name="T59" fmla="*/ 3599 h 3851"/>
                <a:gd name="T60" fmla="*/ 126 w 3922"/>
                <a:gd name="T61" fmla="*/ 3723 h 3851"/>
                <a:gd name="T62" fmla="*/ 76 w 3922"/>
                <a:gd name="T63" fmla="*/ 3851 h 3851"/>
                <a:gd name="T64" fmla="*/ 41 w 3922"/>
                <a:gd name="T65" fmla="*/ 3729 h 3851"/>
                <a:gd name="T66" fmla="*/ 168 w 3922"/>
                <a:gd name="T67" fmla="*/ 3565 h 3851"/>
                <a:gd name="T68" fmla="*/ 347 w 3922"/>
                <a:gd name="T69" fmla="*/ 3481 h 3851"/>
                <a:gd name="T70" fmla="*/ 529 w 3922"/>
                <a:gd name="T71" fmla="*/ 3435 h 3851"/>
                <a:gd name="T72" fmla="*/ 686 w 3922"/>
                <a:gd name="T73" fmla="*/ 3362 h 3851"/>
                <a:gd name="T74" fmla="*/ 794 w 3922"/>
                <a:gd name="T75" fmla="*/ 3222 h 3851"/>
                <a:gd name="T76" fmla="*/ 846 w 3922"/>
                <a:gd name="T77" fmla="*/ 3052 h 3851"/>
                <a:gd name="T78" fmla="*/ 903 w 3922"/>
                <a:gd name="T79" fmla="*/ 2867 h 3851"/>
                <a:gd name="T80" fmla="*/ 1031 w 3922"/>
                <a:gd name="T81" fmla="*/ 2703 h 3851"/>
                <a:gd name="T82" fmla="*/ 1210 w 3922"/>
                <a:gd name="T83" fmla="*/ 2619 h 3851"/>
                <a:gd name="T84" fmla="*/ 1390 w 3922"/>
                <a:gd name="T85" fmla="*/ 2573 h 3851"/>
                <a:gd name="T86" fmla="*/ 1547 w 3922"/>
                <a:gd name="T87" fmla="*/ 2500 h 3851"/>
                <a:gd name="T88" fmla="*/ 1655 w 3922"/>
                <a:gd name="T89" fmla="*/ 2360 h 3851"/>
                <a:gd name="T90" fmla="*/ 1707 w 3922"/>
                <a:gd name="T91" fmla="*/ 2190 h 3851"/>
                <a:gd name="T92" fmla="*/ 1764 w 3922"/>
                <a:gd name="T93" fmla="*/ 2004 h 3851"/>
                <a:gd name="T94" fmla="*/ 1892 w 3922"/>
                <a:gd name="T95" fmla="*/ 1841 h 3851"/>
                <a:gd name="T96" fmla="*/ 2071 w 3922"/>
                <a:gd name="T97" fmla="*/ 1756 h 3851"/>
                <a:gd name="T98" fmla="*/ 2251 w 3922"/>
                <a:gd name="T99" fmla="*/ 1710 h 3851"/>
                <a:gd name="T100" fmla="*/ 2408 w 3922"/>
                <a:gd name="T101" fmla="*/ 1637 h 3851"/>
                <a:gd name="T102" fmla="*/ 2516 w 3922"/>
                <a:gd name="T103" fmla="*/ 1498 h 3851"/>
                <a:gd name="T104" fmla="*/ 2568 w 3922"/>
                <a:gd name="T105" fmla="*/ 1328 h 3851"/>
                <a:gd name="T106" fmla="*/ 2625 w 3922"/>
                <a:gd name="T107" fmla="*/ 1142 h 3851"/>
                <a:gd name="T108" fmla="*/ 2753 w 3922"/>
                <a:gd name="T109" fmla="*/ 979 h 3851"/>
                <a:gd name="T110" fmla="*/ 2932 w 3922"/>
                <a:gd name="T111" fmla="*/ 894 h 3851"/>
                <a:gd name="T112" fmla="*/ 3112 w 3922"/>
                <a:gd name="T113" fmla="*/ 848 h 3851"/>
                <a:gd name="T114" fmla="*/ 3271 w 3922"/>
                <a:gd name="T115" fmla="*/ 775 h 3851"/>
                <a:gd name="T116" fmla="*/ 3378 w 3922"/>
                <a:gd name="T117" fmla="*/ 636 h 3851"/>
                <a:gd name="T118" fmla="*/ 3429 w 3922"/>
                <a:gd name="T119" fmla="*/ 466 h 3851"/>
                <a:gd name="T120" fmla="*/ 3486 w 3922"/>
                <a:gd name="T121" fmla="*/ 280 h 3851"/>
                <a:gd name="T122" fmla="*/ 3614 w 3922"/>
                <a:gd name="T123" fmla="*/ 118 h 3851"/>
                <a:gd name="T124" fmla="*/ 3793 w 3922"/>
                <a:gd name="T125" fmla="*/ 32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22" h="3851">
                  <a:moveTo>
                    <a:pt x="3922" y="0"/>
                  </a:moveTo>
                  <a:lnTo>
                    <a:pt x="3922" y="75"/>
                  </a:lnTo>
                  <a:lnTo>
                    <a:pt x="3903" y="80"/>
                  </a:lnTo>
                  <a:lnTo>
                    <a:pt x="3860" y="91"/>
                  </a:lnTo>
                  <a:lnTo>
                    <a:pt x="3817" y="102"/>
                  </a:lnTo>
                  <a:lnTo>
                    <a:pt x="3775" y="115"/>
                  </a:lnTo>
                  <a:lnTo>
                    <a:pt x="3734" y="132"/>
                  </a:lnTo>
                  <a:lnTo>
                    <a:pt x="3696" y="151"/>
                  </a:lnTo>
                  <a:lnTo>
                    <a:pt x="3660" y="175"/>
                  </a:lnTo>
                  <a:lnTo>
                    <a:pt x="3625" y="204"/>
                  </a:lnTo>
                  <a:lnTo>
                    <a:pt x="3595" y="239"/>
                  </a:lnTo>
                  <a:lnTo>
                    <a:pt x="3572" y="276"/>
                  </a:lnTo>
                  <a:lnTo>
                    <a:pt x="3552" y="314"/>
                  </a:lnTo>
                  <a:lnTo>
                    <a:pt x="3535" y="354"/>
                  </a:lnTo>
                  <a:lnTo>
                    <a:pt x="3523" y="396"/>
                  </a:lnTo>
                  <a:lnTo>
                    <a:pt x="3511" y="440"/>
                  </a:lnTo>
                  <a:lnTo>
                    <a:pt x="3500" y="483"/>
                  </a:lnTo>
                  <a:lnTo>
                    <a:pt x="3489" y="531"/>
                  </a:lnTo>
                  <a:lnTo>
                    <a:pt x="3476" y="577"/>
                  </a:lnTo>
                  <a:lnTo>
                    <a:pt x="3461" y="623"/>
                  </a:lnTo>
                  <a:lnTo>
                    <a:pt x="3443" y="670"/>
                  </a:lnTo>
                  <a:lnTo>
                    <a:pt x="3420" y="715"/>
                  </a:lnTo>
                  <a:lnTo>
                    <a:pt x="3391" y="757"/>
                  </a:lnTo>
                  <a:lnTo>
                    <a:pt x="3356" y="797"/>
                  </a:lnTo>
                  <a:lnTo>
                    <a:pt x="3315" y="832"/>
                  </a:lnTo>
                  <a:lnTo>
                    <a:pt x="3273" y="862"/>
                  </a:lnTo>
                  <a:lnTo>
                    <a:pt x="3229" y="884"/>
                  </a:lnTo>
                  <a:lnTo>
                    <a:pt x="3182" y="902"/>
                  </a:lnTo>
                  <a:lnTo>
                    <a:pt x="3136" y="918"/>
                  </a:lnTo>
                  <a:lnTo>
                    <a:pt x="3090" y="930"/>
                  </a:lnTo>
                  <a:lnTo>
                    <a:pt x="3042" y="942"/>
                  </a:lnTo>
                  <a:lnTo>
                    <a:pt x="2999" y="953"/>
                  </a:lnTo>
                  <a:lnTo>
                    <a:pt x="2956" y="964"/>
                  </a:lnTo>
                  <a:lnTo>
                    <a:pt x="2914" y="977"/>
                  </a:lnTo>
                  <a:lnTo>
                    <a:pt x="2873" y="993"/>
                  </a:lnTo>
                  <a:lnTo>
                    <a:pt x="2835" y="1013"/>
                  </a:lnTo>
                  <a:lnTo>
                    <a:pt x="2799" y="1037"/>
                  </a:lnTo>
                  <a:lnTo>
                    <a:pt x="2764" y="1066"/>
                  </a:lnTo>
                  <a:lnTo>
                    <a:pt x="2734" y="1101"/>
                  </a:lnTo>
                  <a:lnTo>
                    <a:pt x="2711" y="1138"/>
                  </a:lnTo>
                  <a:lnTo>
                    <a:pt x="2691" y="1176"/>
                  </a:lnTo>
                  <a:lnTo>
                    <a:pt x="2674" y="1216"/>
                  </a:lnTo>
                  <a:lnTo>
                    <a:pt x="2662" y="1258"/>
                  </a:lnTo>
                  <a:lnTo>
                    <a:pt x="2650" y="1302"/>
                  </a:lnTo>
                  <a:lnTo>
                    <a:pt x="2639" y="1345"/>
                  </a:lnTo>
                  <a:lnTo>
                    <a:pt x="2628" y="1393"/>
                  </a:lnTo>
                  <a:lnTo>
                    <a:pt x="2615" y="1439"/>
                  </a:lnTo>
                  <a:lnTo>
                    <a:pt x="2600" y="1487"/>
                  </a:lnTo>
                  <a:lnTo>
                    <a:pt x="2582" y="1532"/>
                  </a:lnTo>
                  <a:lnTo>
                    <a:pt x="2559" y="1576"/>
                  </a:lnTo>
                  <a:lnTo>
                    <a:pt x="2530" y="1618"/>
                  </a:lnTo>
                  <a:lnTo>
                    <a:pt x="2495" y="1659"/>
                  </a:lnTo>
                  <a:lnTo>
                    <a:pt x="2454" y="1696"/>
                  </a:lnTo>
                  <a:lnTo>
                    <a:pt x="2412" y="1724"/>
                  </a:lnTo>
                  <a:lnTo>
                    <a:pt x="2368" y="1746"/>
                  </a:lnTo>
                  <a:lnTo>
                    <a:pt x="2321" y="1766"/>
                  </a:lnTo>
                  <a:lnTo>
                    <a:pt x="2275" y="1780"/>
                  </a:lnTo>
                  <a:lnTo>
                    <a:pt x="2229" y="1792"/>
                  </a:lnTo>
                  <a:lnTo>
                    <a:pt x="2181" y="1803"/>
                  </a:lnTo>
                  <a:lnTo>
                    <a:pt x="2137" y="1815"/>
                  </a:lnTo>
                  <a:lnTo>
                    <a:pt x="2095" y="1826"/>
                  </a:lnTo>
                  <a:lnTo>
                    <a:pt x="2053" y="1840"/>
                  </a:lnTo>
                  <a:lnTo>
                    <a:pt x="2012" y="1855"/>
                  </a:lnTo>
                  <a:lnTo>
                    <a:pt x="1973" y="1875"/>
                  </a:lnTo>
                  <a:lnTo>
                    <a:pt x="1936" y="1899"/>
                  </a:lnTo>
                  <a:lnTo>
                    <a:pt x="1903" y="1928"/>
                  </a:lnTo>
                  <a:lnTo>
                    <a:pt x="1873" y="1963"/>
                  </a:lnTo>
                  <a:lnTo>
                    <a:pt x="1848" y="2000"/>
                  </a:lnTo>
                  <a:lnTo>
                    <a:pt x="1829" y="2038"/>
                  </a:lnTo>
                  <a:lnTo>
                    <a:pt x="1813" y="2078"/>
                  </a:lnTo>
                  <a:lnTo>
                    <a:pt x="1801" y="2120"/>
                  </a:lnTo>
                  <a:lnTo>
                    <a:pt x="1788" y="2164"/>
                  </a:lnTo>
                  <a:lnTo>
                    <a:pt x="1778" y="2207"/>
                  </a:lnTo>
                  <a:lnTo>
                    <a:pt x="1767" y="2255"/>
                  </a:lnTo>
                  <a:lnTo>
                    <a:pt x="1754" y="2302"/>
                  </a:lnTo>
                  <a:lnTo>
                    <a:pt x="1739" y="2349"/>
                  </a:lnTo>
                  <a:lnTo>
                    <a:pt x="1721" y="2393"/>
                  </a:lnTo>
                  <a:lnTo>
                    <a:pt x="1698" y="2438"/>
                  </a:lnTo>
                  <a:lnTo>
                    <a:pt x="1669" y="2482"/>
                  </a:lnTo>
                  <a:lnTo>
                    <a:pt x="1634" y="2521"/>
                  </a:lnTo>
                  <a:lnTo>
                    <a:pt x="1593" y="2557"/>
                  </a:lnTo>
                  <a:lnTo>
                    <a:pt x="1550" y="2585"/>
                  </a:lnTo>
                  <a:lnTo>
                    <a:pt x="1507" y="2609"/>
                  </a:lnTo>
                  <a:lnTo>
                    <a:pt x="1460" y="2628"/>
                  </a:lnTo>
                  <a:lnTo>
                    <a:pt x="1414" y="2642"/>
                  </a:lnTo>
                  <a:lnTo>
                    <a:pt x="1367" y="2654"/>
                  </a:lnTo>
                  <a:lnTo>
                    <a:pt x="1320" y="2665"/>
                  </a:lnTo>
                  <a:lnTo>
                    <a:pt x="1276" y="2677"/>
                  </a:lnTo>
                  <a:lnTo>
                    <a:pt x="1234" y="2688"/>
                  </a:lnTo>
                  <a:lnTo>
                    <a:pt x="1192" y="2702"/>
                  </a:lnTo>
                  <a:lnTo>
                    <a:pt x="1151" y="2717"/>
                  </a:lnTo>
                  <a:lnTo>
                    <a:pt x="1112" y="2737"/>
                  </a:lnTo>
                  <a:lnTo>
                    <a:pt x="1075" y="2761"/>
                  </a:lnTo>
                  <a:lnTo>
                    <a:pt x="1042" y="2791"/>
                  </a:lnTo>
                  <a:lnTo>
                    <a:pt x="1012" y="2825"/>
                  </a:lnTo>
                  <a:lnTo>
                    <a:pt x="987" y="2862"/>
                  </a:lnTo>
                  <a:lnTo>
                    <a:pt x="968" y="2901"/>
                  </a:lnTo>
                  <a:lnTo>
                    <a:pt x="952" y="2940"/>
                  </a:lnTo>
                  <a:lnTo>
                    <a:pt x="938" y="2982"/>
                  </a:lnTo>
                  <a:lnTo>
                    <a:pt x="927" y="3026"/>
                  </a:lnTo>
                  <a:lnTo>
                    <a:pt x="917" y="3070"/>
                  </a:lnTo>
                  <a:lnTo>
                    <a:pt x="906" y="3117"/>
                  </a:lnTo>
                  <a:lnTo>
                    <a:pt x="893" y="3164"/>
                  </a:lnTo>
                  <a:lnTo>
                    <a:pt x="878" y="3211"/>
                  </a:lnTo>
                  <a:lnTo>
                    <a:pt x="860" y="3257"/>
                  </a:lnTo>
                  <a:lnTo>
                    <a:pt x="836" y="3300"/>
                  </a:lnTo>
                  <a:lnTo>
                    <a:pt x="808" y="3344"/>
                  </a:lnTo>
                  <a:lnTo>
                    <a:pt x="773" y="3384"/>
                  </a:lnTo>
                  <a:lnTo>
                    <a:pt x="732" y="3419"/>
                  </a:lnTo>
                  <a:lnTo>
                    <a:pt x="689" y="3447"/>
                  </a:lnTo>
                  <a:lnTo>
                    <a:pt x="646" y="3471"/>
                  </a:lnTo>
                  <a:lnTo>
                    <a:pt x="599" y="3489"/>
                  </a:lnTo>
                  <a:lnTo>
                    <a:pt x="553" y="3503"/>
                  </a:lnTo>
                  <a:lnTo>
                    <a:pt x="506" y="3516"/>
                  </a:lnTo>
                  <a:lnTo>
                    <a:pt x="459" y="3529"/>
                  </a:lnTo>
                  <a:lnTo>
                    <a:pt x="415" y="3538"/>
                  </a:lnTo>
                  <a:lnTo>
                    <a:pt x="371" y="3550"/>
                  </a:lnTo>
                  <a:lnTo>
                    <a:pt x="329" y="3564"/>
                  </a:lnTo>
                  <a:lnTo>
                    <a:pt x="290" y="3579"/>
                  </a:lnTo>
                  <a:lnTo>
                    <a:pt x="251" y="3599"/>
                  </a:lnTo>
                  <a:lnTo>
                    <a:pt x="214" y="3623"/>
                  </a:lnTo>
                  <a:lnTo>
                    <a:pt x="181" y="3653"/>
                  </a:lnTo>
                  <a:lnTo>
                    <a:pt x="150" y="3687"/>
                  </a:lnTo>
                  <a:lnTo>
                    <a:pt x="126" y="3723"/>
                  </a:lnTo>
                  <a:lnTo>
                    <a:pt x="107" y="3763"/>
                  </a:lnTo>
                  <a:lnTo>
                    <a:pt x="91" y="3803"/>
                  </a:lnTo>
                  <a:lnTo>
                    <a:pt x="77" y="3844"/>
                  </a:lnTo>
                  <a:lnTo>
                    <a:pt x="76" y="3851"/>
                  </a:lnTo>
                  <a:lnTo>
                    <a:pt x="0" y="3851"/>
                  </a:lnTo>
                  <a:lnTo>
                    <a:pt x="9" y="3822"/>
                  </a:lnTo>
                  <a:lnTo>
                    <a:pt x="23" y="3774"/>
                  </a:lnTo>
                  <a:lnTo>
                    <a:pt x="41" y="3729"/>
                  </a:lnTo>
                  <a:lnTo>
                    <a:pt x="65" y="3684"/>
                  </a:lnTo>
                  <a:lnTo>
                    <a:pt x="93" y="3642"/>
                  </a:lnTo>
                  <a:lnTo>
                    <a:pt x="129" y="3602"/>
                  </a:lnTo>
                  <a:lnTo>
                    <a:pt x="168" y="3565"/>
                  </a:lnTo>
                  <a:lnTo>
                    <a:pt x="212" y="3537"/>
                  </a:lnTo>
                  <a:lnTo>
                    <a:pt x="256" y="3515"/>
                  </a:lnTo>
                  <a:lnTo>
                    <a:pt x="301" y="3495"/>
                  </a:lnTo>
                  <a:lnTo>
                    <a:pt x="347" y="3481"/>
                  </a:lnTo>
                  <a:lnTo>
                    <a:pt x="395" y="3468"/>
                  </a:lnTo>
                  <a:lnTo>
                    <a:pt x="443" y="3457"/>
                  </a:lnTo>
                  <a:lnTo>
                    <a:pt x="486" y="3446"/>
                  </a:lnTo>
                  <a:lnTo>
                    <a:pt x="529" y="3435"/>
                  </a:lnTo>
                  <a:lnTo>
                    <a:pt x="571" y="3421"/>
                  </a:lnTo>
                  <a:lnTo>
                    <a:pt x="612" y="3405"/>
                  </a:lnTo>
                  <a:lnTo>
                    <a:pt x="650" y="3386"/>
                  </a:lnTo>
                  <a:lnTo>
                    <a:pt x="686" y="3362"/>
                  </a:lnTo>
                  <a:lnTo>
                    <a:pt x="721" y="3331"/>
                  </a:lnTo>
                  <a:lnTo>
                    <a:pt x="751" y="3297"/>
                  </a:lnTo>
                  <a:lnTo>
                    <a:pt x="774" y="3261"/>
                  </a:lnTo>
                  <a:lnTo>
                    <a:pt x="794" y="3222"/>
                  </a:lnTo>
                  <a:lnTo>
                    <a:pt x="809" y="3183"/>
                  </a:lnTo>
                  <a:lnTo>
                    <a:pt x="823" y="3140"/>
                  </a:lnTo>
                  <a:lnTo>
                    <a:pt x="835" y="3097"/>
                  </a:lnTo>
                  <a:lnTo>
                    <a:pt x="846" y="3052"/>
                  </a:lnTo>
                  <a:lnTo>
                    <a:pt x="857" y="3006"/>
                  </a:lnTo>
                  <a:lnTo>
                    <a:pt x="870" y="2958"/>
                  </a:lnTo>
                  <a:lnTo>
                    <a:pt x="884" y="2912"/>
                  </a:lnTo>
                  <a:lnTo>
                    <a:pt x="903" y="2867"/>
                  </a:lnTo>
                  <a:lnTo>
                    <a:pt x="926" y="2822"/>
                  </a:lnTo>
                  <a:lnTo>
                    <a:pt x="954" y="2779"/>
                  </a:lnTo>
                  <a:lnTo>
                    <a:pt x="990" y="2740"/>
                  </a:lnTo>
                  <a:lnTo>
                    <a:pt x="1031" y="2703"/>
                  </a:lnTo>
                  <a:lnTo>
                    <a:pt x="1073" y="2675"/>
                  </a:lnTo>
                  <a:lnTo>
                    <a:pt x="1117" y="2651"/>
                  </a:lnTo>
                  <a:lnTo>
                    <a:pt x="1162" y="2633"/>
                  </a:lnTo>
                  <a:lnTo>
                    <a:pt x="1210" y="2619"/>
                  </a:lnTo>
                  <a:lnTo>
                    <a:pt x="1256" y="2607"/>
                  </a:lnTo>
                  <a:lnTo>
                    <a:pt x="1304" y="2594"/>
                  </a:lnTo>
                  <a:lnTo>
                    <a:pt x="1347" y="2584"/>
                  </a:lnTo>
                  <a:lnTo>
                    <a:pt x="1390" y="2573"/>
                  </a:lnTo>
                  <a:lnTo>
                    <a:pt x="1432" y="2559"/>
                  </a:lnTo>
                  <a:lnTo>
                    <a:pt x="1473" y="2543"/>
                  </a:lnTo>
                  <a:lnTo>
                    <a:pt x="1511" y="2524"/>
                  </a:lnTo>
                  <a:lnTo>
                    <a:pt x="1547" y="2500"/>
                  </a:lnTo>
                  <a:lnTo>
                    <a:pt x="1582" y="2469"/>
                  </a:lnTo>
                  <a:lnTo>
                    <a:pt x="1612" y="2436"/>
                  </a:lnTo>
                  <a:lnTo>
                    <a:pt x="1635" y="2399"/>
                  </a:lnTo>
                  <a:lnTo>
                    <a:pt x="1655" y="2360"/>
                  </a:lnTo>
                  <a:lnTo>
                    <a:pt x="1672" y="2321"/>
                  </a:lnTo>
                  <a:lnTo>
                    <a:pt x="1684" y="2279"/>
                  </a:lnTo>
                  <a:lnTo>
                    <a:pt x="1696" y="2235"/>
                  </a:lnTo>
                  <a:lnTo>
                    <a:pt x="1707" y="2190"/>
                  </a:lnTo>
                  <a:lnTo>
                    <a:pt x="1718" y="2144"/>
                  </a:lnTo>
                  <a:lnTo>
                    <a:pt x="1731" y="2096"/>
                  </a:lnTo>
                  <a:lnTo>
                    <a:pt x="1746" y="2050"/>
                  </a:lnTo>
                  <a:lnTo>
                    <a:pt x="1764" y="2004"/>
                  </a:lnTo>
                  <a:lnTo>
                    <a:pt x="1787" y="1960"/>
                  </a:lnTo>
                  <a:lnTo>
                    <a:pt x="1816" y="1917"/>
                  </a:lnTo>
                  <a:lnTo>
                    <a:pt x="1851" y="1876"/>
                  </a:lnTo>
                  <a:lnTo>
                    <a:pt x="1892" y="1841"/>
                  </a:lnTo>
                  <a:lnTo>
                    <a:pt x="1934" y="1813"/>
                  </a:lnTo>
                  <a:lnTo>
                    <a:pt x="1978" y="1789"/>
                  </a:lnTo>
                  <a:lnTo>
                    <a:pt x="2025" y="1771"/>
                  </a:lnTo>
                  <a:lnTo>
                    <a:pt x="2071" y="1756"/>
                  </a:lnTo>
                  <a:lnTo>
                    <a:pt x="2117" y="1743"/>
                  </a:lnTo>
                  <a:lnTo>
                    <a:pt x="2165" y="1732"/>
                  </a:lnTo>
                  <a:lnTo>
                    <a:pt x="2208" y="1722"/>
                  </a:lnTo>
                  <a:lnTo>
                    <a:pt x="2251" y="1710"/>
                  </a:lnTo>
                  <a:lnTo>
                    <a:pt x="2293" y="1697"/>
                  </a:lnTo>
                  <a:lnTo>
                    <a:pt x="2334" y="1682"/>
                  </a:lnTo>
                  <a:lnTo>
                    <a:pt x="2372" y="1662"/>
                  </a:lnTo>
                  <a:lnTo>
                    <a:pt x="2408" y="1637"/>
                  </a:lnTo>
                  <a:lnTo>
                    <a:pt x="2443" y="1607"/>
                  </a:lnTo>
                  <a:lnTo>
                    <a:pt x="2473" y="1574"/>
                  </a:lnTo>
                  <a:lnTo>
                    <a:pt x="2496" y="1537"/>
                  </a:lnTo>
                  <a:lnTo>
                    <a:pt x="2516" y="1498"/>
                  </a:lnTo>
                  <a:lnTo>
                    <a:pt x="2533" y="1457"/>
                  </a:lnTo>
                  <a:lnTo>
                    <a:pt x="2545" y="1415"/>
                  </a:lnTo>
                  <a:lnTo>
                    <a:pt x="2557" y="1373"/>
                  </a:lnTo>
                  <a:lnTo>
                    <a:pt x="2568" y="1328"/>
                  </a:lnTo>
                  <a:lnTo>
                    <a:pt x="2579" y="1282"/>
                  </a:lnTo>
                  <a:lnTo>
                    <a:pt x="2592" y="1234"/>
                  </a:lnTo>
                  <a:lnTo>
                    <a:pt x="2607" y="1188"/>
                  </a:lnTo>
                  <a:lnTo>
                    <a:pt x="2625" y="1142"/>
                  </a:lnTo>
                  <a:lnTo>
                    <a:pt x="2648" y="1099"/>
                  </a:lnTo>
                  <a:lnTo>
                    <a:pt x="2677" y="1055"/>
                  </a:lnTo>
                  <a:lnTo>
                    <a:pt x="2712" y="1014"/>
                  </a:lnTo>
                  <a:lnTo>
                    <a:pt x="2753" y="979"/>
                  </a:lnTo>
                  <a:lnTo>
                    <a:pt x="2795" y="950"/>
                  </a:lnTo>
                  <a:lnTo>
                    <a:pt x="2839" y="928"/>
                  </a:lnTo>
                  <a:lnTo>
                    <a:pt x="2886" y="909"/>
                  </a:lnTo>
                  <a:lnTo>
                    <a:pt x="2932" y="894"/>
                  </a:lnTo>
                  <a:lnTo>
                    <a:pt x="2978" y="881"/>
                  </a:lnTo>
                  <a:lnTo>
                    <a:pt x="3026" y="870"/>
                  </a:lnTo>
                  <a:lnTo>
                    <a:pt x="3069" y="860"/>
                  </a:lnTo>
                  <a:lnTo>
                    <a:pt x="3112" y="848"/>
                  </a:lnTo>
                  <a:lnTo>
                    <a:pt x="3154" y="835"/>
                  </a:lnTo>
                  <a:lnTo>
                    <a:pt x="3195" y="820"/>
                  </a:lnTo>
                  <a:lnTo>
                    <a:pt x="3234" y="800"/>
                  </a:lnTo>
                  <a:lnTo>
                    <a:pt x="3271" y="775"/>
                  </a:lnTo>
                  <a:lnTo>
                    <a:pt x="3304" y="745"/>
                  </a:lnTo>
                  <a:lnTo>
                    <a:pt x="3334" y="712"/>
                  </a:lnTo>
                  <a:lnTo>
                    <a:pt x="3359" y="675"/>
                  </a:lnTo>
                  <a:lnTo>
                    <a:pt x="3378" y="636"/>
                  </a:lnTo>
                  <a:lnTo>
                    <a:pt x="3394" y="595"/>
                  </a:lnTo>
                  <a:lnTo>
                    <a:pt x="3406" y="553"/>
                  </a:lnTo>
                  <a:lnTo>
                    <a:pt x="3419" y="510"/>
                  </a:lnTo>
                  <a:lnTo>
                    <a:pt x="3429" y="466"/>
                  </a:lnTo>
                  <a:lnTo>
                    <a:pt x="3440" y="419"/>
                  </a:lnTo>
                  <a:lnTo>
                    <a:pt x="3453" y="373"/>
                  </a:lnTo>
                  <a:lnTo>
                    <a:pt x="3468" y="326"/>
                  </a:lnTo>
                  <a:lnTo>
                    <a:pt x="3486" y="280"/>
                  </a:lnTo>
                  <a:lnTo>
                    <a:pt x="3509" y="235"/>
                  </a:lnTo>
                  <a:lnTo>
                    <a:pt x="3538" y="193"/>
                  </a:lnTo>
                  <a:lnTo>
                    <a:pt x="3573" y="153"/>
                  </a:lnTo>
                  <a:lnTo>
                    <a:pt x="3614" y="118"/>
                  </a:lnTo>
                  <a:lnTo>
                    <a:pt x="3657" y="88"/>
                  </a:lnTo>
                  <a:lnTo>
                    <a:pt x="3700" y="66"/>
                  </a:lnTo>
                  <a:lnTo>
                    <a:pt x="3747" y="47"/>
                  </a:lnTo>
                  <a:lnTo>
                    <a:pt x="3793" y="32"/>
                  </a:lnTo>
                  <a:lnTo>
                    <a:pt x="3840" y="19"/>
                  </a:lnTo>
                  <a:lnTo>
                    <a:pt x="3887" y="8"/>
                  </a:lnTo>
                  <a:lnTo>
                    <a:pt x="39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4586288" y="1957388"/>
              <a:ext cx="3330575" cy="3300413"/>
            </a:xfrm>
            <a:custGeom>
              <a:avLst/>
              <a:gdLst>
                <a:gd name="T0" fmla="*/ 4098 w 4198"/>
                <a:gd name="T1" fmla="*/ 134 h 4158"/>
                <a:gd name="T2" fmla="*/ 3877 w 4198"/>
                <a:gd name="T3" fmla="*/ 193 h 4158"/>
                <a:gd name="T4" fmla="*/ 3687 w 4198"/>
                <a:gd name="T5" fmla="*/ 296 h 4158"/>
                <a:gd name="T6" fmla="*/ 3583 w 4198"/>
                <a:gd name="T7" fmla="*/ 488 h 4158"/>
                <a:gd name="T8" fmla="*/ 3523 w 4198"/>
                <a:gd name="T9" fmla="*/ 716 h 4158"/>
                <a:gd name="T10" fmla="*/ 3376 w 4198"/>
                <a:gd name="T11" fmla="*/ 925 h 4158"/>
                <a:gd name="T12" fmla="*/ 3150 w 4198"/>
                <a:gd name="T13" fmla="*/ 1022 h 4158"/>
                <a:gd name="T14" fmla="*/ 2933 w 4198"/>
                <a:gd name="T15" fmla="*/ 1085 h 4158"/>
                <a:gd name="T16" fmla="*/ 2771 w 4198"/>
                <a:gd name="T17" fmla="*/ 1229 h 4158"/>
                <a:gd name="T18" fmla="*/ 2700 w 4198"/>
                <a:gd name="T19" fmla="*/ 1438 h 4158"/>
                <a:gd name="T20" fmla="*/ 2620 w 4198"/>
                <a:gd name="T21" fmla="*/ 1668 h 4158"/>
                <a:gd name="T22" fmla="*/ 2428 w 4198"/>
                <a:gd name="T23" fmla="*/ 1839 h 4158"/>
                <a:gd name="T24" fmla="*/ 2198 w 4198"/>
                <a:gd name="T25" fmla="*/ 1906 h 4158"/>
                <a:gd name="T26" fmla="*/ 1998 w 4198"/>
                <a:gd name="T27" fmla="*/ 1990 h 4158"/>
                <a:gd name="T28" fmla="*/ 1874 w 4198"/>
                <a:gd name="T29" fmla="*/ 2169 h 4158"/>
                <a:gd name="T30" fmla="*/ 1815 w 4198"/>
                <a:gd name="T31" fmla="*/ 2394 h 4158"/>
                <a:gd name="T32" fmla="*/ 1694 w 4198"/>
                <a:gd name="T33" fmla="*/ 2614 h 4158"/>
                <a:gd name="T34" fmla="*/ 1475 w 4198"/>
                <a:gd name="T35" fmla="*/ 2734 h 4158"/>
                <a:gd name="T36" fmla="*/ 1252 w 4198"/>
                <a:gd name="T37" fmla="*/ 2793 h 4158"/>
                <a:gd name="T38" fmla="*/ 1073 w 4198"/>
                <a:gd name="T39" fmla="*/ 2916 h 4158"/>
                <a:gd name="T40" fmla="*/ 989 w 4198"/>
                <a:gd name="T41" fmla="*/ 3117 h 4158"/>
                <a:gd name="T42" fmla="*/ 920 w 4198"/>
                <a:gd name="T43" fmla="*/ 3348 h 4158"/>
                <a:gd name="T44" fmla="*/ 749 w 4198"/>
                <a:gd name="T45" fmla="*/ 3539 h 4158"/>
                <a:gd name="T46" fmla="*/ 520 w 4198"/>
                <a:gd name="T47" fmla="*/ 3620 h 4158"/>
                <a:gd name="T48" fmla="*/ 311 w 4198"/>
                <a:gd name="T49" fmla="*/ 3690 h 4158"/>
                <a:gd name="T50" fmla="*/ 167 w 4198"/>
                <a:gd name="T51" fmla="*/ 3854 h 4158"/>
                <a:gd name="T52" fmla="*/ 105 w 4198"/>
                <a:gd name="T53" fmla="*/ 4068 h 4158"/>
                <a:gd name="T54" fmla="*/ 5 w 4198"/>
                <a:gd name="T55" fmla="*/ 4148 h 4158"/>
                <a:gd name="T56" fmla="*/ 69 w 4198"/>
                <a:gd name="T57" fmla="*/ 3913 h 4158"/>
                <a:gd name="T58" fmla="*/ 189 w 4198"/>
                <a:gd name="T59" fmla="*/ 3693 h 4158"/>
                <a:gd name="T60" fmla="*/ 409 w 4198"/>
                <a:gd name="T61" fmla="*/ 3572 h 4158"/>
                <a:gd name="T62" fmla="*/ 632 w 4198"/>
                <a:gd name="T63" fmla="*/ 3513 h 4158"/>
                <a:gd name="T64" fmla="*/ 811 w 4198"/>
                <a:gd name="T65" fmla="*/ 3389 h 4158"/>
                <a:gd name="T66" fmla="*/ 895 w 4198"/>
                <a:gd name="T67" fmla="*/ 3188 h 4158"/>
                <a:gd name="T68" fmla="*/ 964 w 4198"/>
                <a:gd name="T69" fmla="*/ 2958 h 4158"/>
                <a:gd name="T70" fmla="*/ 1133 w 4198"/>
                <a:gd name="T71" fmla="*/ 2766 h 4158"/>
                <a:gd name="T72" fmla="*/ 1364 w 4198"/>
                <a:gd name="T73" fmla="*/ 2686 h 4158"/>
                <a:gd name="T74" fmla="*/ 1571 w 4198"/>
                <a:gd name="T75" fmla="*/ 2615 h 4158"/>
                <a:gd name="T76" fmla="*/ 1715 w 4198"/>
                <a:gd name="T77" fmla="*/ 2452 h 4158"/>
                <a:gd name="T78" fmla="*/ 1778 w 4198"/>
                <a:gd name="T79" fmla="*/ 2235 h 4158"/>
                <a:gd name="T80" fmla="*/ 1876 w 4198"/>
                <a:gd name="T81" fmla="*/ 2008 h 4158"/>
                <a:gd name="T82" fmla="*/ 2085 w 4198"/>
                <a:gd name="T83" fmla="*/ 1862 h 4158"/>
                <a:gd name="T84" fmla="*/ 2312 w 4198"/>
                <a:gd name="T85" fmla="*/ 1802 h 4158"/>
                <a:gd name="T86" fmla="*/ 2504 w 4198"/>
                <a:gd name="T87" fmla="*/ 1698 h 4158"/>
                <a:gd name="T88" fmla="*/ 2606 w 4198"/>
                <a:gd name="T89" fmla="*/ 1508 h 4158"/>
                <a:gd name="T90" fmla="*/ 2667 w 4198"/>
                <a:gd name="T91" fmla="*/ 1279 h 4158"/>
                <a:gd name="T92" fmla="*/ 2813 w 4198"/>
                <a:gd name="T93" fmla="*/ 1071 h 4158"/>
                <a:gd name="T94" fmla="*/ 3040 w 4198"/>
                <a:gd name="T95" fmla="*/ 972 h 4158"/>
                <a:gd name="T96" fmla="*/ 3255 w 4198"/>
                <a:gd name="T97" fmla="*/ 911 h 4158"/>
                <a:gd name="T98" fmla="*/ 3419 w 4198"/>
                <a:gd name="T99" fmla="*/ 766 h 4158"/>
                <a:gd name="T100" fmla="*/ 3489 w 4198"/>
                <a:gd name="T101" fmla="*/ 558 h 4158"/>
                <a:gd name="T102" fmla="*/ 3570 w 4198"/>
                <a:gd name="T103" fmla="*/ 328 h 4158"/>
                <a:gd name="T104" fmla="*/ 3761 w 4198"/>
                <a:gd name="T105" fmla="*/ 157 h 4158"/>
                <a:gd name="T106" fmla="*/ 3996 w 4198"/>
                <a:gd name="T107" fmla="*/ 88 h 4158"/>
                <a:gd name="T108" fmla="*/ 4198 w 4198"/>
                <a:gd name="T109" fmla="*/ 0 h 4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98" h="4158">
                  <a:moveTo>
                    <a:pt x="4198" y="0"/>
                  </a:moveTo>
                  <a:lnTo>
                    <a:pt x="4198" y="88"/>
                  </a:lnTo>
                  <a:lnTo>
                    <a:pt x="4184" y="98"/>
                  </a:lnTo>
                  <a:lnTo>
                    <a:pt x="4142" y="118"/>
                  </a:lnTo>
                  <a:lnTo>
                    <a:pt x="4098" y="134"/>
                  </a:lnTo>
                  <a:lnTo>
                    <a:pt x="4053" y="148"/>
                  </a:lnTo>
                  <a:lnTo>
                    <a:pt x="4009" y="161"/>
                  </a:lnTo>
                  <a:lnTo>
                    <a:pt x="3965" y="171"/>
                  </a:lnTo>
                  <a:lnTo>
                    <a:pt x="3920" y="182"/>
                  </a:lnTo>
                  <a:lnTo>
                    <a:pt x="3877" y="193"/>
                  </a:lnTo>
                  <a:lnTo>
                    <a:pt x="3835" y="206"/>
                  </a:lnTo>
                  <a:lnTo>
                    <a:pt x="3794" y="223"/>
                  </a:lnTo>
                  <a:lnTo>
                    <a:pt x="3757" y="242"/>
                  </a:lnTo>
                  <a:lnTo>
                    <a:pt x="3720" y="266"/>
                  </a:lnTo>
                  <a:lnTo>
                    <a:pt x="3687" y="296"/>
                  </a:lnTo>
                  <a:lnTo>
                    <a:pt x="3656" y="331"/>
                  </a:lnTo>
                  <a:lnTo>
                    <a:pt x="3632" y="367"/>
                  </a:lnTo>
                  <a:lnTo>
                    <a:pt x="3612" y="405"/>
                  </a:lnTo>
                  <a:lnTo>
                    <a:pt x="3597" y="446"/>
                  </a:lnTo>
                  <a:lnTo>
                    <a:pt x="3583" y="488"/>
                  </a:lnTo>
                  <a:lnTo>
                    <a:pt x="3572" y="531"/>
                  </a:lnTo>
                  <a:lnTo>
                    <a:pt x="3561" y="574"/>
                  </a:lnTo>
                  <a:lnTo>
                    <a:pt x="3549" y="622"/>
                  </a:lnTo>
                  <a:lnTo>
                    <a:pt x="3537" y="668"/>
                  </a:lnTo>
                  <a:lnTo>
                    <a:pt x="3523" y="716"/>
                  </a:lnTo>
                  <a:lnTo>
                    <a:pt x="3503" y="761"/>
                  </a:lnTo>
                  <a:lnTo>
                    <a:pt x="3481" y="806"/>
                  </a:lnTo>
                  <a:lnTo>
                    <a:pt x="3453" y="848"/>
                  </a:lnTo>
                  <a:lnTo>
                    <a:pt x="3416" y="888"/>
                  </a:lnTo>
                  <a:lnTo>
                    <a:pt x="3376" y="925"/>
                  </a:lnTo>
                  <a:lnTo>
                    <a:pt x="3334" y="953"/>
                  </a:lnTo>
                  <a:lnTo>
                    <a:pt x="3289" y="975"/>
                  </a:lnTo>
                  <a:lnTo>
                    <a:pt x="3244" y="995"/>
                  </a:lnTo>
                  <a:lnTo>
                    <a:pt x="3197" y="1009"/>
                  </a:lnTo>
                  <a:lnTo>
                    <a:pt x="3150" y="1022"/>
                  </a:lnTo>
                  <a:lnTo>
                    <a:pt x="3103" y="1033"/>
                  </a:lnTo>
                  <a:lnTo>
                    <a:pt x="3059" y="1044"/>
                  </a:lnTo>
                  <a:lnTo>
                    <a:pt x="3016" y="1055"/>
                  </a:lnTo>
                  <a:lnTo>
                    <a:pt x="2974" y="1069"/>
                  </a:lnTo>
                  <a:lnTo>
                    <a:pt x="2933" y="1085"/>
                  </a:lnTo>
                  <a:lnTo>
                    <a:pt x="2896" y="1104"/>
                  </a:lnTo>
                  <a:lnTo>
                    <a:pt x="2859" y="1128"/>
                  </a:lnTo>
                  <a:lnTo>
                    <a:pt x="2824" y="1159"/>
                  </a:lnTo>
                  <a:lnTo>
                    <a:pt x="2795" y="1193"/>
                  </a:lnTo>
                  <a:lnTo>
                    <a:pt x="2771" y="1229"/>
                  </a:lnTo>
                  <a:lnTo>
                    <a:pt x="2751" y="1267"/>
                  </a:lnTo>
                  <a:lnTo>
                    <a:pt x="2735" y="1307"/>
                  </a:lnTo>
                  <a:lnTo>
                    <a:pt x="2722" y="1349"/>
                  </a:lnTo>
                  <a:lnTo>
                    <a:pt x="2711" y="1393"/>
                  </a:lnTo>
                  <a:lnTo>
                    <a:pt x="2700" y="1438"/>
                  </a:lnTo>
                  <a:lnTo>
                    <a:pt x="2688" y="1484"/>
                  </a:lnTo>
                  <a:lnTo>
                    <a:pt x="2676" y="1532"/>
                  </a:lnTo>
                  <a:lnTo>
                    <a:pt x="2660" y="1578"/>
                  </a:lnTo>
                  <a:lnTo>
                    <a:pt x="2642" y="1623"/>
                  </a:lnTo>
                  <a:lnTo>
                    <a:pt x="2620" y="1668"/>
                  </a:lnTo>
                  <a:lnTo>
                    <a:pt x="2590" y="1711"/>
                  </a:lnTo>
                  <a:lnTo>
                    <a:pt x="2555" y="1750"/>
                  </a:lnTo>
                  <a:lnTo>
                    <a:pt x="2515" y="1787"/>
                  </a:lnTo>
                  <a:lnTo>
                    <a:pt x="2473" y="1815"/>
                  </a:lnTo>
                  <a:lnTo>
                    <a:pt x="2428" y="1839"/>
                  </a:lnTo>
                  <a:lnTo>
                    <a:pt x="2383" y="1857"/>
                  </a:lnTo>
                  <a:lnTo>
                    <a:pt x="2336" y="1871"/>
                  </a:lnTo>
                  <a:lnTo>
                    <a:pt x="2289" y="1883"/>
                  </a:lnTo>
                  <a:lnTo>
                    <a:pt x="2242" y="1896"/>
                  </a:lnTo>
                  <a:lnTo>
                    <a:pt x="2198" y="1906"/>
                  </a:lnTo>
                  <a:lnTo>
                    <a:pt x="2155" y="1917"/>
                  </a:lnTo>
                  <a:lnTo>
                    <a:pt x="2113" y="1931"/>
                  </a:lnTo>
                  <a:lnTo>
                    <a:pt x="2072" y="1946"/>
                  </a:lnTo>
                  <a:lnTo>
                    <a:pt x="2035" y="1966"/>
                  </a:lnTo>
                  <a:lnTo>
                    <a:pt x="1998" y="1990"/>
                  </a:lnTo>
                  <a:lnTo>
                    <a:pt x="1963" y="2021"/>
                  </a:lnTo>
                  <a:lnTo>
                    <a:pt x="1934" y="2054"/>
                  </a:lnTo>
                  <a:lnTo>
                    <a:pt x="1910" y="2091"/>
                  </a:lnTo>
                  <a:lnTo>
                    <a:pt x="1890" y="2130"/>
                  </a:lnTo>
                  <a:lnTo>
                    <a:pt x="1874" y="2169"/>
                  </a:lnTo>
                  <a:lnTo>
                    <a:pt x="1861" y="2211"/>
                  </a:lnTo>
                  <a:lnTo>
                    <a:pt x="1850" y="2255"/>
                  </a:lnTo>
                  <a:lnTo>
                    <a:pt x="1839" y="2300"/>
                  </a:lnTo>
                  <a:lnTo>
                    <a:pt x="1827" y="2346"/>
                  </a:lnTo>
                  <a:lnTo>
                    <a:pt x="1815" y="2394"/>
                  </a:lnTo>
                  <a:lnTo>
                    <a:pt x="1799" y="2440"/>
                  </a:lnTo>
                  <a:lnTo>
                    <a:pt x="1781" y="2486"/>
                  </a:lnTo>
                  <a:lnTo>
                    <a:pt x="1759" y="2530"/>
                  </a:lnTo>
                  <a:lnTo>
                    <a:pt x="1729" y="2573"/>
                  </a:lnTo>
                  <a:lnTo>
                    <a:pt x="1694" y="2614"/>
                  </a:lnTo>
                  <a:lnTo>
                    <a:pt x="1654" y="2649"/>
                  </a:lnTo>
                  <a:lnTo>
                    <a:pt x="1612" y="2677"/>
                  </a:lnTo>
                  <a:lnTo>
                    <a:pt x="1567" y="2700"/>
                  </a:lnTo>
                  <a:lnTo>
                    <a:pt x="1521" y="2719"/>
                  </a:lnTo>
                  <a:lnTo>
                    <a:pt x="1475" y="2734"/>
                  </a:lnTo>
                  <a:lnTo>
                    <a:pt x="1428" y="2747"/>
                  </a:lnTo>
                  <a:lnTo>
                    <a:pt x="1381" y="2758"/>
                  </a:lnTo>
                  <a:lnTo>
                    <a:pt x="1337" y="2768"/>
                  </a:lnTo>
                  <a:lnTo>
                    <a:pt x="1294" y="2779"/>
                  </a:lnTo>
                  <a:lnTo>
                    <a:pt x="1252" y="2793"/>
                  </a:lnTo>
                  <a:lnTo>
                    <a:pt x="1211" y="2808"/>
                  </a:lnTo>
                  <a:lnTo>
                    <a:pt x="1174" y="2828"/>
                  </a:lnTo>
                  <a:lnTo>
                    <a:pt x="1136" y="2853"/>
                  </a:lnTo>
                  <a:lnTo>
                    <a:pt x="1102" y="2883"/>
                  </a:lnTo>
                  <a:lnTo>
                    <a:pt x="1073" y="2916"/>
                  </a:lnTo>
                  <a:lnTo>
                    <a:pt x="1048" y="2953"/>
                  </a:lnTo>
                  <a:lnTo>
                    <a:pt x="1029" y="2992"/>
                  </a:lnTo>
                  <a:lnTo>
                    <a:pt x="1013" y="3033"/>
                  </a:lnTo>
                  <a:lnTo>
                    <a:pt x="1000" y="3075"/>
                  </a:lnTo>
                  <a:lnTo>
                    <a:pt x="989" y="3117"/>
                  </a:lnTo>
                  <a:lnTo>
                    <a:pt x="978" y="3162"/>
                  </a:lnTo>
                  <a:lnTo>
                    <a:pt x="966" y="3208"/>
                  </a:lnTo>
                  <a:lnTo>
                    <a:pt x="954" y="3255"/>
                  </a:lnTo>
                  <a:lnTo>
                    <a:pt x="938" y="3302"/>
                  </a:lnTo>
                  <a:lnTo>
                    <a:pt x="920" y="3348"/>
                  </a:lnTo>
                  <a:lnTo>
                    <a:pt x="898" y="3391"/>
                  </a:lnTo>
                  <a:lnTo>
                    <a:pt x="868" y="3435"/>
                  </a:lnTo>
                  <a:lnTo>
                    <a:pt x="833" y="3475"/>
                  </a:lnTo>
                  <a:lnTo>
                    <a:pt x="793" y="3511"/>
                  </a:lnTo>
                  <a:lnTo>
                    <a:pt x="749" y="3539"/>
                  </a:lnTo>
                  <a:lnTo>
                    <a:pt x="706" y="3562"/>
                  </a:lnTo>
                  <a:lnTo>
                    <a:pt x="660" y="3581"/>
                  </a:lnTo>
                  <a:lnTo>
                    <a:pt x="614" y="3596"/>
                  </a:lnTo>
                  <a:lnTo>
                    <a:pt x="566" y="3609"/>
                  </a:lnTo>
                  <a:lnTo>
                    <a:pt x="520" y="3620"/>
                  </a:lnTo>
                  <a:lnTo>
                    <a:pt x="475" y="3630"/>
                  </a:lnTo>
                  <a:lnTo>
                    <a:pt x="433" y="3642"/>
                  </a:lnTo>
                  <a:lnTo>
                    <a:pt x="391" y="3655"/>
                  </a:lnTo>
                  <a:lnTo>
                    <a:pt x="350" y="3670"/>
                  </a:lnTo>
                  <a:lnTo>
                    <a:pt x="311" y="3690"/>
                  </a:lnTo>
                  <a:lnTo>
                    <a:pt x="275" y="3715"/>
                  </a:lnTo>
                  <a:lnTo>
                    <a:pt x="241" y="3745"/>
                  </a:lnTo>
                  <a:lnTo>
                    <a:pt x="212" y="3778"/>
                  </a:lnTo>
                  <a:lnTo>
                    <a:pt x="187" y="3815"/>
                  </a:lnTo>
                  <a:lnTo>
                    <a:pt x="167" y="3854"/>
                  </a:lnTo>
                  <a:lnTo>
                    <a:pt x="152" y="3895"/>
                  </a:lnTo>
                  <a:lnTo>
                    <a:pt x="139" y="3937"/>
                  </a:lnTo>
                  <a:lnTo>
                    <a:pt x="126" y="3979"/>
                  </a:lnTo>
                  <a:lnTo>
                    <a:pt x="117" y="4023"/>
                  </a:lnTo>
                  <a:lnTo>
                    <a:pt x="105" y="4068"/>
                  </a:lnTo>
                  <a:lnTo>
                    <a:pt x="94" y="4112"/>
                  </a:lnTo>
                  <a:lnTo>
                    <a:pt x="80" y="4157"/>
                  </a:lnTo>
                  <a:lnTo>
                    <a:pt x="79" y="4158"/>
                  </a:lnTo>
                  <a:lnTo>
                    <a:pt x="0" y="4158"/>
                  </a:lnTo>
                  <a:lnTo>
                    <a:pt x="5" y="4148"/>
                  </a:lnTo>
                  <a:lnTo>
                    <a:pt x="20" y="4103"/>
                  </a:lnTo>
                  <a:lnTo>
                    <a:pt x="33" y="4056"/>
                  </a:lnTo>
                  <a:lnTo>
                    <a:pt x="45" y="4007"/>
                  </a:lnTo>
                  <a:lnTo>
                    <a:pt x="56" y="3959"/>
                  </a:lnTo>
                  <a:lnTo>
                    <a:pt x="69" y="3913"/>
                  </a:lnTo>
                  <a:lnTo>
                    <a:pt x="84" y="3865"/>
                  </a:lnTo>
                  <a:lnTo>
                    <a:pt x="103" y="3820"/>
                  </a:lnTo>
                  <a:lnTo>
                    <a:pt x="125" y="3775"/>
                  </a:lnTo>
                  <a:lnTo>
                    <a:pt x="153" y="3733"/>
                  </a:lnTo>
                  <a:lnTo>
                    <a:pt x="189" y="3693"/>
                  </a:lnTo>
                  <a:lnTo>
                    <a:pt x="230" y="3658"/>
                  </a:lnTo>
                  <a:lnTo>
                    <a:pt x="272" y="3628"/>
                  </a:lnTo>
                  <a:lnTo>
                    <a:pt x="317" y="3606"/>
                  </a:lnTo>
                  <a:lnTo>
                    <a:pt x="362" y="3588"/>
                  </a:lnTo>
                  <a:lnTo>
                    <a:pt x="409" y="3572"/>
                  </a:lnTo>
                  <a:lnTo>
                    <a:pt x="455" y="3560"/>
                  </a:lnTo>
                  <a:lnTo>
                    <a:pt x="503" y="3548"/>
                  </a:lnTo>
                  <a:lnTo>
                    <a:pt x="546" y="3537"/>
                  </a:lnTo>
                  <a:lnTo>
                    <a:pt x="590" y="3526"/>
                  </a:lnTo>
                  <a:lnTo>
                    <a:pt x="632" y="3513"/>
                  </a:lnTo>
                  <a:lnTo>
                    <a:pt x="672" y="3497"/>
                  </a:lnTo>
                  <a:lnTo>
                    <a:pt x="710" y="3477"/>
                  </a:lnTo>
                  <a:lnTo>
                    <a:pt x="747" y="3453"/>
                  </a:lnTo>
                  <a:lnTo>
                    <a:pt x="782" y="3424"/>
                  </a:lnTo>
                  <a:lnTo>
                    <a:pt x="811" y="3389"/>
                  </a:lnTo>
                  <a:lnTo>
                    <a:pt x="835" y="3352"/>
                  </a:lnTo>
                  <a:lnTo>
                    <a:pt x="854" y="3314"/>
                  </a:lnTo>
                  <a:lnTo>
                    <a:pt x="871" y="3274"/>
                  </a:lnTo>
                  <a:lnTo>
                    <a:pt x="884" y="3232"/>
                  </a:lnTo>
                  <a:lnTo>
                    <a:pt x="895" y="3188"/>
                  </a:lnTo>
                  <a:lnTo>
                    <a:pt x="906" y="3145"/>
                  </a:lnTo>
                  <a:lnTo>
                    <a:pt x="917" y="3097"/>
                  </a:lnTo>
                  <a:lnTo>
                    <a:pt x="930" y="3051"/>
                  </a:lnTo>
                  <a:lnTo>
                    <a:pt x="945" y="3003"/>
                  </a:lnTo>
                  <a:lnTo>
                    <a:pt x="964" y="2958"/>
                  </a:lnTo>
                  <a:lnTo>
                    <a:pt x="986" y="2914"/>
                  </a:lnTo>
                  <a:lnTo>
                    <a:pt x="1015" y="2871"/>
                  </a:lnTo>
                  <a:lnTo>
                    <a:pt x="1050" y="2831"/>
                  </a:lnTo>
                  <a:lnTo>
                    <a:pt x="1091" y="2794"/>
                  </a:lnTo>
                  <a:lnTo>
                    <a:pt x="1133" y="2766"/>
                  </a:lnTo>
                  <a:lnTo>
                    <a:pt x="1178" y="2744"/>
                  </a:lnTo>
                  <a:lnTo>
                    <a:pt x="1224" y="2724"/>
                  </a:lnTo>
                  <a:lnTo>
                    <a:pt x="1270" y="2710"/>
                  </a:lnTo>
                  <a:lnTo>
                    <a:pt x="1316" y="2698"/>
                  </a:lnTo>
                  <a:lnTo>
                    <a:pt x="1364" y="2686"/>
                  </a:lnTo>
                  <a:lnTo>
                    <a:pt x="1407" y="2675"/>
                  </a:lnTo>
                  <a:lnTo>
                    <a:pt x="1451" y="2664"/>
                  </a:lnTo>
                  <a:lnTo>
                    <a:pt x="1493" y="2650"/>
                  </a:lnTo>
                  <a:lnTo>
                    <a:pt x="1533" y="2635"/>
                  </a:lnTo>
                  <a:lnTo>
                    <a:pt x="1571" y="2615"/>
                  </a:lnTo>
                  <a:lnTo>
                    <a:pt x="1608" y="2591"/>
                  </a:lnTo>
                  <a:lnTo>
                    <a:pt x="1643" y="2562"/>
                  </a:lnTo>
                  <a:lnTo>
                    <a:pt x="1672" y="2527"/>
                  </a:lnTo>
                  <a:lnTo>
                    <a:pt x="1696" y="2490"/>
                  </a:lnTo>
                  <a:lnTo>
                    <a:pt x="1715" y="2452"/>
                  </a:lnTo>
                  <a:lnTo>
                    <a:pt x="1732" y="2412"/>
                  </a:lnTo>
                  <a:lnTo>
                    <a:pt x="1745" y="2370"/>
                  </a:lnTo>
                  <a:lnTo>
                    <a:pt x="1756" y="2326"/>
                  </a:lnTo>
                  <a:lnTo>
                    <a:pt x="1767" y="2283"/>
                  </a:lnTo>
                  <a:lnTo>
                    <a:pt x="1778" y="2235"/>
                  </a:lnTo>
                  <a:lnTo>
                    <a:pt x="1791" y="2188"/>
                  </a:lnTo>
                  <a:lnTo>
                    <a:pt x="1806" y="2141"/>
                  </a:lnTo>
                  <a:lnTo>
                    <a:pt x="1825" y="2096"/>
                  </a:lnTo>
                  <a:lnTo>
                    <a:pt x="1847" y="2052"/>
                  </a:lnTo>
                  <a:lnTo>
                    <a:pt x="1876" y="2008"/>
                  </a:lnTo>
                  <a:lnTo>
                    <a:pt x="1911" y="1969"/>
                  </a:lnTo>
                  <a:lnTo>
                    <a:pt x="1952" y="1932"/>
                  </a:lnTo>
                  <a:lnTo>
                    <a:pt x="1994" y="1904"/>
                  </a:lnTo>
                  <a:lnTo>
                    <a:pt x="2039" y="1881"/>
                  </a:lnTo>
                  <a:lnTo>
                    <a:pt x="2085" y="1862"/>
                  </a:lnTo>
                  <a:lnTo>
                    <a:pt x="2131" y="1848"/>
                  </a:lnTo>
                  <a:lnTo>
                    <a:pt x="2179" y="1836"/>
                  </a:lnTo>
                  <a:lnTo>
                    <a:pt x="2225" y="1823"/>
                  </a:lnTo>
                  <a:lnTo>
                    <a:pt x="2270" y="1813"/>
                  </a:lnTo>
                  <a:lnTo>
                    <a:pt x="2312" y="1802"/>
                  </a:lnTo>
                  <a:lnTo>
                    <a:pt x="2354" y="1788"/>
                  </a:lnTo>
                  <a:lnTo>
                    <a:pt x="2394" y="1773"/>
                  </a:lnTo>
                  <a:lnTo>
                    <a:pt x="2434" y="1753"/>
                  </a:lnTo>
                  <a:lnTo>
                    <a:pt x="2470" y="1729"/>
                  </a:lnTo>
                  <a:lnTo>
                    <a:pt x="2504" y="1698"/>
                  </a:lnTo>
                  <a:lnTo>
                    <a:pt x="2533" y="1665"/>
                  </a:lnTo>
                  <a:lnTo>
                    <a:pt x="2558" y="1628"/>
                  </a:lnTo>
                  <a:lnTo>
                    <a:pt x="2578" y="1589"/>
                  </a:lnTo>
                  <a:lnTo>
                    <a:pt x="2593" y="1550"/>
                  </a:lnTo>
                  <a:lnTo>
                    <a:pt x="2606" y="1508"/>
                  </a:lnTo>
                  <a:lnTo>
                    <a:pt x="2618" y="1464"/>
                  </a:lnTo>
                  <a:lnTo>
                    <a:pt x="2628" y="1420"/>
                  </a:lnTo>
                  <a:lnTo>
                    <a:pt x="2639" y="1373"/>
                  </a:lnTo>
                  <a:lnTo>
                    <a:pt x="2652" y="1326"/>
                  </a:lnTo>
                  <a:lnTo>
                    <a:pt x="2667" y="1279"/>
                  </a:lnTo>
                  <a:lnTo>
                    <a:pt x="2686" y="1233"/>
                  </a:lnTo>
                  <a:lnTo>
                    <a:pt x="2709" y="1190"/>
                  </a:lnTo>
                  <a:lnTo>
                    <a:pt x="2737" y="1146"/>
                  </a:lnTo>
                  <a:lnTo>
                    <a:pt x="2772" y="1106"/>
                  </a:lnTo>
                  <a:lnTo>
                    <a:pt x="2813" y="1071"/>
                  </a:lnTo>
                  <a:lnTo>
                    <a:pt x="2856" y="1043"/>
                  </a:lnTo>
                  <a:lnTo>
                    <a:pt x="2900" y="1019"/>
                  </a:lnTo>
                  <a:lnTo>
                    <a:pt x="2946" y="1001"/>
                  </a:lnTo>
                  <a:lnTo>
                    <a:pt x="2992" y="985"/>
                  </a:lnTo>
                  <a:lnTo>
                    <a:pt x="3040" y="972"/>
                  </a:lnTo>
                  <a:lnTo>
                    <a:pt x="3086" y="961"/>
                  </a:lnTo>
                  <a:lnTo>
                    <a:pt x="3131" y="951"/>
                  </a:lnTo>
                  <a:lnTo>
                    <a:pt x="3173" y="940"/>
                  </a:lnTo>
                  <a:lnTo>
                    <a:pt x="3215" y="926"/>
                  </a:lnTo>
                  <a:lnTo>
                    <a:pt x="3255" y="911"/>
                  </a:lnTo>
                  <a:lnTo>
                    <a:pt x="3295" y="891"/>
                  </a:lnTo>
                  <a:lnTo>
                    <a:pt x="3331" y="866"/>
                  </a:lnTo>
                  <a:lnTo>
                    <a:pt x="3365" y="837"/>
                  </a:lnTo>
                  <a:lnTo>
                    <a:pt x="3394" y="803"/>
                  </a:lnTo>
                  <a:lnTo>
                    <a:pt x="3419" y="766"/>
                  </a:lnTo>
                  <a:lnTo>
                    <a:pt x="3439" y="727"/>
                  </a:lnTo>
                  <a:lnTo>
                    <a:pt x="3454" y="687"/>
                  </a:lnTo>
                  <a:lnTo>
                    <a:pt x="3468" y="645"/>
                  </a:lnTo>
                  <a:lnTo>
                    <a:pt x="3479" y="602"/>
                  </a:lnTo>
                  <a:lnTo>
                    <a:pt x="3489" y="558"/>
                  </a:lnTo>
                  <a:lnTo>
                    <a:pt x="3500" y="511"/>
                  </a:lnTo>
                  <a:lnTo>
                    <a:pt x="3513" y="464"/>
                  </a:lnTo>
                  <a:lnTo>
                    <a:pt x="3528" y="418"/>
                  </a:lnTo>
                  <a:lnTo>
                    <a:pt x="3547" y="371"/>
                  </a:lnTo>
                  <a:lnTo>
                    <a:pt x="3570" y="328"/>
                  </a:lnTo>
                  <a:lnTo>
                    <a:pt x="3598" y="284"/>
                  </a:lnTo>
                  <a:lnTo>
                    <a:pt x="3633" y="244"/>
                  </a:lnTo>
                  <a:lnTo>
                    <a:pt x="3674" y="209"/>
                  </a:lnTo>
                  <a:lnTo>
                    <a:pt x="3717" y="181"/>
                  </a:lnTo>
                  <a:lnTo>
                    <a:pt x="3761" y="157"/>
                  </a:lnTo>
                  <a:lnTo>
                    <a:pt x="3807" y="139"/>
                  </a:lnTo>
                  <a:lnTo>
                    <a:pt x="3853" y="123"/>
                  </a:lnTo>
                  <a:lnTo>
                    <a:pt x="3901" y="111"/>
                  </a:lnTo>
                  <a:lnTo>
                    <a:pt x="3947" y="99"/>
                  </a:lnTo>
                  <a:lnTo>
                    <a:pt x="3996" y="88"/>
                  </a:lnTo>
                  <a:lnTo>
                    <a:pt x="4044" y="74"/>
                  </a:lnTo>
                  <a:lnTo>
                    <a:pt x="4090" y="60"/>
                  </a:lnTo>
                  <a:lnTo>
                    <a:pt x="4133" y="41"/>
                  </a:lnTo>
                  <a:lnTo>
                    <a:pt x="4175" y="17"/>
                  </a:lnTo>
                  <a:lnTo>
                    <a:pt x="41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4262438" y="1600200"/>
              <a:ext cx="3652838" cy="3657600"/>
            </a:xfrm>
            <a:custGeom>
              <a:avLst/>
              <a:gdLst>
                <a:gd name="T0" fmla="*/ 4557 w 4602"/>
                <a:gd name="T1" fmla="*/ 133 h 4608"/>
                <a:gd name="T2" fmla="*/ 4386 w 4602"/>
                <a:gd name="T3" fmla="*/ 325 h 4608"/>
                <a:gd name="T4" fmla="*/ 4157 w 4602"/>
                <a:gd name="T5" fmla="*/ 405 h 4608"/>
                <a:gd name="T6" fmla="*/ 3948 w 4602"/>
                <a:gd name="T7" fmla="*/ 476 h 4608"/>
                <a:gd name="T8" fmla="*/ 3804 w 4602"/>
                <a:gd name="T9" fmla="*/ 640 h 4608"/>
                <a:gd name="T10" fmla="*/ 3741 w 4602"/>
                <a:gd name="T11" fmla="*/ 856 h 4608"/>
                <a:gd name="T12" fmla="*/ 3644 w 4602"/>
                <a:gd name="T13" fmla="*/ 1083 h 4608"/>
                <a:gd name="T14" fmla="*/ 3436 w 4602"/>
                <a:gd name="T15" fmla="*/ 1229 h 4608"/>
                <a:gd name="T16" fmla="*/ 3207 w 4602"/>
                <a:gd name="T17" fmla="*/ 1289 h 4608"/>
                <a:gd name="T18" fmla="*/ 3017 w 4602"/>
                <a:gd name="T19" fmla="*/ 1393 h 4608"/>
                <a:gd name="T20" fmla="*/ 2913 w 4602"/>
                <a:gd name="T21" fmla="*/ 1584 h 4608"/>
                <a:gd name="T22" fmla="*/ 2853 w 4602"/>
                <a:gd name="T23" fmla="*/ 1812 h 4608"/>
                <a:gd name="T24" fmla="*/ 2706 w 4602"/>
                <a:gd name="T25" fmla="*/ 2021 h 4608"/>
                <a:gd name="T26" fmla="*/ 2481 w 4602"/>
                <a:gd name="T27" fmla="*/ 2119 h 4608"/>
                <a:gd name="T28" fmla="*/ 2264 w 4602"/>
                <a:gd name="T29" fmla="*/ 2181 h 4608"/>
                <a:gd name="T30" fmla="*/ 2101 w 4602"/>
                <a:gd name="T31" fmla="*/ 2325 h 4608"/>
                <a:gd name="T32" fmla="*/ 2030 w 4602"/>
                <a:gd name="T33" fmla="*/ 2534 h 4608"/>
                <a:gd name="T34" fmla="*/ 1950 w 4602"/>
                <a:gd name="T35" fmla="*/ 2764 h 4608"/>
                <a:gd name="T36" fmla="*/ 1758 w 4602"/>
                <a:gd name="T37" fmla="*/ 2935 h 4608"/>
                <a:gd name="T38" fmla="*/ 1529 w 4602"/>
                <a:gd name="T39" fmla="*/ 3003 h 4608"/>
                <a:gd name="T40" fmla="*/ 1329 w 4602"/>
                <a:gd name="T41" fmla="*/ 3087 h 4608"/>
                <a:gd name="T42" fmla="*/ 1204 w 4602"/>
                <a:gd name="T43" fmla="*/ 3267 h 4608"/>
                <a:gd name="T44" fmla="*/ 1145 w 4602"/>
                <a:gd name="T45" fmla="*/ 3490 h 4608"/>
                <a:gd name="T46" fmla="*/ 1025 w 4602"/>
                <a:gd name="T47" fmla="*/ 3710 h 4608"/>
                <a:gd name="T48" fmla="*/ 805 w 4602"/>
                <a:gd name="T49" fmla="*/ 3830 h 4608"/>
                <a:gd name="T50" fmla="*/ 582 w 4602"/>
                <a:gd name="T51" fmla="*/ 3889 h 4608"/>
                <a:gd name="T52" fmla="*/ 403 w 4602"/>
                <a:gd name="T53" fmla="*/ 4014 h 4608"/>
                <a:gd name="T54" fmla="*/ 319 w 4602"/>
                <a:gd name="T55" fmla="*/ 4214 h 4608"/>
                <a:gd name="T56" fmla="*/ 251 w 4602"/>
                <a:gd name="T57" fmla="*/ 4444 h 4608"/>
                <a:gd name="T58" fmla="*/ 122 w 4602"/>
                <a:gd name="T59" fmla="*/ 4608 h 4608"/>
                <a:gd name="T60" fmla="*/ 77 w 4602"/>
                <a:gd name="T61" fmla="*/ 4549 h 4608"/>
                <a:gd name="T62" fmla="*/ 202 w 4602"/>
                <a:gd name="T63" fmla="*/ 4370 h 4608"/>
                <a:gd name="T64" fmla="*/ 260 w 4602"/>
                <a:gd name="T65" fmla="*/ 4147 h 4608"/>
                <a:gd name="T66" fmla="*/ 381 w 4602"/>
                <a:gd name="T67" fmla="*/ 3927 h 4608"/>
                <a:gd name="T68" fmla="*/ 601 w 4602"/>
                <a:gd name="T69" fmla="*/ 3806 h 4608"/>
                <a:gd name="T70" fmla="*/ 823 w 4602"/>
                <a:gd name="T71" fmla="*/ 3748 h 4608"/>
                <a:gd name="T72" fmla="*/ 1002 w 4602"/>
                <a:gd name="T73" fmla="*/ 3623 h 4608"/>
                <a:gd name="T74" fmla="*/ 1086 w 4602"/>
                <a:gd name="T75" fmla="*/ 3422 h 4608"/>
                <a:gd name="T76" fmla="*/ 1155 w 4602"/>
                <a:gd name="T77" fmla="*/ 3193 h 4608"/>
                <a:gd name="T78" fmla="*/ 1324 w 4602"/>
                <a:gd name="T79" fmla="*/ 3001 h 4608"/>
                <a:gd name="T80" fmla="*/ 1555 w 4602"/>
                <a:gd name="T81" fmla="*/ 2921 h 4608"/>
                <a:gd name="T82" fmla="*/ 1764 w 4602"/>
                <a:gd name="T83" fmla="*/ 2849 h 4608"/>
                <a:gd name="T84" fmla="*/ 1908 w 4602"/>
                <a:gd name="T85" fmla="*/ 2687 h 4608"/>
                <a:gd name="T86" fmla="*/ 1970 w 4602"/>
                <a:gd name="T87" fmla="*/ 2469 h 4608"/>
                <a:gd name="T88" fmla="*/ 2068 w 4602"/>
                <a:gd name="T89" fmla="*/ 2244 h 4608"/>
                <a:gd name="T90" fmla="*/ 2276 w 4602"/>
                <a:gd name="T91" fmla="*/ 2098 h 4608"/>
                <a:gd name="T92" fmla="*/ 2505 w 4602"/>
                <a:gd name="T93" fmla="*/ 2036 h 4608"/>
                <a:gd name="T94" fmla="*/ 2695 w 4602"/>
                <a:gd name="T95" fmla="*/ 1934 h 4608"/>
                <a:gd name="T96" fmla="*/ 2799 w 4602"/>
                <a:gd name="T97" fmla="*/ 1742 h 4608"/>
                <a:gd name="T98" fmla="*/ 2859 w 4602"/>
                <a:gd name="T99" fmla="*/ 1514 h 4608"/>
                <a:gd name="T100" fmla="*/ 3004 w 4602"/>
                <a:gd name="T101" fmla="*/ 1305 h 4608"/>
                <a:gd name="T102" fmla="*/ 3231 w 4602"/>
                <a:gd name="T103" fmla="*/ 1208 h 4608"/>
                <a:gd name="T104" fmla="*/ 3447 w 4602"/>
                <a:gd name="T105" fmla="*/ 1145 h 4608"/>
                <a:gd name="T106" fmla="*/ 3611 w 4602"/>
                <a:gd name="T107" fmla="*/ 1001 h 4608"/>
                <a:gd name="T108" fmla="*/ 3682 w 4602"/>
                <a:gd name="T109" fmla="*/ 792 h 4608"/>
                <a:gd name="T110" fmla="*/ 3762 w 4602"/>
                <a:gd name="T111" fmla="*/ 562 h 4608"/>
                <a:gd name="T112" fmla="*/ 3954 w 4602"/>
                <a:gd name="T113" fmla="*/ 391 h 4608"/>
                <a:gd name="T114" fmla="*/ 4183 w 4602"/>
                <a:gd name="T115" fmla="*/ 324 h 4608"/>
                <a:gd name="T116" fmla="*/ 4383 w 4602"/>
                <a:gd name="T117" fmla="*/ 240 h 4608"/>
                <a:gd name="T118" fmla="*/ 4507 w 4602"/>
                <a:gd name="T119" fmla="*/ 59 h 4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02" h="4608">
                  <a:moveTo>
                    <a:pt x="4525" y="0"/>
                  </a:moveTo>
                  <a:lnTo>
                    <a:pt x="4602" y="0"/>
                  </a:lnTo>
                  <a:lnTo>
                    <a:pt x="4591" y="41"/>
                  </a:lnTo>
                  <a:lnTo>
                    <a:pt x="4575" y="88"/>
                  </a:lnTo>
                  <a:lnTo>
                    <a:pt x="4557" y="133"/>
                  </a:lnTo>
                  <a:lnTo>
                    <a:pt x="4533" y="178"/>
                  </a:lnTo>
                  <a:lnTo>
                    <a:pt x="4505" y="220"/>
                  </a:lnTo>
                  <a:lnTo>
                    <a:pt x="4470" y="261"/>
                  </a:lnTo>
                  <a:lnTo>
                    <a:pt x="4430" y="297"/>
                  </a:lnTo>
                  <a:lnTo>
                    <a:pt x="4386" y="325"/>
                  </a:lnTo>
                  <a:lnTo>
                    <a:pt x="4343" y="348"/>
                  </a:lnTo>
                  <a:lnTo>
                    <a:pt x="4297" y="367"/>
                  </a:lnTo>
                  <a:lnTo>
                    <a:pt x="4250" y="381"/>
                  </a:lnTo>
                  <a:lnTo>
                    <a:pt x="4203" y="394"/>
                  </a:lnTo>
                  <a:lnTo>
                    <a:pt x="4157" y="405"/>
                  </a:lnTo>
                  <a:lnTo>
                    <a:pt x="4112" y="416"/>
                  </a:lnTo>
                  <a:lnTo>
                    <a:pt x="4068" y="427"/>
                  </a:lnTo>
                  <a:lnTo>
                    <a:pt x="4028" y="441"/>
                  </a:lnTo>
                  <a:lnTo>
                    <a:pt x="3987" y="457"/>
                  </a:lnTo>
                  <a:lnTo>
                    <a:pt x="3948" y="476"/>
                  </a:lnTo>
                  <a:lnTo>
                    <a:pt x="3912" y="500"/>
                  </a:lnTo>
                  <a:lnTo>
                    <a:pt x="3878" y="531"/>
                  </a:lnTo>
                  <a:lnTo>
                    <a:pt x="3847" y="565"/>
                  </a:lnTo>
                  <a:lnTo>
                    <a:pt x="3823" y="601"/>
                  </a:lnTo>
                  <a:lnTo>
                    <a:pt x="3804" y="640"/>
                  </a:lnTo>
                  <a:lnTo>
                    <a:pt x="3788" y="680"/>
                  </a:lnTo>
                  <a:lnTo>
                    <a:pt x="3774" y="722"/>
                  </a:lnTo>
                  <a:lnTo>
                    <a:pt x="3763" y="765"/>
                  </a:lnTo>
                  <a:lnTo>
                    <a:pt x="3753" y="810"/>
                  </a:lnTo>
                  <a:lnTo>
                    <a:pt x="3741" y="856"/>
                  </a:lnTo>
                  <a:lnTo>
                    <a:pt x="3728" y="904"/>
                  </a:lnTo>
                  <a:lnTo>
                    <a:pt x="3714" y="950"/>
                  </a:lnTo>
                  <a:lnTo>
                    <a:pt x="3696" y="995"/>
                  </a:lnTo>
                  <a:lnTo>
                    <a:pt x="3672" y="1040"/>
                  </a:lnTo>
                  <a:lnTo>
                    <a:pt x="3644" y="1083"/>
                  </a:lnTo>
                  <a:lnTo>
                    <a:pt x="3609" y="1123"/>
                  </a:lnTo>
                  <a:lnTo>
                    <a:pt x="3569" y="1159"/>
                  </a:lnTo>
                  <a:lnTo>
                    <a:pt x="3525" y="1187"/>
                  </a:lnTo>
                  <a:lnTo>
                    <a:pt x="3480" y="1211"/>
                  </a:lnTo>
                  <a:lnTo>
                    <a:pt x="3436" y="1229"/>
                  </a:lnTo>
                  <a:lnTo>
                    <a:pt x="3389" y="1243"/>
                  </a:lnTo>
                  <a:lnTo>
                    <a:pt x="3342" y="1256"/>
                  </a:lnTo>
                  <a:lnTo>
                    <a:pt x="3296" y="1268"/>
                  </a:lnTo>
                  <a:lnTo>
                    <a:pt x="3251" y="1278"/>
                  </a:lnTo>
                  <a:lnTo>
                    <a:pt x="3207" y="1289"/>
                  </a:lnTo>
                  <a:lnTo>
                    <a:pt x="3165" y="1303"/>
                  </a:lnTo>
                  <a:lnTo>
                    <a:pt x="3126" y="1319"/>
                  </a:lnTo>
                  <a:lnTo>
                    <a:pt x="3087" y="1338"/>
                  </a:lnTo>
                  <a:lnTo>
                    <a:pt x="3051" y="1362"/>
                  </a:lnTo>
                  <a:lnTo>
                    <a:pt x="3017" y="1393"/>
                  </a:lnTo>
                  <a:lnTo>
                    <a:pt x="2986" y="1427"/>
                  </a:lnTo>
                  <a:lnTo>
                    <a:pt x="2962" y="1463"/>
                  </a:lnTo>
                  <a:lnTo>
                    <a:pt x="2943" y="1502"/>
                  </a:lnTo>
                  <a:lnTo>
                    <a:pt x="2927" y="1543"/>
                  </a:lnTo>
                  <a:lnTo>
                    <a:pt x="2913" y="1584"/>
                  </a:lnTo>
                  <a:lnTo>
                    <a:pt x="2902" y="1627"/>
                  </a:lnTo>
                  <a:lnTo>
                    <a:pt x="2891" y="1672"/>
                  </a:lnTo>
                  <a:lnTo>
                    <a:pt x="2880" y="1718"/>
                  </a:lnTo>
                  <a:lnTo>
                    <a:pt x="2867" y="1766"/>
                  </a:lnTo>
                  <a:lnTo>
                    <a:pt x="2853" y="1812"/>
                  </a:lnTo>
                  <a:lnTo>
                    <a:pt x="2834" y="1858"/>
                  </a:lnTo>
                  <a:lnTo>
                    <a:pt x="2811" y="1902"/>
                  </a:lnTo>
                  <a:lnTo>
                    <a:pt x="2783" y="1945"/>
                  </a:lnTo>
                  <a:lnTo>
                    <a:pt x="2747" y="1986"/>
                  </a:lnTo>
                  <a:lnTo>
                    <a:pt x="2706" y="2021"/>
                  </a:lnTo>
                  <a:lnTo>
                    <a:pt x="2664" y="2049"/>
                  </a:lnTo>
                  <a:lnTo>
                    <a:pt x="2619" y="2073"/>
                  </a:lnTo>
                  <a:lnTo>
                    <a:pt x="2575" y="2091"/>
                  </a:lnTo>
                  <a:lnTo>
                    <a:pt x="2527" y="2106"/>
                  </a:lnTo>
                  <a:lnTo>
                    <a:pt x="2481" y="2119"/>
                  </a:lnTo>
                  <a:lnTo>
                    <a:pt x="2433" y="2130"/>
                  </a:lnTo>
                  <a:lnTo>
                    <a:pt x="2390" y="2140"/>
                  </a:lnTo>
                  <a:lnTo>
                    <a:pt x="2346" y="2153"/>
                  </a:lnTo>
                  <a:lnTo>
                    <a:pt x="2304" y="2165"/>
                  </a:lnTo>
                  <a:lnTo>
                    <a:pt x="2264" y="2181"/>
                  </a:lnTo>
                  <a:lnTo>
                    <a:pt x="2226" y="2200"/>
                  </a:lnTo>
                  <a:lnTo>
                    <a:pt x="2190" y="2226"/>
                  </a:lnTo>
                  <a:lnTo>
                    <a:pt x="2155" y="2255"/>
                  </a:lnTo>
                  <a:lnTo>
                    <a:pt x="2125" y="2289"/>
                  </a:lnTo>
                  <a:lnTo>
                    <a:pt x="2101" y="2325"/>
                  </a:lnTo>
                  <a:lnTo>
                    <a:pt x="2082" y="2364"/>
                  </a:lnTo>
                  <a:lnTo>
                    <a:pt x="2066" y="2405"/>
                  </a:lnTo>
                  <a:lnTo>
                    <a:pt x="2052" y="2447"/>
                  </a:lnTo>
                  <a:lnTo>
                    <a:pt x="2041" y="2489"/>
                  </a:lnTo>
                  <a:lnTo>
                    <a:pt x="2030" y="2534"/>
                  </a:lnTo>
                  <a:lnTo>
                    <a:pt x="2019" y="2580"/>
                  </a:lnTo>
                  <a:lnTo>
                    <a:pt x="2006" y="2628"/>
                  </a:lnTo>
                  <a:lnTo>
                    <a:pt x="1991" y="2674"/>
                  </a:lnTo>
                  <a:lnTo>
                    <a:pt x="1973" y="2720"/>
                  </a:lnTo>
                  <a:lnTo>
                    <a:pt x="1950" y="2764"/>
                  </a:lnTo>
                  <a:lnTo>
                    <a:pt x="1921" y="2807"/>
                  </a:lnTo>
                  <a:lnTo>
                    <a:pt x="1886" y="2848"/>
                  </a:lnTo>
                  <a:lnTo>
                    <a:pt x="1845" y="2883"/>
                  </a:lnTo>
                  <a:lnTo>
                    <a:pt x="1803" y="2912"/>
                  </a:lnTo>
                  <a:lnTo>
                    <a:pt x="1758" y="2935"/>
                  </a:lnTo>
                  <a:lnTo>
                    <a:pt x="1714" y="2953"/>
                  </a:lnTo>
                  <a:lnTo>
                    <a:pt x="1666" y="2968"/>
                  </a:lnTo>
                  <a:lnTo>
                    <a:pt x="1620" y="2981"/>
                  </a:lnTo>
                  <a:lnTo>
                    <a:pt x="1572" y="2992"/>
                  </a:lnTo>
                  <a:lnTo>
                    <a:pt x="1529" y="3003"/>
                  </a:lnTo>
                  <a:lnTo>
                    <a:pt x="1485" y="3015"/>
                  </a:lnTo>
                  <a:lnTo>
                    <a:pt x="1443" y="3027"/>
                  </a:lnTo>
                  <a:lnTo>
                    <a:pt x="1403" y="3044"/>
                  </a:lnTo>
                  <a:lnTo>
                    <a:pt x="1365" y="3062"/>
                  </a:lnTo>
                  <a:lnTo>
                    <a:pt x="1329" y="3087"/>
                  </a:lnTo>
                  <a:lnTo>
                    <a:pt x="1294" y="3117"/>
                  </a:lnTo>
                  <a:lnTo>
                    <a:pt x="1264" y="3150"/>
                  </a:lnTo>
                  <a:lnTo>
                    <a:pt x="1240" y="3187"/>
                  </a:lnTo>
                  <a:lnTo>
                    <a:pt x="1221" y="3226"/>
                  </a:lnTo>
                  <a:lnTo>
                    <a:pt x="1204" y="3267"/>
                  </a:lnTo>
                  <a:lnTo>
                    <a:pt x="1191" y="3309"/>
                  </a:lnTo>
                  <a:lnTo>
                    <a:pt x="1180" y="3352"/>
                  </a:lnTo>
                  <a:lnTo>
                    <a:pt x="1169" y="3396"/>
                  </a:lnTo>
                  <a:lnTo>
                    <a:pt x="1158" y="3443"/>
                  </a:lnTo>
                  <a:lnTo>
                    <a:pt x="1145" y="3490"/>
                  </a:lnTo>
                  <a:lnTo>
                    <a:pt x="1130" y="3536"/>
                  </a:lnTo>
                  <a:lnTo>
                    <a:pt x="1112" y="3582"/>
                  </a:lnTo>
                  <a:lnTo>
                    <a:pt x="1089" y="3627"/>
                  </a:lnTo>
                  <a:lnTo>
                    <a:pt x="1060" y="3669"/>
                  </a:lnTo>
                  <a:lnTo>
                    <a:pt x="1025" y="3710"/>
                  </a:lnTo>
                  <a:lnTo>
                    <a:pt x="984" y="3745"/>
                  </a:lnTo>
                  <a:lnTo>
                    <a:pt x="942" y="3774"/>
                  </a:lnTo>
                  <a:lnTo>
                    <a:pt x="897" y="3797"/>
                  </a:lnTo>
                  <a:lnTo>
                    <a:pt x="851" y="3815"/>
                  </a:lnTo>
                  <a:lnTo>
                    <a:pt x="805" y="3830"/>
                  </a:lnTo>
                  <a:lnTo>
                    <a:pt x="759" y="3843"/>
                  </a:lnTo>
                  <a:lnTo>
                    <a:pt x="711" y="3854"/>
                  </a:lnTo>
                  <a:lnTo>
                    <a:pt x="668" y="3865"/>
                  </a:lnTo>
                  <a:lnTo>
                    <a:pt x="624" y="3876"/>
                  </a:lnTo>
                  <a:lnTo>
                    <a:pt x="582" y="3889"/>
                  </a:lnTo>
                  <a:lnTo>
                    <a:pt x="542" y="3906"/>
                  </a:lnTo>
                  <a:lnTo>
                    <a:pt x="504" y="3925"/>
                  </a:lnTo>
                  <a:lnTo>
                    <a:pt x="466" y="3949"/>
                  </a:lnTo>
                  <a:lnTo>
                    <a:pt x="433" y="3979"/>
                  </a:lnTo>
                  <a:lnTo>
                    <a:pt x="403" y="4014"/>
                  </a:lnTo>
                  <a:lnTo>
                    <a:pt x="379" y="4050"/>
                  </a:lnTo>
                  <a:lnTo>
                    <a:pt x="360" y="4088"/>
                  </a:lnTo>
                  <a:lnTo>
                    <a:pt x="343" y="4129"/>
                  </a:lnTo>
                  <a:lnTo>
                    <a:pt x="330" y="4171"/>
                  </a:lnTo>
                  <a:lnTo>
                    <a:pt x="319" y="4214"/>
                  </a:lnTo>
                  <a:lnTo>
                    <a:pt x="308" y="4258"/>
                  </a:lnTo>
                  <a:lnTo>
                    <a:pt x="297" y="4305"/>
                  </a:lnTo>
                  <a:lnTo>
                    <a:pt x="284" y="4352"/>
                  </a:lnTo>
                  <a:lnTo>
                    <a:pt x="269" y="4399"/>
                  </a:lnTo>
                  <a:lnTo>
                    <a:pt x="251" y="4444"/>
                  </a:lnTo>
                  <a:lnTo>
                    <a:pt x="228" y="4489"/>
                  </a:lnTo>
                  <a:lnTo>
                    <a:pt x="199" y="4531"/>
                  </a:lnTo>
                  <a:lnTo>
                    <a:pt x="164" y="4572"/>
                  </a:lnTo>
                  <a:lnTo>
                    <a:pt x="123" y="4607"/>
                  </a:lnTo>
                  <a:lnTo>
                    <a:pt x="122" y="4608"/>
                  </a:lnTo>
                  <a:lnTo>
                    <a:pt x="0" y="4608"/>
                  </a:lnTo>
                  <a:lnTo>
                    <a:pt x="0" y="4594"/>
                  </a:lnTo>
                  <a:lnTo>
                    <a:pt x="3" y="4594"/>
                  </a:lnTo>
                  <a:lnTo>
                    <a:pt x="41" y="4574"/>
                  </a:lnTo>
                  <a:lnTo>
                    <a:pt x="77" y="4549"/>
                  </a:lnTo>
                  <a:lnTo>
                    <a:pt x="112" y="4520"/>
                  </a:lnTo>
                  <a:lnTo>
                    <a:pt x="141" y="4486"/>
                  </a:lnTo>
                  <a:lnTo>
                    <a:pt x="165" y="4450"/>
                  </a:lnTo>
                  <a:lnTo>
                    <a:pt x="185" y="4410"/>
                  </a:lnTo>
                  <a:lnTo>
                    <a:pt x="202" y="4370"/>
                  </a:lnTo>
                  <a:lnTo>
                    <a:pt x="214" y="4328"/>
                  </a:lnTo>
                  <a:lnTo>
                    <a:pt x="225" y="4286"/>
                  </a:lnTo>
                  <a:lnTo>
                    <a:pt x="237" y="4241"/>
                  </a:lnTo>
                  <a:lnTo>
                    <a:pt x="248" y="4195"/>
                  </a:lnTo>
                  <a:lnTo>
                    <a:pt x="260" y="4147"/>
                  </a:lnTo>
                  <a:lnTo>
                    <a:pt x="276" y="4101"/>
                  </a:lnTo>
                  <a:lnTo>
                    <a:pt x="294" y="4054"/>
                  </a:lnTo>
                  <a:lnTo>
                    <a:pt x="316" y="4010"/>
                  </a:lnTo>
                  <a:lnTo>
                    <a:pt x="346" y="3968"/>
                  </a:lnTo>
                  <a:lnTo>
                    <a:pt x="381" y="3927"/>
                  </a:lnTo>
                  <a:lnTo>
                    <a:pt x="421" y="3892"/>
                  </a:lnTo>
                  <a:lnTo>
                    <a:pt x="463" y="3862"/>
                  </a:lnTo>
                  <a:lnTo>
                    <a:pt x="508" y="3840"/>
                  </a:lnTo>
                  <a:lnTo>
                    <a:pt x="554" y="3822"/>
                  </a:lnTo>
                  <a:lnTo>
                    <a:pt x="601" y="3806"/>
                  </a:lnTo>
                  <a:lnTo>
                    <a:pt x="647" y="3794"/>
                  </a:lnTo>
                  <a:lnTo>
                    <a:pt x="694" y="3783"/>
                  </a:lnTo>
                  <a:lnTo>
                    <a:pt x="738" y="3771"/>
                  </a:lnTo>
                  <a:lnTo>
                    <a:pt x="781" y="3760"/>
                  </a:lnTo>
                  <a:lnTo>
                    <a:pt x="823" y="3748"/>
                  </a:lnTo>
                  <a:lnTo>
                    <a:pt x="864" y="3731"/>
                  </a:lnTo>
                  <a:lnTo>
                    <a:pt x="902" y="3711"/>
                  </a:lnTo>
                  <a:lnTo>
                    <a:pt x="939" y="3687"/>
                  </a:lnTo>
                  <a:lnTo>
                    <a:pt x="973" y="3658"/>
                  </a:lnTo>
                  <a:lnTo>
                    <a:pt x="1002" y="3623"/>
                  </a:lnTo>
                  <a:lnTo>
                    <a:pt x="1026" y="3586"/>
                  </a:lnTo>
                  <a:lnTo>
                    <a:pt x="1046" y="3548"/>
                  </a:lnTo>
                  <a:lnTo>
                    <a:pt x="1063" y="3508"/>
                  </a:lnTo>
                  <a:lnTo>
                    <a:pt x="1075" y="3466"/>
                  </a:lnTo>
                  <a:lnTo>
                    <a:pt x="1086" y="3422"/>
                  </a:lnTo>
                  <a:lnTo>
                    <a:pt x="1098" y="3379"/>
                  </a:lnTo>
                  <a:lnTo>
                    <a:pt x="1109" y="3331"/>
                  </a:lnTo>
                  <a:lnTo>
                    <a:pt x="1121" y="3285"/>
                  </a:lnTo>
                  <a:lnTo>
                    <a:pt x="1137" y="3239"/>
                  </a:lnTo>
                  <a:lnTo>
                    <a:pt x="1155" y="3193"/>
                  </a:lnTo>
                  <a:lnTo>
                    <a:pt x="1177" y="3148"/>
                  </a:lnTo>
                  <a:lnTo>
                    <a:pt x="1207" y="3106"/>
                  </a:lnTo>
                  <a:lnTo>
                    <a:pt x="1242" y="3065"/>
                  </a:lnTo>
                  <a:lnTo>
                    <a:pt x="1282" y="3030"/>
                  </a:lnTo>
                  <a:lnTo>
                    <a:pt x="1324" y="3001"/>
                  </a:lnTo>
                  <a:lnTo>
                    <a:pt x="1369" y="2978"/>
                  </a:lnTo>
                  <a:lnTo>
                    <a:pt x="1415" y="2960"/>
                  </a:lnTo>
                  <a:lnTo>
                    <a:pt x="1462" y="2944"/>
                  </a:lnTo>
                  <a:lnTo>
                    <a:pt x="1509" y="2932"/>
                  </a:lnTo>
                  <a:lnTo>
                    <a:pt x="1555" y="2921"/>
                  </a:lnTo>
                  <a:lnTo>
                    <a:pt x="1600" y="2909"/>
                  </a:lnTo>
                  <a:lnTo>
                    <a:pt x="1642" y="2898"/>
                  </a:lnTo>
                  <a:lnTo>
                    <a:pt x="1684" y="2886"/>
                  </a:lnTo>
                  <a:lnTo>
                    <a:pt x="1725" y="2869"/>
                  </a:lnTo>
                  <a:lnTo>
                    <a:pt x="1764" y="2849"/>
                  </a:lnTo>
                  <a:lnTo>
                    <a:pt x="1800" y="2825"/>
                  </a:lnTo>
                  <a:lnTo>
                    <a:pt x="1834" y="2796"/>
                  </a:lnTo>
                  <a:lnTo>
                    <a:pt x="1863" y="2761"/>
                  </a:lnTo>
                  <a:lnTo>
                    <a:pt x="1889" y="2724"/>
                  </a:lnTo>
                  <a:lnTo>
                    <a:pt x="1908" y="2687"/>
                  </a:lnTo>
                  <a:lnTo>
                    <a:pt x="1924" y="2646"/>
                  </a:lnTo>
                  <a:lnTo>
                    <a:pt x="1936" y="2604"/>
                  </a:lnTo>
                  <a:lnTo>
                    <a:pt x="1949" y="2560"/>
                  </a:lnTo>
                  <a:lnTo>
                    <a:pt x="1959" y="2517"/>
                  </a:lnTo>
                  <a:lnTo>
                    <a:pt x="1970" y="2469"/>
                  </a:lnTo>
                  <a:lnTo>
                    <a:pt x="1982" y="2423"/>
                  </a:lnTo>
                  <a:lnTo>
                    <a:pt x="1998" y="2375"/>
                  </a:lnTo>
                  <a:lnTo>
                    <a:pt x="2016" y="2331"/>
                  </a:lnTo>
                  <a:lnTo>
                    <a:pt x="2040" y="2286"/>
                  </a:lnTo>
                  <a:lnTo>
                    <a:pt x="2068" y="2244"/>
                  </a:lnTo>
                  <a:lnTo>
                    <a:pt x="2103" y="2203"/>
                  </a:lnTo>
                  <a:lnTo>
                    <a:pt x="2143" y="2167"/>
                  </a:lnTo>
                  <a:lnTo>
                    <a:pt x="2187" y="2139"/>
                  </a:lnTo>
                  <a:lnTo>
                    <a:pt x="2230" y="2116"/>
                  </a:lnTo>
                  <a:lnTo>
                    <a:pt x="2276" y="2098"/>
                  </a:lnTo>
                  <a:lnTo>
                    <a:pt x="2323" y="2083"/>
                  </a:lnTo>
                  <a:lnTo>
                    <a:pt x="2370" y="2070"/>
                  </a:lnTo>
                  <a:lnTo>
                    <a:pt x="2416" y="2059"/>
                  </a:lnTo>
                  <a:lnTo>
                    <a:pt x="2461" y="2048"/>
                  </a:lnTo>
                  <a:lnTo>
                    <a:pt x="2505" y="2036"/>
                  </a:lnTo>
                  <a:lnTo>
                    <a:pt x="2545" y="2022"/>
                  </a:lnTo>
                  <a:lnTo>
                    <a:pt x="2586" y="2007"/>
                  </a:lnTo>
                  <a:lnTo>
                    <a:pt x="2625" y="1987"/>
                  </a:lnTo>
                  <a:lnTo>
                    <a:pt x="2661" y="1963"/>
                  </a:lnTo>
                  <a:lnTo>
                    <a:pt x="2695" y="1934"/>
                  </a:lnTo>
                  <a:lnTo>
                    <a:pt x="2726" y="1899"/>
                  </a:lnTo>
                  <a:lnTo>
                    <a:pt x="2750" y="1863"/>
                  </a:lnTo>
                  <a:lnTo>
                    <a:pt x="2769" y="1825"/>
                  </a:lnTo>
                  <a:lnTo>
                    <a:pt x="2785" y="1784"/>
                  </a:lnTo>
                  <a:lnTo>
                    <a:pt x="2799" y="1742"/>
                  </a:lnTo>
                  <a:lnTo>
                    <a:pt x="2810" y="1699"/>
                  </a:lnTo>
                  <a:lnTo>
                    <a:pt x="2820" y="1655"/>
                  </a:lnTo>
                  <a:lnTo>
                    <a:pt x="2832" y="1607"/>
                  </a:lnTo>
                  <a:lnTo>
                    <a:pt x="2845" y="1560"/>
                  </a:lnTo>
                  <a:lnTo>
                    <a:pt x="2859" y="1514"/>
                  </a:lnTo>
                  <a:lnTo>
                    <a:pt x="2877" y="1469"/>
                  </a:lnTo>
                  <a:lnTo>
                    <a:pt x="2901" y="1424"/>
                  </a:lnTo>
                  <a:lnTo>
                    <a:pt x="2929" y="1382"/>
                  </a:lnTo>
                  <a:lnTo>
                    <a:pt x="2964" y="1341"/>
                  </a:lnTo>
                  <a:lnTo>
                    <a:pt x="3004" y="1305"/>
                  </a:lnTo>
                  <a:lnTo>
                    <a:pt x="3048" y="1277"/>
                  </a:lnTo>
                  <a:lnTo>
                    <a:pt x="3091" y="1253"/>
                  </a:lnTo>
                  <a:lnTo>
                    <a:pt x="3137" y="1235"/>
                  </a:lnTo>
                  <a:lnTo>
                    <a:pt x="3184" y="1221"/>
                  </a:lnTo>
                  <a:lnTo>
                    <a:pt x="3231" y="1208"/>
                  </a:lnTo>
                  <a:lnTo>
                    <a:pt x="3277" y="1197"/>
                  </a:lnTo>
                  <a:lnTo>
                    <a:pt x="3322" y="1186"/>
                  </a:lnTo>
                  <a:lnTo>
                    <a:pt x="3366" y="1174"/>
                  </a:lnTo>
                  <a:lnTo>
                    <a:pt x="3408" y="1160"/>
                  </a:lnTo>
                  <a:lnTo>
                    <a:pt x="3447" y="1145"/>
                  </a:lnTo>
                  <a:lnTo>
                    <a:pt x="3486" y="1125"/>
                  </a:lnTo>
                  <a:lnTo>
                    <a:pt x="3522" y="1102"/>
                  </a:lnTo>
                  <a:lnTo>
                    <a:pt x="3556" y="1071"/>
                  </a:lnTo>
                  <a:lnTo>
                    <a:pt x="3587" y="1037"/>
                  </a:lnTo>
                  <a:lnTo>
                    <a:pt x="3611" y="1001"/>
                  </a:lnTo>
                  <a:lnTo>
                    <a:pt x="3630" y="961"/>
                  </a:lnTo>
                  <a:lnTo>
                    <a:pt x="3646" y="922"/>
                  </a:lnTo>
                  <a:lnTo>
                    <a:pt x="3660" y="880"/>
                  </a:lnTo>
                  <a:lnTo>
                    <a:pt x="3671" y="837"/>
                  </a:lnTo>
                  <a:lnTo>
                    <a:pt x="3682" y="792"/>
                  </a:lnTo>
                  <a:lnTo>
                    <a:pt x="3693" y="746"/>
                  </a:lnTo>
                  <a:lnTo>
                    <a:pt x="3706" y="698"/>
                  </a:lnTo>
                  <a:lnTo>
                    <a:pt x="3720" y="652"/>
                  </a:lnTo>
                  <a:lnTo>
                    <a:pt x="3738" y="605"/>
                  </a:lnTo>
                  <a:lnTo>
                    <a:pt x="3762" y="562"/>
                  </a:lnTo>
                  <a:lnTo>
                    <a:pt x="3790" y="519"/>
                  </a:lnTo>
                  <a:lnTo>
                    <a:pt x="3826" y="478"/>
                  </a:lnTo>
                  <a:lnTo>
                    <a:pt x="3867" y="443"/>
                  </a:lnTo>
                  <a:lnTo>
                    <a:pt x="3909" y="415"/>
                  </a:lnTo>
                  <a:lnTo>
                    <a:pt x="3954" y="391"/>
                  </a:lnTo>
                  <a:lnTo>
                    <a:pt x="3998" y="373"/>
                  </a:lnTo>
                  <a:lnTo>
                    <a:pt x="4045" y="359"/>
                  </a:lnTo>
                  <a:lnTo>
                    <a:pt x="4092" y="346"/>
                  </a:lnTo>
                  <a:lnTo>
                    <a:pt x="4140" y="334"/>
                  </a:lnTo>
                  <a:lnTo>
                    <a:pt x="4183" y="324"/>
                  </a:lnTo>
                  <a:lnTo>
                    <a:pt x="4227" y="313"/>
                  </a:lnTo>
                  <a:lnTo>
                    <a:pt x="4269" y="299"/>
                  </a:lnTo>
                  <a:lnTo>
                    <a:pt x="4309" y="283"/>
                  </a:lnTo>
                  <a:lnTo>
                    <a:pt x="4347" y="263"/>
                  </a:lnTo>
                  <a:lnTo>
                    <a:pt x="4383" y="240"/>
                  </a:lnTo>
                  <a:lnTo>
                    <a:pt x="4418" y="209"/>
                  </a:lnTo>
                  <a:lnTo>
                    <a:pt x="4448" y="175"/>
                  </a:lnTo>
                  <a:lnTo>
                    <a:pt x="4472" y="139"/>
                  </a:lnTo>
                  <a:lnTo>
                    <a:pt x="4491" y="100"/>
                  </a:lnTo>
                  <a:lnTo>
                    <a:pt x="4507" y="59"/>
                  </a:lnTo>
                  <a:lnTo>
                    <a:pt x="4521" y="18"/>
                  </a:lnTo>
                  <a:lnTo>
                    <a:pt x="45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auto">
            <a:xfrm>
              <a:off x="4262438" y="1600200"/>
              <a:ext cx="3408363" cy="3406775"/>
            </a:xfrm>
            <a:custGeom>
              <a:avLst/>
              <a:gdLst>
                <a:gd name="T0" fmla="*/ 4214 w 4294"/>
                <a:gd name="T1" fmla="*/ 81 h 4291"/>
                <a:gd name="T2" fmla="*/ 3987 w 4294"/>
                <a:gd name="T3" fmla="*/ 179 h 4291"/>
                <a:gd name="T4" fmla="*/ 3772 w 4294"/>
                <a:gd name="T5" fmla="*/ 241 h 4291"/>
                <a:gd name="T6" fmla="*/ 3608 w 4294"/>
                <a:gd name="T7" fmla="*/ 385 h 4291"/>
                <a:gd name="T8" fmla="*/ 3538 w 4294"/>
                <a:gd name="T9" fmla="*/ 594 h 4291"/>
                <a:gd name="T10" fmla="*/ 3457 w 4294"/>
                <a:gd name="T11" fmla="*/ 824 h 4291"/>
                <a:gd name="T12" fmla="*/ 3266 w 4294"/>
                <a:gd name="T13" fmla="*/ 995 h 4291"/>
                <a:gd name="T14" fmla="*/ 3035 w 4294"/>
                <a:gd name="T15" fmla="*/ 1062 h 4291"/>
                <a:gd name="T16" fmla="*/ 2835 w 4294"/>
                <a:gd name="T17" fmla="*/ 1148 h 4291"/>
                <a:gd name="T18" fmla="*/ 2712 w 4294"/>
                <a:gd name="T19" fmla="*/ 1327 h 4291"/>
                <a:gd name="T20" fmla="*/ 2652 w 4294"/>
                <a:gd name="T21" fmla="*/ 1550 h 4291"/>
                <a:gd name="T22" fmla="*/ 2533 w 4294"/>
                <a:gd name="T23" fmla="*/ 1770 h 4291"/>
                <a:gd name="T24" fmla="*/ 2313 w 4294"/>
                <a:gd name="T25" fmla="*/ 1891 h 4291"/>
                <a:gd name="T26" fmla="*/ 2089 w 4294"/>
                <a:gd name="T27" fmla="*/ 1949 h 4291"/>
                <a:gd name="T28" fmla="*/ 1910 w 4294"/>
                <a:gd name="T29" fmla="*/ 2073 h 4291"/>
                <a:gd name="T30" fmla="*/ 1826 w 4294"/>
                <a:gd name="T31" fmla="*/ 2275 h 4291"/>
                <a:gd name="T32" fmla="*/ 1758 w 4294"/>
                <a:gd name="T33" fmla="*/ 2504 h 4291"/>
                <a:gd name="T34" fmla="*/ 1588 w 4294"/>
                <a:gd name="T35" fmla="*/ 2696 h 4291"/>
                <a:gd name="T36" fmla="*/ 1357 w 4294"/>
                <a:gd name="T37" fmla="*/ 2776 h 4291"/>
                <a:gd name="T38" fmla="*/ 1149 w 4294"/>
                <a:gd name="T39" fmla="*/ 2848 h 4291"/>
                <a:gd name="T40" fmla="*/ 1005 w 4294"/>
                <a:gd name="T41" fmla="*/ 3010 h 4291"/>
                <a:gd name="T42" fmla="*/ 942 w 4294"/>
                <a:gd name="T43" fmla="*/ 3228 h 4291"/>
                <a:gd name="T44" fmla="*/ 846 w 4294"/>
                <a:gd name="T45" fmla="*/ 3453 h 4291"/>
                <a:gd name="T46" fmla="*/ 637 w 4294"/>
                <a:gd name="T47" fmla="*/ 3599 h 4291"/>
                <a:gd name="T48" fmla="*/ 409 w 4294"/>
                <a:gd name="T49" fmla="*/ 3661 h 4291"/>
                <a:gd name="T50" fmla="*/ 217 w 4294"/>
                <a:gd name="T51" fmla="*/ 3763 h 4291"/>
                <a:gd name="T52" fmla="*/ 115 w 4294"/>
                <a:gd name="T53" fmla="*/ 3955 h 4291"/>
                <a:gd name="T54" fmla="*/ 53 w 4294"/>
                <a:gd name="T55" fmla="*/ 4183 h 4291"/>
                <a:gd name="T56" fmla="*/ 11 w 4294"/>
                <a:gd name="T57" fmla="*/ 4070 h 4291"/>
                <a:gd name="T58" fmla="*/ 78 w 4294"/>
                <a:gd name="T59" fmla="*/ 3839 h 4291"/>
                <a:gd name="T60" fmla="*/ 249 w 4294"/>
                <a:gd name="T61" fmla="*/ 3648 h 4291"/>
                <a:gd name="T62" fmla="*/ 479 w 4294"/>
                <a:gd name="T63" fmla="*/ 3567 h 4291"/>
                <a:gd name="T64" fmla="*/ 687 w 4294"/>
                <a:gd name="T65" fmla="*/ 3497 h 4291"/>
                <a:gd name="T66" fmla="*/ 832 w 4294"/>
                <a:gd name="T67" fmla="*/ 3333 h 4291"/>
                <a:gd name="T68" fmla="*/ 893 w 4294"/>
                <a:gd name="T69" fmla="*/ 3117 h 4291"/>
                <a:gd name="T70" fmla="*/ 991 w 4294"/>
                <a:gd name="T71" fmla="*/ 2890 h 4291"/>
                <a:gd name="T72" fmla="*/ 1200 w 4294"/>
                <a:gd name="T73" fmla="*/ 2744 h 4291"/>
                <a:gd name="T74" fmla="*/ 1428 w 4294"/>
                <a:gd name="T75" fmla="*/ 2682 h 4291"/>
                <a:gd name="T76" fmla="*/ 1618 w 4294"/>
                <a:gd name="T77" fmla="*/ 2580 h 4291"/>
                <a:gd name="T78" fmla="*/ 1722 w 4294"/>
                <a:gd name="T79" fmla="*/ 2388 h 4291"/>
                <a:gd name="T80" fmla="*/ 1782 w 4294"/>
                <a:gd name="T81" fmla="*/ 2161 h 4291"/>
                <a:gd name="T82" fmla="*/ 1928 w 4294"/>
                <a:gd name="T83" fmla="*/ 1952 h 4291"/>
                <a:gd name="T84" fmla="*/ 2155 w 4294"/>
                <a:gd name="T85" fmla="*/ 1854 h 4291"/>
                <a:gd name="T86" fmla="*/ 2370 w 4294"/>
                <a:gd name="T87" fmla="*/ 1791 h 4291"/>
                <a:gd name="T88" fmla="*/ 2534 w 4294"/>
                <a:gd name="T89" fmla="*/ 1647 h 4291"/>
                <a:gd name="T90" fmla="*/ 2605 w 4294"/>
                <a:gd name="T91" fmla="*/ 1439 h 4291"/>
                <a:gd name="T92" fmla="*/ 2685 w 4294"/>
                <a:gd name="T93" fmla="*/ 1208 h 4291"/>
                <a:gd name="T94" fmla="*/ 2877 w 4294"/>
                <a:gd name="T95" fmla="*/ 1038 h 4291"/>
                <a:gd name="T96" fmla="*/ 3107 w 4294"/>
                <a:gd name="T97" fmla="*/ 970 h 4291"/>
                <a:gd name="T98" fmla="*/ 3307 w 4294"/>
                <a:gd name="T99" fmla="*/ 886 h 4291"/>
                <a:gd name="T100" fmla="*/ 3431 w 4294"/>
                <a:gd name="T101" fmla="*/ 706 h 4291"/>
                <a:gd name="T102" fmla="*/ 3490 w 4294"/>
                <a:gd name="T103" fmla="*/ 484 h 4291"/>
                <a:gd name="T104" fmla="*/ 3611 w 4294"/>
                <a:gd name="T105" fmla="*/ 263 h 4291"/>
                <a:gd name="T106" fmla="*/ 3830 w 4294"/>
                <a:gd name="T107" fmla="*/ 143 h 4291"/>
                <a:gd name="T108" fmla="*/ 4053 w 4294"/>
                <a:gd name="T109" fmla="*/ 83 h 4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94" h="4291">
                  <a:moveTo>
                    <a:pt x="4196" y="0"/>
                  </a:moveTo>
                  <a:lnTo>
                    <a:pt x="4294" y="0"/>
                  </a:lnTo>
                  <a:lnTo>
                    <a:pt x="4285" y="11"/>
                  </a:lnTo>
                  <a:lnTo>
                    <a:pt x="4255" y="46"/>
                  </a:lnTo>
                  <a:lnTo>
                    <a:pt x="4214" y="81"/>
                  </a:lnTo>
                  <a:lnTo>
                    <a:pt x="4172" y="109"/>
                  </a:lnTo>
                  <a:lnTo>
                    <a:pt x="4127" y="133"/>
                  </a:lnTo>
                  <a:lnTo>
                    <a:pt x="4081" y="151"/>
                  </a:lnTo>
                  <a:lnTo>
                    <a:pt x="4035" y="167"/>
                  </a:lnTo>
                  <a:lnTo>
                    <a:pt x="3987" y="179"/>
                  </a:lnTo>
                  <a:lnTo>
                    <a:pt x="3941" y="191"/>
                  </a:lnTo>
                  <a:lnTo>
                    <a:pt x="3896" y="200"/>
                  </a:lnTo>
                  <a:lnTo>
                    <a:pt x="3854" y="212"/>
                  </a:lnTo>
                  <a:lnTo>
                    <a:pt x="3812" y="226"/>
                  </a:lnTo>
                  <a:lnTo>
                    <a:pt x="3772" y="241"/>
                  </a:lnTo>
                  <a:lnTo>
                    <a:pt x="3732" y="261"/>
                  </a:lnTo>
                  <a:lnTo>
                    <a:pt x="3696" y="286"/>
                  </a:lnTo>
                  <a:lnTo>
                    <a:pt x="3662" y="315"/>
                  </a:lnTo>
                  <a:lnTo>
                    <a:pt x="3633" y="349"/>
                  </a:lnTo>
                  <a:lnTo>
                    <a:pt x="3608" y="385"/>
                  </a:lnTo>
                  <a:lnTo>
                    <a:pt x="3588" y="425"/>
                  </a:lnTo>
                  <a:lnTo>
                    <a:pt x="3573" y="465"/>
                  </a:lnTo>
                  <a:lnTo>
                    <a:pt x="3560" y="506"/>
                  </a:lnTo>
                  <a:lnTo>
                    <a:pt x="3548" y="549"/>
                  </a:lnTo>
                  <a:lnTo>
                    <a:pt x="3538" y="594"/>
                  </a:lnTo>
                  <a:lnTo>
                    <a:pt x="3527" y="640"/>
                  </a:lnTo>
                  <a:lnTo>
                    <a:pt x="3514" y="688"/>
                  </a:lnTo>
                  <a:lnTo>
                    <a:pt x="3499" y="734"/>
                  </a:lnTo>
                  <a:lnTo>
                    <a:pt x="3480" y="781"/>
                  </a:lnTo>
                  <a:lnTo>
                    <a:pt x="3457" y="824"/>
                  </a:lnTo>
                  <a:lnTo>
                    <a:pt x="3429" y="868"/>
                  </a:lnTo>
                  <a:lnTo>
                    <a:pt x="3394" y="908"/>
                  </a:lnTo>
                  <a:lnTo>
                    <a:pt x="3353" y="943"/>
                  </a:lnTo>
                  <a:lnTo>
                    <a:pt x="3310" y="971"/>
                  </a:lnTo>
                  <a:lnTo>
                    <a:pt x="3266" y="995"/>
                  </a:lnTo>
                  <a:lnTo>
                    <a:pt x="3220" y="1013"/>
                  </a:lnTo>
                  <a:lnTo>
                    <a:pt x="3174" y="1029"/>
                  </a:lnTo>
                  <a:lnTo>
                    <a:pt x="3126" y="1041"/>
                  </a:lnTo>
                  <a:lnTo>
                    <a:pt x="3080" y="1052"/>
                  </a:lnTo>
                  <a:lnTo>
                    <a:pt x="3035" y="1062"/>
                  </a:lnTo>
                  <a:lnTo>
                    <a:pt x="2992" y="1075"/>
                  </a:lnTo>
                  <a:lnTo>
                    <a:pt x="2951" y="1088"/>
                  </a:lnTo>
                  <a:lnTo>
                    <a:pt x="2911" y="1103"/>
                  </a:lnTo>
                  <a:lnTo>
                    <a:pt x="2871" y="1123"/>
                  </a:lnTo>
                  <a:lnTo>
                    <a:pt x="2835" y="1148"/>
                  </a:lnTo>
                  <a:lnTo>
                    <a:pt x="2801" y="1177"/>
                  </a:lnTo>
                  <a:lnTo>
                    <a:pt x="2772" y="1211"/>
                  </a:lnTo>
                  <a:lnTo>
                    <a:pt x="2747" y="1247"/>
                  </a:lnTo>
                  <a:lnTo>
                    <a:pt x="2727" y="1287"/>
                  </a:lnTo>
                  <a:lnTo>
                    <a:pt x="2712" y="1327"/>
                  </a:lnTo>
                  <a:lnTo>
                    <a:pt x="2698" y="1369"/>
                  </a:lnTo>
                  <a:lnTo>
                    <a:pt x="2687" y="1411"/>
                  </a:lnTo>
                  <a:lnTo>
                    <a:pt x="2677" y="1456"/>
                  </a:lnTo>
                  <a:lnTo>
                    <a:pt x="2664" y="1502"/>
                  </a:lnTo>
                  <a:lnTo>
                    <a:pt x="2652" y="1550"/>
                  </a:lnTo>
                  <a:lnTo>
                    <a:pt x="2638" y="1596"/>
                  </a:lnTo>
                  <a:lnTo>
                    <a:pt x="2619" y="1643"/>
                  </a:lnTo>
                  <a:lnTo>
                    <a:pt x="2596" y="1687"/>
                  </a:lnTo>
                  <a:lnTo>
                    <a:pt x="2568" y="1729"/>
                  </a:lnTo>
                  <a:lnTo>
                    <a:pt x="2533" y="1770"/>
                  </a:lnTo>
                  <a:lnTo>
                    <a:pt x="2492" y="1805"/>
                  </a:lnTo>
                  <a:lnTo>
                    <a:pt x="2449" y="1835"/>
                  </a:lnTo>
                  <a:lnTo>
                    <a:pt x="2405" y="1857"/>
                  </a:lnTo>
                  <a:lnTo>
                    <a:pt x="2359" y="1875"/>
                  </a:lnTo>
                  <a:lnTo>
                    <a:pt x="2313" y="1891"/>
                  </a:lnTo>
                  <a:lnTo>
                    <a:pt x="2265" y="1903"/>
                  </a:lnTo>
                  <a:lnTo>
                    <a:pt x="2219" y="1914"/>
                  </a:lnTo>
                  <a:lnTo>
                    <a:pt x="2174" y="1926"/>
                  </a:lnTo>
                  <a:lnTo>
                    <a:pt x="2131" y="1937"/>
                  </a:lnTo>
                  <a:lnTo>
                    <a:pt x="2089" y="1949"/>
                  </a:lnTo>
                  <a:lnTo>
                    <a:pt x="2050" y="1966"/>
                  </a:lnTo>
                  <a:lnTo>
                    <a:pt x="2010" y="1986"/>
                  </a:lnTo>
                  <a:lnTo>
                    <a:pt x="1974" y="2010"/>
                  </a:lnTo>
                  <a:lnTo>
                    <a:pt x="1940" y="2039"/>
                  </a:lnTo>
                  <a:lnTo>
                    <a:pt x="1910" y="2073"/>
                  </a:lnTo>
                  <a:lnTo>
                    <a:pt x="1886" y="2111"/>
                  </a:lnTo>
                  <a:lnTo>
                    <a:pt x="1866" y="2148"/>
                  </a:lnTo>
                  <a:lnTo>
                    <a:pt x="1851" y="2189"/>
                  </a:lnTo>
                  <a:lnTo>
                    <a:pt x="1837" y="2231"/>
                  </a:lnTo>
                  <a:lnTo>
                    <a:pt x="1826" y="2275"/>
                  </a:lnTo>
                  <a:lnTo>
                    <a:pt x="1814" y="2318"/>
                  </a:lnTo>
                  <a:lnTo>
                    <a:pt x="1803" y="2366"/>
                  </a:lnTo>
                  <a:lnTo>
                    <a:pt x="1791" y="2412"/>
                  </a:lnTo>
                  <a:lnTo>
                    <a:pt x="1777" y="2458"/>
                  </a:lnTo>
                  <a:lnTo>
                    <a:pt x="1758" y="2504"/>
                  </a:lnTo>
                  <a:lnTo>
                    <a:pt x="1735" y="2549"/>
                  </a:lnTo>
                  <a:lnTo>
                    <a:pt x="1707" y="2591"/>
                  </a:lnTo>
                  <a:lnTo>
                    <a:pt x="1670" y="2632"/>
                  </a:lnTo>
                  <a:lnTo>
                    <a:pt x="1631" y="2667"/>
                  </a:lnTo>
                  <a:lnTo>
                    <a:pt x="1588" y="2696"/>
                  </a:lnTo>
                  <a:lnTo>
                    <a:pt x="1543" y="2719"/>
                  </a:lnTo>
                  <a:lnTo>
                    <a:pt x="1498" y="2737"/>
                  </a:lnTo>
                  <a:lnTo>
                    <a:pt x="1452" y="2752"/>
                  </a:lnTo>
                  <a:lnTo>
                    <a:pt x="1404" y="2765"/>
                  </a:lnTo>
                  <a:lnTo>
                    <a:pt x="1357" y="2776"/>
                  </a:lnTo>
                  <a:lnTo>
                    <a:pt x="1313" y="2788"/>
                  </a:lnTo>
                  <a:lnTo>
                    <a:pt x="1270" y="2799"/>
                  </a:lnTo>
                  <a:lnTo>
                    <a:pt x="1228" y="2811"/>
                  </a:lnTo>
                  <a:lnTo>
                    <a:pt x="1187" y="2828"/>
                  </a:lnTo>
                  <a:lnTo>
                    <a:pt x="1149" y="2848"/>
                  </a:lnTo>
                  <a:lnTo>
                    <a:pt x="1113" y="2872"/>
                  </a:lnTo>
                  <a:lnTo>
                    <a:pt x="1078" y="2901"/>
                  </a:lnTo>
                  <a:lnTo>
                    <a:pt x="1049" y="2936"/>
                  </a:lnTo>
                  <a:lnTo>
                    <a:pt x="1025" y="2972"/>
                  </a:lnTo>
                  <a:lnTo>
                    <a:pt x="1005" y="3010"/>
                  </a:lnTo>
                  <a:lnTo>
                    <a:pt x="990" y="3051"/>
                  </a:lnTo>
                  <a:lnTo>
                    <a:pt x="976" y="3093"/>
                  </a:lnTo>
                  <a:lnTo>
                    <a:pt x="965" y="3136"/>
                  </a:lnTo>
                  <a:lnTo>
                    <a:pt x="953" y="3180"/>
                  </a:lnTo>
                  <a:lnTo>
                    <a:pt x="942" y="3228"/>
                  </a:lnTo>
                  <a:lnTo>
                    <a:pt x="930" y="3274"/>
                  </a:lnTo>
                  <a:lnTo>
                    <a:pt x="916" y="3321"/>
                  </a:lnTo>
                  <a:lnTo>
                    <a:pt x="896" y="3366"/>
                  </a:lnTo>
                  <a:lnTo>
                    <a:pt x="874" y="3411"/>
                  </a:lnTo>
                  <a:lnTo>
                    <a:pt x="846" y="3453"/>
                  </a:lnTo>
                  <a:lnTo>
                    <a:pt x="809" y="3494"/>
                  </a:lnTo>
                  <a:lnTo>
                    <a:pt x="769" y="3529"/>
                  </a:lnTo>
                  <a:lnTo>
                    <a:pt x="727" y="3558"/>
                  </a:lnTo>
                  <a:lnTo>
                    <a:pt x="682" y="3581"/>
                  </a:lnTo>
                  <a:lnTo>
                    <a:pt x="637" y="3599"/>
                  </a:lnTo>
                  <a:lnTo>
                    <a:pt x="589" y="3614"/>
                  </a:lnTo>
                  <a:lnTo>
                    <a:pt x="543" y="3627"/>
                  </a:lnTo>
                  <a:lnTo>
                    <a:pt x="496" y="3638"/>
                  </a:lnTo>
                  <a:lnTo>
                    <a:pt x="452" y="3649"/>
                  </a:lnTo>
                  <a:lnTo>
                    <a:pt x="409" y="3661"/>
                  </a:lnTo>
                  <a:lnTo>
                    <a:pt x="367" y="3675"/>
                  </a:lnTo>
                  <a:lnTo>
                    <a:pt x="326" y="3690"/>
                  </a:lnTo>
                  <a:lnTo>
                    <a:pt x="288" y="3710"/>
                  </a:lnTo>
                  <a:lnTo>
                    <a:pt x="252" y="3733"/>
                  </a:lnTo>
                  <a:lnTo>
                    <a:pt x="217" y="3763"/>
                  </a:lnTo>
                  <a:lnTo>
                    <a:pt x="188" y="3798"/>
                  </a:lnTo>
                  <a:lnTo>
                    <a:pt x="164" y="3834"/>
                  </a:lnTo>
                  <a:lnTo>
                    <a:pt x="144" y="3872"/>
                  </a:lnTo>
                  <a:lnTo>
                    <a:pt x="127" y="3913"/>
                  </a:lnTo>
                  <a:lnTo>
                    <a:pt x="115" y="3955"/>
                  </a:lnTo>
                  <a:lnTo>
                    <a:pt x="104" y="3998"/>
                  </a:lnTo>
                  <a:lnTo>
                    <a:pt x="92" y="4042"/>
                  </a:lnTo>
                  <a:lnTo>
                    <a:pt x="81" y="4089"/>
                  </a:lnTo>
                  <a:lnTo>
                    <a:pt x="69" y="4136"/>
                  </a:lnTo>
                  <a:lnTo>
                    <a:pt x="53" y="4183"/>
                  </a:lnTo>
                  <a:lnTo>
                    <a:pt x="35" y="4228"/>
                  </a:lnTo>
                  <a:lnTo>
                    <a:pt x="13" y="4273"/>
                  </a:lnTo>
                  <a:lnTo>
                    <a:pt x="0" y="4291"/>
                  </a:lnTo>
                  <a:lnTo>
                    <a:pt x="0" y="4109"/>
                  </a:lnTo>
                  <a:lnTo>
                    <a:pt x="11" y="4070"/>
                  </a:lnTo>
                  <a:lnTo>
                    <a:pt x="21" y="4025"/>
                  </a:lnTo>
                  <a:lnTo>
                    <a:pt x="32" y="3979"/>
                  </a:lnTo>
                  <a:lnTo>
                    <a:pt x="45" y="3931"/>
                  </a:lnTo>
                  <a:lnTo>
                    <a:pt x="60" y="3885"/>
                  </a:lnTo>
                  <a:lnTo>
                    <a:pt x="78" y="3839"/>
                  </a:lnTo>
                  <a:lnTo>
                    <a:pt x="101" y="3795"/>
                  </a:lnTo>
                  <a:lnTo>
                    <a:pt x="130" y="3752"/>
                  </a:lnTo>
                  <a:lnTo>
                    <a:pt x="165" y="3711"/>
                  </a:lnTo>
                  <a:lnTo>
                    <a:pt x="206" y="3676"/>
                  </a:lnTo>
                  <a:lnTo>
                    <a:pt x="249" y="3648"/>
                  </a:lnTo>
                  <a:lnTo>
                    <a:pt x="293" y="3624"/>
                  </a:lnTo>
                  <a:lnTo>
                    <a:pt x="339" y="3606"/>
                  </a:lnTo>
                  <a:lnTo>
                    <a:pt x="385" y="3591"/>
                  </a:lnTo>
                  <a:lnTo>
                    <a:pt x="433" y="3578"/>
                  </a:lnTo>
                  <a:lnTo>
                    <a:pt x="479" y="3567"/>
                  </a:lnTo>
                  <a:lnTo>
                    <a:pt x="524" y="3557"/>
                  </a:lnTo>
                  <a:lnTo>
                    <a:pt x="566" y="3544"/>
                  </a:lnTo>
                  <a:lnTo>
                    <a:pt x="608" y="3532"/>
                  </a:lnTo>
                  <a:lnTo>
                    <a:pt x="648" y="3516"/>
                  </a:lnTo>
                  <a:lnTo>
                    <a:pt x="687" y="3497"/>
                  </a:lnTo>
                  <a:lnTo>
                    <a:pt x="724" y="3471"/>
                  </a:lnTo>
                  <a:lnTo>
                    <a:pt x="757" y="3442"/>
                  </a:lnTo>
                  <a:lnTo>
                    <a:pt x="787" y="3408"/>
                  </a:lnTo>
                  <a:lnTo>
                    <a:pt x="812" y="3372"/>
                  </a:lnTo>
                  <a:lnTo>
                    <a:pt x="832" y="3333"/>
                  </a:lnTo>
                  <a:lnTo>
                    <a:pt x="847" y="3292"/>
                  </a:lnTo>
                  <a:lnTo>
                    <a:pt x="860" y="3250"/>
                  </a:lnTo>
                  <a:lnTo>
                    <a:pt x="872" y="3208"/>
                  </a:lnTo>
                  <a:lnTo>
                    <a:pt x="882" y="3163"/>
                  </a:lnTo>
                  <a:lnTo>
                    <a:pt x="893" y="3117"/>
                  </a:lnTo>
                  <a:lnTo>
                    <a:pt x="906" y="3069"/>
                  </a:lnTo>
                  <a:lnTo>
                    <a:pt x="921" y="3023"/>
                  </a:lnTo>
                  <a:lnTo>
                    <a:pt x="939" y="2977"/>
                  </a:lnTo>
                  <a:lnTo>
                    <a:pt x="963" y="2932"/>
                  </a:lnTo>
                  <a:lnTo>
                    <a:pt x="991" y="2890"/>
                  </a:lnTo>
                  <a:lnTo>
                    <a:pt x="1026" y="2849"/>
                  </a:lnTo>
                  <a:lnTo>
                    <a:pt x="1067" y="2814"/>
                  </a:lnTo>
                  <a:lnTo>
                    <a:pt x="1110" y="2785"/>
                  </a:lnTo>
                  <a:lnTo>
                    <a:pt x="1154" y="2762"/>
                  </a:lnTo>
                  <a:lnTo>
                    <a:pt x="1200" y="2744"/>
                  </a:lnTo>
                  <a:lnTo>
                    <a:pt x="1246" y="2729"/>
                  </a:lnTo>
                  <a:lnTo>
                    <a:pt x="1294" y="2716"/>
                  </a:lnTo>
                  <a:lnTo>
                    <a:pt x="1340" y="2705"/>
                  </a:lnTo>
                  <a:lnTo>
                    <a:pt x="1385" y="2694"/>
                  </a:lnTo>
                  <a:lnTo>
                    <a:pt x="1428" y="2682"/>
                  </a:lnTo>
                  <a:lnTo>
                    <a:pt x="1470" y="2670"/>
                  </a:lnTo>
                  <a:lnTo>
                    <a:pt x="1509" y="2653"/>
                  </a:lnTo>
                  <a:lnTo>
                    <a:pt x="1548" y="2633"/>
                  </a:lnTo>
                  <a:lnTo>
                    <a:pt x="1585" y="2610"/>
                  </a:lnTo>
                  <a:lnTo>
                    <a:pt x="1618" y="2580"/>
                  </a:lnTo>
                  <a:lnTo>
                    <a:pt x="1649" y="2546"/>
                  </a:lnTo>
                  <a:lnTo>
                    <a:pt x="1673" y="2509"/>
                  </a:lnTo>
                  <a:lnTo>
                    <a:pt x="1693" y="2471"/>
                  </a:lnTo>
                  <a:lnTo>
                    <a:pt x="1708" y="2430"/>
                  </a:lnTo>
                  <a:lnTo>
                    <a:pt x="1722" y="2388"/>
                  </a:lnTo>
                  <a:lnTo>
                    <a:pt x="1733" y="2345"/>
                  </a:lnTo>
                  <a:lnTo>
                    <a:pt x="1743" y="2301"/>
                  </a:lnTo>
                  <a:lnTo>
                    <a:pt x="1756" y="2254"/>
                  </a:lnTo>
                  <a:lnTo>
                    <a:pt x="1768" y="2207"/>
                  </a:lnTo>
                  <a:lnTo>
                    <a:pt x="1782" y="2161"/>
                  </a:lnTo>
                  <a:lnTo>
                    <a:pt x="1800" y="2115"/>
                  </a:lnTo>
                  <a:lnTo>
                    <a:pt x="1824" y="2070"/>
                  </a:lnTo>
                  <a:lnTo>
                    <a:pt x="1852" y="2028"/>
                  </a:lnTo>
                  <a:lnTo>
                    <a:pt x="1889" y="1987"/>
                  </a:lnTo>
                  <a:lnTo>
                    <a:pt x="1928" y="1952"/>
                  </a:lnTo>
                  <a:lnTo>
                    <a:pt x="1971" y="1923"/>
                  </a:lnTo>
                  <a:lnTo>
                    <a:pt x="2016" y="1900"/>
                  </a:lnTo>
                  <a:lnTo>
                    <a:pt x="2061" y="1882"/>
                  </a:lnTo>
                  <a:lnTo>
                    <a:pt x="2107" y="1867"/>
                  </a:lnTo>
                  <a:lnTo>
                    <a:pt x="2155" y="1854"/>
                  </a:lnTo>
                  <a:lnTo>
                    <a:pt x="2201" y="1843"/>
                  </a:lnTo>
                  <a:lnTo>
                    <a:pt x="2246" y="1832"/>
                  </a:lnTo>
                  <a:lnTo>
                    <a:pt x="2289" y="1820"/>
                  </a:lnTo>
                  <a:lnTo>
                    <a:pt x="2331" y="1808"/>
                  </a:lnTo>
                  <a:lnTo>
                    <a:pt x="2370" y="1791"/>
                  </a:lnTo>
                  <a:lnTo>
                    <a:pt x="2409" y="1771"/>
                  </a:lnTo>
                  <a:lnTo>
                    <a:pt x="2446" y="1748"/>
                  </a:lnTo>
                  <a:lnTo>
                    <a:pt x="2479" y="1718"/>
                  </a:lnTo>
                  <a:lnTo>
                    <a:pt x="2510" y="1683"/>
                  </a:lnTo>
                  <a:lnTo>
                    <a:pt x="2534" y="1647"/>
                  </a:lnTo>
                  <a:lnTo>
                    <a:pt x="2554" y="1609"/>
                  </a:lnTo>
                  <a:lnTo>
                    <a:pt x="2569" y="1568"/>
                  </a:lnTo>
                  <a:lnTo>
                    <a:pt x="2583" y="1526"/>
                  </a:lnTo>
                  <a:lnTo>
                    <a:pt x="2594" y="1483"/>
                  </a:lnTo>
                  <a:lnTo>
                    <a:pt x="2605" y="1439"/>
                  </a:lnTo>
                  <a:lnTo>
                    <a:pt x="2617" y="1392"/>
                  </a:lnTo>
                  <a:lnTo>
                    <a:pt x="2629" y="1345"/>
                  </a:lnTo>
                  <a:lnTo>
                    <a:pt x="2643" y="1298"/>
                  </a:lnTo>
                  <a:lnTo>
                    <a:pt x="2663" y="1253"/>
                  </a:lnTo>
                  <a:lnTo>
                    <a:pt x="2685" y="1208"/>
                  </a:lnTo>
                  <a:lnTo>
                    <a:pt x="2713" y="1166"/>
                  </a:lnTo>
                  <a:lnTo>
                    <a:pt x="2750" y="1125"/>
                  </a:lnTo>
                  <a:lnTo>
                    <a:pt x="2790" y="1090"/>
                  </a:lnTo>
                  <a:lnTo>
                    <a:pt x="2832" y="1061"/>
                  </a:lnTo>
                  <a:lnTo>
                    <a:pt x="2877" y="1038"/>
                  </a:lnTo>
                  <a:lnTo>
                    <a:pt x="2922" y="1020"/>
                  </a:lnTo>
                  <a:lnTo>
                    <a:pt x="2969" y="1005"/>
                  </a:lnTo>
                  <a:lnTo>
                    <a:pt x="3016" y="992"/>
                  </a:lnTo>
                  <a:lnTo>
                    <a:pt x="3063" y="981"/>
                  </a:lnTo>
                  <a:lnTo>
                    <a:pt x="3107" y="970"/>
                  </a:lnTo>
                  <a:lnTo>
                    <a:pt x="3150" y="959"/>
                  </a:lnTo>
                  <a:lnTo>
                    <a:pt x="3192" y="946"/>
                  </a:lnTo>
                  <a:lnTo>
                    <a:pt x="3233" y="929"/>
                  </a:lnTo>
                  <a:lnTo>
                    <a:pt x="3270" y="910"/>
                  </a:lnTo>
                  <a:lnTo>
                    <a:pt x="3307" y="886"/>
                  </a:lnTo>
                  <a:lnTo>
                    <a:pt x="3342" y="856"/>
                  </a:lnTo>
                  <a:lnTo>
                    <a:pt x="3371" y="821"/>
                  </a:lnTo>
                  <a:lnTo>
                    <a:pt x="3395" y="785"/>
                  </a:lnTo>
                  <a:lnTo>
                    <a:pt x="3415" y="747"/>
                  </a:lnTo>
                  <a:lnTo>
                    <a:pt x="3431" y="706"/>
                  </a:lnTo>
                  <a:lnTo>
                    <a:pt x="3444" y="664"/>
                  </a:lnTo>
                  <a:lnTo>
                    <a:pt x="3455" y="621"/>
                  </a:lnTo>
                  <a:lnTo>
                    <a:pt x="3466" y="577"/>
                  </a:lnTo>
                  <a:lnTo>
                    <a:pt x="3478" y="530"/>
                  </a:lnTo>
                  <a:lnTo>
                    <a:pt x="3490" y="484"/>
                  </a:lnTo>
                  <a:lnTo>
                    <a:pt x="3506" y="436"/>
                  </a:lnTo>
                  <a:lnTo>
                    <a:pt x="3524" y="391"/>
                  </a:lnTo>
                  <a:lnTo>
                    <a:pt x="3546" y="346"/>
                  </a:lnTo>
                  <a:lnTo>
                    <a:pt x="3576" y="304"/>
                  </a:lnTo>
                  <a:lnTo>
                    <a:pt x="3611" y="263"/>
                  </a:lnTo>
                  <a:lnTo>
                    <a:pt x="3651" y="227"/>
                  </a:lnTo>
                  <a:lnTo>
                    <a:pt x="3693" y="199"/>
                  </a:lnTo>
                  <a:lnTo>
                    <a:pt x="3738" y="177"/>
                  </a:lnTo>
                  <a:lnTo>
                    <a:pt x="3783" y="157"/>
                  </a:lnTo>
                  <a:lnTo>
                    <a:pt x="3830" y="143"/>
                  </a:lnTo>
                  <a:lnTo>
                    <a:pt x="3877" y="130"/>
                  </a:lnTo>
                  <a:lnTo>
                    <a:pt x="3924" y="119"/>
                  </a:lnTo>
                  <a:lnTo>
                    <a:pt x="3968" y="108"/>
                  </a:lnTo>
                  <a:lnTo>
                    <a:pt x="4011" y="97"/>
                  </a:lnTo>
                  <a:lnTo>
                    <a:pt x="4053" y="83"/>
                  </a:lnTo>
                  <a:lnTo>
                    <a:pt x="4094" y="67"/>
                  </a:lnTo>
                  <a:lnTo>
                    <a:pt x="4131" y="48"/>
                  </a:lnTo>
                  <a:lnTo>
                    <a:pt x="4168" y="24"/>
                  </a:lnTo>
                  <a:lnTo>
                    <a:pt x="4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4262438" y="1600200"/>
              <a:ext cx="2879725" cy="2817813"/>
            </a:xfrm>
            <a:custGeom>
              <a:avLst/>
              <a:gdLst>
                <a:gd name="T0" fmla="*/ 3556 w 3629"/>
                <a:gd name="T1" fmla="*/ 25 h 3550"/>
                <a:gd name="T2" fmla="*/ 3417 w 3629"/>
                <a:gd name="T3" fmla="*/ 133 h 3550"/>
                <a:gd name="T4" fmla="*/ 3345 w 3629"/>
                <a:gd name="T5" fmla="*/ 292 h 3550"/>
                <a:gd name="T6" fmla="*/ 3298 w 3629"/>
                <a:gd name="T7" fmla="*/ 472 h 3550"/>
                <a:gd name="T8" fmla="*/ 3213 w 3629"/>
                <a:gd name="T9" fmla="*/ 652 h 3550"/>
                <a:gd name="T10" fmla="*/ 3051 w 3629"/>
                <a:gd name="T11" fmla="*/ 779 h 3550"/>
                <a:gd name="T12" fmla="*/ 2864 w 3629"/>
                <a:gd name="T13" fmla="*/ 837 h 3550"/>
                <a:gd name="T14" fmla="*/ 2695 w 3629"/>
                <a:gd name="T15" fmla="*/ 889 h 3550"/>
                <a:gd name="T16" fmla="*/ 2556 w 3629"/>
                <a:gd name="T17" fmla="*/ 996 h 3550"/>
                <a:gd name="T18" fmla="*/ 2484 w 3629"/>
                <a:gd name="T19" fmla="*/ 1153 h 3550"/>
                <a:gd name="T20" fmla="*/ 2437 w 3629"/>
                <a:gd name="T21" fmla="*/ 1334 h 3550"/>
                <a:gd name="T22" fmla="*/ 2352 w 3629"/>
                <a:gd name="T23" fmla="*/ 1514 h 3550"/>
                <a:gd name="T24" fmla="*/ 2190 w 3629"/>
                <a:gd name="T25" fmla="*/ 1641 h 3550"/>
                <a:gd name="T26" fmla="*/ 2003 w 3629"/>
                <a:gd name="T27" fmla="*/ 1699 h 3550"/>
                <a:gd name="T28" fmla="*/ 1834 w 3629"/>
                <a:gd name="T29" fmla="*/ 1750 h 3550"/>
                <a:gd name="T30" fmla="*/ 1695 w 3629"/>
                <a:gd name="T31" fmla="*/ 1858 h 3550"/>
                <a:gd name="T32" fmla="*/ 1621 w 3629"/>
                <a:gd name="T33" fmla="*/ 2015 h 3550"/>
                <a:gd name="T34" fmla="*/ 1576 w 3629"/>
                <a:gd name="T35" fmla="*/ 2196 h 3550"/>
                <a:gd name="T36" fmla="*/ 1491 w 3629"/>
                <a:gd name="T37" fmla="*/ 2375 h 3550"/>
                <a:gd name="T38" fmla="*/ 1329 w 3629"/>
                <a:gd name="T39" fmla="*/ 2503 h 3550"/>
                <a:gd name="T40" fmla="*/ 1142 w 3629"/>
                <a:gd name="T41" fmla="*/ 2560 h 3550"/>
                <a:gd name="T42" fmla="*/ 973 w 3629"/>
                <a:gd name="T43" fmla="*/ 2612 h 3550"/>
                <a:gd name="T44" fmla="*/ 833 w 3629"/>
                <a:gd name="T45" fmla="*/ 2720 h 3550"/>
                <a:gd name="T46" fmla="*/ 760 w 3629"/>
                <a:gd name="T47" fmla="*/ 2877 h 3550"/>
                <a:gd name="T48" fmla="*/ 714 w 3629"/>
                <a:gd name="T49" fmla="*/ 3059 h 3550"/>
                <a:gd name="T50" fmla="*/ 630 w 3629"/>
                <a:gd name="T51" fmla="*/ 3239 h 3550"/>
                <a:gd name="T52" fmla="*/ 466 w 3629"/>
                <a:gd name="T53" fmla="*/ 3366 h 3550"/>
                <a:gd name="T54" fmla="*/ 281 w 3629"/>
                <a:gd name="T55" fmla="*/ 3422 h 3550"/>
                <a:gd name="T56" fmla="*/ 112 w 3629"/>
                <a:gd name="T57" fmla="*/ 3474 h 3550"/>
                <a:gd name="T58" fmla="*/ 0 w 3629"/>
                <a:gd name="T59" fmla="*/ 3550 h 3550"/>
                <a:gd name="T60" fmla="*/ 123 w 3629"/>
                <a:gd name="T61" fmla="*/ 3390 h 3550"/>
                <a:gd name="T62" fmla="*/ 308 w 3629"/>
                <a:gd name="T63" fmla="*/ 3341 h 3550"/>
                <a:gd name="T64" fmla="*/ 472 w 3629"/>
                <a:gd name="T65" fmla="*/ 3281 h 3550"/>
                <a:gd name="T66" fmla="*/ 596 w 3629"/>
                <a:gd name="T67" fmla="*/ 3156 h 3550"/>
                <a:gd name="T68" fmla="*/ 657 w 3629"/>
                <a:gd name="T69" fmla="*/ 2992 h 3550"/>
                <a:gd name="T70" fmla="*/ 706 w 3629"/>
                <a:gd name="T71" fmla="*/ 2807 h 3550"/>
                <a:gd name="T72" fmla="*/ 812 w 3629"/>
                <a:gd name="T73" fmla="*/ 2633 h 3550"/>
                <a:gd name="T74" fmla="*/ 984 w 3629"/>
                <a:gd name="T75" fmla="*/ 2528 h 3550"/>
                <a:gd name="T76" fmla="*/ 1169 w 3629"/>
                <a:gd name="T77" fmla="*/ 2479 h 3550"/>
                <a:gd name="T78" fmla="*/ 1333 w 3629"/>
                <a:gd name="T79" fmla="*/ 2419 h 3550"/>
                <a:gd name="T80" fmla="*/ 1457 w 3629"/>
                <a:gd name="T81" fmla="*/ 2294 h 3550"/>
                <a:gd name="T82" fmla="*/ 1518 w 3629"/>
                <a:gd name="T83" fmla="*/ 2130 h 3550"/>
                <a:gd name="T84" fmla="*/ 1567 w 3629"/>
                <a:gd name="T85" fmla="*/ 1945 h 3550"/>
                <a:gd name="T86" fmla="*/ 1673 w 3629"/>
                <a:gd name="T87" fmla="*/ 1771 h 3550"/>
                <a:gd name="T88" fmla="*/ 1845 w 3629"/>
                <a:gd name="T89" fmla="*/ 1666 h 3550"/>
                <a:gd name="T90" fmla="*/ 2030 w 3629"/>
                <a:gd name="T91" fmla="*/ 1617 h 3550"/>
                <a:gd name="T92" fmla="*/ 2194 w 3629"/>
                <a:gd name="T93" fmla="*/ 1557 h 3550"/>
                <a:gd name="T94" fmla="*/ 2318 w 3629"/>
                <a:gd name="T95" fmla="*/ 1432 h 3550"/>
                <a:gd name="T96" fmla="*/ 2379 w 3629"/>
                <a:gd name="T97" fmla="*/ 1267 h 3550"/>
                <a:gd name="T98" fmla="*/ 2429 w 3629"/>
                <a:gd name="T99" fmla="*/ 1083 h 3550"/>
                <a:gd name="T100" fmla="*/ 2534 w 3629"/>
                <a:gd name="T101" fmla="*/ 910 h 3550"/>
                <a:gd name="T102" fmla="*/ 2708 w 3629"/>
                <a:gd name="T103" fmla="*/ 804 h 3550"/>
                <a:gd name="T104" fmla="*/ 2891 w 3629"/>
                <a:gd name="T105" fmla="*/ 754 h 3550"/>
                <a:gd name="T106" fmla="*/ 3055 w 3629"/>
                <a:gd name="T107" fmla="*/ 694 h 3550"/>
                <a:gd name="T108" fmla="*/ 3179 w 3629"/>
                <a:gd name="T109" fmla="*/ 569 h 3550"/>
                <a:gd name="T110" fmla="*/ 3240 w 3629"/>
                <a:gd name="T111" fmla="*/ 405 h 3550"/>
                <a:gd name="T112" fmla="*/ 3290 w 3629"/>
                <a:gd name="T113" fmla="*/ 221 h 3550"/>
                <a:gd name="T114" fmla="*/ 3395 w 3629"/>
                <a:gd name="T115" fmla="*/ 48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29" h="3550">
                  <a:moveTo>
                    <a:pt x="3454" y="0"/>
                  </a:moveTo>
                  <a:lnTo>
                    <a:pt x="3629" y="0"/>
                  </a:lnTo>
                  <a:lnTo>
                    <a:pt x="3597" y="10"/>
                  </a:lnTo>
                  <a:lnTo>
                    <a:pt x="3556" y="25"/>
                  </a:lnTo>
                  <a:lnTo>
                    <a:pt x="3518" y="45"/>
                  </a:lnTo>
                  <a:lnTo>
                    <a:pt x="3482" y="70"/>
                  </a:lnTo>
                  <a:lnTo>
                    <a:pt x="3447" y="100"/>
                  </a:lnTo>
                  <a:lnTo>
                    <a:pt x="3417" y="133"/>
                  </a:lnTo>
                  <a:lnTo>
                    <a:pt x="3394" y="170"/>
                  </a:lnTo>
                  <a:lnTo>
                    <a:pt x="3374" y="209"/>
                  </a:lnTo>
                  <a:lnTo>
                    <a:pt x="3357" y="249"/>
                  </a:lnTo>
                  <a:lnTo>
                    <a:pt x="3345" y="292"/>
                  </a:lnTo>
                  <a:lnTo>
                    <a:pt x="3333" y="334"/>
                  </a:lnTo>
                  <a:lnTo>
                    <a:pt x="3322" y="378"/>
                  </a:lnTo>
                  <a:lnTo>
                    <a:pt x="3311" y="426"/>
                  </a:lnTo>
                  <a:lnTo>
                    <a:pt x="3298" y="472"/>
                  </a:lnTo>
                  <a:lnTo>
                    <a:pt x="3283" y="519"/>
                  </a:lnTo>
                  <a:lnTo>
                    <a:pt x="3265" y="565"/>
                  </a:lnTo>
                  <a:lnTo>
                    <a:pt x="3242" y="610"/>
                  </a:lnTo>
                  <a:lnTo>
                    <a:pt x="3213" y="652"/>
                  </a:lnTo>
                  <a:lnTo>
                    <a:pt x="3178" y="692"/>
                  </a:lnTo>
                  <a:lnTo>
                    <a:pt x="3137" y="727"/>
                  </a:lnTo>
                  <a:lnTo>
                    <a:pt x="3095" y="757"/>
                  </a:lnTo>
                  <a:lnTo>
                    <a:pt x="3051" y="779"/>
                  </a:lnTo>
                  <a:lnTo>
                    <a:pt x="3004" y="797"/>
                  </a:lnTo>
                  <a:lnTo>
                    <a:pt x="2958" y="813"/>
                  </a:lnTo>
                  <a:lnTo>
                    <a:pt x="2912" y="825"/>
                  </a:lnTo>
                  <a:lnTo>
                    <a:pt x="2864" y="837"/>
                  </a:lnTo>
                  <a:lnTo>
                    <a:pt x="2820" y="848"/>
                  </a:lnTo>
                  <a:lnTo>
                    <a:pt x="2778" y="859"/>
                  </a:lnTo>
                  <a:lnTo>
                    <a:pt x="2736" y="872"/>
                  </a:lnTo>
                  <a:lnTo>
                    <a:pt x="2695" y="889"/>
                  </a:lnTo>
                  <a:lnTo>
                    <a:pt x="2656" y="908"/>
                  </a:lnTo>
                  <a:lnTo>
                    <a:pt x="2619" y="932"/>
                  </a:lnTo>
                  <a:lnTo>
                    <a:pt x="2586" y="961"/>
                  </a:lnTo>
                  <a:lnTo>
                    <a:pt x="2556" y="996"/>
                  </a:lnTo>
                  <a:lnTo>
                    <a:pt x="2531" y="1033"/>
                  </a:lnTo>
                  <a:lnTo>
                    <a:pt x="2512" y="1071"/>
                  </a:lnTo>
                  <a:lnTo>
                    <a:pt x="2496" y="1111"/>
                  </a:lnTo>
                  <a:lnTo>
                    <a:pt x="2484" y="1153"/>
                  </a:lnTo>
                  <a:lnTo>
                    <a:pt x="2471" y="1197"/>
                  </a:lnTo>
                  <a:lnTo>
                    <a:pt x="2461" y="1240"/>
                  </a:lnTo>
                  <a:lnTo>
                    <a:pt x="2450" y="1288"/>
                  </a:lnTo>
                  <a:lnTo>
                    <a:pt x="2437" y="1334"/>
                  </a:lnTo>
                  <a:lnTo>
                    <a:pt x="2422" y="1380"/>
                  </a:lnTo>
                  <a:lnTo>
                    <a:pt x="2404" y="1427"/>
                  </a:lnTo>
                  <a:lnTo>
                    <a:pt x="2381" y="1472"/>
                  </a:lnTo>
                  <a:lnTo>
                    <a:pt x="2352" y="1514"/>
                  </a:lnTo>
                  <a:lnTo>
                    <a:pt x="2317" y="1554"/>
                  </a:lnTo>
                  <a:lnTo>
                    <a:pt x="2276" y="1589"/>
                  </a:lnTo>
                  <a:lnTo>
                    <a:pt x="2233" y="1619"/>
                  </a:lnTo>
                  <a:lnTo>
                    <a:pt x="2190" y="1641"/>
                  </a:lnTo>
                  <a:lnTo>
                    <a:pt x="2143" y="1659"/>
                  </a:lnTo>
                  <a:lnTo>
                    <a:pt x="2097" y="1675"/>
                  </a:lnTo>
                  <a:lnTo>
                    <a:pt x="2050" y="1687"/>
                  </a:lnTo>
                  <a:lnTo>
                    <a:pt x="2003" y="1699"/>
                  </a:lnTo>
                  <a:lnTo>
                    <a:pt x="1959" y="1710"/>
                  </a:lnTo>
                  <a:lnTo>
                    <a:pt x="1917" y="1721"/>
                  </a:lnTo>
                  <a:lnTo>
                    <a:pt x="1875" y="1734"/>
                  </a:lnTo>
                  <a:lnTo>
                    <a:pt x="1834" y="1750"/>
                  </a:lnTo>
                  <a:lnTo>
                    <a:pt x="1795" y="1770"/>
                  </a:lnTo>
                  <a:lnTo>
                    <a:pt x="1758" y="1794"/>
                  </a:lnTo>
                  <a:lnTo>
                    <a:pt x="1725" y="1823"/>
                  </a:lnTo>
                  <a:lnTo>
                    <a:pt x="1695" y="1858"/>
                  </a:lnTo>
                  <a:lnTo>
                    <a:pt x="1670" y="1895"/>
                  </a:lnTo>
                  <a:lnTo>
                    <a:pt x="1651" y="1933"/>
                  </a:lnTo>
                  <a:lnTo>
                    <a:pt x="1635" y="1973"/>
                  </a:lnTo>
                  <a:lnTo>
                    <a:pt x="1621" y="2015"/>
                  </a:lnTo>
                  <a:lnTo>
                    <a:pt x="1610" y="2059"/>
                  </a:lnTo>
                  <a:lnTo>
                    <a:pt x="1600" y="2102"/>
                  </a:lnTo>
                  <a:lnTo>
                    <a:pt x="1589" y="2150"/>
                  </a:lnTo>
                  <a:lnTo>
                    <a:pt x="1576" y="2196"/>
                  </a:lnTo>
                  <a:lnTo>
                    <a:pt x="1561" y="2244"/>
                  </a:lnTo>
                  <a:lnTo>
                    <a:pt x="1543" y="2289"/>
                  </a:lnTo>
                  <a:lnTo>
                    <a:pt x="1519" y="2333"/>
                  </a:lnTo>
                  <a:lnTo>
                    <a:pt x="1491" y="2375"/>
                  </a:lnTo>
                  <a:lnTo>
                    <a:pt x="1456" y="2416"/>
                  </a:lnTo>
                  <a:lnTo>
                    <a:pt x="1415" y="2453"/>
                  </a:lnTo>
                  <a:lnTo>
                    <a:pt x="1372" y="2481"/>
                  </a:lnTo>
                  <a:lnTo>
                    <a:pt x="1329" y="2503"/>
                  </a:lnTo>
                  <a:lnTo>
                    <a:pt x="1282" y="2523"/>
                  </a:lnTo>
                  <a:lnTo>
                    <a:pt x="1236" y="2537"/>
                  </a:lnTo>
                  <a:lnTo>
                    <a:pt x="1189" y="2549"/>
                  </a:lnTo>
                  <a:lnTo>
                    <a:pt x="1142" y="2560"/>
                  </a:lnTo>
                  <a:lnTo>
                    <a:pt x="1098" y="2572"/>
                  </a:lnTo>
                  <a:lnTo>
                    <a:pt x="1054" y="2583"/>
                  </a:lnTo>
                  <a:lnTo>
                    <a:pt x="1012" y="2597"/>
                  </a:lnTo>
                  <a:lnTo>
                    <a:pt x="973" y="2612"/>
                  </a:lnTo>
                  <a:lnTo>
                    <a:pt x="934" y="2632"/>
                  </a:lnTo>
                  <a:lnTo>
                    <a:pt x="897" y="2656"/>
                  </a:lnTo>
                  <a:lnTo>
                    <a:pt x="864" y="2685"/>
                  </a:lnTo>
                  <a:lnTo>
                    <a:pt x="833" y="2720"/>
                  </a:lnTo>
                  <a:lnTo>
                    <a:pt x="809" y="2757"/>
                  </a:lnTo>
                  <a:lnTo>
                    <a:pt x="790" y="2795"/>
                  </a:lnTo>
                  <a:lnTo>
                    <a:pt x="774" y="2835"/>
                  </a:lnTo>
                  <a:lnTo>
                    <a:pt x="760" y="2877"/>
                  </a:lnTo>
                  <a:lnTo>
                    <a:pt x="749" y="2921"/>
                  </a:lnTo>
                  <a:lnTo>
                    <a:pt x="739" y="2964"/>
                  </a:lnTo>
                  <a:lnTo>
                    <a:pt x="727" y="3012"/>
                  </a:lnTo>
                  <a:lnTo>
                    <a:pt x="714" y="3059"/>
                  </a:lnTo>
                  <a:lnTo>
                    <a:pt x="700" y="3106"/>
                  </a:lnTo>
                  <a:lnTo>
                    <a:pt x="682" y="3150"/>
                  </a:lnTo>
                  <a:lnTo>
                    <a:pt x="658" y="3195"/>
                  </a:lnTo>
                  <a:lnTo>
                    <a:pt x="630" y="3239"/>
                  </a:lnTo>
                  <a:lnTo>
                    <a:pt x="594" y="3278"/>
                  </a:lnTo>
                  <a:lnTo>
                    <a:pt x="554" y="3314"/>
                  </a:lnTo>
                  <a:lnTo>
                    <a:pt x="511" y="3342"/>
                  </a:lnTo>
                  <a:lnTo>
                    <a:pt x="466" y="3366"/>
                  </a:lnTo>
                  <a:lnTo>
                    <a:pt x="421" y="3385"/>
                  </a:lnTo>
                  <a:lnTo>
                    <a:pt x="375" y="3399"/>
                  </a:lnTo>
                  <a:lnTo>
                    <a:pt x="328" y="3411"/>
                  </a:lnTo>
                  <a:lnTo>
                    <a:pt x="281" y="3422"/>
                  </a:lnTo>
                  <a:lnTo>
                    <a:pt x="237" y="3434"/>
                  </a:lnTo>
                  <a:lnTo>
                    <a:pt x="193" y="3445"/>
                  </a:lnTo>
                  <a:lnTo>
                    <a:pt x="151" y="3459"/>
                  </a:lnTo>
                  <a:lnTo>
                    <a:pt x="112" y="3474"/>
                  </a:lnTo>
                  <a:lnTo>
                    <a:pt x="73" y="3494"/>
                  </a:lnTo>
                  <a:lnTo>
                    <a:pt x="36" y="3518"/>
                  </a:lnTo>
                  <a:lnTo>
                    <a:pt x="3" y="3548"/>
                  </a:lnTo>
                  <a:lnTo>
                    <a:pt x="0" y="3550"/>
                  </a:lnTo>
                  <a:lnTo>
                    <a:pt x="0" y="3455"/>
                  </a:lnTo>
                  <a:lnTo>
                    <a:pt x="34" y="3432"/>
                  </a:lnTo>
                  <a:lnTo>
                    <a:pt x="77" y="3408"/>
                  </a:lnTo>
                  <a:lnTo>
                    <a:pt x="123" y="3390"/>
                  </a:lnTo>
                  <a:lnTo>
                    <a:pt x="169" y="3376"/>
                  </a:lnTo>
                  <a:lnTo>
                    <a:pt x="217" y="3364"/>
                  </a:lnTo>
                  <a:lnTo>
                    <a:pt x="263" y="3351"/>
                  </a:lnTo>
                  <a:lnTo>
                    <a:pt x="308" y="3341"/>
                  </a:lnTo>
                  <a:lnTo>
                    <a:pt x="351" y="3330"/>
                  </a:lnTo>
                  <a:lnTo>
                    <a:pt x="393" y="3316"/>
                  </a:lnTo>
                  <a:lnTo>
                    <a:pt x="433" y="3300"/>
                  </a:lnTo>
                  <a:lnTo>
                    <a:pt x="472" y="3281"/>
                  </a:lnTo>
                  <a:lnTo>
                    <a:pt x="508" y="3257"/>
                  </a:lnTo>
                  <a:lnTo>
                    <a:pt x="542" y="3226"/>
                  </a:lnTo>
                  <a:lnTo>
                    <a:pt x="573" y="3193"/>
                  </a:lnTo>
                  <a:lnTo>
                    <a:pt x="596" y="3156"/>
                  </a:lnTo>
                  <a:lnTo>
                    <a:pt x="616" y="3117"/>
                  </a:lnTo>
                  <a:lnTo>
                    <a:pt x="631" y="3076"/>
                  </a:lnTo>
                  <a:lnTo>
                    <a:pt x="645" y="3036"/>
                  </a:lnTo>
                  <a:lnTo>
                    <a:pt x="657" y="2992"/>
                  </a:lnTo>
                  <a:lnTo>
                    <a:pt x="668" y="2947"/>
                  </a:lnTo>
                  <a:lnTo>
                    <a:pt x="679" y="2901"/>
                  </a:lnTo>
                  <a:lnTo>
                    <a:pt x="692" y="2853"/>
                  </a:lnTo>
                  <a:lnTo>
                    <a:pt x="706" y="2807"/>
                  </a:lnTo>
                  <a:lnTo>
                    <a:pt x="724" y="2761"/>
                  </a:lnTo>
                  <a:lnTo>
                    <a:pt x="748" y="2717"/>
                  </a:lnTo>
                  <a:lnTo>
                    <a:pt x="776" y="2674"/>
                  </a:lnTo>
                  <a:lnTo>
                    <a:pt x="812" y="2633"/>
                  </a:lnTo>
                  <a:lnTo>
                    <a:pt x="851" y="2598"/>
                  </a:lnTo>
                  <a:lnTo>
                    <a:pt x="895" y="2570"/>
                  </a:lnTo>
                  <a:lnTo>
                    <a:pt x="939" y="2546"/>
                  </a:lnTo>
                  <a:lnTo>
                    <a:pt x="984" y="2528"/>
                  </a:lnTo>
                  <a:lnTo>
                    <a:pt x="1030" y="2513"/>
                  </a:lnTo>
                  <a:lnTo>
                    <a:pt x="1078" y="2500"/>
                  </a:lnTo>
                  <a:lnTo>
                    <a:pt x="1126" y="2489"/>
                  </a:lnTo>
                  <a:lnTo>
                    <a:pt x="1169" y="2479"/>
                  </a:lnTo>
                  <a:lnTo>
                    <a:pt x="1212" y="2467"/>
                  </a:lnTo>
                  <a:lnTo>
                    <a:pt x="1254" y="2454"/>
                  </a:lnTo>
                  <a:lnTo>
                    <a:pt x="1295" y="2439"/>
                  </a:lnTo>
                  <a:lnTo>
                    <a:pt x="1333" y="2419"/>
                  </a:lnTo>
                  <a:lnTo>
                    <a:pt x="1369" y="2394"/>
                  </a:lnTo>
                  <a:lnTo>
                    <a:pt x="1404" y="2364"/>
                  </a:lnTo>
                  <a:lnTo>
                    <a:pt x="1434" y="2331"/>
                  </a:lnTo>
                  <a:lnTo>
                    <a:pt x="1457" y="2294"/>
                  </a:lnTo>
                  <a:lnTo>
                    <a:pt x="1477" y="2255"/>
                  </a:lnTo>
                  <a:lnTo>
                    <a:pt x="1492" y="2214"/>
                  </a:lnTo>
                  <a:lnTo>
                    <a:pt x="1506" y="2172"/>
                  </a:lnTo>
                  <a:lnTo>
                    <a:pt x="1518" y="2130"/>
                  </a:lnTo>
                  <a:lnTo>
                    <a:pt x="1529" y="2085"/>
                  </a:lnTo>
                  <a:lnTo>
                    <a:pt x="1540" y="2039"/>
                  </a:lnTo>
                  <a:lnTo>
                    <a:pt x="1553" y="1991"/>
                  </a:lnTo>
                  <a:lnTo>
                    <a:pt x="1567" y="1945"/>
                  </a:lnTo>
                  <a:lnTo>
                    <a:pt x="1586" y="1899"/>
                  </a:lnTo>
                  <a:lnTo>
                    <a:pt x="1609" y="1856"/>
                  </a:lnTo>
                  <a:lnTo>
                    <a:pt x="1637" y="1812"/>
                  </a:lnTo>
                  <a:lnTo>
                    <a:pt x="1673" y="1771"/>
                  </a:lnTo>
                  <a:lnTo>
                    <a:pt x="1714" y="1736"/>
                  </a:lnTo>
                  <a:lnTo>
                    <a:pt x="1756" y="1707"/>
                  </a:lnTo>
                  <a:lnTo>
                    <a:pt x="1800" y="1685"/>
                  </a:lnTo>
                  <a:lnTo>
                    <a:pt x="1845" y="1666"/>
                  </a:lnTo>
                  <a:lnTo>
                    <a:pt x="1893" y="1651"/>
                  </a:lnTo>
                  <a:lnTo>
                    <a:pt x="1939" y="1638"/>
                  </a:lnTo>
                  <a:lnTo>
                    <a:pt x="1987" y="1627"/>
                  </a:lnTo>
                  <a:lnTo>
                    <a:pt x="2030" y="1617"/>
                  </a:lnTo>
                  <a:lnTo>
                    <a:pt x="2073" y="1605"/>
                  </a:lnTo>
                  <a:lnTo>
                    <a:pt x="2115" y="1592"/>
                  </a:lnTo>
                  <a:lnTo>
                    <a:pt x="2156" y="1577"/>
                  </a:lnTo>
                  <a:lnTo>
                    <a:pt x="2194" y="1557"/>
                  </a:lnTo>
                  <a:lnTo>
                    <a:pt x="2230" y="1532"/>
                  </a:lnTo>
                  <a:lnTo>
                    <a:pt x="2265" y="1502"/>
                  </a:lnTo>
                  <a:lnTo>
                    <a:pt x="2295" y="1469"/>
                  </a:lnTo>
                  <a:lnTo>
                    <a:pt x="2318" y="1432"/>
                  </a:lnTo>
                  <a:lnTo>
                    <a:pt x="2338" y="1393"/>
                  </a:lnTo>
                  <a:lnTo>
                    <a:pt x="2355" y="1352"/>
                  </a:lnTo>
                  <a:lnTo>
                    <a:pt x="2367" y="1310"/>
                  </a:lnTo>
                  <a:lnTo>
                    <a:pt x="2379" y="1267"/>
                  </a:lnTo>
                  <a:lnTo>
                    <a:pt x="2390" y="1223"/>
                  </a:lnTo>
                  <a:lnTo>
                    <a:pt x="2401" y="1176"/>
                  </a:lnTo>
                  <a:lnTo>
                    <a:pt x="2414" y="1130"/>
                  </a:lnTo>
                  <a:lnTo>
                    <a:pt x="2429" y="1083"/>
                  </a:lnTo>
                  <a:lnTo>
                    <a:pt x="2447" y="1037"/>
                  </a:lnTo>
                  <a:lnTo>
                    <a:pt x="2470" y="992"/>
                  </a:lnTo>
                  <a:lnTo>
                    <a:pt x="2499" y="950"/>
                  </a:lnTo>
                  <a:lnTo>
                    <a:pt x="2534" y="910"/>
                  </a:lnTo>
                  <a:lnTo>
                    <a:pt x="2575" y="875"/>
                  </a:lnTo>
                  <a:lnTo>
                    <a:pt x="2617" y="845"/>
                  </a:lnTo>
                  <a:lnTo>
                    <a:pt x="2661" y="823"/>
                  </a:lnTo>
                  <a:lnTo>
                    <a:pt x="2708" y="804"/>
                  </a:lnTo>
                  <a:lnTo>
                    <a:pt x="2754" y="789"/>
                  </a:lnTo>
                  <a:lnTo>
                    <a:pt x="2800" y="776"/>
                  </a:lnTo>
                  <a:lnTo>
                    <a:pt x="2848" y="765"/>
                  </a:lnTo>
                  <a:lnTo>
                    <a:pt x="2891" y="754"/>
                  </a:lnTo>
                  <a:lnTo>
                    <a:pt x="2934" y="743"/>
                  </a:lnTo>
                  <a:lnTo>
                    <a:pt x="2976" y="730"/>
                  </a:lnTo>
                  <a:lnTo>
                    <a:pt x="3017" y="713"/>
                  </a:lnTo>
                  <a:lnTo>
                    <a:pt x="3055" y="694"/>
                  </a:lnTo>
                  <a:lnTo>
                    <a:pt x="3091" y="670"/>
                  </a:lnTo>
                  <a:lnTo>
                    <a:pt x="3126" y="640"/>
                  </a:lnTo>
                  <a:lnTo>
                    <a:pt x="3156" y="605"/>
                  </a:lnTo>
                  <a:lnTo>
                    <a:pt x="3179" y="569"/>
                  </a:lnTo>
                  <a:lnTo>
                    <a:pt x="3199" y="531"/>
                  </a:lnTo>
                  <a:lnTo>
                    <a:pt x="3216" y="491"/>
                  </a:lnTo>
                  <a:lnTo>
                    <a:pt x="3228" y="448"/>
                  </a:lnTo>
                  <a:lnTo>
                    <a:pt x="3240" y="405"/>
                  </a:lnTo>
                  <a:lnTo>
                    <a:pt x="3251" y="362"/>
                  </a:lnTo>
                  <a:lnTo>
                    <a:pt x="3262" y="314"/>
                  </a:lnTo>
                  <a:lnTo>
                    <a:pt x="3275" y="268"/>
                  </a:lnTo>
                  <a:lnTo>
                    <a:pt x="3290" y="221"/>
                  </a:lnTo>
                  <a:lnTo>
                    <a:pt x="3308" y="175"/>
                  </a:lnTo>
                  <a:lnTo>
                    <a:pt x="3331" y="130"/>
                  </a:lnTo>
                  <a:lnTo>
                    <a:pt x="3360" y="88"/>
                  </a:lnTo>
                  <a:lnTo>
                    <a:pt x="3395" y="48"/>
                  </a:lnTo>
                  <a:lnTo>
                    <a:pt x="3436" y="13"/>
                  </a:lnTo>
                  <a:lnTo>
                    <a:pt x="3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4262438" y="1600200"/>
              <a:ext cx="2505075" cy="2559050"/>
            </a:xfrm>
            <a:custGeom>
              <a:avLst/>
              <a:gdLst>
                <a:gd name="T0" fmla="*/ 3132 w 3156"/>
                <a:gd name="T1" fmla="*/ 66 h 3223"/>
                <a:gd name="T2" fmla="*/ 3083 w 3156"/>
                <a:gd name="T3" fmla="*/ 256 h 3223"/>
                <a:gd name="T4" fmla="*/ 2997 w 3156"/>
                <a:gd name="T5" fmla="*/ 436 h 3223"/>
                <a:gd name="T6" fmla="*/ 2835 w 3156"/>
                <a:gd name="T7" fmla="*/ 563 h 3223"/>
                <a:gd name="T8" fmla="*/ 2649 w 3156"/>
                <a:gd name="T9" fmla="*/ 621 h 3223"/>
                <a:gd name="T10" fmla="*/ 2479 w 3156"/>
                <a:gd name="T11" fmla="*/ 673 h 3223"/>
                <a:gd name="T12" fmla="*/ 2341 w 3156"/>
                <a:gd name="T13" fmla="*/ 781 h 3223"/>
                <a:gd name="T14" fmla="*/ 2268 w 3156"/>
                <a:gd name="T15" fmla="*/ 938 h 3223"/>
                <a:gd name="T16" fmla="*/ 2222 w 3156"/>
                <a:gd name="T17" fmla="*/ 1118 h 3223"/>
                <a:gd name="T18" fmla="*/ 2136 w 3156"/>
                <a:gd name="T19" fmla="*/ 1298 h 3223"/>
                <a:gd name="T20" fmla="*/ 1974 w 3156"/>
                <a:gd name="T21" fmla="*/ 1425 h 3223"/>
                <a:gd name="T22" fmla="*/ 1788 w 3156"/>
                <a:gd name="T23" fmla="*/ 1483 h 3223"/>
                <a:gd name="T24" fmla="*/ 1618 w 3156"/>
                <a:gd name="T25" fmla="*/ 1535 h 3223"/>
                <a:gd name="T26" fmla="*/ 1480 w 3156"/>
                <a:gd name="T27" fmla="*/ 1643 h 3223"/>
                <a:gd name="T28" fmla="*/ 1407 w 3156"/>
                <a:gd name="T29" fmla="*/ 1799 h 3223"/>
                <a:gd name="T30" fmla="*/ 1361 w 3156"/>
                <a:gd name="T31" fmla="*/ 1982 h 3223"/>
                <a:gd name="T32" fmla="*/ 1275 w 3156"/>
                <a:gd name="T33" fmla="*/ 2161 h 3223"/>
                <a:gd name="T34" fmla="*/ 1113 w 3156"/>
                <a:gd name="T35" fmla="*/ 2289 h 3223"/>
                <a:gd name="T36" fmla="*/ 927 w 3156"/>
                <a:gd name="T37" fmla="*/ 2346 h 3223"/>
                <a:gd name="T38" fmla="*/ 757 w 3156"/>
                <a:gd name="T39" fmla="*/ 2396 h 3223"/>
                <a:gd name="T40" fmla="*/ 619 w 3156"/>
                <a:gd name="T41" fmla="*/ 2504 h 3223"/>
                <a:gd name="T42" fmla="*/ 546 w 3156"/>
                <a:gd name="T43" fmla="*/ 2661 h 3223"/>
                <a:gd name="T44" fmla="*/ 500 w 3156"/>
                <a:gd name="T45" fmla="*/ 2844 h 3223"/>
                <a:gd name="T46" fmla="*/ 414 w 3156"/>
                <a:gd name="T47" fmla="*/ 3023 h 3223"/>
                <a:gd name="T48" fmla="*/ 252 w 3156"/>
                <a:gd name="T49" fmla="*/ 3150 h 3223"/>
                <a:gd name="T50" fmla="*/ 66 w 3156"/>
                <a:gd name="T51" fmla="*/ 3208 h 3223"/>
                <a:gd name="T52" fmla="*/ 4 w 3156"/>
                <a:gd name="T53" fmla="*/ 3146 h 3223"/>
                <a:gd name="T54" fmla="*/ 178 w 3156"/>
                <a:gd name="T55" fmla="*/ 3100 h 3223"/>
                <a:gd name="T56" fmla="*/ 328 w 3156"/>
                <a:gd name="T57" fmla="*/ 3012 h 3223"/>
                <a:gd name="T58" fmla="*/ 416 w 3156"/>
                <a:gd name="T59" fmla="*/ 2862 h 3223"/>
                <a:gd name="T60" fmla="*/ 463 w 3156"/>
                <a:gd name="T61" fmla="*/ 2685 h 3223"/>
                <a:gd name="T62" fmla="*/ 532 w 3156"/>
                <a:gd name="T63" fmla="*/ 2502 h 3223"/>
                <a:gd name="T64" fmla="*/ 679 w 3156"/>
                <a:gd name="T65" fmla="*/ 2354 h 3223"/>
                <a:gd name="T66" fmla="*/ 862 w 3156"/>
                <a:gd name="T67" fmla="*/ 2286 h 3223"/>
                <a:gd name="T68" fmla="*/ 1039 w 3156"/>
                <a:gd name="T69" fmla="*/ 2238 h 3223"/>
                <a:gd name="T70" fmla="*/ 1189 w 3156"/>
                <a:gd name="T71" fmla="*/ 2148 h 3223"/>
                <a:gd name="T72" fmla="*/ 1278 w 3156"/>
                <a:gd name="T73" fmla="*/ 2000 h 3223"/>
                <a:gd name="T74" fmla="*/ 1324 w 3156"/>
                <a:gd name="T75" fmla="*/ 1823 h 3223"/>
                <a:gd name="T76" fmla="*/ 1393 w 3156"/>
                <a:gd name="T77" fmla="*/ 1640 h 3223"/>
                <a:gd name="T78" fmla="*/ 1540 w 3156"/>
                <a:gd name="T79" fmla="*/ 1493 h 3223"/>
                <a:gd name="T80" fmla="*/ 1723 w 3156"/>
                <a:gd name="T81" fmla="*/ 1422 h 3223"/>
                <a:gd name="T82" fmla="*/ 1900 w 3156"/>
                <a:gd name="T83" fmla="*/ 1376 h 3223"/>
                <a:gd name="T84" fmla="*/ 2050 w 3156"/>
                <a:gd name="T85" fmla="*/ 1287 h 3223"/>
                <a:gd name="T86" fmla="*/ 2139 w 3156"/>
                <a:gd name="T87" fmla="*/ 1137 h 3223"/>
                <a:gd name="T88" fmla="*/ 2185 w 3156"/>
                <a:gd name="T89" fmla="*/ 961 h 3223"/>
                <a:gd name="T90" fmla="*/ 2254 w 3156"/>
                <a:gd name="T91" fmla="*/ 778 h 3223"/>
                <a:gd name="T92" fmla="*/ 2401 w 3156"/>
                <a:gd name="T93" fmla="*/ 631 h 3223"/>
                <a:gd name="T94" fmla="*/ 2586 w 3156"/>
                <a:gd name="T95" fmla="*/ 561 h 3223"/>
                <a:gd name="T96" fmla="*/ 2761 w 3156"/>
                <a:gd name="T97" fmla="*/ 514 h 3223"/>
                <a:gd name="T98" fmla="*/ 2911 w 3156"/>
                <a:gd name="T99" fmla="*/ 425 h 3223"/>
                <a:gd name="T100" fmla="*/ 3000 w 3156"/>
                <a:gd name="T101" fmla="*/ 275 h 3223"/>
                <a:gd name="T102" fmla="*/ 3046 w 3156"/>
                <a:gd name="T103" fmla="*/ 101 h 3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56" h="3223">
                  <a:moveTo>
                    <a:pt x="3077" y="0"/>
                  </a:moveTo>
                  <a:lnTo>
                    <a:pt x="3156" y="0"/>
                  </a:lnTo>
                  <a:lnTo>
                    <a:pt x="3147" y="21"/>
                  </a:lnTo>
                  <a:lnTo>
                    <a:pt x="3132" y="66"/>
                  </a:lnTo>
                  <a:lnTo>
                    <a:pt x="3119" y="114"/>
                  </a:lnTo>
                  <a:lnTo>
                    <a:pt x="3107" y="163"/>
                  </a:lnTo>
                  <a:lnTo>
                    <a:pt x="3095" y="210"/>
                  </a:lnTo>
                  <a:lnTo>
                    <a:pt x="3083" y="256"/>
                  </a:lnTo>
                  <a:lnTo>
                    <a:pt x="3067" y="304"/>
                  </a:lnTo>
                  <a:lnTo>
                    <a:pt x="3049" y="349"/>
                  </a:lnTo>
                  <a:lnTo>
                    <a:pt x="3027" y="394"/>
                  </a:lnTo>
                  <a:lnTo>
                    <a:pt x="2997" y="436"/>
                  </a:lnTo>
                  <a:lnTo>
                    <a:pt x="2962" y="476"/>
                  </a:lnTo>
                  <a:lnTo>
                    <a:pt x="2922" y="512"/>
                  </a:lnTo>
                  <a:lnTo>
                    <a:pt x="2880" y="541"/>
                  </a:lnTo>
                  <a:lnTo>
                    <a:pt x="2835" y="563"/>
                  </a:lnTo>
                  <a:lnTo>
                    <a:pt x="2790" y="582"/>
                  </a:lnTo>
                  <a:lnTo>
                    <a:pt x="2743" y="597"/>
                  </a:lnTo>
                  <a:lnTo>
                    <a:pt x="2696" y="610"/>
                  </a:lnTo>
                  <a:lnTo>
                    <a:pt x="2649" y="621"/>
                  </a:lnTo>
                  <a:lnTo>
                    <a:pt x="2605" y="632"/>
                  </a:lnTo>
                  <a:lnTo>
                    <a:pt x="2562" y="643"/>
                  </a:lnTo>
                  <a:lnTo>
                    <a:pt x="2520" y="656"/>
                  </a:lnTo>
                  <a:lnTo>
                    <a:pt x="2479" y="673"/>
                  </a:lnTo>
                  <a:lnTo>
                    <a:pt x="2442" y="692"/>
                  </a:lnTo>
                  <a:lnTo>
                    <a:pt x="2405" y="716"/>
                  </a:lnTo>
                  <a:lnTo>
                    <a:pt x="2370" y="746"/>
                  </a:lnTo>
                  <a:lnTo>
                    <a:pt x="2341" y="781"/>
                  </a:lnTo>
                  <a:lnTo>
                    <a:pt x="2317" y="817"/>
                  </a:lnTo>
                  <a:lnTo>
                    <a:pt x="2297" y="855"/>
                  </a:lnTo>
                  <a:lnTo>
                    <a:pt x="2281" y="896"/>
                  </a:lnTo>
                  <a:lnTo>
                    <a:pt x="2268" y="938"/>
                  </a:lnTo>
                  <a:lnTo>
                    <a:pt x="2257" y="981"/>
                  </a:lnTo>
                  <a:lnTo>
                    <a:pt x="2246" y="1024"/>
                  </a:lnTo>
                  <a:lnTo>
                    <a:pt x="2234" y="1072"/>
                  </a:lnTo>
                  <a:lnTo>
                    <a:pt x="2222" y="1118"/>
                  </a:lnTo>
                  <a:lnTo>
                    <a:pt x="2206" y="1166"/>
                  </a:lnTo>
                  <a:lnTo>
                    <a:pt x="2188" y="1211"/>
                  </a:lnTo>
                  <a:lnTo>
                    <a:pt x="2166" y="1256"/>
                  </a:lnTo>
                  <a:lnTo>
                    <a:pt x="2136" y="1298"/>
                  </a:lnTo>
                  <a:lnTo>
                    <a:pt x="2101" y="1338"/>
                  </a:lnTo>
                  <a:lnTo>
                    <a:pt x="2061" y="1375"/>
                  </a:lnTo>
                  <a:lnTo>
                    <a:pt x="2019" y="1403"/>
                  </a:lnTo>
                  <a:lnTo>
                    <a:pt x="1974" y="1425"/>
                  </a:lnTo>
                  <a:lnTo>
                    <a:pt x="1928" y="1445"/>
                  </a:lnTo>
                  <a:lnTo>
                    <a:pt x="1882" y="1459"/>
                  </a:lnTo>
                  <a:lnTo>
                    <a:pt x="1835" y="1472"/>
                  </a:lnTo>
                  <a:lnTo>
                    <a:pt x="1788" y="1483"/>
                  </a:lnTo>
                  <a:lnTo>
                    <a:pt x="1744" y="1494"/>
                  </a:lnTo>
                  <a:lnTo>
                    <a:pt x="1701" y="1505"/>
                  </a:lnTo>
                  <a:lnTo>
                    <a:pt x="1659" y="1519"/>
                  </a:lnTo>
                  <a:lnTo>
                    <a:pt x="1618" y="1535"/>
                  </a:lnTo>
                  <a:lnTo>
                    <a:pt x="1579" y="1554"/>
                  </a:lnTo>
                  <a:lnTo>
                    <a:pt x="1543" y="1578"/>
                  </a:lnTo>
                  <a:lnTo>
                    <a:pt x="1509" y="1609"/>
                  </a:lnTo>
                  <a:lnTo>
                    <a:pt x="1480" y="1643"/>
                  </a:lnTo>
                  <a:lnTo>
                    <a:pt x="1455" y="1679"/>
                  </a:lnTo>
                  <a:lnTo>
                    <a:pt x="1436" y="1717"/>
                  </a:lnTo>
                  <a:lnTo>
                    <a:pt x="1420" y="1757"/>
                  </a:lnTo>
                  <a:lnTo>
                    <a:pt x="1407" y="1799"/>
                  </a:lnTo>
                  <a:lnTo>
                    <a:pt x="1396" y="1843"/>
                  </a:lnTo>
                  <a:lnTo>
                    <a:pt x="1385" y="1888"/>
                  </a:lnTo>
                  <a:lnTo>
                    <a:pt x="1373" y="1934"/>
                  </a:lnTo>
                  <a:lnTo>
                    <a:pt x="1361" y="1982"/>
                  </a:lnTo>
                  <a:lnTo>
                    <a:pt x="1345" y="2028"/>
                  </a:lnTo>
                  <a:lnTo>
                    <a:pt x="1327" y="2073"/>
                  </a:lnTo>
                  <a:lnTo>
                    <a:pt x="1305" y="2118"/>
                  </a:lnTo>
                  <a:lnTo>
                    <a:pt x="1275" y="2161"/>
                  </a:lnTo>
                  <a:lnTo>
                    <a:pt x="1240" y="2200"/>
                  </a:lnTo>
                  <a:lnTo>
                    <a:pt x="1200" y="2237"/>
                  </a:lnTo>
                  <a:lnTo>
                    <a:pt x="1156" y="2265"/>
                  </a:lnTo>
                  <a:lnTo>
                    <a:pt x="1113" y="2289"/>
                  </a:lnTo>
                  <a:lnTo>
                    <a:pt x="1067" y="2307"/>
                  </a:lnTo>
                  <a:lnTo>
                    <a:pt x="1021" y="2321"/>
                  </a:lnTo>
                  <a:lnTo>
                    <a:pt x="973" y="2333"/>
                  </a:lnTo>
                  <a:lnTo>
                    <a:pt x="927" y="2346"/>
                  </a:lnTo>
                  <a:lnTo>
                    <a:pt x="882" y="2356"/>
                  </a:lnTo>
                  <a:lnTo>
                    <a:pt x="840" y="2367"/>
                  </a:lnTo>
                  <a:lnTo>
                    <a:pt x="798" y="2381"/>
                  </a:lnTo>
                  <a:lnTo>
                    <a:pt x="757" y="2396"/>
                  </a:lnTo>
                  <a:lnTo>
                    <a:pt x="718" y="2416"/>
                  </a:lnTo>
                  <a:lnTo>
                    <a:pt x="682" y="2440"/>
                  </a:lnTo>
                  <a:lnTo>
                    <a:pt x="648" y="2471"/>
                  </a:lnTo>
                  <a:lnTo>
                    <a:pt x="619" y="2504"/>
                  </a:lnTo>
                  <a:lnTo>
                    <a:pt x="594" y="2541"/>
                  </a:lnTo>
                  <a:lnTo>
                    <a:pt x="574" y="2580"/>
                  </a:lnTo>
                  <a:lnTo>
                    <a:pt x="559" y="2619"/>
                  </a:lnTo>
                  <a:lnTo>
                    <a:pt x="546" y="2661"/>
                  </a:lnTo>
                  <a:lnTo>
                    <a:pt x="533" y="2705"/>
                  </a:lnTo>
                  <a:lnTo>
                    <a:pt x="524" y="2750"/>
                  </a:lnTo>
                  <a:lnTo>
                    <a:pt x="512" y="2796"/>
                  </a:lnTo>
                  <a:lnTo>
                    <a:pt x="500" y="2844"/>
                  </a:lnTo>
                  <a:lnTo>
                    <a:pt x="484" y="2890"/>
                  </a:lnTo>
                  <a:lnTo>
                    <a:pt x="466" y="2936"/>
                  </a:lnTo>
                  <a:lnTo>
                    <a:pt x="442" y="2980"/>
                  </a:lnTo>
                  <a:lnTo>
                    <a:pt x="414" y="3023"/>
                  </a:lnTo>
                  <a:lnTo>
                    <a:pt x="379" y="3064"/>
                  </a:lnTo>
                  <a:lnTo>
                    <a:pt x="339" y="3099"/>
                  </a:lnTo>
                  <a:lnTo>
                    <a:pt x="295" y="3127"/>
                  </a:lnTo>
                  <a:lnTo>
                    <a:pt x="252" y="3150"/>
                  </a:lnTo>
                  <a:lnTo>
                    <a:pt x="206" y="3169"/>
                  </a:lnTo>
                  <a:lnTo>
                    <a:pt x="160" y="3184"/>
                  </a:lnTo>
                  <a:lnTo>
                    <a:pt x="112" y="3197"/>
                  </a:lnTo>
                  <a:lnTo>
                    <a:pt x="66" y="3208"/>
                  </a:lnTo>
                  <a:lnTo>
                    <a:pt x="17" y="3219"/>
                  </a:lnTo>
                  <a:lnTo>
                    <a:pt x="0" y="3223"/>
                  </a:lnTo>
                  <a:lnTo>
                    <a:pt x="0" y="3148"/>
                  </a:lnTo>
                  <a:lnTo>
                    <a:pt x="4" y="3146"/>
                  </a:lnTo>
                  <a:lnTo>
                    <a:pt x="49" y="3136"/>
                  </a:lnTo>
                  <a:lnTo>
                    <a:pt x="92" y="3125"/>
                  </a:lnTo>
                  <a:lnTo>
                    <a:pt x="136" y="3114"/>
                  </a:lnTo>
                  <a:lnTo>
                    <a:pt x="178" y="3100"/>
                  </a:lnTo>
                  <a:lnTo>
                    <a:pt x="218" y="3085"/>
                  </a:lnTo>
                  <a:lnTo>
                    <a:pt x="256" y="3065"/>
                  </a:lnTo>
                  <a:lnTo>
                    <a:pt x="293" y="3041"/>
                  </a:lnTo>
                  <a:lnTo>
                    <a:pt x="328" y="3012"/>
                  </a:lnTo>
                  <a:lnTo>
                    <a:pt x="357" y="2977"/>
                  </a:lnTo>
                  <a:lnTo>
                    <a:pt x="381" y="2940"/>
                  </a:lnTo>
                  <a:lnTo>
                    <a:pt x="400" y="2902"/>
                  </a:lnTo>
                  <a:lnTo>
                    <a:pt x="416" y="2862"/>
                  </a:lnTo>
                  <a:lnTo>
                    <a:pt x="430" y="2820"/>
                  </a:lnTo>
                  <a:lnTo>
                    <a:pt x="441" y="2776"/>
                  </a:lnTo>
                  <a:lnTo>
                    <a:pt x="452" y="2733"/>
                  </a:lnTo>
                  <a:lnTo>
                    <a:pt x="463" y="2685"/>
                  </a:lnTo>
                  <a:lnTo>
                    <a:pt x="476" y="2638"/>
                  </a:lnTo>
                  <a:lnTo>
                    <a:pt x="491" y="2591"/>
                  </a:lnTo>
                  <a:lnTo>
                    <a:pt x="510" y="2546"/>
                  </a:lnTo>
                  <a:lnTo>
                    <a:pt x="532" y="2502"/>
                  </a:lnTo>
                  <a:lnTo>
                    <a:pt x="560" y="2458"/>
                  </a:lnTo>
                  <a:lnTo>
                    <a:pt x="596" y="2419"/>
                  </a:lnTo>
                  <a:lnTo>
                    <a:pt x="637" y="2382"/>
                  </a:lnTo>
                  <a:lnTo>
                    <a:pt x="679" y="2354"/>
                  </a:lnTo>
                  <a:lnTo>
                    <a:pt x="724" y="2331"/>
                  </a:lnTo>
                  <a:lnTo>
                    <a:pt x="769" y="2312"/>
                  </a:lnTo>
                  <a:lnTo>
                    <a:pt x="816" y="2298"/>
                  </a:lnTo>
                  <a:lnTo>
                    <a:pt x="862" y="2286"/>
                  </a:lnTo>
                  <a:lnTo>
                    <a:pt x="910" y="2273"/>
                  </a:lnTo>
                  <a:lnTo>
                    <a:pt x="953" y="2263"/>
                  </a:lnTo>
                  <a:lnTo>
                    <a:pt x="997" y="2252"/>
                  </a:lnTo>
                  <a:lnTo>
                    <a:pt x="1039" y="2238"/>
                  </a:lnTo>
                  <a:lnTo>
                    <a:pt x="1079" y="2223"/>
                  </a:lnTo>
                  <a:lnTo>
                    <a:pt x="1117" y="2203"/>
                  </a:lnTo>
                  <a:lnTo>
                    <a:pt x="1154" y="2179"/>
                  </a:lnTo>
                  <a:lnTo>
                    <a:pt x="1189" y="2148"/>
                  </a:lnTo>
                  <a:lnTo>
                    <a:pt x="1218" y="2115"/>
                  </a:lnTo>
                  <a:lnTo>
                    <a:pt x="1242" y="2078"/>
                  </a:lnTo>
                  <a:lnTo>
                    <a:pt x="1261" y="2039"/>
                  </a:lnTo>
                  <a:lnTo>
                    <a:pt x="1278" y="2000"/>
                  </a:lnTo>
                  <a:lnTo>
                    <a:pt x="1291" y="1958"/>
                  </a:lnTo>
                  <a:lnTo>
                    <a:pt x="1302" y="1914"/>
                  </a:lnTo>
                  <a:lnTo>
                    <a:pt x="1313" y="1870"/>
                  </a:lnTo>
                  <a:lnTo>
                    <a:pt x="1324" y="1823"/>
                  </a:lnTo>
                  <a:lnTo>
                    <a:pt x="1337" y="1776"/>
                  </a:lnTo>
                  <a:lnTo>
                    <a:pt x="1352" y="1729"/>
                  </a:lnTo>
                  <a:lnTo>
                    <a:pt x="1371" y="1683"/>
                  </a:lnTo>
                  <a:lnTo>
                    <a:pt x="1393" y="1640"/>
                  </a:lnTo>
                  <a:lnTo>
                    <a:pt x="1422" y="1596"/>
                  </a:lnTo>
                  <a:lnTo>
                    <a:pt x="1457" y="1556"/>
                  </a:lnTo>
                  <a:lnTo>
                    <a:pt x="1498" y="1521"/>
                  </a:lnTo>
                  <a:lnTo>
                    <a:pt x="1540" y="1493"/>
                  </a:lnTo>
                  <a:lnTo>
                    <a:pt x="1585" y="1469"/>
                  </a:lnTo>
                  <a:lnTo>
                    <a:pt x="1631" y="1451"/>
                  </a:lnTo>
                  <a:lnTo>
                    <a:pt x="1677" y="1435"/>
                  </a:lnTo>
                  <a:lnTo>
                    <a:pt x="1723" y="1422"/>
                  </a:lnTo>
                  <a:lnTo>
                    <a:pt x="1771" y="1411"/>
                  </a:lnTo>
                  <a:lnTo>
                    <a:pt x="1814" y="1401"/>
                  </a:lnTo>
                  <a:lnTo>
                    <a:pt x="1858" y="1390"/>
                  </a:lnTo>
                  <a:lnTo>
                    <a:pt x="1900" y="1376"/>
                  </a:lnTo>
                  <a:lnTo>
                    <a:pt x="1940" y="1361"/>
                  </a:lnTo>
                  <a:lnTo>
                    <a:pt x="1978" y="1341"/>
                  </a:lnTo>
                  <a:lnTo>
                    <a:pt x="2015" y="1316"/>
                  </a:lnTo>
                  <a:lnTo>
                    <a:pt x="2050" y="1287"/>
                  </a:lnTo>
                  <a:lnTo>
                    <a:pt x="2079" y="1253"/>
                  </a:lnTo>
                  <a:lnTo>
                    <a:pt x="2103" y="1216"/>
                  </a:lnTo>
                  <a:lnTo>
                    <a:pt x="2122" y="1177"/>
                  </a:lnTo>
                  <a:lnTo>
                    <a:pt x="2139" y="1137"/>
                  </a:lnTo>
                  <a:lnTo>
                    <a:pt x="2152" y="1095"/>
                  </a:lnTo>
                  <a:lnTo>
                    <a:pt x="2163" y="1052"/>
                  </a:lnTo>
                  <a:lnTo>
                    <a:pt x="2174" y="1008"/>
                  </a:lnTo>
                  <a:lnTo>
                    <a:pt x="2185" y="961"/>
                  </a:lnTo>
                  <a:lnTo>
                    <a:pt x="2198" y="914"/>
                  </a:lnTo>
                  <a:lnTo>
                    <a:pt x="2213" y="868"/>
                  </a:lnTo>
                  <a:lnTo>
                    <a:pt x="2232" y="821"/>
                  </a:lnTo>
                  <a:lnTo>
                    <a:pt x="2254" y="778"/>
                  </a:lnTo>
                  <a:lnTo>
                    <a:pt x="2283" y="734"/>
                  </a:lnTo>
                  <a:lnTo>
                    <a:pt x="2318" y="694"/>
                  </a:lnTo>
                  <a:lnTo>
                    <a:pt x="2359" y="659"/>
                  </a:lnTo>
                  <a:lnTo>
                    <a:pt x="2401" y="631"/>
                  </a:lnTo>
                  <a:lnTo>
                    <a:pt x="2446" y="607"/>
                  </a:lnTo>
                  <a:lnTo>
                    <a:pt x="2492" y="589"/>
                  </a:lnTo>
                  <a:lnTo>
                    <a:pt x="2538" y="573"/>
                  </a:lnTo>
                  <a:lnTo>
                    <a:pt x="2586" y="561"/>
                  </a:lnTo>
                  <a:lnTo>
                    <a:pt x="2632" y="549"/>
                  </a:lnTo>
                  <a:lnTo>
                    <a:pt x="2677" y="540"/>
                  </a:lnTo>
                  <a:lnTo>
                    <a:pt x="2719" y="527"/>
                  </a:lnTo>
                  <a:lnTo>
                    <a:pt x="2761" y="514"/>
                  </a:lnTo>
                  <a:lnTo>
                    <a:pt x="2801" y="499"/>
                  </a:lnTo>
                  <a:lnTo>
                    <a:pt x="2841" y="479"/>
                  </a:lnTo>
                  <a:lnTo>
                    <a:pt x="2877" y="454"/>
                  </a:lnTo>
                  <a:lnTo>
                    <a:pt x="2911" y="425"/>
                  </a:lnTo>
                  <a:lnTo>
                    <a:pt x="2940" y="391"/>
                  </a:lnTo>
                  <a:lnTo>
                    <a:pt x="2965" y="355"/>
                  </a:lnTo>
                  <a:lnTo>
                    <a:pt x="2985" y="315"/>
                  </a:lnTo>
                  <a:lnTo>
                    <a:pt x="3000" y="275"/>
                  </a:lnTo>
                  <a:lnTo>
                    <a:pt x="3013" y="233"/>
                  </a:lnTo>
                  <a:lnTo>
                    <a:pt x="3025" y="191"/>
                  </a:lnTo>
                  <a:lnTo>
                    <a:pt x="3035" y="146"/>
                  </a:lnTo>
                  <a:lnTo>
                    <a:pt x="3046" y="101"/>
                  </a:lnTo>
                  <a:lnTo>
                    <a:pt x="3058" y="57"/>
                  </a:lnTo>
                  <a:lnTo>
                    <a:pt x="3072" y="13"/>
                  </a:lnTo>
                  <a:lnTo>
                    <a:pt x="30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4262438" y="1600200"/>
              <a:ext cx="2284413" cy="2339975"/>
            </a:xfrm>
            <a:custGeom>
              <a:avLst/>
              <a:gdLst>
                <a:gd name="T0" fmla="*/ 2867 w 2878"/>
                <a:gd name="T1" fmla="*/ 41 h 2949"/>
                <a:gd name="T2" fmla="*/ 2811 w 2878"/>
                <a:gd name="T3" fmla="*/ 178 h 2949"/>
                <a:gd name="T4" fmla="*/ 2706 w 2878"/>
                <a:gd name="T5" fmla="*/ 297 h 2949"/>
                <a:gd name="T6" fmla="*/ 2575 w 2878"/>
                <a:gd name="T7" fmla="*/ 367 h 2949"/>
                <a:gd name="T8" fmla="*/ 2433 w 2878"/>
                <a:gd name="T9" fmla="*/ 405 h 2949"/>
                <a:gd name="T10" fmla="*/ 2304 w 2878"/>
                <a:gd name="T11" fmla="*/ 441 h 2949"/>
                <a:gd name="T12" fmla="*/ 2190 w 2878"/>
                <a:gd name="T13" fmla="*/ 500 h 2949"/>
                <a:gd name="T14" fmla="*/ 2101 w 2878"/>
                <a:gd name="T15" fmla="*/ 601 h 2949"/>
                <a:gd name="T16" fmla="*/ 2052 w 2878"/>
                <a:gd name="T17" fmla="*/ 722 h 2949"/>
                <a:gd name="T18" fmla="*/ 2019 w 2878"/>
                <a:gd name="T19" fmla="*/ 856 h 2949"/>
                <a:gd name="T20" fmla="*/ 1973 w 2878"/>
                <a:gd name="T21" fmla="*/ 995 h 2949"/>
                <a:gd name="T22" fmla="*/ 1886 w 2878"/>
                <a:gd name="T23" fmla="*/ 1123 h 2949"/>
                <a:gd name="T24" fmla="*/ 1758 w 2878"/>
                <a:gd name="T25" fmla="*/ 1211 h 2949"/>
                <a:gd name="T26" fmla="*/ 1620 w 2878"/>
                <a:gd name="T27" fmla="*/ 1256 h 2949"/>
                <a:gd name="T28" fmla="*/ 1485 w 2878"/>
                <a:gd name="T29" fmla="*/ 1289 h 2949"/>
                <a:gd name="T30" fmla="*/ 1365 w 2878"/>
                <a:gd name="T31" fmla="*/ 1338 h 2949"/>
                <a:gd name="T32" fmla="*/ 1264 w 2878"/>
                <a:gd name="T33" fmla="*/ 1427 h 2949"/>
                <a:gd name="T34" fmla="*/ 1204 w 2878"/>
                <a:gd name="T35" fmla="*/ 1543 h 2949"/>
                <a:gd name="T36" fmla="*/ 1169 w 2878"/>
                <a:gd name="T37" fmla="*/ 1672 h 2949"/>
                <a:gd name="T38" fmla="*/ 1130 w 2878"/>
                <a:gd name="T39" fmla="*/ 1812 h 2949"/>
                <a:gd name="T40" fmla="*/ 1060 w 2878"/>
                <a:gd name="T41" fmla="*/ 1945 h 2949"/>
                <a:gd name="T42" fmla="*/ 942 w 2878"/>
                <a:gd name="T43" fmla="*/ 2049 h 2949"/>
                <a:gd name="T44" fmla="*/ 805 w 2878"/>
                <a:gd name="T45" fmla="*/ 2106 h 2949"/>
                <a:gd name="T46" fmla="*/ 668 w 2878"/>
                <a:gd name="T47" fmla="*/ 2140 h 2949"/>
                <a:gd name="T48" fmla="*/ 542 w 2878"/>
                <a:gd name="T49" fmla="*/ 2181 h 2949"/>
                <a:gd name="T50" fmla="*/ 433 w 2878"/>
                <a:gd name="T51" fmla="*/ 2255 h 2949"/>
                <a:gd name="T52" fmla="*/ 360 w 2878"/>
                <a:gd name="T53" fmla="*/ 2364 h 2949"/>
                <a:gd name="T54" fmla="*/ 319 w 2878"/>
                <a:gd name="T55" fmla="*/ 2489 h 2949"/>
                <a:gd name="T56" fmla="*/ 284 w 2878"/>
                <a:gd name="T57" fmla="*/ 2628 h 2949"/>
                <a:gd name="T58" fmla="*/ 228 w 2878"/>
                <a:gd name="T59" fmla="*/ 2765 h 2949"/>
                <a:gd name="T60" fmla="*/ 123 w 2878"/>
                <a:gd name="T61" fmla="*/ 2883 h 2949"/>
                <a:gd name="T62" fmla="*/ 0 w 2878"/>
                <a:gd name="T63" fmla="*/ 2949 h 2949"/>
                <a:gd name="T64" fmla="*/ 41 w 2878"/>
                <a:gd name="T65" fmla="*/ 2849 h 2949"/>
                <a:gd name="T66" fmla="*/ 141 w 2878"/>
                <a:gd name="T67" fmla="*/ 2761 h 2949"/>
                <a:gd name="T68" fmla="*/ 202 w 2878"/>
                <a:gd name="T69" fmla="*/ 2646 h 2949"/>
                <a:gd name="T70" fmla="*/ 237 w 2878"/>
                <a:gd name="T71" fmla="*/ 2517 h 2949"/>
                <a:gd name="T72" fmla="*/ 276 w 2878"/>
                <a:gd name="T73" fmla="*/ 2375 h 2949"/>
                <a:gd name="T74" fmla="*/ 346 w 2878"/>
                <a:gd name="T75" fmla="*/ 2244 h 2949"/>
                <a:gd name="T76" fmla="*/ 463 w 2878"/>
                <a:gd name="T77" fmla="*/ 2139 h 2949"/>
                <a:gd name="T78" fmla="*/ 601 w 2878"/>
                <a:gd name="T79" fmla="*/ 2083 h 2949"/>
                <a:gd name="T80" fmla="*/ 738 w 2878"/>
                <a:gd name="T81" fmla="*/ 2048 h 2949"/>
                <a:gd name="T82" fmla="*/ 864 w 2878"/>
                <a:gd name="T83" fmla="*/ 2007 h 2949"/>
                <a:gd name="T84" fmla="*/ 973 w 2878"/>
                <a:gd name="T85" fmla="*/ 1934 h 2949"/>
                <a:gd name="T86" fmla="*/ 1046 w 2878"/>
                <a:gd name="T87" fmla="*/ 1825 h 2949"/>
                <a:gd name="T88" fmla="*/ 1086 w 2878"/>
                <a:gd name="T89" fmla="*/ 1699 h 2949"/>
                <a:gd name="T90" fmla="*/ 1121 w 2878"/>
                <a:gd name="T91" fmla="*/ 1560 h 2949"/>
                <a:gd name="T92" fmla="*/ 1177 w 2878"/>
                <a:gd name="T93" fmla="*/ 1424 h 2949"/>
                <a:gd name="T94" fmla="*/ 1282 w 2878"/>
                <a:gd name="T95" fmla="*/ 1305 h 2949"/>
                <a:gd name="T96" fmla="*/ 1415 w 2878"/>
                <a:gd name="T97" fmla="*/ 1235 h 2949"/>
                <a:gd name="T98" fmla="*/ 1555 w 2878"/>
                <a:gd name="T99" fmla="*/ 1197 h 2949"/>
                <a:gd name="T100" fmla="*/ 1684 w 2878"/>
                <a:gd name="T101" fmla="*/ 1160 h 2949"/>
                <a:gd name="T102" fmla="*/ 1800 w 2878"/>
                <a:gd name="T103" fmla="*/ 1102 h 2949"/>
                <a:gd name="T104" fmla="*/ 1889 w 2878"/>
                <a:gd name="T105" fmla="*/ 1001 h 2949"/>
                <a:gd name="T106" fmla="*/ 1936 w 2878"/>
                <a:gd name="T107" fmla="*/ 880 h 2949"/>
                <a:gd name="T108" fmla="*/ 1970 w 2878"/>
                <a:gd name="T109" fmla="*/ 746 h 2949"/>
                <a:gd name="T110" fmla="*/ 2016 w 2878"/>
                <a:gd name="T111" fmla="*/ 605 h 2949"/>
                <a:gd name="T112" fmla="*/ 2103 w 2878"/>
                <a:gd name="T113" fmla="*/ 478 h 2949"/>
                <a:gd name="T114" fmla="*/ 2230 w 2878"/>
                <a:gd name="T115" fmla="*/ 391 h 2949"/>
                <a:gd name="T116" fmla="*/ 2370 w 2878"/>
                <a:gd name="T117" fmla="*/ 346 h 2949"/>
                <a:gd name="T118" fmla="*/ 2505 w 2878"/>
                <a:gd name="T119" fmla="*/ 313 h 2949"/>
                <a:gd name="T120" fmla="*/ 2625 w 2878"/>
                <a:gd name="T121" fmla="*/ 263 h 2949"/>
                <a:gd name="T122" fmla="*/ 2726 w 2878"/>
                <a:gd name="T123" fmla="*/ 175 h 2949"/>
                <a:gd name="T124" fmla="*/ 2785 w 2878"/>
                <a:gd name="T125" fmla="*/ 59 h 2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78" h="2949">
                  <a:moveTo>
                    <a:pt x="2803" y="0"/>
                  </a:moveTo>
                  <a:lnTo>
                    <a:pt x="2878" y="0"/>
                  </a:lnTo>
                  <a:lnTo>
                    <a:pt x="2867" y="41"/>
                  </a:lnTo>
                  <a:lnTo>
                    <a:pt x="2853" y="88"/>
                  </a:lnTo>
                  <a:lnTo>
                    <a:pt x="2834" y="133"/>
                  </a:lnTo>
                  <a:lnTo>
                    <a:pt x="2811" y="178"/>
                  </a:lnTo>
                  <a:lnTo>
                    <a:pt x="2783" y="220"/>
                  </a:lnTo>
                  <a:lnTo>
                    <a:pt x="2747" y="261"/>
                  </a:lnTo>
                  <a:lnTo>
                    <a:pt x="2706" y="297"/>
                  </a:lnTo>
                  <a:lnTo>
                    <a:pt x="2664" y="325"/>
                  </a:lnTo>
                  <a:lnTo>
                    <a:pt x="2619" y="348"/>
                  </a:lnTo>
                  <a:lnTo>
                    <a:pt x="2575" y="367"/>
                  </a:lnTo>
                  <a:lnTo>
                    <a:pt x="2527" y="381"/>
                  </a:lnTo>
                  <a:lnTo>
                    <a:pt x="2481" y="394"/>
                  </a:lnTo>
                  <a:lnTo>
                    <a:pt x="2433" y="405"/>
                  </a:lnTo>
                  <a:lnTo>
                    <a:pt x="2390" y="416"/>
                  </a:lnTo>
                  <a:lnTo>
                    <a:pt x="2346" y="427"/>
                  </a:lnTo>
                  <a:lnTo>
                    <a:pt x="2304" y="441"/>
                  </a:lnTo>
                  <a:lnTo>
                    <a:pt x="2264" y="457"/>
                  </a:lnTo>
                  <a:lnTo>
                    <a:pt x="2226" y="476"/>
                  </a:lnTo>
                  <a:lnTo>
                    <a:pt x="2190" y="500"/>
                  </a:lnTo>
                  <a:lnTo>
                    <a:pt x="2155" y="531"/>
                  </a:lnTo>
                  <a:lnTo>
                    <a:pt x="2125" y="565"/>
                  </a:lnTo>
                  <a:lnTo>
                    <a:pt x="2101" y="601"/>
                  </a:lnTo>
                  <a:lnTo>
                    <a:pt x="2082" y="640"/>
                  </a:lnTo>
                  <a:lnTo>
                    <a:pt x="2066" y="680"/>
                  </a:lnTo>
                  <a:lnTo>
                    <a:pt x="2052" y="722"/>
                  </a:lnTo>
                  <a:lnTo>
                    <a:pt x="2041" y="765"/>
                  </a:lnTo>
                  <a:lnTo>
                    <a:pt x="2030" y="810"/>
                  </a:lnTo>
                  <a:lnTo>
                    <a:pt x="2019" y="856"/>
                  </a:lnTo>
                  <a:lnTo>
                    <a:pt x="2006" y="904"/>
                  </a:lnTo>
                  <a:lnTo>
                    <a:pt x="1991" y="950"/>
                  </a:lnTo>
                  <a:lnTo>
                    <a:pt x="1973" y="995"/>
                  </a:lnTo>
                  <a:lnTo>
                    <a:pt x="1950" y="1040"/>
                  </a:lnTo>
                  <a:lnTo>
                    <a:pt x="1921" y="1083"/>
                  </a:lnTo>
                  <a:lnTo>
                    <a:pt x="1886" y="1123"/>
                  </a:lnTo>
                  <a:lnTo>
                    <a:pt x="1845" y="1159"/>
                  </a:lnTo>
                  <a:lnTo>
                    <a:pt x="1803" y="1187"/>
                  </a:lnTo>
                  <a:lnTo>
                    <a:pt x="1758" y="1211"/>
                  </a:lnTo>
                  <a:lnTo>
                    <a:pt x="1714" y="1229"/>
                  </a:lnTo>
                  <a:lnTo>
                    <a:pt x="1666" y="1243"/>
                  </a:lnTo>
                  <a:lnTo>
                    <a:pt x="1620" y="1256"/>
                  </a:lnTo>
                  <a:lnTo>
                    <a:pt x="1572" y="1268"/>
                  </a:lnTo>
                  <a:lnTo>
                    <a:pt x="1529" y="1278"/>
                  </a:lnTo>
                  <a:lnTo>
                    <a:pt x="1485" y="1289"/>
                  </a:lnTo>
                  <a:lnTo>
                    <a:pt x="1443" y="1303"/>
                  </a:lnTo>
                  <a:lnTo>
                    <a:pt x="1403" y="1319"/>
                  </a:lnTo>
                  <a:lnTo>
                    <a:pt x="1365" y="1338"/>
                  </a:lnTo>
                  <a:lnTo>
                    <a:pt x="1329" y="1362"/>
                  </a:lnTo>
                  <a:lnTo>
                    <a:pt x="1294" y="1393"/>
                  </a:lnTo>
                  <a:lnTo>
                    <a:pt x="1264" y="1427"/>
                  </a:lnTo>
                  <a:lnTo>
                    <a:pt x="1240" y="1463"/>
                  </a:lnTo>
                  <a:lnTo>
                    <a:pt x="1221" y="1502"/>
                  </a:lnTo>
                  <a:lnTo>
                    <a:pt x="1204" y="1543"/>
                  </a:lnTo>
                  <a:lnTo>
                    <a:pt x="1191" y="1584"/>
                  </a:lnTo>
                  <a:lnTo>
                    <a:pt x="1180" y="1627"/>
                  </a:lnTo>
                  <a:lnTo>
                    <a:pt x="1169" y="1672"/>
                  </a:lnTo>
                  <a:lnTo>
                    <a:pt x="1158" y="1718"/>
                  </a:lnTo>
                  <a:lnTo>
                    <a:pt x="1145" y="1766"/>
                  </a:lnTo>
                  <a:lnTo>
                    <a:pt x="1130" y="1812"/>
                  </a:lnTo>
                  <a:lnTo>
                    <a:pt x="1112" y="1858"/>
                  </a:lnTo>
                  <a:lnTo>
                    <a:pt x="1089" y="1902"/>
                  </a:lnTo>
                  <a:lnTo>
                    <a:pt x="1060" y="1945"/>
                  </a:lnTo>
                  <a:lnTo>
                    <a:pt x="1025" y="1986"/>
                  </a:lnTo>
                  <a:lnTo>
                    <a:pt x="984" y="2021"/>
                  </a:lnTo>
                  <a:lnTo>
                    <a:pt x="942" y="2049"/>
                  </a:lnTo>
                  <a:lnTo>
                    <a:pt x="897" y="2073"/>
                  </a:lnTo>
                  <a:lnTo>
                    <a:pt x="851" y="2091"/>
                  </a:lnTo>
                  <a:lnTo>
                    <a:pt x="805" y="2106"/>
                  </a:lnTo>
                  <a:lnTo>
                    <a:pt x="759" y="2119"/>
                  </a:lnTo>
                  <a:lnTo>
                    <a:pt x="711" y="2130"/>
                  </a:lnTo>
                  <a:lnTo>
                    <a:pt x="668" y="2140"/>
                  </a:lnTo>
                  <a:lnTo>
                    <a:pt x="624" y="2153"/>
                  </a:lnTo>
                  <a:lnTo>
                    <a:pt x="582" y="2165"/>
                  </a:lnTo>
                  <a:lnTo>
                    <a:pt x="542" y="2181"/>
                  </a:lnTo>
                  <a:lnTo>
                    <a:pt x="504" y="2200"/>
                  </a:lnTo>
                  <a:lnTo>
                    <a:pt x="466" y="2226"/>
                  </a:lnTo>
                  <a:lnTo>
                    <a:pt x="433" y="2255"/>
                  </a:lnTo>
                  <a:lnTo>
                    <a:pt x="403" y="2289"/>
                  </a:lnTo>
                  <a:lnTo>
                    <a:pt x="379" y="2325"/>
                  </a:lnTo>
                  <a:lnTo>
                    <a:pt x="360" y="2364"/>
                  </a:lnTo>
                  <a:lnTo>
                    <a:pt x="343" y="2405"/>
                  </a:lnTo>
                  <a:lnTo>
                    <a:pt x="330" y="2447"/>
                  </a:lnTo>
                  <a:lnTo>
                    <a:pt x="319" y="2489"/>
                  </a:lnTo>
                  <a:lnTo>
                    <a:pt x="308" y="2534"/>
                  </a:lnTo>
                  <a:lnTo>
                    <a:pt x="297" y="2580"/>
                  </a:lnTo>
                  <a:lnTo>
                    <a:pt x="284" y="2628"/>
                  </a:lnTo>
                  <a:lnTo>
                    <a:pt x="269" y="2674"/>
                  </a:lnTo>
                  <a:lnTo>
                    <a:pt x="251" y="2720"/>
                  </a:lnTo>
                  <a:lnTo>
                    <a:pt x="228" y="2765"/>
                  </a:lnTo>
                  <a:lnTo>
                    <a:pt x="199" y="2807"/>
                  </a:lnTo>
                  <a:lnTo>
                    <a:pt x="164" y="2848"/>
                  </a:lnTo>
                  <a:lnTo>
                    <a:pt x="123" y="2883"/>
                  </a:lnTo>
                  <a:lnTo>
                    <a:pt x="81" y="2912"/>
                  </a:lnTo>
                  <a:lnTo>
                    <a:pt x="36" y="2935"/>
                  </a:lnTo>
                  <a:lnTo>
                    <a:pt x="0" y="2949"/>
                  </a:lnTo>
                  <a:lnTo>
                    <a:pt x="0" y="2870"/>
                  </a:lnTo>
                  <a:lnTo>
                    <a:pt x="3" y="2869"/>
                  </a:lnTo>
                  <a:lnTo>
                    <a:pt x="41" y="2849"/>
                  </a:lnTo>
                  <a:lnTo>
                    <a:pt x="77" y="2825"/>
                  </a:lnTo>
                  <a:lnTo>
                    <a:pt x="112" y="2796"/>
                  </a:lnTo>
                  <a:lnTo>
                    <a:pt x="141" y="2761"/>
                  </a:lnTo>
                  <a:lnTo>
                    <a:pt x="165" y="2724"/>
                  </a:lnTo>
                  <a:lnTo>
                    <a:pt x="185" y="2687"/>
                  </a:lnTo>
                  <a:lnTo>
                    <a:pt x="202" y="2646"/>
                  </a:lnTo>
                  <a:lnTo>
                    <a:pt x="214" y="2604"/>
                  </a:lnTo>
                  <a:lnTo>
                    <a:pt x="225" y="2560"/>
                  </a:lnTo>
                  <a:lnTo>
                    <a:pt x="237" y="2517"/>
                  </a:lnTo>
                  <a:lnTo>
                    <a:pt x="248" y="2469"/>
                  </a:lnTo>
                  <a:lnTo>
                    <a:pt x="260" y="2423"/>
                  </a:lnTo>
                  <a:lnTo>
                    <a:pt x="276" y="2375"/>
                  </a:lnTo>
                  <a:lnTo>
                    <a:pt x="294" y="2331"/>
                  </a:lnTo>
                  <a:lnTo>
                    <a:pt x="316" y="2286"/>
                  </a:lnTo>
                  <a:lnTo>
                    <a:pt x="346" y="2244"/>
                  </a:lnTo>
                  <a:lnTo>
                    <a:pt x="381" y="2203"/>
                  </a:lnTo>
                  <a:lnTo>
                    <a:pt x="421" y="2167"/>
                  </a:lnTo>
                  <a:lnTo>
                    <a:pt x="463" y="2139"/>
                  </a:lnTo>
                  <a:lnTo>
                    <a:pt x="508" y="2116"/>
                  </a:lnTo>
                  <a:lnTo>
                    <a:pt x="554" y="2098"/>
                  </a:lnTo>
                  <a:lnTo>
                    <a:pt x="601" y="2083"/>
                  </a:lnTo>
                  <a:lnTo>
                    <a:pt x="647" y="2070"/>
                  </a:lnTo>
                  <a:lnTo>
                    <a:pt x="694" y="2059"/>
                  </a:lnTo>
                  <a:lnTo>
                    <a:pt x="738" y="2048"/>
                  </a:lnTo>
                  <a:lnTo>
                    <a:pt x="781" y="2036"/>
                  </a:lnTo>
                  <a:lnTo>
                    <a:pt x="823" y="2022"/>
                  </a:lnTo>
                  <a:lnTo>
                    <a:pt x="864" y="2007"/>
                  </a:lnTo>
                  <a:lnTo>
                    <a:pt x="902" y="1987"/>
                  </a:lnTo>
                  <a:lnTo>
                    <a:pt x="939" y="1963"/>
                  </a:lnTo>
                  <a:lnTo>
                    <a:pt x="973" y="1934"/>
                  </a:lnTo>
                  <a:lnTo>
                    <a:pt x="1002" y="1899"/>
                  </a:lnTo>
                  <a:lnTo>
                    <a:pt x="1026" y="1863"/>
                  </a:lnTo>
                  <a:lnTo>
                    <a:pt x="1046" y="1825"/>
                  </a:lnTo>
                  <a:lnTo>
                    <a:pt x="1063" y="1784"/>
                  </a:lnTo>
                  <a:lnTo>
                    <a:pt x="1075" y="1742"/>
                  </a:lnTo>
                  <a:lnTo>
                    <a:pt x="1086" y="1699"/>
                  </a:lnTo>
                  <a:lnTo>
                    <a:pt x="1098" y="1655"/>
                  </a:lnTo>
                  <a:lnTo>
                    <a:pt x="1109" y="1607"/>
                  </a:lnTo>
                  <a:lnTo>
                    <a:pt x="1121" y="1560"/>
                  </a:lnTo>
                  <a:lnTo>
                    <a:pt x="1137" y="1514"/>
                  </a:lnTo>
                  <a:lnTo>
                    <a:pt x="1155" y="1469"/>
                  </a:lnTo>
                  <a:lnTo>
                    <a:pt x="1177" y="1424"/>
                  </a:lnTo>
                  <a:lnTo>
                    <a:pt x="1207" y="1382"/>
                  </a:lnTo>
                  <a:lnTo>
                    <a:pt x="1242" y="1341"/>
                  </a:lnTo>
                  <a:lnTo>
                    <a:pt x="1282" y="1305"/>
                  </a:lnTo>
                  <a:lnTo>
                    <a:pt x="1324" y="1277"/>
                  </a:lnTo>
                  <a:lnTo>
                    <a:pt x="1369" y="1254"/>
                  </a:lnTo>
                  <a:lnTo>
                    <a:pt x="1415" y="1235"/>
                  </a:lnTo>
                  <a:lnTo>
                    <a:pt x="1462" y="1221"/>
                  </a:lnTo>
                  <a:lnTo>
                    <a:pt x="1509" y="1208"/>
                  </a:lnTo>
                  <a:lnTo>
                    <a:pt x="1555" y="1197"/>
                  </a:lnTo>
                  <a:lnTo>
                    <a:pt x="1600" y="1186"/>
                  </a:lnTo>
                  <a:lnTo>
                    <a:pt x="1642" y="1174"/>
                  </a:lnTo>
                  <a:lnTo>
                    <a:pt x="1684" y="1160"/>
                  </a:lnTo>
                  <a:lnTo>
                    <a:pt x="1725" y="1145"/>
                  </a:lnTo>
                  <a:lnTo>
                    <a:pt x="1764" y="1125"/>
                  </a:lnTo>
                  <a:lnTo>
                    <a:pt x="1800" y="1102"/>
                  </a:lnTo>
                  <a:lnTo>
                    <a:pt x="1834" y="1071"/>
                  </a:lnTo>
                  <a:lnTo>
                    <a:pt x="1863" y="1037"/>
                  </a:lnTo>
                  <a:lnTo>
                    <a:pt x="1889" y="1001"/>
                  </a:lnTo>
                  <a:lnTo>
                    <a:pt x="1908" y="961"/>
                  </a:lnTo>
                  <a:lnTo>
                    <a:pt x="1924" y="922"/>
                  </a:lnTo>
                  <a:lnTo>
                    <a:pt x="1936" y="880"/>
                  </a:lnTo>
                  <a:lnTo>
                    <a:pt x="1949" y="837"/>
                  </a:lnTo>
                  <a:lnTo>
                    <a:pt x="1959" y="792"/>
                  </a:lnTo>
                  <a:lnTo>
                    <a:pt x="1970" y="746"/>
                  </a:lnTo>
                  <a:lnTo>
                    <a:pt x="1982" y="698"/>
                  </a:lnTo>
                  <a:lnTo>
                    <a:pt x="1998" y="652"/>
                  </a:lnTo>
                  <a:lnTo>
                    <a:pt x="2016" y="605"/>
                  </a:lnTo>
                  <a:lnTo>
                    <a:pt x="2040" y="562"/>
                  </a:lnTo>
                  <a:lnTo>
                    <a:pt x="2068" y="519"/>
                  </a:lnTo>
                  <a:lnTo>
                    <a:pt x="2103" y="478"/>
                  </a:lnTo>
                  <a:lnTo>
                    <a:pt x="2143" y="443"/>
                  </a:lnTo>
                  <a:lnTo>
                    <a:pt x="2187" y="415"/>
                  </a:lnTo>
                  <a:lnTo>
                    <a:pt x="2230" y="391"/>
                  </a:lnTo>
                  <a:lnTo>
                    <a:pt x="2276" y="373"/>
                  </a:lnTo>
                  <a:lnTo>
                    <a:pt x="2323" y="359"/>
                  </a:lnTo>
                  <a:lnTo>
                    <a:pt x="2370" y="346"/>
                  </a:lnTo>
                  <a:lnTo>
                    <a:pt x="2416" y="334"/>
                  </a:lnTo>
                  <a:lnTo>
                    <a:pt x="2461" y="324"/>
                  </a:lnTo>
                  <a:lnTo>
                    <a:pt x="2505" y="313"/>
                  </a:lnTo>
                  <a:lnTo>
                    <a:pt x="2545" y="299"/>
                  </a:lnTo>
                  <a:lnTo>
                    <a:pt x="2586" y="283"/>
                  </a:lnTo>
                  <a:lnTo>
                    <a:pt x="2625" y="263"/>
                  </a:lnTo>
                  <a:lnTo>
                    <a:pt x="2661" y="240"/>
                  </a:lnTo>
                  <a:lnTo>
                    <a:pt x="2695" y="209"/>
                  </a:lnTo>
                  <a:lnTo>
                    <a:pt x="2726" y="175"/>
                  </a:lnTo>
                  <a:lnTo>
                    <a:pt x="2750" y="139"/>
                  </a:lnTo>
                  <a:lnTo>
                    <a:pt x="2769" y="100"/>
                  </a:lnTo>
                  <a:lnTo>
                    <a:pt x="2785" y="59"/>
                  </a:lnTo>
                  <a:lnTo>
                    <a:pt x="2799" y="18"/>
                  </a:lnTo>
                  <a:lnTo>
                    <a:pt x="28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4262438" y="1600200"/>
              <a:ext cx="2039938" cy="2038350"/>
            </a:xfrm>
            <a:custGeom>
              <a:avLst/>
              <a:gdLst>
                <a:gd name="T0" fmla="*/ 2562 w 2570"/>
                <a:gd name="T1" fmla="*/ 11 h 2567"/>
                <a:gd name="T2" fmla="*/ 2449 w 2570"/>
                <a:gd name="T3" fmla="*/ 109 h 2567"/>
                <a:gd name="T4" fmla="*/ 2313 w 2570"/>
                <a:gd name="T5" fmla="*/ 167 h 2567"/>
                <a:gd name="T6" fmla="*/ 2174 w 2570"/>
                <a:gd name="T7" fmla="*/ 200 h 2567"/>
                <a:gd name="T8" fmla="*/ 2050 w 2570"/>
                <a:gd name="T9" fmla="*/ 241 h 2567"/>
                <a:gd name="T10" fmla="*/ 1940 w 2570"/>
                <a:gd name="T11" fmla="*/ 315 h 2567"/>
                <a:gd name="T12" fmla="*/ 1866 w 2570"/>
                <a:gd name="T13" fmla="*/ 425 h 2567"/>
                <a:gd name="T14" fmla="*/ 1826 w 2570"/>
                <a:gd name="T15" fmla="*/ 549 h 2567"/>
                <a:gd name="T16" fmla="*/ 1791 w 2570"/>
                <a:gd name="T17" fmla="*/ 688 h 2567"/>
                <a:gd name="T18" fmla="*/ 1735 w 2570"/>
                <a:gd name="T19" fmla="*/ 824 h 2567"/>
                <a:gd name="T20" fmla="*/ 1631 w 2570"/>
                <a:gd name="T21" fmla="*/ 943 h 2567"/>
                <a:gd name="T22" fmla="*/ 1498 w 2570"/>
                <a:gd name="T23" fmla="*/ 1013 h 2567"/>
                <a:gd name="T24" fmla="*/ 1357 w 2570"/>
                <a:gd name="T25" fmla="*/ 1052 h 2567"/>
                <a:gd name="T26" fmla="*/ 1228 w 2570"/>
                <a:gd name="T27" fmla="*/ 1088 h 2567"/>
                <a:gd name="T28" fmla="*/ 1113 w 2570"/>
                <a:gd name="T29" fmla="*/ 1148 h 2567"/>
                <a:gd name="T30" fmla="*/ 1025 w 2570"/>
                <a:gd name="T31" fmla="*/ 1247 h 2567"/>
                <a:gd name="T32" fmla="*/ 976 w 2570"/>
                <a:gd name="T33" fmla="*/ 1369 h 2567"/>
                <a:gd name="T34" fmla="*/ 942 w 2570"/>
                <a:gd name="T35" fmla="*/ 1502 h 2567"/>
                <a:gd name="T36" fmla="*/ 896 w 2570"/>
                <a:gd name="T37" fmla="*/ 1643 h 2567"/>
                <a:gd name="T38" fmla="*/ 809 w 2570"/>
                <a:gd name="T39" fmla="*/ 1770 h 2567"/>
                <a:gd name="T40" fmla="*/ 682 w 2570"/>
                <a:gd name="T41" fmla="*/ 1857 h 2567"/>
                <a:gd name="T42" fmla="*/ 543 w 2570"/>
                <a:gd name="T43" fmla="*/ 1903 h 2567"/>
                <a:gd name="T44" fmla="*/ 409 w 2570"/>
                <a:gd name="T45" fmla="*/ 1937 h 2567"/>
                <a:gd name="T46" fmla="*/ 288 w 2570"/>
                <a:gd name="T47" fmla="*/ 1986 h 2567"/>
                <a:gd name="T48" fmla="*/ 188 w 2570"/>
                <a:gd name="T49" fmla="*/ 2073 h 2567"/>
                <a:gd name="T50" fmla="*/ 127 w 2570"/>
                <a:gd name="T51" fmla="*/ 2189 h 2567"/>
                <a:gd name="T52" fmla="*/ 92 w 2570"/>
                <a:gd name="T53" fmla="*/ 2318 h 2567"/>
                <a:gd name="T54" fmla="*/ 53 w 2570"/>
                <a:gd name="T55" fmla="*/ 2458 h 2567"/>
                <a:gd name="T56" fmla="*/ 0 w 2570"/>
                <a:gd name="T57" fmla="*/ 2567 h 2567"/>
                <a:gd name="T58" fmla="*/ 21 w 2570"/>
                <a:gd name="T59" fmla="*/ 2301 h 2567"/>
                <a:gd name="T60" fmla="*/ 60 w 2570"/>
                <a:gd name="T61" fmla="*/ 2161 h 2567"/>
                <a:gd name="T62" fmla="*/ 130 w 2570"/>
                <a:gd name="T63" fmla="*/ 2028 h 2567"/>
                <a:gd name="T64" fmla="*/ 249 w 2570"/>
                <a:gd name="T65" fmla="*/ 1923 h 2567"/>
                <a:gd name="T66" fmla="*/ 385 w 2570"/>
                <a:gd name="T67" fmla="*/ 1867 h 2567"/>
                <a:gd name="T68" fmla="*/ 524 w 2570"/>
                <a:gd name="T69" fmla="*/ 1832 h 2567"/>
                <a:gd name="T70" fmla="*/ 648 w 2570"/>
                <a:gd name="T71" fmla="*/ 1791 h 2567"/>
                <a:gd name="T72" fmla="*/ 757 w 2570"/>
                <a:gd name="T73" fmla="*/ 1718 h 2567"/>
                <a:gd name="T74" fmla="*/ 832 w 2570"/>
                <a:gd name="T75" fmla="*/ 1609 h 2567"/>
                <a:gd name="T76" fmla="*/ 872 w 2570"/>
                <a:gd name="T77" fmla="*/ 1483 h 2567"/>
                <a:gd name="T78" fmla="*/ 906 w 2570"/>
                <a:gd name="T79" fmla="*/ 1345 h 2567"/>
                <a:gd name="T80" fmla="*/ 963 w 2570"/>
                <a:gd name="T81" fmla="*/ 1208 h 2567"/>
                <a:gd name="T82" fmla="*/ 1067 w 2570"/>
                <a:gd name="T83" fmla="*/ 1090 h 2567"/>
                <a:gd name="T84" fmla="*/ 1200 w 2570"/>
                <a:gd name="T85" fmla="*/ 1020 h 2567"/>
                <a:gd name="T86" fmla="*/ 1340 w 2570"/>
                <a:gd name="T87" fmla="*/ 981 h 2567"/>
                <a:gd name="T88" fmla="*/ 1470 w 2570"/>
                <a:gd name="T89" fmla="*/ 946 h 2567"/>
                <a:gd name="T90" fmla="*/ 1585 w 2570"/>
                <a:gd name="T91" fmla="*/ 886 h 2567"/>
                <a:gd name="T92" fmla="*/ 1673 w 2570"/>
                <a:gd name="T93" fmla="*/ 785 h 2567"/>
                <a:gd name="T94" fmla="*/ 1722 w 2570"/>
                <a:gd name="T95" fmla="*/ 664 h 2567"/>
                <a:gd name="T96" fmla="*/ 1756 w 2570"/>
                <a:gd name="T97" fmla="*/ 530 h 2567"/>
                <a:gd name="T98" fmla="*/ 1800 w 2570"/>
                <a:gd name="T99" fmla="*/ 391 h 2567"/>
                <a:gd name="T100" fmla="*/ 1889 w 2570"/>
                <a:gd name="T101" fmla="*/ 263 h 2567"/>
                <a:gd name="T102" fmla="*/ 2016 w 2570"/>
                <a:gd name="T103" fmla="*/ 177 h 2567"/>
                <a:gd name="T104" fmla="*/ 2155 w 2570"/>
                <a:gd name="T105" fmla="*/ 130 h 2567"/>
                <a:gd name="T106" fmla="*/ 2289 w 2570"/>
                <a:gd name="T107" fmla="*/ 97 h 2567"/>
                <a:gd name="T108" fmla="*/ 2409 w 2570"/>
                <a:gd name="T109" fmla="*/ 48 h 2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70" h="2567">
                  <a:moveTo>
                    <a:pt x="2474" y="0"/>
                  </a:moveTo>
                  <a:lnTo>
                    <a:pt x="2570" y="0"/>
                  </a:lnTo>
                  <a:lnTo>
                    <a:pt x="2562" y="11"/>
                  </a:lnTo>
                  <a:lnTo>
                    <a:pt x="2533" y="46"/>
                  </a:lnTo>
                  <a:lnTo>
                    <a:pt x="2492" y="81"/>
                  </a:lnTo>
                  <a:lnTo>
                    <a:pt x="2449" y="109"/>
                  </a:lnTo>
                  <a:lnTo>
                    <a:pt x="2405" y="133"/>
                  </a:lnTo>
                  <a:lnTo>
                    <a:pt x="2359" y="151"/>
                  </a:lnTo>
                  <a:lnTo>
                    <a:pt x="2313" y="167"/>
                  </a:lnTo>
                  <a:lnTo>
                    <a:pt x="2265" y="179"/>
                  </a:lnTo>
                  <a:lnTo>
                    <a:pt x="2219" y="191"/>
                  </a:lnTo>
                  <a:lnTo>
                    <a:pt x="2174" y="200"/>
                  </a:lnTo>
                  <a:lnTo>
                    <a:pt x="2131" y="212"/>
                  </a:lnTo>
                  <a:lnTo>
                    <a:pt x="2089" y="226"/>
                  </a:lnTo>
                  <a:lnTo>
                    <a:pt x="2050" y="241"/>
                  </a:lnTo>
                  <a:lnTo>
                    <a:pt x="2010" y="261"/>
                  </a:lnTo>
                  <a:lnTo>
                    <a:pt x="1974" y="286"/>
                  </a:lnTo>
                  <a:lnTo>
                    <a:pt x="1940" y="315"/>
                  </a:lnTo>
                  <a:lnTo>
                    <a:pt x="1910" y="349"/>
                  </a:lnTo>
                  <a:lnTo>
                    <a:pt x="1886" y="385"/>
                  </a:lnTo>
                  <a:lnTo>
                    <a:pt x="1866" y="425"/>
                  </a:lnTo>
                  <a:lnTo>
                    <a:pt x="1851" y="465"/>
                  </a:lnTo>
                  <a:lnTo>
                    <a:pt x="1837" y="506"/>
                  </a:lnTo>
                  <a:lnTo>
                    <a:pt x="1826" y="549"/>
                  </a:lnTo>
                  <a:lnTo>
                    <a:pt x="1814" y="594"/>
                  </a:lnTo>
                  <a:lnTo>
                    <a:pt x="1803" y="640"/>
                  </a:lnTo>
                  <a:lnTo>
                    <a:pt x="1791" y="688"/>
                  </a:lnTo>
                  <a:lnTo>
                    <a:pt x="1777" y="734"/>
                  </a:lnTo>
                  <a:lnTo>
                    <a:pt x="1758" y="781"/>
                  </a:lnTo>
                  <a:lnTo>
                    <a:pt x="1735" y="824"/>
                  </a:lnTo>
                  <a:lnTo>
                    <a:pt x="1707" y="868"/>
                  </a:lnTo>
                  <a:lnTo>
                    <a:pt x="1670" y="908"/>
                  </a:lnTo>
                  <a:lnTo>
                    <a:pt x="1631" y="943"/>
                  </a:lnTo>
                  <a:lnTo>
                    <a:pt x="1588" y="971"/>
                  </a:lnTo>
                  <a:lnTo>
                    <a:pt x="1543" y="995"/>
                  </a:lnTo>
                  <a:lnTo>
                    <a:pt x="1498" y="1013"/>
                  </a:lnTo>
                  <a:lnTo>
                    <a:pt x="1452" y="1029"/>
                  </a:lnTo>
                  <a:lnTo>
                    <a:pt x="1404" y="1041"/>
                  </a:lnTo>
                  <a:lnTo>
                    <a:pt x="1357" y="1052"/>
                  </a:lnTo>
                  <a:lnTo>
                    <a:pt x="1313" y="1062"/>
                  </a:lnTo>
                  <a:lnTo>
                    <a:pt x="1270" y="1075"/>
                  </a:lnTo>
                  <a:lnTo>
                    <a:pt x="1228" y="1088"/>
                  </a:lnTo>
                  <a:lnTo>
                    <a:pt x="1187" y="1103"/>
                  </a:lnTo>
                  <a:lnTo>
                    <a:pt x="1149" y="1123"/>
                  </a:lnTo>
                  <a:lnTo>
                    <a:pt x="1113" y="1148"/>
                  </a:lnTo>
                  <a:lnTo>
                    <a:pt x="1078" y="1177"/>
                  </a:lnTo>
                  <a:lnTo>
                    <a:pt x="1049" y="1211"/>
                  </a:lnTo>
                  <a:lnTo>
                    <a:pt x="1025" y="1247"/>
                  </a:lnTo>
                  <a:lnTo>
                    <a:pt x="1005" y="1287"/>
                  </a:lnTo>
                  <a:lnTo>
                    <a:pt x="990" y="1327"/>
                  </a:lnTo>
                  <a:lnTo>
                    <a:pt x="976" y="1369"/>
                  </a:lnTo>
                  <a:lnTo>
                    <a:pt x="965" y="1411"/>
                  </a:lnTo>
                  <a:lnTo>
                    <a:pt x="953" y="1456"/>
                  </a:lnTo>
                  <a:lnTo>
                    <a:pt x="942" y="1502"/>
                  </a:lnTo>
                  <a:lnTo>
                    <a:pt x="930" y="1550"/>
                  </a:lnTo>
                  <a:lnTo>
                    <a:pt x="916" y="1596"/>
                  </a:lnTo>
                  <a:lnTo>
                    <a:pt x="896" y="1643"/>
                  </a:lnTo>
                  <a:lnTo>
                    <a:pt x="874" y="1687"/>
                  </a:lnTo>
                  <a:lnTo>
                    <a:pt x="846" y="1729"/>
                  </a:lnTo>
                  <a:lnTo>
                    <a:pt x="809" y="1770"/>
                  </a:lnTo>
                  <a:lnTo>
                    <a:pt x="769" y="1805"/>
                  </a:lnTo>
                  <a:lnTo>
                    <a:pt x="727" y="1835"/>
                  </a:lnTo>
                  <a:lnTo>
                    <a:pt x="682" y="1857"/>
                  </a:lnTo>
                  <a:lnTo>
                    <a:pt x="637" y="1875"/>
                  </a:lnTo>
                  <a:lnTo>
                    <a:pt x="589" y="1891"/>
                  </a:lnTo>
                  <a:lnTo>
                    <a:pt x="543" y="1903"/>
                  </a:lnTo>
                  <a:lnTo>
                    <a:pt x="496" y="1914"/>
                  </a:lnTo>
                  <a:lnTo>
                    <a:pt x="452" y="1926"/>
                  </a:lnTo>
                  <a:lnTo>
                    <a:pt x="409" y="1937"/>
                  </a:lnTo>
                  <a:lnTo>
                    <a:pt x="367" y="1949"/>
                  </a:lnTo>
                  <a:lnTo>
                    <a:pt x="326" y="1966"/>
                  </a:lnTo>
                  <a:lnTo>
                    <a:pt x="288" y="1986"/>
                  </a:lnTo>
                  <a:lnTo>
                    <a:pt x="252" y="2010"/>
                  </a:lnTo>
                  <a:lnTo>
                    <a:pt x="217" y="2039"/>
                  </a:lnTo>
                  <a:lnTo>
                    <a:pt x="188" y="2073"/>
                  </a:lnTo>
                  <a:lnTo>
                    <a:pt x="164" y="2111"/>
                  </a:lnTo>
                  <a:lnTo>
                    <a:pt x="144" y="2148"/>
                  </a:lnTo>
                  <a:lnTo>
                    <a:pt x="127" y="2189"/>
                  </a:lnTo>
                  <a:lnTo>
                    <a:pt x="115" y="2231"/>
                  </a:lnTo>
                  <a:lnTo>
                    <a:pt x="104" y="2275"/>
                  </a:lnTo>
                  <a:lnTo>
                    <a:pt x="92" y="2318"/>
                  </a:lnTo>
                  <a:lnTo>
                    <a:pt x="81" y="2366"/>
                  </a:lnTo>
                  <a:lnTo>
                    <a:pt x="69" y="2412"/>
                  </a:lnTo>
                  <a:lnTo>
                    <a:pt x="53" y="2458"/>
                  </a:lnTo>
                  <a:lnTo>
                    <a:pt x="35" y="2504"/>
                  </a:lnTo>
                  <a:lnTo>
                    <a:pt x="13" y="2549"/>
                  </a:lnTo>
                  <a:lnTo>
                    <a:pt x="0" y="2567"/>
                  </a:lnTo>
                  <a:lnTo>
                    <a:pt x="0" y="2385"/>
                  </a:lnTo>
                  <a:lnTo>
                    <a:pt x="11" y="2345"/>
                  </a:lnTo>
                  <a:lnTo>
                    <a:pt x="21" y="2301"/>
                  </a:lnTo>
                  <a:lnTo>
                    <a:pt x="32" y="2254"/>
                  </a:lnTo>
                  <a:lnTo>
                    <a:pt x="45" y="2207"/>
                  </a:lnTo>
                  <a:lnTo>
                    <a:pt x="60" y="2161"/>
                  </a:lnTo>
                  <a:lnTo>
                    <a:pt x="78" y="2115"/>
                  </a:lnTo>
                  <a:lnTo>
                    <a:pt x="101" y="2070"/>
                  </a:lnTo>
                  <a:lnTo>
                    <a:pt x="130" y="2028"/>
                  </a:lnTo>
                  <a:lnTo>
                    <a:pt x="165" y="1987"/>
                  </a:lnTo>
                  <a:lnTo>
                    <a:pt x="206" y="1952"/>
                  </a:lnTo>
                  <a:lnTo>
                    <a:pt x="249" y="1923"/>
                  </a:lnTo>
                  <a:lnTo>
                    <a:pt x="293" y="1900"/>
                  </a:lnTo>
                  <a:lnTo>
                    <a:pt x="339" y="1882"/>
                  </a:lnTo>
                  <a:lnTo>
                    <a:pt x="385" y="1867"/>
                  </a:lnTo>
                  <a:lnTo>
                    <a:pt x="433" y="1854"/>
                  </a:lnTo>
                  <a:lnTo>
                    <a:pt x="479" y="1843"/>
                  </a:lnTo>
                  <a:lnTo>
                    <a:pt x="524" y="1832"/>
                  </a:lnTo>
                  <a:lnTo>
                    <a:pt x="566" y="1820"/>
                  </a:lnTo>
                  <a:lnTo>
                    <a:pt x="608" y="1808"/>
                  </a:lnTo>
                  <a:lnTo>
                    <a:pt x="648" y="1791"/>
                  </a:lnTo>
                  <a:lnTo>
                    <a:pt x="687" y="1771"/>
                  </a:lnTo>
                  <a:lnTo>
                    <a:pt x="724" y="1748"/>
                  </a:lnTo>
                  <a:lnTo>
                    <a:pt x="757" y="1718"/>
                  </a:lnTo>
                  <a:lnTo>
                    <a:pt x="787" y="1683"/>
                  </a:lnTo>
                  <a:lnTo>
                    <a:pt x="812" y="1647"/>
                  </a:lnTo>
                  <a:lnTo>
                    <a:pt x="832" y="1609"/>
                  </a:lnTo>
                  <a:lnTo>
                    <a:pt x="847" y="1568"/>
                  </a:lnTo>
                  <a:lnTo>
                    <a:pt x="860" y="1526"/>
                  </a:lnTo>
                  <a:lnTo>
                    <a:pt x="872" y="1483"/>
                  </a:lnTo>
                  <a:lnTo>
                    <a:pt x="882" y="1439"/>
                  </a:lnTo>
                  <a:lnTo>
                    <a:pt x="893" y="1392"/>
                  </a:lnTo>
                  <a:lnTo>
                    <a:pt x="906" y="1345"/>
                  </a:lnTo>
                  <a:lnTo>
                    <a:pt x="921" y="1298"/>
                  </a:lnTo>
                  <a:lnTo>
                    <a:pt x="939" y="1253"/>
                  </a:lnTo>
                  <a:lnTo>
                    <a:pt x="963" y="1208"/>
                  </a:lnTo>
                  <a:lnTo>
                    <a:pt x="991" y="1166"/>
                  </a:lnTo>
                  <a:lnTo>
                    <a:pt x="1026" y="1125"/>
                  </a:lnTo>
                  <a:lnTo>
                    <a:pt x="1067" y="1090"/>
                  </a:lnTo>
                  <a:lnTo>
                    <a:pt x="1110" y="1061"/>
                  </a:lnTo>
                  <a:lnTo>
                    <a:pt x="1154" y="1038"/>
                  </a:lnTo>
                  <a:lnTo>
                    <a:pt x="1200" y="1020"/>
                  </a:lnTo>
                  <a:lnTo>
                    <a:pt x="1246" y="1005"/>
                  </a:lnTo>
                  <a:lnTo>
                    <a:pt x="1294" y="992"/>
                  </a:lnTo>
                  <a:lnTo>
                    <a:pt x="1340" y="981"/>
                  </a:lnTo>
                  <a:lnTo>
                    <a:pt x="1385" y="970"/>
                  </a:lnTo>
                  <a:lnTo>
                    <a:pt x="1428" y="959"/>
                  </a:lnTo>
                  <a:lnTo>
                    <a:pt x="1470" y="946"/>
                  </a:lnTo>
                  <a:lnTo>
                    <a:pt x="1509" y="929"/>
                  </a:lnTo>
                  <a:lnTo>
                    <a:pt x="1548" y="910"/>
                  </a:lnTo>
                  <a:lnTo>
                    <a:pt x="1585" y="886"/>
                  </a:lnTo>
                  <a:lnTo>
                    <a:pt x="1618" y="856"/>
                  </a:lnTo>
                  <a:lnTo>
                    <a:pt x="1649" y="821"/>
                  </a:lnTo>
                  <a:lnTo>
                    <a:pt x="1673" y="785"/>
                  </a:lnTo>
                  <a:lnTo>
                    <a:pt x="1693" y="747"/>
                  </a:lnTo>
                  <a:lnTo>
                    <a:pt x="1708" y="706"/>
                  </a:lnTo>
                  <a:lnTo>
                    <a:pt x="1722" y="664"/>
                  </a:lnTo>
                  <a:lnTo>
                    <a:pt x="1733" y="621"/>
                  </a:lnTo>
                  <a:lnTo>
                    <a:pt x="1743" y="577"/>
                  </a:lnTo>
                  <a:lnTo>
                    <a:pt x="1756" y="530"/>
                  </a:lnTo>
                  <a:lnTo>
                    <a:pt x="1768" y="484"/>
                  </a:lnTo>
                  <a:lnTo>
                    <a:pt x="1782" y="436"/>
                  </a:lnTo>
                  <a:lnTo>
                    <a:pt x="1800" y="391"/>
                  </a:lnTo>
                  <a:lnTo>
                    <a:pt x="1824" y="346"/>
                  </a:lnTo>
                  <a:lnTo>
                    <a:pt x="1852" y="304"/>
                  </a:lnTo>
                  <a:lnTo>
                    <a:pt x="1889" y="263"/>
                  </a:lnTo>
                  <a:lnTo>
                    <a:pt x="1928" y="227"/>
                  </a:lnTo>
                  <a:lnTo>
                    <a:pt x="1971" y="199"/>
                  </a:lnTo>
                  <a:lnTo>
                    <a:pt x="2016" y="177"/>
                  </a:lnTo>
                  <a:lnTo>
                    <a:pt x="2061" y="157"/>
                  </a:lnTo>
                  <a:lnTo>
                    <a:pt x="2107" y="143"/>
                  </a:lnTo>
                  <a:lnTo>
                    <a:pt x="2155" y="130"/>
                  </a:lnTo>
                  <a:lnTo>
                    <a:pt x="2201" y="119"/>
                  </a:lnTo>
                  <a:lnTo>
                    <a:pt x="2246" y="108"/>
                  </a:lnTo>
                  <a:lnTo>
                    <a:pt x="2289" y="97"/>
                  </a:lnTo>
                  <a:lnTo>
                    <a:pt x="2331" y="83"/>
                  </a:lnTo>
                  <a:lnTo>
                    <a:pt x="2370" y="67"/>
                  </a:lnTo>
                  <a:lnTo>
                    <a:pt x="2409" y="48"/>
                  </a:lnTo>
                  <a:lnTo>
                    <a:pt x="2446" y="24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auto">
            <a:xfrm>
              <a:off x="4262438" y="1600200"/>
              <a:ext cx="1512888" cy="1449388"/>
            </a:xfrm>
            <a:custGeom>
              <a:avLst/>
              <a:gdLst>
                <a:gd name="T0" fmla="*/ 1907 w 1907"/>
                <a:gd name="T1" fmla="*/ 0 h 1826"/>
                <a:gd name="T2" fmla="*/ 1834 w 1907"/>
                <a:gd name="T3" fmla="*/ 25 h 1826"/>
                <a:gd name="T4" fmla="*/ 1758 w 1907"/>
                <a:gd name="T5" fmla="*/ 70 h 1826"/>
                <a:gd name="T6" fmla="*/ 1695 w 1907"/>
                <a:gd name="T7" fmla="*/ 133 h 1826"/>
                <a:gd name="T8" fmla="*/ 1651 w 1907"/>
                <a:gd name="T9" fmla="*/ 209 h 1826"/>
                <a:gd name="T10" fmla="*/ 1621 w 1907"/>
                <a:gd name="T11" fmla="*/ 292 h 1826"/>
                <a:gd name="T12" fmla="*/ 1600 w 1907"/>
                <a:gd name="T13" fmla="*/ 378 h 1826"/>
                <a:gd name="T14" fmla="*/ 1576 w 1907"/>
                <a:gd name="T15" fmla="*/ 472 h 1826"/>
                <a:gd name="T16" fmla="*/ 1543 w 1907"/>
                <a:gd name="T17" fmla="*/ 565 h 1826"/>
                <a:gd name="T18" fmla="*/ 1491 w 1907"/>
                <a:gd name="T19" fmla="*/ 652 h 1826"/>
                <a:gd name="T20" fmla="*/ 1415 w 1907"/>
                <a:gd name="T21" fmla="*/ 727 h 1826"/>
                <a:gd name="T22" fmla="*/ 1329 w 1907"/>
                <a:gd name="T23" fmla="*/ 779 h 1826"/>
                <a:gd name="T24" fmla="*/ 1236 w 1907"/>
                <a:gd name="T25" fmla="*/ 813 h 1826"/>
                <a:gd name="T26" fmla="*/ 1142 w 1907"/>
                <a:gd name="T27" fmla="*/ 837 h 1826"/>
                <a:gd name="T28" fmla="*/ 1054 w 1907"/>
                <a:gd name="T29" fmla="*/ 859 h 1826"/>
                <a:gd name="T30" fmla="*/ 973 w 1907"/>
                <a:gd name="T31" fmla="*/ 889 h 1826"/>
                <a:gd name="T32" fmla="*/ 897 w 1907"/>
                <a:gd name="T33" fmla="*/ 932 h 1826"/>
                <a:gd name="T34" fmla="*/ 833 w 1907"/>
                <a:gd name="T35" fmla="*/ 996 h 1826"/>
                <a:gd name="T36" fmla="*/ 790 w 1907"/>
                <a:gd name="T37" fmla="*/ 1071 h 1826"/>
                <a:gd name="T38" fmla="*/ 760 w 1907"/>
                <a:gd name="T39" fmla="*/ 1153 h 1826"/>
                <a:gd name="T40" fmla="*/ 739 w 1907"/>
                <a:gd name="T41" fmla="*/ 1240 h 1826"/>
                <a:gd name="T42" fmla="*/ 714 w 1907"/>
                <a:gd name="T43" fmla="*/ 1334 h 1826"/>
                <a:gd name="T44" fmla="*/ 682 w 1907"/>
                <a:gd name="T45" fmla="*/ 1427 h 1826"/>
                <a:gd name="T46" fmla="*/ 630 w 1907"/>
                <a:gd name="T47" fmla="*/ 1514 h 1826"/>
                <a:gd name="T48" fmla="*/ 554 w 1907"/>
                <a:gd name="T49" fmla="*/ 1589 h 1826"/>
                <a:gd name="T50" fmla="*/ 466 w 1907"/>
                <a:gd name="T51" fmla="*/ 1641 h 1826"/>
                <a:gd name="T52" fmla="*/ 375 w 1907"/>
                <a:gd name="T53" fmla="*/ 1675 h 1826"/>
                <a:gd name="T54" fmla="*/ 281 w 1907"/>
                <a:gd name="T55" fmla="*/ 1699 h 1826"/>
                <a:gd name="T56" fmla="*/ 193 w 1907"/>
                <a:gd name="T57" fmla="*/ 1721 h 1826"/>
                <a:gd name="T58" fmla="*/ 112 w 1907"/>
                <a:gd name="T59" fmla="*/ 1750 h 1826"/>
                <a:gd name="T60" fmla="*/ 36 w 1907"/>
                <a:gd name="T61" fmla="*/ 1794 h 1826"/>
                <a:gd name="T62" fmla="*/ 0 w 1907"/>
                <a:gd name="T63" fmla="*/ 1826 h 1826"/>
                <a:gd name="T64" fmla="*/ 34 w 1907"/>
                <a:gd name="T65" fmla="*/ 1707 h 1826"/>
                <a:gd name="T66" fmla="*/ 123 w 1907"/>
                <a:gd name="T67" fmla="*/ 1666 h 1826"/>
                <a:gd name="T68" fmla="*/ 217 w 1907"/>
                <a:gd name="T69" fmla="*/ 1638 h 1826"/>
                <a:gd name="T70" fmla="*/ 308 w 1907"/>
                <a:gd name="T71" fmla="*/ 1617 h 1826"/>
                <a:gd name="T72" fmla="*/ 393 w 1907"/>
                <a:gd name="T73" fmla="*/ 1592 h 1826"/>
                <a:gd name="T74" fmla="*/ 472 w 1907"/>
                <a:gd name="T75" fmla="*/ 1557 h 1826"/>
                <a:gd name="T76" fmla="*/ 542 w 1907"/>
                <a:gd name="T77" fmla="*/ 1502 h 1826"/>
                <a:gd name="T78" fmla="*/ 596 w 1907"/>
                <a:gd name="T79" fmla="*/ 1432 h 1826"/>
                <a:gd name="T80" fmla="*/ 631 w 1907"/>
                <a:gd name="T81" fmla="*/ 1352 h 1826"/>
                <a:gd name="T82" fmla="*/ 657 w 1907"/>
                <a:gd name="T83" fmla="*/ 1267 h 1826"/>
                <a:gd name="T84" fmla="*/ 679 w 1907"/>
                <a:gd name="T85" fmla="*/ 1176 h 1826"/>
                <a:gd name="T86" fmla="*/ 706 w 1907"/>
                <a:gd name="T87" fmla="*/ 1083 h 1826"/>
                <a:gd name="T88" fmla="*/ 748 w 1907"/>
                <a:gd name="T89" fmla="*/ 992 h 1826"/>
                <a:gd name="T90" fmla="*/ 812 w 1907"/>
                <a:gd name="T91" fmla="*/ 910 h 1826"/>
                <a:gd name="T92" fmla="*/ 895 w 1907"/>
                <a:gd name="T93" fmla="*/ 845 h 1826"/>
                <a:gd name="T94" fmla="*/ 984 w 1907"/>
                <a:gd name="T95" fmla="*/ 804 h 1826"/>
                <a:gd name="T96" fmla="*/ 1078 w 1907"/>
                <a:gd name="T97" fmla="*/ 776 h 1826"/>
                <a:gd name="T98" fmla="*/ 1169 w 1907"/>
                <a:gd name="T99" fmla="*/ 754 h 1826"/>
                <a:gd name="T100" fmla="*/ 1254 w 1907"/>
                <a:gd name="T101" fmla="*/ 730 h 1826"/>
                <a:gd name="T102" fmla="*/ 1333 w 1907"/>
                <a:gd name="T103" fmla="*/ 694 h 1826"/>
                <a:gd name="T104" fmla="*/ 1404 w 1907"/>
                <a:gd name="T105" fmla="*/ 640 h 1826"/>
                <a:gd name="T106" fmla="*/ 1457 w 1907"/>
                <a:gd name="T107" fmla="*/ 569 h 1826"/>
                <a:gd name="T108" fmla="*/ 1492 w 1907"/>
                <a:gd name="T109" fmla="*/ 491 h 1826"/>
                <a:gd name="T110" fmla="*/ 1518 w 1907"/>
                <a:gd name="T111" fmla="*/ 405 h 1826"/>
                <a:gd name="T112" fmla="*/ 1540 w 1907"/>
                <a:gd name="T113" fmla="*/ 314 h 1826"/>
                <a:gd name="T114" fmla="*/ 1567 w 1907"/>
                <a:gd name="T115" fmla="*/ 221 h 1826"/>
                <a:gd name="T116" fmla="*/ 1609 w 1907"/>
                <a:gd name="T117" fmla="*/ 130 h 1826"/>
                <a:gd name="T118" fmla="*/ 1673 w 1907"/>
                <a:gd name="T119" fmla="*/ 48 h 1826"/>
                <a:gd name="T120" fmla="*/ 1732 w 1907"/>
                <a:gd name="T121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7" h="1826">
                  <a:moveTo>
                    <a:pt x="1732" y="0"/>
                  </a:moveTo>
                  <a:lnTo>
                    <a:pt x="1907" y="0"/>
                  </a:lnTo>
                  <a:lnTo>
                    <a:pt x="1875" y="10"/>
                  </a:lnTo>
                  <a:lnTo>
                    <a:pt x="1834" y="25"/>
                  </a:lnTo>
                  <a:lnTo>
                    <a:pt x="1795" y="45"/>
                  </a:lnTo>
                  <a:lnTo>
                    <a:pt x="1758" y="70"/>
                  </a:lnTo>
                  <a:lnTo>
                    <a:pt x="1725" y="100"/>
                  </a:lnTo>
                  <a:lnTo>
                    <a:pt x="1695" y="133"/>
                  </a:lnTo>
                  <a:lnTo>
                    <a:pt x="1670" y="170"/>
                  </a:lnTo>
                  <a:lnTo>
                    <a:pt x="1651" y="209"/>
                  </a:lnTo>
                  <a:lnTo>
                    <a:pt x="1635" y="249"/>
                  </a:lnTo>
                  <a:lnTo>
                    <a:pt x="1621" y="292"/>
                  </a:lnTo>
                  <a:lnTo>
                    <a:pt x="1610" y="334"/>
                  </a:lnTo>
                  <a:lnTo>
                    <a:pt x="1600" y="378"/>
                  </a:lnTo>
                  <a:lnTo>
                    <a:pt x="1589" y="426"/>
                  </a:lnTo>
                  <a:lnTo>
                    <a:pt x="1576" y="472"/>
                  </a:lnTo>
                  <a:lnTo>
                    <a:pt x="1561" y="519"/>
                  </a:lnTo>
                  <a:lnTo>
                    <a:pt x="1543" y="565"/>
                  </a:lnTo>
                  <a:lnTo>
                    <a:pt x="1519" y="610"/>
                  </a:lnTo>
                  <a:lnTo>
                    <a:pt x="1491" y="652"/>
                  </a:lnTo>
                  <a:lnTo>
                    <a:pt x="1456" y="692"/>
                  </a:lnTo>
                  <a:lnTo>
                    <a:pt x="1415" y="727"/>
                  </a:lnTo>
                  <a:lnTo>
                    <a:pt x="1372" y="757"/>
                  </a:lnTo>
                  <a:lnTo>
                    <a:pt x="1329" y="779"/>
                  </a:lnTo>
                  <a:lnTo>
                    <a:pt x="1282" y="797"/>
                  </a:lnTo>
                  <a:lnTo>
                    <a:pt x="1236" y="813"/>
                  </a:lnTo>
                  <a:lnTo>
                    <a:pt x="1189" y="825"/>
                  </a:lnTo>
                  <a:lnTo>
                    <a:pt x="1142" y="837"/>
                  </a:lnTo>
                  <a:lnTo>
                    <a:pt x="1098" y="848"/>
                  </a:lnTo>
                  <a:lnTo>
                    <a:pt x="1054" y="859"/>
                  </a:lnTo>
                  <a:lnTo>
                    <a:pt x="1012" y="872"/>
                  </a:lnTo>
                  <a:lnTo>
                    <a:pt x="973" y="889"/>
                  </a:lnTo>
                  <a:lnTo>
                    <a:pt x="934" y="908"/>
                  </a:lnTo>
                  <a:lnTo>
                    <a:pt x="897" y="932"/>
                  </a:lnTo>
                  <a:lnTo>
                    <a:pt x="864" y="961"/>
                  </a:lnTo>
                  <a:lnTo>
                    <a:pt x="833" y="996"/>
                  </a:lnTo>
                  <a:lnTo>
                    <a:pt x="809" y="1033"/>
                  </a:lnTo>
                  <a:lnTo>
                    <a:pt x="790" y="1071"/>
                  </a:lnTo>
                  <a:lnTo>
                    <a:pt x="774" y="1111"/>
                  </a:lnTo>
                  <a:lnTo>
                    <a:pt x="760" y="1153"/>
                  </a:lnTo>
                  <a:lnTo>
                    <a:pt x="749" y="1197"/>
                  </a:lnTo>
                  <a:lnTo>
                    <a:pt x="739" y="1240"/>
                  </a:lnTo>
                  <a:lnTo>
                    <a:pt x="727" y="1288"/>
                  </a:lnTo>
                  <a:lnTo>
                    <a:pt x="714" y="1334"/>
                  </a:lnTo>
                  <a:lnTo>
                    <a:pt x="700" y="1380"/>
                  </a:lnTo>
                  <a:lnTo>
                    <a:pt x="682" y="1427"/>
                  </a:lnTo>
                  <a:lnTo>
                    <a:pt x="658" y="1472"/>
                  </a:lnTo>
                  <a:lnTo>
                    <a:pt x="630" y="1514"/>
                  </a:lnTo>
                  <a:lnTo>
                    <a:pt x="594" y="1554"/>
                  </a:lnTo>
                  <a:lnTo>
                    <a:pt x="554" y="1589"/>
                  </a:lnTo>
                  <a:lnTo>
                    <a:pt x="511" y="1619"/>
                  </a:lnTo>
                  <a:lnTo>
                    <a:pt x="466" y="1641"/>
                  </a:lnTo>
                  <a:lnTo>
                    <a:pt x="421" y="1659"/>
                  </a:lnTo>
                  <a:lnTo>
                    <a:pt x="375" y="1675"/>
                  </a:lnTo>
                  <a:lnTo>
                    <a:pt x="328" y="1687"/>
                  </a:lnTo>
                  <a:lnTo>
                    <a:pt x="281" y="1699"/>
                  </a:lnTo>
                  <a:lnTo>
                    <a:pt x="237" y="1710"/>
                  </a:lnTo>
                  <a:lnTo>
                    <a:pt x="193" y="1721"/>
                  </a:lnTo>
                  <a:lnTo>
                    <a:pt x="151" y="1734"/>
                  </a:lnTo>
                  <a:lnTo>
                    <a:pt x="112" y="1750"/>
                  </a:lnTo>
                  <a:lnTo>
                    <a:pt x="73" y="1770"/>
                  </a:lnTo>
                  <a:lnTo>
                    <a:pt x="36" y="1794"/>
                  </a:lnTo>
                  <a:lnTo>
                    <a:pt x="3" y="1823"/>
                  </a:lnTo>
                  <a:lnTo>
                    <a:pt x="0" y="1826"/>
                  </a:lnTo>
                  <a:lnTo>
                    <a:pt x="0" y="1729"/>
                  </a:lnTo>
                  <a:lnTo>
                    <a:pt x="34" y="1707"/>
                  </a:lnTo>
                  <a:lnTo>
                    <a:pt x="77" y="1685"/>
                  </a:lnTo>
                  <a:lnTo>
                    <a:pt x="123" y="1666"/>
                  </a:lnTo>
                  <a:lnTo>
                    <a:pt x="169" y="1651"/>
                  </a:lnTo>
                  <a:lnTo>
                    <a:pt x="217" y="1638"/>
                  </a:lnTo>
                  <a:lnTo>
                    <a:pt x="263" y="1627"/>
                  </a:lnTo>
                  <a:lnTo>
                    <a:pt x="308" y="1617"/>
                  </a:lnTo>
                  <a:lnTo>
                    <a:pt x="351" y="1605"/>
                  </a:lnTo>
                  <a:lnTo>
                    <a:pt x="393" y="1592"/>
                  </a:lnTo>
                  <a:lnTo>
                    <a:pt x="433" y="1577"/>
                  </a:lnTo>
                  <a:lnTo>
                    <a:pt x="472" y="1557"/>
                  </a:lnTo>
                  <a:lnTo>
                    <a:pt x="508" y="1532"/>
                  </a:lnTo>
                  <a:lnTo>
                    <a:pt x="542" y="1502"/>
                  </a:lnTo>
                  <a:lnTo>
                    <a:pt x="573" y="1469"/>
                  </a:lnTo>
                  <a:lnTo>
                    <a:pt x="596" y="1432"/>
                  </a:lnTo>
                  <a:lnTo>
                    <a:pt x="616" y="1393"/>
                  </a:lnTo>
                  <a:lnTo>
                    <a:pt x="631" y="1352"/>
                  </a:lnTo>
                  <a:lnTo>
                    <a:pt x="645" y="1310"/>
                  </a:lnTo>
                  <a:lnTo>
                    <a:pt x="657" y="1267"/>
                  </a:lnTo>
                  <a:lnTo>
                    <a:pt x="668" y="1223"/>
                  </a:lnTo>
                  <a:lnTo>
                    <a:pt x="679" y="1176"/>
                  </a:lnTo>
                  <a:lnTo>
                    <a:pt x="692" y="1130"/>
                  </a:lnTo>
                  <a:lnTo>
                    <a:pt x="706" y="1083"/>
                  </a:lnTo>
                  <a:lnTo>
                    <a:pt x="724" y="1037"/>
                  </a:lnTo>
                  <a:lnTo>
                    <a:pt x="748" y="992"/>
                  </a:lnTo>
                  <a:lnTo>
                    <a:pt x="776" y="950"/>
                  </a:lnTo>
                  <a:lnTo>
                    <a:pt x="812" y="910"/>
                  </a:lnTo>
                  <a:lnTo>
                    <a:pt x="851" y="875"/>
                  </a:lnTo>
                  <a:lnTo>
                    <a:pt x="895" y="845"/>
                  </a:lnTo>
                  <a:lnTo>
                    <a:pt x="939" y="823"/>
                  </a:lnTo>
                  <a:lnTo>
                    <a:pt x="984" y="804"/>
                  </a:lnTo>
                  <a:lnTo>
                    <a:pt x="1030" y="789"/>
                  </a:lnTo>
                  <a:lnTo>
                    <a:pt x="1078" y="776"/>
                  </a:lnTo>
                  <a:lnTo>
                    <a:pt x="1126" y="765"/>
                  </a:lnTo>
                  <a:lnTo>
                    <a:pt x="1169" y="754"/>
                  </a:lnTo>
                  <a:lnTo>
                    <a:pt x="1212" y="743"/>
                  </a:lnTo>
                  <a:lnTo>
                    <a:pt x="1254" y="730"/>
                  </a:lnTo>
                  <a:lnTo>
                    <a:pt x="1295" y="713"/>
                  </a:lnTo>
                  <a:lnTo>
                    <a:pt x="1333" y="694"/>
                  </a:lnTo>
                  <a:lnTo>
                    <a:pt x="1369" y="670"/>
                  </a:lnTo>
                  <a:lnTo>
                    <a:pt x="1404" y="640"/>
                  </a:lnTo>
                  <a:lnTo>
                    <a:pt x="1434" y="605"/>
                  </a:lnTo>
                  <a:lnTo>
                    <a:pt x="1457" y="569"/>
                  </a:lnTo>
                  <a:lnTo>
                    <a:pt x="1477" y="531"/>
                  </a:lnTo>
                  <a:lnTo>
                    <a:pt x="1492" y="491"/>
                  </a:lnTo>
                  <a:lnTo>
                    <a:pt x="1506" y="448"/>
                  </a:lnTo>
                  <a:lnTo>
                    <a:pt x="1518" y="405"/>
                  </a:lnTo>
                  <a:lnTo>
                    <a:pt x="1529" y="362"/>
                  </a:lnTo>
                  <a:lnTo>
                    <a:pt x="1540" y="314"/>
                  </a:lnTo>
                  <a:lnTo>
                    <a:pt x="1553" y="268"/>
                  </a:lnTo>
                  <a:lnTo>
                    <a:pt x="1567" y="221"/>
                  </a:lnTo>
                  <a:lnTo>
                    <a:pt x="1586" y="175"/>
                  </a:lnTo>
                  <a:lnTo>
                    <a:pt x="1609" y="130"/>
                  </a:lnTo>
                  <a:lnTo>
                    <a:pt x="1637" y="88"/>
                  </a:lnTo>
                  <a:lnTo>
                    <a:pt x="1673" y="48"/>
                  </a:lnTo>
                  <a:lnTo>
                    <a:pt x="1714" y="13"/>
                  </a:lnTo>
                  <a:lnTo>
                    <a:pt x="17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4262438" y="1600200"/>
              <a:ext cx="1138238" cy="1190625"/>
            </a:xfrm>
            <a:custGeom>
              <a:avLst/>
              <a:gdLst>
                <a:gd name="T0" fmla="*/ 1434 w 1434"/>
                <a:gd name="T1" fmla="*/ 0 h 1500"/>
                <a:gd name="T2" fmla="*/ 1410 w 1434"/>
                <a:gd name="T3" fmla="*/ 66 h 1500"/>
                <a:gd name="T4" fmla="*/ 1385 w 1434"/>
                <a:gd name="T5" fmla="*/ 163 h 1500"/>
                <a:gd name="T6" fmla="*/ 1361 w 1434"/>
                <a:gd name="T7" fmla="*/ 256 h 1500"/>
                <a:gd name="T8" fmla="*/ 1327 w 1434"/>
                <a:gd name="T9" fmla="*/ 349 h 1500"/>
                <a:gd name="T10" fmla="*/ 1275 w 1434"/>
                <a:gd name="T11" fmla="*/ 436 h 1500"/>
                <a:gd name="T12" fmla="*/ 1200 w 1434"/>
                <a:gd name="T13" fmla="*/ 512 h 1500"/>
                <a:gd name="T14" fmla="*/ 1113 w 1434"/>
                <a:gd name="T15" fmla="*/ 563 h 1500"/>
                <a:gd name="T16" fmla="*/ 1021 w 1434"/>
                <a:gd name="T17" fmla="*/ 597 h 1500"/>
                <a:gd name="T18" fmla="*/ 927 w 1434"/>
                <a:gd name="T19" fmla="*/ 621 h 1500"/>
                <a:gd name="T20" fmla="*/ 840 w 1434"/>
                <a:gd name="T21" fmla="*/ 643 h 1500"/>
                <a:gd name="T22" fmla="*/ 757 w 1434"/>
                <a:gd name="T23" fmla="*/ 673 h 1500"/>
                <a:gd name="T24" fmla="*/ 682 w 1434"/>
                <a:gd name="T25" fmla="*/ 716 h 1500"/>
                <a:gd name="T26" fmla="*/ 619 w 1434"/>
                <a:gd name="T27" fmla="*/ 781 h 1500"/>
                <a:gd name="T28" fmla="*/ 574 w 1434"/>
                <a:gd name="T29" fmla="*/ 855 h 1500"/>
                <a:gd name="T30" fmla="*/ 546 w 1434"/>
                <a:gd name="T31" fmla="*/ 938 h 1500"/>
                <a:gd name="T32" fmla="*/ 524 w 1434"/>
                <a:gd name="T33" fmla="*/ 1024 h 1500"/>
                <a:gd name="T34" fmla="*/ 500 w 1434"/>
                <a:gd name="T35" fmla="*/ 1118 h 1500"/>
                <a:gd name="T36" fmla="*/ 466 w 1434"/>
                <a:gd name="T37" fmla="*/ 1211 h 1500"/>
                <a:gd name="T38" fmla="*/ 414 w 1434"/>
                <a:gd name="T39" fmla="*/ 1298 h 1500"/>
                <a:gd name="T40" fmla="*/ 339 w 1434"/>
                <a:gd name="T41" fmla="*/ 1375 h 1500"/>
                <a:gd name="T42" fmla="*/ 252 w 1434"/>
                <a:gd name="T43" fmla="*/ 1425 h 1500"/>
                <a:gd name="T44" fmla="*/ 160 w 1434"/>
                <a:gd name="T45" fmla="*/ 1459 h 1500"/>
                <a:gd name="T46" fmla="*/ 66 w 1434"/>
                <a:gd name="T47" fmla="*/ 1483 h 1500"/>
                <a:gd name="T48" fmla="*/ 0 w 1434"/>
                <a:gd name="T49" fmla="*/ 1500 h 1500"/>
                <a:gd name="T50" fmla="*/ 4 w 1434"/>
                <a:gd name="T51" fmla="*/ 1422 h 1500"/>
                <a:gd name="T52" fmla="*/ 92 w 1434"/>
                <a:gd name="T53" fmla="*/ 1401 h 1500"/>
                <a:gd name="T54" fmla="*/ 178 w 1434"/>
                <a:gd name="T55" fmla="*/ 1376 h 1500"/>
                <a:gd name="T56" fmla="*/ 256 w 1434"/>
                <a:gd name="T57" fmla="*/ 1341 h 1500"/>
                <a:gd name="T58" fmla="*/ 328 w 1434"/>
                <a:gd name="T59" fmla="*/ 1287 h 1500"/>
                <a:gd name="T60" fmla="*/ 381 w 1434"/>
                <a:gd name="T61" fmla="*/ 1216 h 1500"/>
                <a:gd name="T62" fmla="*/ 416 w 1434"/>
                <a:gd name="T63" fmla="*/ 1137 h 1500"/>
                <a:gd name="T64" fmla="*/ 441 w 1434"/>
                <a:gd name="T65" fmla="*/ 1052 h 1500"/>
                <a:gd name="T66" fmla="*/ 463 w 1434"/>
                <a:gd name="T67" fmla="*/ 961 h 1500"/>
                <a:gd name="T68" fmla="*/ 491 w 1434"/>
                <a:gd name="T69" fmla="*/ 868 h 1500"/>
                <a:gd name="T70" fmla="*/ 532 w 1434"/>
                <a:gd name="T71" fmla="*/ 778 h 1500"/>
                <a:gd name="T72" fmla="*/ 596 w 1434"/>
                <a:gd name="T73" fmla="*/ 694 h 1500"/>
                <a:gd name="T74" fmla="*/ 679 w 1434"/>
                <a:gd name="T75" fmla="*/ 631 h 1500"/>
                <a:gd name="T76" fmla="*/ 769 w 1434"/>
                <a:gd name="T77" fmla="*/ 589 h 1500"/>
                <a:gd name="T78" fmla="*/ 862 w 1434"/>
                <a:gd name="T79" fmla="*/ 561 h 1500"/>
                <a:gd name="T80" fmla="*/ 953 w 1434"/>
                <a:gd name="T81" fmla="*/ 540 h 1500"/>
                <a:gd name="T82" fmla="*/ 1039 w 1434"/>
                <a:gd name="T83" fmla="*/ 514 h 1500"/>
                <a:gd name="T84" fmla="*/ 1117 w 1434"/>
                <a:gd name="T85" fmla="*/ 479 h 1500"/>
                <a:gd name="T86" fmla="*/ 1189 w 1434"/>
                <a:gd name="T87" fmla="*/ 425 h 1500"/>
                <a:gd name="T88" fmla="*/ 1242 w 1434"/>
                <a:gd name="T89" fmla="*/ 355 h 1500"/>
                <a:gd name="T90" fmla="*/ 1278 w 1434"/>
                <a:gd name="T91" fmla="*/ 275 h 1500"/>
                <a:gd name="T92" fmla="*/ 1302 w 1434"/>
                <a:gd name="T93" fmla="*/ 191 h 1500"/>
                <a:gd name="T94" fmla="*/ 1324 w 1434"/>
                <a:gd name="T95" fmla="*/ 101 h 1500"/>
                <a:gd name="T96" fmla="*/ 1350 w 1434"/>
                <a:gd name="T97" fmla="*/ 13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34" h="1500">
                  <a:moveTo>
                    <a:pt x="1354" y="0"/>
                  </a:moveTo>
                  <a:lnTo>
                    <a:pt x="1434" y="0"/>
                  </a:lnTo>
                  <a:lnTo>
                    <a:pt x="1425" y="21"/>
                  </a:lnTo>
                  <a:lnTo>
                    <a:pt x="1410" y="66"/>
                  </a:lnTo>
                  <a:lnTo>
                    <a:pt x="1396" y="114"/>
                  </a:lnTo>
                  <a:lnTo>
                    <a:pt x="1385" y="163"/>
                  </a:lnTo>
                  <a:lnTo>
                    <a:pt x="1373" y="210"/>
                  </a:lnTo>
                  <a:lnTo>
                    <a:pt x="1361" y="256"/>
                  </a:lnTo>
                  <a:lnTo>
                    <a:pt x="1345" y="304"/>
                  </a:lnTo>
                  <a:lnTo>
                    <a:pt x="1327" y="349"/>
                  </a:lnTo>
                  <a:lnTo>
                    <a:pt x="1305" y="394"/>
                  </a:lnTo>
                  <a:lnTo>
                    <a:pt x="1275" y="436"/>
                  </a:lnTo>
                  <a:lnTo>
                    <a:pt x="1240" y="476"/>
                  </a:lnTo>
                  <a:lnTo>
                    <a:pt x="1200" y="512"/>
                  </a:lnTo>
                  <a:lnTo>
                    <a:pt x="1156" y="541"/>
                  </a:lnTo>
                  <a:lnTo>
                    <a:pt x="1113" y="563"/>
                  </a:lnTo>
                  <a:lnTo>
                    <a:pt x="1067" y="582"/>
                  </a:lnTo>
                  <a:lnTo>
                    <a:pt x="1021" y="597"/>
                  </a:lnTo>
                  <a:lnTo>
                    <a:pt x="973" y="610"/>
                  </a:lnTo>
                  <a:lnTo>
                    <a:pt x="927" y="621"/>
                  </a:lnTo>
                  <a:lnTo>
                    <a:pt x="882" y="632"/>
                  </a:lnTo>
                  <a:lnTo>
                    <a:pt x="840" y="643"/>
                  </a:lnTo>
                  <a:lnTo>
                    <a:pt x="798" y="656"/>
                  </a:lnTo>
                  <a:lnTo>
                    <a:pt x="757" y="673"/>
                  </a:lnTo>
                  <a:lnTo>
                    <a:pt x="718" y="692"/>
                  </a:lnTo>
                  <a:lnTo>
                    <a:pt x="682" y="716"/>
                  </a:lnTo>
                  <a:lnTo>
                    <a:pt x="648" y="746"/>
                  </a:lnTo>
                  <a:lnTo>
                    <a:pt x="619" y="781"/>
                  </a:lnTo>
                  <a:lnTo>
                    <a:pt x="594" y="817"/>
                  </a:lnTo>
                  <a:lnTo>
                    <a:pt x="574" y="855"/>
                  </a:lnTo>
                  <a:lnTo>
                    <a:pt x="559" y="896"/>
                  </a:lnTo>
                  <a:lnTo>
                    <a:pt x="546" y="938"/>
                  </a:lnTo>
                  <a:lnTo>
                    <a:pt x="533" y="981"/>
                  </a:lnTo>
                  <a:lnTo>
                    <a:pt x="524" y="1024"/>
                  </a:lnTo>
                  <a:lnTo>
                    <a:pt x="512" y="1072"/>
                  </a:lnTo>
                  <a:lnTo>
                    <a:pt x="500" y="1118"/>
                  </a:lnTo>
                  <a:lnTo>
                    <a:pt x="484" y="1166"/>
                  </a:lnTo>
                  <a:lnTo>
                    <a:pt x="466" y="1211"/>
                  </a:lnTo>
                  <a:lnTo>
                    <a:pt x="442" y="1256"/>
                  </a:lnTo>
                  <a:lnTo>
                    <a:pt x="414" y="1298"/>
                  </a:lnTo>
                  <a:lnTo>
                    <a:pt x="379" y="1338"/>
                  </a:lnTo>
                  <a:lnTo>
                    <a:pt x="339" y="1375"/>
                  </a:lnTo>
                  <a:lnTo>
                    <a:pt x="295" y="1403"/>
                  </a:lnTo>
                  <a:lnTo>
                    <a:pt x="252" y="1425"/>
                  </a:lnTo>
                  <a:lnTo>
                    <a:pt x="206" y="1445"/>
                  </a:lnTo>
                  <a:lnTo>
                    <a:pt x="160" y="1459"/>
                  </a:lnTo>
                  <a:lnTo>
                    <a:pt x="112" y="1472"/>
                  </a:lnTo>
                  <a:lnTo>
                    <a:pt x="66" y="1483"/>
                  </a:lnTo>
                  <a:lnTo>
                    <a:pt x="17" y="1495"/>
                  </a:lnTo>
                  <a:lnTo>
                    <a:pt x="0" y="1500"/>
                  </a:lnTo>
                  <a:lnTo>
                    <a:pt x="0" y="1424"/>
                  </a:lnTo>
                  <a:lnTo>
                    <a:pt x="4" y="1422"/>
                  </a:lnTo>
                  <a:lnTo>
                    <a:pt x="49" y="1411"/>
                  </a:lnTo>
                  <a:lnTo>
                    <a:pt x="92" y="1401"/>
                  </a:lnTo>
                  <a:lnTo>
                    <a:pt x="136" y="1390"/>
                  </a:lnTo>
                  <a:lnTo>
                    <a:pt x="178" y="1376"/>
                  </a:lnTo>
                  <a:lnTo>
                    <a:pt x="218" y="1361"/>
                  </a:lnTo>
                  <a:lnTo>
                    <a:pt x="256" y="1341"/>
                  </a:lnTo>
                  <a:lnTo>
                    <a:pt x="293" y="1316"/>
                  </a:lnTo>
                  <a:lnTo>
                    <a:pt x="328" y="1287"/>
                  </a:lnTo>
                  <a:lnTo>
                    <a:pt x="357" y="1253"/>
                  </a:lnTo>
                  <a:lnTo>
                    <a:pt x="381" y="1216"/>
                  </a:lnTo>
                  <a:lnTo>
                    <a:pt x="400" y="1177"/>
                  </a:lnTo>
                  <a:lnTo>
                    <a:pt x="416" y="1137"/>
                  </a:lnTo>
                  <a:lnTo>
                    <a:pt x="430" y="1095"/>
                  </a:lnTo>
                  <a:lnTo>
                    <a:pt x="441" y="1052"/>
                  </a:lnTo>
                  <a:lnTo>
                    <a:pt x="452" y="1008"/>
                  </a:lnTo>
                  <a:lnTo>
                    <a:pt x="463" y="961"/>
                  </a:lnTo>
                  <a:lnTo>
                    <a:pt x="476" y="914"/>
                  </a:lnTo>
                  <a:lnTo>
                    <a:pt x="491" y="868"/>
                  </a:lnTo>
                  <a:lnTo>
                    <a:pt x="510" y="821"/>
                  </a:lnTo>
                  <a:lnTo>
                    <a:pt x="532" y="778"/>
                  </a:lnTo>
                  <a:lnTo>
                    <a:pt x="560" y="734"/>
                  </a:lnTo>
                  <a:lnTo>
                    <a:pt x="596" y="694"/>
                  </a:lnTo>
                  <a:lnTo>
                    <a:pt x="637" y="659"/>
                  </a:lnTo>
                  <a:lnTo>
                    <a:pt x="679" y="631"/>
                  </a:lnTo>
                  <a:lnTo>
                    <a:pt x="724" y="607"/>
                  </a:lnTo>
                  <a:lnTo>
                    <a:pt x="769" y="589"/>
                  </a:lnTo>
                  <a:lnTo>
                    <a:pt x="816" y="573"/>
                  </a:lnTo>
                  <a:lnTo>
                    <a:pt x="862" y="561"/>
                  </a:lnTo>
                  <a:lnTo>
                    <a:pt x="910" y="549"/>
                  </a:lnTo>
                  <a:lnTo>
                    <a:pt x="953" y="540"/>
                  </a:lnTo>
                  <a:lnTo>
                    <a:pt x="997" y="527"/>
                  </a:lnTo>
                  <a:lnTo>
                    <a:pt x="1039" y="514"/>
                  </a:lnTo>
                  <a:lnTo>
                    <a:pt x="1079" y="499"/>
                  </a:lnTo>
                  <a:lnTo>
                    <a:pt x="1117" y="479"/>
                  </a:lnTo>
                  <a:lnTo>
                    <a:pt x="1154" y="454"/>
                  </a:lnTo>
                  <a:lnTo>
                    <a:pt x="1189" y="425"/>
                  </a:lnTo>
                  <a:lnTo>
                    <a:pt x="1218" y="391"/>
                  </a:lnTo>
                  <a:lnTo>
                    <a:pt x="1242" y="355"/>
                  </a:lnTo>
                  <a:lnTo>
                    <a:pt x="1261" y="315"/>
                  </a:lnTo>
                  <a:lnTo>
                    <a:pt x="1278" y="275"/>
                  </a:lnTo>
                  <a:lnTo>
                    <a:pt x="1291" y="233"/>
                  </a:lnTo>
                  <a:lnTo>
                    <a:pt x="1302" y="191"/>
                  </a:lnTo>
                  <a:lnTo>
                    <a:pt x="1313" y="146"/>
                  </a:lnTo>
                  <a:lnTo>
                    <a:pt x="1324" y="101"/>
                  </a:lnTo>
                  <a:lnTo>
                    <a:pt x="1336" y="57"/>
                  </a:lnTo>
                  <a:lnTo>
                    <a:pt x="1350" y="13"/>
                  </a:lnTo>
                  <a:lnTo>
                    <a:pt x="1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auto">
            <a:xfrm>
              <a:off x="4262438" y="1600200"/>
              <a:ext cx="917575" cy="971550"/>
            </a:xfrm>
            <a:custGeom>
              <a:avLst/>
              <a:gdLst>
                <a:gd name="T0" fmla="*/ 1156 w 1156"/>
                <a:gd name="T1" fmla="*/ 0 h 1225"/>
                <a:gd name="T2" fmla="*/ 1130 w 1156"/>
                <a:gd name="T3" fmla="*/ 88 h 1225"/>
                <a:gd name="T4" fmla="*/ 1089 w 1156"/>
                <a:gd name="T5" fmla="*/ 178 h 1225"/>
                <a:gd name="T6" fmla="*/ 1025 w 1156"/>
                <a:gd name="T7" fmla="*/ 261 h 1225"/>
                <a:gd name="T8" fmla="*/ 942 w 1156"/>
                <a:gd name="T9" fmla="*/ 325 h 1225"/>
                <a:gd name="T10" fmla="*/ 851 w 1156"/>
                <a:gd name="T11" fmla="*/ 367 h 1225"/>
                <a:gd name="T12" fmla="*/ 759 w 1156"/>
                <a:gd name="T13" fmla="*/ 394 h 1225"/>
                <a:gd name="T14" fmla="*/ 668 w 1156"/>
                <a:gd name="T15" fmla="*/ 416 h 1225"/>
                <a:gd name="T16" fmla="*/ 582 w 1156"/>
                <a:gd name="T17" fmla="*/ 441 h 1225"/>
                <a:gd name="T18" fmla="*/ 504 w 1156"/>
                <a:gd name="T19" fmla="*/ 476 h 1225"/>
                <a:gd name="T20" fmla="*/ 433 w 1156"/>
                <a:gd name="T21" fmla="*/ 531 h 1225"/>
                <a:gd name="T22" fmla="*/ 379 w 1156"/>
                <a:gd name="T23" fmla="*/ 601 h 1225"/>
                <a:gd name="T24" fmla="*/ 343 w 1156"/>
                <a:gd name="T25" fmla="*/ 680 h 1225"/>
                <a:gd name="T26" fmla="*/ 319 w 1156"/>
                <a:gd name="T27" fmla="*/ 765 h 1225"/>
                <a:gd name="T28" fmla="*/ 297 w 1156"/>
                <a:gd name="T29" fmla="*/ 856 h 1225"/>
                <a:gd name="T30" fmla="*/ 269 w 1156"/>
                <a:gd name="T31" fmla="*/ 950 h 1225"/>
                <a:gd name="T32" fmla="*/ 228 w 1156"/>
                <a:gd name="T33" fmla="*/ 1040 h 1225"/>
                <a:gd name="T34" fmla="*/ 164 w 1156"/>
                <a:gd name="T35" fmla="*/ 1123 h 1225"/>
                <a:gd name="T36" fmla="*/ 81 w 1156"/>
                <a:gd name="T37" fmla="*/ 1187 h 1225"/>
                <a:gd name="T38" fmla="*/ 0 w 1156"/>
                <a:gd name="T39" fmla="*/ 1225 h 1225"/>
                <a:gd name="T40" fmla="*/ 3 w 1156"/>
                <a:gd name="T41" fmla="*/ 1145 h 1225"/>
                <a:gd name="T42" fmla="*/ 77 w 1156"/>
                <a:gd name="T43" fmla="*/ 1102 h 1225"/>
                <a:gd name="T44" fmla="*/ 141 w 1156"/>
                <a:gd name="T45" fmla="*/ 1037 h 1225"/>
                <a:gd name="T46" fmla="*/ 185 w 1156"/>
                <a:gd name="T47" fmla="*/ 961 h 1225"/>
                <a:gd name="T48" fmla="*/ 214 w 1156"/>
                <a:gd name="T49" fmla="*/ 880 h 1225"/>
                <a:gd name="T50" fmla="*/ 237 w 1156"/>
                <a:gd name="T51" fmla="*/ 792 h 1225"/>
                <a:gd name="T52" fmla="*/ 260 w 1156"/>
                <a:gd name="T53" fmla="*/ 698 h 1225"/>
                <a:gd name="T54" fmla="*/ 294 w 1156"/>
                <a:gd name="T55" fmla="*/ 605 h 1225"/>
                <a:gd name="T56" fmla="*/ 346 w 1156"/>
                <a:gd name="T57" fmla="*/ 519 h 1225"/>
                <a:gd name="T58" fmla="*/ 421 w 1156"/>
                <a:gd name="T59" fmla="*/ 443 h 1225"/>
                <a:gd name="T60" fmla="*/ 508 w 1156"/>
                <a:gd name="T61" fmla="*/ 391 h 1225"/>
                <a:gd name="T62" fmla="*/ 601 w 1156"/>
                <a:gd name="T63" fmla="*/ 359 h 1225"/>
                <a:gd name="T64" fmla="*/ 694 w 1156"/>
                <a:gd name="T65" fmla="*/ 334 h 1225"/>
                <a:gd name="T66" fmla="*/ 781 w 1156"/>
                <a:gd name="T67" fmla="*/ 313 h 1225"/>
                <a:gd name="T68" fmla="*/ 864 w 1156"/>
                <a:gd name="T69" fmla="*/ 283 h 1225"/>
                <a:gd name="T70" fmla="*/ 939 w 1156"/>
                <a:gd name="T71" fmla="*/ 240 h 1225"/>
                <a:gd name="T72" fmla="*/ 1002 w 1156"/>
                <a:gd name="T73" fmla="*/ 175 h 1225"/>
                <a:gd name="T74" fmla="*/ 1046 w 1156"/>
                <a:gd name="T75" fmla="*/ 100 h 1225"/>
                <a:gd name="T76" fmla="*/ 1075 w 1156"/>
                <a:gd name="T77" fmla="*/ 18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56" h="1225">
                  <a:moveTo>
                    <a:pt x="1081" y="0"/>
                  </a:moveTo>
                  <a:lnTo>
                    <a:pt x="1156" y="0"/>
                  </a:lnTo>
                  <a:lnTo>
                    <a:pt x="1145" y="41"/>
                  </a:lnTo>
                  <a:lnTo>
                    <a:pt x="1130" y="88"/>
                  </a:lnTo>
                  <a:lnTo>
                    <a:pt x="1112" y="133"/>
                  </a:lnTo>
                  <a:lnTo>
                    <a:pt x="1089" y="178"/>
                  </a:lnTo>
                  <a:lnTo>
                    <a:pt x="1060" y="220"/>
                  </a:lnTo>
                  <a:lnTo>
                    <a:pt x="1025" y="261"/>
                  </a:lnTo>
                  <a:lnTo>
                    <a:pt x="984" y="297"/>
                  </a:lnTo>
                  <a:lnTo>
                    <a:pt x="942" y="325"/>
                  </a:lnTo>
                  <a:lnTo>
                    <a:pt x="897" y="348"/>
                  </a:lnTo>
                  <a:lnTo>
                    <a:pt x="851" y="367"/>
                  </a:lnTo>
                  <a:lnTo>
                    <a:pt x="805" y="381"/>
                  </a:lnTo>
                  <a:lnTo>
                    <a:pt x="759" y="394"/>
                  </a:lnTo>
                  <a:lnTo>
                    <a:pt x="711" y="405"/>
                  </a:lnTo>
                  <a:lnTo>
                    <a:pt x="668" y="416"/>
                  </a:lnTo>
                  <a:lnTo>
                    <a:pt x="624" y="427"/>
                  </a:lnTo>
                  <a:lnTo>
                    <a:pt x="582" y="441"/>
                  </a:lnTo>
                  <a:lnTo>
                    <a:pt x="542" y="457"/>
                  </a:lnTo>
                  <a:lnTo>
                    <a:pt x="504" y="476"/>
                  </a:lnTo>
                  <a:lnTo>
                    <a:pt x="466" y="500"/>
                  </a:lnTo>
                  <a:lnTo>
                    <a:pt x="433" y="531"/>
                  </a:lnTo>
                  <a:lnTo>
                    <a:pt x="403" y="565"/>
                  </a:lnTo>
                  <a:lnTo>
                    <a:pt x="379" y="601"/>
                  </a:lnTo>
                  <a:lnTo>
                    <a:pt x="360" y="640"/>
                  </a:lnTo>
                  <a:lnTo>
                    <a:pt x="343" y="680"/>
                  </a:lnTo>
                  <a:lnTo>
                    <a:pt x="330" y="722"/>
                  </a:lnTo>
                  <a:lnTo>
                    <a:pt x="319" y="765"/>
                  </a:lnTo>
                  <a:lnTo>
                    <a:pt x="308" y="810"/>
                  </a:lnTo>
                  <a:lnTo>
                    <a:pt x="297" y="856"/>
                  </a:lnTo>
                  <a:lnTo>
                    <a:pt x="284" y="904"/>
                  </a:lnTo>
                  <a:lnTo>
                    <a:pt x="269" y="950"/>
                  </a:lnTo>
                  <a:lnTo>
                    <a:pt x="251" y="995"/>
                  </a:lnTo>
                  <a:lnTo>
                    <a:pt x="228" y="1040"/>
                  </a:lnTo>
                  <a:lnTo>
                    <a:pt x="199" y="1083"/>
                  </a:lnTo>
                  <a:lnTo>
                    <a:pt x="164" y="1123"/>
                  </a:lnTo>
                  <a:lnTo>
                    <a:pt x="123" y="1159"/>
                  </a:lnTo>
                  <a:lnTo>
                    <a:pt x="81" y="1187"/>
                  </a:lnTo>
                  <a:lnTo>
                    <a:pt x="36" y="1211"/>
                  </a:lnTo>
                  <a:lnTo>
                    <a:pt x="0" y="1225"/>
                  </a:lnTo>
                  <a:lnTo>
                    <a:pt x="0" y="1146"/>
                  </a:lnTo>
                  <a:lnTo>
                    <a:pt x="3" y="1145"/>
                  </a:lnTo>
                  <a:lnTo>
                    <a:pt x="41" y="1125"/>
                  </a:lnTo>
                  <a:lnTo>
                    <a:pt x="77" y="1102"/>
                  </a:lnTo>
                  <a:lnTo>
                    <a:pt x="112" y="1071"/>
                  </a:lnTo>
                  <a:lnTo>
                    <a:pt x="141" y="1037"/>
                  </a:lnTo>
                  <a:lnTo>
                    <a:pt x="165" y="1001"/>
                  </a:lnTo>
                  <a:lnTo>
                    <a:pt x="185" y="961"/>
                  </a:lnTo>
                  <a:lnTo>
                    <a:pt x="202" y="922"/>
                  </a:lnTo>
                  <a:lnTo>
                    <a:pt x="214" y="880"/>
                  </a:lnTo>
                  <a:lnTo>
                    <a:pt x="225" y="837"/>
                  </a:lnTo>
                  <a:lnTo>
                    <a:pt x="237" y="792"/>
                  </a:lnTo>
                  <a:lnTo>
                    <a:pt x="248" y="746"/>
                  </a:lnTo>
                  <a:lnTo>
                    <a:pt x="260" y="698"/>
                  </a:lnTo>
                  <a:lnTo>
                    <a:pt x="276" y="652"/>
                  </a:lnTo>
                  <a:lnTo>
                    <a:pt x="294" y="605"/>
                  </a:lnTo>
                  <a:lnTo>
                    <a:pt x="316" y="562"/>
                  </a:lnTo>
                  <a:lnTo>
                    <a:pt x="346" y="519"/>
                  </a:lnTo>
                  <a:lnTo>
                    <a:pt x="381" y="478"/>
                  </a:lnTo>
                  <a:lnTo>
                    <a:pt x="421" y="443"/>
                  </a:lnTo>
                  <a:lnTo>
                    <a:pt x="463" y="415"/>
                  </a:lnTo>
                  <a:lnTo>
                    <a:pt x="508" y="391"/>
                  </a:lnTo>
                  <a:lnTo>
                    <a:pt x="554" y="373"/>
                  </a:lnTo>
                  <a:lnTo>
                    <a:pt x="601" y="359"/>
                  </a:lnTo>
                  <a:lnTo>
                    <a:pt x="647" y="346"/>
                  </a:lnTo>
                  <a:lnTo>
                    <a:pt x="694" y="334"/>
                  </a:lnTo>
                  <a:lnTo>
                    <a:pt x="738" y="324"/>
                  </a:lnTo>
                  <a:lnTo>
                    <a:pt x="781" y="313"/>
                  </a:lnTo>
                  <a:lnTo>
                    <a:pt x="823" y="299"/>
                  </a:lnTo>
                  <a:lnTo>
                    <a:pt x="864" y="283"/>
                  </a:lnTo>
                  <a:lnTo>
                    <a:pt x="902" y="263"/>
                  </a:lnTo>
                  <a:lnTo>
                    <a:pt x="939" y="240"/>
                  </a:lnTo>
                  <a:lnTo>
                    <a:pt x="973" y="209"/>
                  </a:lnTo>
                  <a:lnTo>
                    <a:pt x="1002" y="175"/>
                  </a:lnTo>
                  <a:lnTo>
                    <a:pt x="1026" y="139"/>
                  </a:lnTo>
                  <a:lnTo>
                    <a:pt x="1046" y="100"/>
                  </a:lnTo>
                  <a:lnTo>
                    <a:pt x="1063" y="59"/>
                  </a:lnTo>
                  <a:lnTo>
                    <a:pt x="1075" y="18"/>
                  </a:lnTo>
                  <a:lnTo>
                    <a:pt x="10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auto">
            <a:xfrm>
              <a:off x="4262438" y="1600200"/>
              <a:ext cx="673100" cy="669925"/>
            </a:xfrm>
            <a:custGeom>
              <a:avLst/>
              <a:gdLst>
                <a:gd name="T0" fmla="*/ 750 w 848"/>
                <a:gd name="T1" fmla="*/ 0 h 844"/>
                <a:gd name="T2" fmla="*/ 848 w 848"/>
                <a:gd name="T3" fmla="*/ 0 h 844"/>
                <a:gd name="T4" fmla="*/ 840 w 848"/>
                <a:gd name="T5" fmla="*/ 11 h 844"/>
                <a:gd name="T6" fmla="*/ 809 w 848"/>
                <a:gd name="T7" fmla="*/ 46 h 844"/>
                <a:gd name="T8" fmla="*/ 769 w 848"/>
                <a:gd name="T9" fmla="*/ 81 h 844"/>
                <a:gd name="T10" fmla="*/ 727 w 848"/>
                <a:gd name="T11" fmla="*/ 109 h 844"/>
                <a:gd name="T12" fmla="*/ 682 w 848"/>
                <a:gd name="T13" fmla="*/ 133 h 844"/>
                <a:gd name="T14" fmla="*/ 637 w 848"/>
                <a:gd name="T15" fmla="*/ 151 h 844"/>
                <a:gd name="T16" fmla="*/ 589 w 848"/>
                <a:gd name="T17" fmla="*/ 167 h 844"/>
                <a:gd name="T18" fmla="*/ 543 w 848"/>
                <a:gd name="T19" fmla="*/ 179 h 844"/>
                <a:gd name="T20" fmla="*/ 496 w 848"/>
                <a:gd name="T21" fmla="*/ 191 h 844"/>
                <a:gd name="T22" fmla="*/ 452 w 848"/>
                <a:gd name="T23" fmla="*/ 200 h 844"/>
                <a:gd name="T24" fmla="*/ 409 w 848"/>
                <a:gd name="T25" fmla="*/ 212 h 844"/>
                <a:gd name="T26" fmla="*/ 367 w 848"/>
                <a:gd name="T27" fmla="*/ 226 h 844"/>
                <a:gd name="T28" fmla="*/ 326 w 848"/>
                <a:gd name="T29" fmla="*/ 241 h 844"/>
                <a:gd name="T30" fmla="*/ 288 w 848"/>
                <a:gd name="T31" fmla="*/ 261 h 844"/>
                <a:gd name="T32" fmla="*/ 252 w 848"/>
                <a:gd name="T33" fmla="*/ 286 h 844"/>
                <a:gd name="T34" fmla="*/ 217 w 848"/>
                <a:gd name="T35" fmla="*/ 315 h 844"/>
                <a:gd name="T36" fmla="*/ 188 w 848"/>
                <a:gd name="T37" fmla="*/ 349 h 844"/>
                <a:gd name="T38" fmla="*/ 164 w 848"/>
                <a:gd name="T39" fmla="*/ 385 h 844"/>
                <a:gd name="T40" fmla="*/ 144 w 848"/>
                <a:gd name="T41" fmla="*/ 425 h 844"/>
                <a:gd name="T42" fmla="*/ 127 w 848"/>
                <a:gd name="T43" fmla="*/ 465 h 844"/>
                <a:gd name="T44" fmla="*/ 115 w 848"/>
                <a:gd name="T45" fmla="*/ 507 h 844"/>
                <a:gd name="T46" fmla="*/ 104 w 848"/>
                <a:gd name="T47" fmla="*/ 549 h 844"/>
                <a:gd name="T48" fmla="*/ 92 w 848"/>
                <a:gd name="T49" fmla="*/ 594 h 844"/>
                <a:gd name="T50" fmla="*/ 81 w 848"/>
                <a:gd name="T51" fmla="*/ 640 h 844"/>
                <a:gd name="T52" fmla="*/ 69 w 848"/>
                <a:gd name="T53" fmla="*/ 688 h 844"/>
                <a:gd name="T54" fmla="*/ 53 w 848"/>
                <a:gd name="T55" fmla="*/ 734 h 844"/>
                <a:gd name="T56" fmla="*/ 35 w 848"/>
                <a:gd name="T57" fmla="*/ 781 h 844"/>
                <a:gd name="T58" fmla="*/ 13 w 848"/>
                <a:gd name="T59" fmla="*/ 824 h 844"/>
                <a:gd name="T60" fmla="*/ 0 w 848"/>
                <a:gd name="T61" fmla="*/ 844 h 844"/>
                <a:gd name="T62" fmla="*/ 0 w 848"/>
                <a:gd name="T63" fmla="*/ 660 h 844"/>
                <a:gd name="T64" fmla="*/ 11 w 848"/>
                <a:gd name="T65" fmla="*/ 621 h 844"/>
                <a:gd name="T66" fmla="*/ 21 w 848"/>
                <a:gd name="T67" fmla="*/ 577 h 844"/>
                <a:gd name="T68" fmla="*/ 32 w 848"/>
                <a:gd name="T69" fmla="*/ 530 h 844"/>
                <a:gd name="T70" fmla="*/ 45 w 848"/>
                <a:gd name="T71" fmla="*/ 484 h 844"/>
                <a:gd name="T72" fmla="*/ 60 w 848"/>
                <a:gd name="T73" fmla="*/ 436 h 844"/>
                <a:gd name="T74" fmla="*/ 78 w 848"/>
                <a:gd name="T75" fmla="*/ 391 h 844"/>
                <a:gd name="T76" fmla="*/ 101 w 848"/>
                <a:gd name="T77" fmla="*/ 346 h 844"/>
                <a:gd name="T78" fmla="*/ 130 w 848"/>
                <a:gd name="T79" fmla="*/ 304 h 844"/>
                <a:gd name="T80" fmla="*/ 165 w 848"/>
                <a:gd name="T81" fmla="*/ 263 h 844"/>
                <a:gd name="T82" fmla="*/ 206 w 848"/>
                <a:gd name="T83" fmla="*/ 227 h 844"/>
                <a:gd name="T84" fmla="*/ 249 w 848"/>
                <a:gd name="T85" fmla="*/ 199 h 844"/>
                <a:gd name="T86" fmla="*/ 293 w 848"/>
                <a:gd name="T87" fmla="*/ 177 h 844"/>
                <a:gd name="T88" fmla="*/ 339 w 848"/>
                <a:gd name="T89" fmla="*/ 157 h 844"/>
                <a:gd name="T90" fmla="*/ 385 w 848"/>
                <a:gd name="T91" fmla="*/ 143 h 844"/>
                <a:gd name="T92" fmla="*/ 433 w 848"/>
                <a:gd name="T93" fmla="*/ 130 h 844"/>
                <a:gd name="T94" fmla="*/ 479 w 848"/>
                <a:gd name="T95" fmla="*/ 119 h 844"/>
                <a:gd name="T96" fmla="*/ 524 w 848"/>
                <a:gd name="T97" fmla="*/ 108 h 844"/>
                <a:gd name="T98" fmla="*/ 566 w 848"/>
                <a:gd name="T99" fmla="*/ 97 h 844"/>
                <a:gd name="T100" fmla="*/ 608 w 848"/>
                <a:gd name="T101" fmla="*/ 83 h 844"/>
                <a:gd name="T102" fmla="*/ 648 w 848"/>
                <a:gd name="T103" fmla="*/ 67 h 844"/>
                <a:gd name="T104" fmla="*/ 687 w 848"/>
                <a:gd name="T105" fmla="*/ 48 h 844"/>
                <a:gd name="T106" fmla="*/ 724 w 848"/>
                <a:gd name="T107" fmla="*/ 24 h 844"/>
                <a:gd name="T108" fmla="*/ 750 w 848"/>
                <a:gd name="T10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844">
                  <a:moveTo>
                    <a:pt x="750" y="0"/>
                  </a:moveTo>
                  <a:lnTo>
                    <a:pt x="848" y="0"/>
                  </a:lnTo>
                  <a:lnTo>
                    <a:pt x="840" y="11"/>
                  </a:lnTo>
                  <a:lnTo>
                    <a:pt x="809" y="46"/>
                  </a:lnTo>
                  <a:lnTo>
                    <a:pt x="769" y="81"/>
                  </a:lnTo>
                  <a:lnTo>
                    <a:pt x="727" y="109"/>
                  </a:lnTo>
                  <a:lnTo>
                    <a:pt x="682" y="133"/>
                  </a:lnTo>
                  <a:lnTo>
                    <a:pt x="637" y="151"/>
                  </a:lnTo>
                  <a:lnTo>
                    <a:pt x="589" y="167"/>
                  </a:lnTo>
                  <a:lnTo>
                    <a:pt x="543" y="179"/>
                  </a:lnTo>
                  <a:lnTo>
                    <a:pt x="496" y="191"/>
                  </a:lnTo>
                  <a:lnTo>
                    <a:pt x="452" y="200"/>
                  </a:lnTo>
                  <a:lnTo>
                    <a:pt x="409" y="212"/>
                  </a:lnTo>
                  <a:lnTo>
                    <a:pt x="367" y="226"/>
                  </a:lnTo>
                  <a:lnTo>
                    <a:pt x="326" y="241"/>
                  </a:lnTo>
                  <a:lnTo>
                    <a:pt x="288" y="261"/>
                  </a:lnTo>
                  <a:lnTo>
                    <a:pt x="252" y="286"/>
                  </a:lnTo>
                  <a:lnTo>
                    <a:pt x="217" y="315"/>
                  </a:lnTo>
                  <a:lnTo>
                    <a:pt x="188" y="349"/>
                  </a:lnTo>
                  <a:lnTo>
                    <a:pt x="164" y="385"/>
                  </a:lnTo>
                  <a:lnTo>
                    <a:pt x="144" y="425"/>
                  </a:lnTo>
                  <a:lnTo>
                    <a:pt x="127" y="465"/>
                  </a:lnTo>
                  <a:lnTo>
                    <a:pt x="115" y="507"/>
                  </a:lnTo>
                  <a:lnTo>
                    <a:pt x="104" y="549"/>
                  </a:lnTo>
                  <a:lnTo>
                    <a:pt x="92" y="594"/>
                  </a:lnTo>
                  <a:lnTo>
                    <a:pt x="81" y="640"/>
                  </a:lnTo>
                  <a:lnTo>
                    <a:pt x="69" y="688"/>
                  </a:lnTo>
                  <a:lnTo>
                    <a:pt x="53" y="734"/>
                  </a:lnTo>
                  <a:lnTo>
                    <a:pt x="35" y="781"/>
                  </a:lnTo>
                  <a:lnTo>
                    <a:pt x="13" y="824"/>
                  </a:lnTo>
                  <a:lnTo>
                    <a:pt x="0" y="844"/>
                  </a:lnTo>
                  <a:lnTo>
                    <a:pt x="0" y="660"/>
                  </a:lnTo>
                  <a:lnTo>
                    <a:pt x="11" y="621"/>
                  </a:lnTo>
                  <a:lnTo>
                    <a:pt x="21" y="577"/>
                  </a:lnTo>
                  <a:lnTo>
                    <a:pt x="32" y="530"/>
                  </a:lnTo>
                  <a:lnTo>
                    <a:pt x="45" y="484"/>
                  </a:lnTo>
                  <a:lnTo>
                    <a:pt x="60" y="436"/>
                  </a:lnTo>
                  <a:lnTo>
                    <a:pt x="78" y="391"/>
                  </a:lnTo>
                  <a:lnTo>
                    <a:pt x="101" y="346"/>
                  </a:lnTo>
                  <a:lnTo>
                    <a:pt x="130" y="304"/>
                  </a:lnTo>
                  <a:lnTo>
                    <a:pt x="165" y="263"/>
                  </a:lnTo>
                  <a:lnTo>
                    <a:pt x="206" y="227"/>
                  </a:lnTo>
                  <a:lnTo>
                    <a:pt x="249" y="199"/>
                  </a:lnTo>
                  <a:lnTo>
                    <a:pt x="293" y="177"/>
                  </a:lnTo>
                  <a:lnTo>
                    <a:pt x="339" y="157"/>
                  </a:lnTo>
                  <a:lnTo>
                    <a:pt x="385" y="143"/>
                  </a:lnTo>
                  <a:lnTo>
                    <a:pt x="433" y="130"/>
                  </a:lnTo>
                  <a:lnTo>
                    <a:pt x="479" y="119"/>
                  </a:lnTo>
                  <a:lnTo>
                    <a:pt x="524" y="108"/>
                  </a:lnTo>
                  <a:lnTo>
                    <a:pt x="566" y="97"/>
                  </a:lnTo>
                  <a:lnTo>
                    <a:pt x="608" y="83"/>
                  </a:lnTo>
                  <a:lnTo>
                    <a:pt x="648" y="67"/>
                  </a:lnTo>
                  <a:lnTo>
                    <a:pt x="687" y="48"/>
                  </a:lnTo>
                  <a:lnTo>
                    <a:pt x="724" y="24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auto">
            <a:xfrm>
              <a:off x="4262438" y="1600200"/>
              <a:ext cx="146050" cy="80963"/>
            </a:xfrm>
            <a:custGeom>
              <a:avLst/>
              <a:gdLst>
                <a:gd name="T0" fmla="*/ 10 w 185"/>
                <a:gd name="T1" fmla="*/ 0 h 102"/>
                <a:gd name="T2" fmla="*/ 185 w 185"/>
                <a:gd name="T3" fmla="*/ 0 h 102"/>
                <a:gd name="T4" fmla="*/ 151 w 185"/>
                <a:gd name="T5" fmla="*/ 10 h 102"/>
                <a:gd name="T6" fmla="*/ 112 w 185"/>
                <a:gd name="T7" fmla="*/ 25 h 102"/>
                <a:gd name="T8" fmla="*/ 73 w 185"/>
                <a:gd name="T9" fmla="*/ 45 h 102"/>
                <a:gd name="T10" fmla="*/ 36 w 185"/>
                <a:gd name="T11" fmla="*/ 70 h 102"/>
                <a:gd name="T12" fmla="*/ 3 w 185"/>
                <a:gd name="T13" fmla="*/ 100 h 102"/>
                <a:gd name="T14" fmla="*/ 0 w 185"/>
                <a:gd name="T15" fmla="*/ 102 h 102"/>
                <a:gd name="T16" fmla="*/ 0 w 185"/>
                <a:gd name="T17" fmla="*/ 6 h 102"/>
                <a:gd name="T18" fmla="*/ 10 w 185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102">
                  <a:moveTo>
                    <a:pt x="10" y="0"/>
                  </a:moveTo>
                  <a:lnTo>
                    <a:pt x="185" y="0"/>
                  </a:lnTo>
                  <a:lnTo>
                    <a:pt x="151" y="10"/>
                  </a:lnTo>
                  <a:lnTo>
                    <a:pt x="112" y="25"/>
                  </a:lnTo>
                  <a:lnTo>
                    <a:pt x="73" y="45"/>
                  </a:lnTo>
                  <a:lnTo>
                    <a:pt x="36" y="70"/>
                  </a:lnTo>
                  <a:lnTo>
                    <a:pt x="3" y="100"/>
                  </a:lnTo>
                  <a:lnTo>
                    <a:pt x="0" y="102"/>
                  </a:lnTo>
                  <a:lnTo>
                    <a:pt x="0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fld id="{2282446E-A701-4E4A-A21D-BB61D5FA5A14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1BF7E69C-9C9E-469D-B405-A149D57E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spd="slow">
    <p:push dir="u"/>
  </p:transition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n-US" sz="6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bg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/" TargetMode="External"/><Relationship Id="rId2" Type="http://schemas.openxmlformats.org/officeDocument/2006/relationships/hyperlink" Target="https://quera.ir/course/2770/" TargetMode="Externa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Reg</a:t>
            </a:r>
            <a:r>
              <a:rPr lang="en-US" sz="6000" dirty="0"/>
              <a:t>(</a:t>
            </a:r>
            <a:r>
              <a:rPr lang="en-US" sz="6000" dirty="0" err="1"/>
              <a:t>ular</a:t>
            </a:r>
            <a:r>
              <a:rPr lang="en-US" sz="6000" dirty="0"/>
              <a:t>)?Ex(</a:t>
            </a:r>
            <a:r>
              <a:rPr lang="en-US" sz="6000" dirty="0" err="1"/>
              <a:t>pressions</a:t>
            </a:r>
            <a:r>
              <a:rPr lang="en-US" sz="6000" dirty="0"/>
              <a:t>)?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Mohammad Omidvar T. – Spring 2019</a:t>
            </a:r>
          </a:p>
        </p:txBody>
      </p:sp>
    </p:spTree>
    <p:extLst>
      <p:ext uri="{BB962C8B-B14F-4D97-AF65-F5344CB8AC3E}">
        <p14:creationId xmlns:p14="http://schemas.microsoft.com/office/powerpoint/2010/main" val="249928124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\w</a:t>
            </a:r>
            <a:br>
              <a:rPr lang="en-US" dirty="0"/>
            </a:br>
            <a:r>
              <a:rPr lang="en-US" dirty="0"/>
              <a:t>Word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Matches any alphanumeric character</a:t>
            </a:r>
            <a:br>
              <a:rPr lang="en-US" dirty="0"/>
            </a:br>
            <a:r>
              <a:rPr lang="en-US" dirty="0"/>
              <a:t>(a to z, A to Z, digits, _)</a:t>
            </a:r>
          </a:p>
        </p:txBody>
      </p:sp>
    </p:spTree>
    <p:extLst>
      <p:ext uri="{BB962C8B-B14F-4D97-AF65-F5344CB8AC3E}">
        <p14:creationId xmlns:p14="http://schemas.microsoft.com/office/powerpoint/2010/main" val="10967444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\s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 any whitespace character</a:t>
            </a:r>
            <a:br>
              <a:rPr lang="en-US" dirty="0"/>
            </a:br>
            <a:r>
              <a:rPr lang="en-US" dirty="0"/>
              <a:t>(space, new line, tab, …)</a:t>
            </a:r>
          </a:p>
        </p:txBody>
      </p:sp>
    </p:spTree>
    <p:extLst>
      <p:ext uri="{BB962C8B-B14F-4D97-AF65-F5344CB8AC3E}">
        <p14:creationId xmlns:p14="http://schemas.microsoft.com/office/powerpoint/2010/main" val="9672447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 (dot)</a:t>
            </a:r>
            <a:br>
              <a:rPr lang="en-US" dirty="0"/>
            </a:br>
            <a:r>
              <a:rPr lang="en-US" dirty="0"/>
              <a:t>Any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 any character except newline</a:t>
            </a:r>
          </a:p>
        </p:txBody>
      </p:sp>
    </p:spTree>
    <p:extLst>
      <p:ext uri="{BB962C8B-B14F-4D97-AF65-F5344CB8AC3E}">
        <p14:creationId xmlns:p14="http://schemas.microsoft.com/office/powerpoint/2010/main" val="37286794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[classes]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Matches any single character in the list</a:t>
            </a:r>
          </a:p>
        </p:txBody>
      </p:sp>
    </p:spTree>
    <p:extLst>
      <p:ext uri="{BB962C8B-B14F-4D97-AF65-F5344CB8AC3E}">
        <p14:creationId xmlns:p14="http://schemas.microsoft.com/office/powerpoint/2010/main" val="372775136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Digit Finder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9999"/>
              </p:ext>
            </p:extLst>
          </p:nvPr>
        </p:nvGraphicFramePr>
        <p:xfrm>
          <a:off x="838200" y="2019300"/>
          <a:ext cx="105156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231205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426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34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Hi </a:t>
                      </a:r>
                      <a:r>
                        <a:rPr lang="en-US" u="non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2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9053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1396-2625-488D-8897-2FC041AF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Capital Letter at Start of a Word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0A12DF-26B7-49C5-A7B4-E286E2F80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736438"/>
              </p:ext>
            </p:extLst>
          </p:nvPr>
        </p:nvGraphicFramePr>
        <p:xfrm>
          <a:off x="838200" y="2019300"/>
          <a:ext cx="105156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012952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5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\b[A-Z]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i there!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H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ello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orld!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53448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Phone Number Validator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864150"/>
              </p:ext>
            </p:extLst>
          </p:nvPr>
        </p:nvGraphicFramePr>
        <p:xfrm>
          <a:off x="838200" y="2019300"/>
          <a:ext cx="105156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016761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3640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\d\d\d\d\d\d\d\d\d\d\d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09151234567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12345678901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839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78997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</p:spPr>
        <p:txBody>
          <a:bodyPr>
            <a:noAutofit/>
          </a:bodyPr>
          <a:lstStyle/>
          <a:p>
            <a:r>
              <a:rPr lang="en-US" sz="5700" dirty="0"/>
              <a:t>Simple Cellphone Number Validator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618862"/>
              </p:ext>
            </p:extLst>
          </p:nvPr>
        </p:nvGraphicFramePr>
        <p:xfrm>
          <a:off x="838200" y="2019300"/>
          <a:ext cx="105156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134226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58281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09\d\d\d\d\d\d\d</a:t>
                      </a:r>
                      <a:r>
                        <a:rPr lang="en-US" dirty="0"/>
                        <a:t>\d\d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0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2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09151234567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12345678901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519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6E9490-1302-4B03-AA19-22F30A6450BE}"/>
              </a:ext>
            </a:extLst>
          </p:cNvPr>
          <p:cNvSpPr txBox="1"/>
          <p:nvPr/>
        </p:nvSpPr>
        <p:spPr>
          <a:xfrm>
            <a:off x="838200" y="4047565"/>
            <a:ext cx="2847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Too many \ds!</a:t>
            </a:r>
          </a:p>
        </p:txBody>
      </p:sp>
    </p:spTree>
    <p:extLst>
      <p:ext uri="{BB962C8B-B14F-4D97-AF65-F5344CB8AC3E}">
        <p14:creationId xmlns:p14="http://schemas.microsoft.com/office/powerpoint/2010/main" val="36898094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Zero or more</a:t>
            </a:r>
          </a:p>
        </p:txBody>
      </p:sp>
    </p:spTree>
    <p:extLst>
      <p:ext uri="{BB962C8B-B14F-4D97-AF65-F5344CB8AC3E}">
        <p14:creationId xmlns:p14="http://schemas.microsoft.com/office/powerpoint/2010/main" val="136910455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Regex?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but powerful pattern that is used for </a:t>
            </a:r>
            <a:r>
              <a:rPr lang="en-US" b="1" dirty="0"/>
              <a:t>searching and validating strings</a:t>
            </a:r>
            <a:r>
              <a:rPr lang="en-US" dirty="0"/>
              <a:t>.</a:t>
            </a:r>
          </a:p>
          <a:p>
            <a:r>
              <a:rPr lang="en-US" dirty="0"/>
              <a:t>Has its own syntax</a:t>
            </a:r>
          </a:p>
          <a:p>
            <a:r>
              <a:rPr lang="en-US" dirty="0"/>
              <a:t>Almost every programming language supports it.</a:t>
            </a:r>
            <a:br>
              <a:rPr lang="en-US" dirty="0"/>
            </a:br>
            <a:r>
              <a:rPr lang="en-US" dirty="0"/>
              <a:t>But they may have different flavors.</a:t>
            </a:r>
          </a:p>
        </p:txBody>
      </p:sp>
    </p:spTree>
    <p:extLst>
      <p:ext uri="{BB962C8B-B14F-4D97-AF65-F5344CB8AC3E}">
        <p14:creationId xmlns:p14="http://schemas.microsoft.com/office/powerpoint/2010/main" val="1166195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or more</a:t>
            </a:r>
          </a:p>
        </p:txBody>
      </p:sp>
    </p:spTree>
    <p:extLst>
      <p:ext uri="{BB962C8B-B14F-4D97-AF65-F5344CB8AC3E}">
        <p14:creationId xmlns:p14="http://schemas.microsoft.com/office/powerpoint/2010/main" val="236837732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Zero or one</a:t>
            </a:r>
          </a:p>
        </p:txBody>
      </p:sp>
    </p:spTree>
    <p:extLst>
      <p:ext uri="{BB962C8B-B14F-4D97-AF65-F5344CB8AC3E}">
        <p14:creationId xmlns:p14="http://schemas.microsoft.com/office/powerpoint/2010/main" val="361711240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{n}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 times</a:t>
            </a:r>
          </a:p>
        </p:txBody>
      </p:sp>
    </p:spTree>
    <p:extLst>
      <p:ext uri="{BB962C8B-B14F-4D97-AF65-F5344CB8AC3E}">
        <p14:creationId xmlns:p14="http://schemas.microsoft.com/office/powerpoint/2010/main" val="315991603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{n,}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least n times</a:t>
            </a:r>
          </a:p>
        </p:txBody>
      </p:sp>
    </p:spTree>
    <p:extLst>
      <p:ext uri="{BB962C8B-B14F-4D97-AF65-F5344CB8AC3E}">
        <p14:creationId xmlns:p14="http://schemas.microsoft.com/office/powerpoint/2010/main" val="374068086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n,m</a:t>
            </a:r>
            <a:r>
              <a:rPr lang="en-US" dirty="0"/>
              <a:t>}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least n times, at most m times</a:t>
            </a:r>
          </a:p>
        </p:txBody>
      </p:sp>
    </p:spTree>
    <p:extLst>
      <p:ext uri="{BB962C8B-B14F-4D97-AF65-F5344CB8AC3E}">
        <p14:creationId xmlns:p14="http://schemas.microsoft.com/office/powerpoint/2010/main" val="113183478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A9CE-CA1B-4F25-8B5B-8C6C0E44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aaa</a:t>
            </a:r>
            <a:r>
              <a:rPr lang="en-US" dirty="0"/>
              <a:t>…</a:t>
            </a:r>
            <a:r>
              <a:rPr lang="en-US" dirty="0" err="1"/>
              <a:t>aaab</a:t>
            </a:r>
            <a:r>
              <a:rPr lang="en-US" dirty="0"/>
              <a:t>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F005CD-1089-431E-9050-4D449E283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681365"/>
              </p:ext>
            </p:extLst>
          </p:nvPr>
        </p:nvGraphicFramePr>
        <p:xfrm>
          <a:off x="838200" y="2019300"/>
          <a:ext cx="10515600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200494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8151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a+b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9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aaaaab</a:t>
                      </a:r>
                      <a:endParaRPr 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9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46493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B178-F75B-4496-9174-4FFA2C68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Numbers in Text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CE060-9A9C-473D-9D77-8C160E138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882482"/>
              </p:ext>
            </p:extLst>
          </p:nvPr>
        </p:nvGraphicFramePr>
        <p:xfrm>
          <a:off x="838200" y="2019300"/>
          <a:ext cx="105156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51395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52813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\d+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78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Hi there!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8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17002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Simple Cellphone Number Validator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203792"/>
              </p:ext>
            </p:extLst>
          </p:nvPr>
        </p:nvGraphicFramePr>
        <p:xfrm>
          <a:off x="838200" y="2019300"/>
          <a:ext cx="105156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134226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58281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09\d{9}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0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2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09151234567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12345678901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5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93126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301"/>
            <a:ext cx="10515600" cy="2028264"/>
          </a:xfrm>
        </p:spPr>
        <p:txBody>
          <a:bodyPr/>
          <a:lstStyle/>
          <a:p>
            <a:r>
              <a:rPr lang="en-US" dirty="0"/>
              <a:t>What if our phone number has dashes?</a:t>
            </a:r>
          </a:p>
          <a:p>
            <a:r>
              <a:rPr lang="en-US" dirty="0"/>
              <a:t>021-12345678</a:t>
            </a:r>
          </a:p>
          <a:p>
            <a:r>
              <a:rPr lang="en-US" dirty="0"/>
              <a:t>0915-12345678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31835"/>
              </p:ext>
            </p:extLst>
          </p:nvPr>
        </p:nvGraphicFramePr>
        <p:xfrm>
          <a:off x="838200" y="4173069"/>
          <a:ext cx="10515600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830416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0912290"/>
                    </a:ext>
                  </a:extLst>
                </a:gridCol>
              </a:tblGrid>
              <a:tr h="38349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\d{3,4}-?\d+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2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021123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021-12345678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021--123456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0931-1234567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0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1207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Starting with a Vowel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502807"/>
              </p:ext>
            </p:extLst>
          </p:nvPr>
        </p:nvGraphicFramePr>
        <p:xfrm>
          <a:off x="838200" y="2019300"/>
          <a:ext cx="10515600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10216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0488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\b[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aeiouAEIOU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]\w+\b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1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Apple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internet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basket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3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58382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1422"/>
            <a:ext cx="10515600" cy="132503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538"/>
            <a:ext cx="10797988" cy="3873500"/>
          </a:xfrm>
        </p:spPr>
        <p:txBody>
          <a:bodyPr/>
          <a:lstStyle/>
          <a:p>
            <a:r>
              <a:rPr lang="en-US" dirty="0"/>
              <a:t>Validating an email address: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^(?&lt;</a:t>
            </a:r>
            <a:r>
              <a:rPr lang="en-US" sz="2400" dirty="0" err="1">
                <a:latin typeface="Consolas" panose="020B0609020204030204" pitchFamily="49" charset="0"/>
              </a:rPr>
              <a:t>localPart</a:t>
            </a:r>
            <a:r>
              <a:rPr lang="en-US" sz="2400" dirty="0">
                <a:latin typeface="Consolas" panose="020B0609020204030204" pitchFamily="49" charset="0"/>
              </a:rPr>
              <a:t>&gt;[\w.]+)@(?&lt;domain&gt;(?:[\w\-]+\.)+[a-</a:t>
            </a:r>
            <a:r>
              <a:rPr lang="en-US" sz="2400" dirty="0" err="1">
                <a:latin typeface="Consolas" panose="020B0609020204030204" pitchFamily="49" charset="0"/>
              </a:rPr>
              <a:t>zA</a:t>
            </a:r>
            <a:r>
              <a:rPr lang="en-US" sz="2400" dirty="0">
                <a:latin typeface="Consolas" panose="020B0609020204030204" pitchFamily="49" charset="0"/>
              </a:rPr>
              <a:t>-Z]{2,4})$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7C1E3DE-8600-4967-9AE4-BE4F95216279}"/>
              </a:ext>
            </a:extLst>
          </p:cNvPr>
          <p:cNvGrpSpPr/>
          <p:nvPr/>
        </p:nvGrpSpPr>
        <p:grpSpPr>
          <a:xfrm>
            <a:off x="1561161" y="3429000"/>
            <a:ext cx="9352065" cy="2264833"/>
            <a:chOff x="1561161" y="3429000"/>
            <a:chExt cx="9352065" cy="22648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711A59-84E5-4445-A5AE-84D7A4C0C2A3}"/>
                </a:ext>
              </a:extLst>
            </p:cNvPr>
            <p:cNvSpPr/>
            <p:nvPr/>
          </p:nvSpPr>
          <p:spPr>
            <a:xfrm>
              <a:off x="1561161" y="3429000"/>
              <a:ext cx="9352065" cy="226483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C6A919D-287A-431F-BE6A-97B02CA6C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1161" y="3429000"/>
              <a:ext cx="9352065" cy="2264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70561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0F84-D36C-4C4A-A7A6-314250B4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Identifier Detector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23A6AC-075B-4176-B0E6-137C5A435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49030"/>
              </p:ext>
            </p:extLst>
          </p:nvPr>
        </p:nvGraphicFramePr>
        <p:xfrm>
          <a:off x="838200" y="2019300"/>
          <a:ext cx="10515600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564703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1044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[a-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-Z_$][\w$]*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4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scanner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player1Score</a:t>
                      </a:r>
                    </a:p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towerHeight</a:t>
                      </a:r>
                      <a:endParaRPr 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23test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03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4622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9FA5-F49F-4EAE-B236-200B8036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write a regex for: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7E4E-62AB-469A-A1D7-99E0F7D2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this format:</a:t>
            </a:r>
          </a:p>
          <a:p>
            <a:pPr lvl="1"/>
            <a:r>
              <a:rPr lang="en-US" dirty="0" err="1"/>
              <a:t>HH:mm</a:t>
            </a:r>
            <a:r>
              <a:rPr lang="en-US" dirty="0"/>
              <a:t> -&gt; </a:t>
            </a:r>
            <a:r>
              <a:rPr lang="en-US" dirty="0" err="1"/>
              <a:t>HH:mm</a:t>
            </a:r>
            <a:endParaRPr lang="en-US" dirty="0"/>
          </a:p>
          <a:p>
            <a:pPr lvl="1"/>
            <a:r>
              <a:rPr lang="en-US" dirty="0"/>
              <a:t>12:30 -&gt; 18:15</a:t>
            </a:r>
          </a:p>
        </p:txBody>
      </p:sp>
    </p:spTree>
    <p:extLst>
      <p:ext uri="{BB962C8B-B14F-4D97-AF65-F5344CB8AC3E}">
        <p14:creationId xmlns:p14="http://schemas.microsoft.com/office/powerpoint/2010/main" val="117842132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794309"/>
          </a:xfrm>
        </p:spPr>
        <p:txBody>
          <a:bodyPr>
            <a:normAutofit fontScale="90000"/>
          </a:bodyPr>
          <a:lstStyle/>
          <a:p>
            <a:r>
              <a:rPr lang="en-US" dirty="0"/>
              <a:t>Words Preceded by Indefinite Articles (a)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579265"/>
              </p:ext>
            </p:extLst>
          </p:nvPr>
        </p:nvGraphicFramePr>
        <p:xfrm>
          <a:off x="838200" y="2355477"/>
          <a:ext cx="10515600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10216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0488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\w+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1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book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test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an egg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3456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1" y="4262717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But some words start with vowels and need ‘an’…</a:t>
            </a:r>
          </a:p>
        </p:txBody>
      </p:sp>
    </p:spTree>
    <p:extLst>
      <p:ext uri="{BB962C8B-B14F-4D97-AF65-F5344CB8AC3E}">
        <p14:creationId xmlns:p14="http://schemas.microsoft.com/office/powerpoint/2010/main" val="1823872857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|</a:t>
            </a:r>
            <a:br>
              <a:rPr lang="en-US" dirty="0"/>
            </a:br>
            <a:r>
              <a:rPr lang="en-US" dirty="0"/>
              <a:t>Alternatives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of two patterns will be accepted</a:t>
            </a:r>
          </a:p>
        </p:txBody>
      </p:sp>
    </p:spTree>
    <p:extLst>
      <p:ext uri="{BB962C8B-B14F-4D97-AF65-F5344CB8AC3E}">
        <p14:creationId xmlns:p14="http://schemas.microsoft.com/office/powerpoint/2010/main" val="14464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794309"/>
          </a:xfrm>
        </p:spPr>
        <p:txBody>
          <a:bodyPr>
            <a:normAutofit fontScale="90000"/>
          </a:bodyPr>
          <a:lstStyle/>
          <a:p>
            <a:r>
              <a:rPr lang="en-US" dirty="0"/>
              <a:t>Words Preceded by Indefinite Articles (a, an)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92573"/>
              </p:ext>
            </p:extLst>
          </p:nvPr>
        </p:nvGraphicFramePr>
        <p:xfrm>
          <a:off x="838200" y="2355477"/>
          <a:ext cx="10515600" cy="20120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10216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04882432"/>
                    </a:ext>
                  </a:extLst>
                </a:gridCol>
              </a:tblGrid>
              <a:tr h="457573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\w+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17208"/>
                  </a:ext>
                </a:extLst>
              </a:tr>
              <a:tr h="1189691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book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test</a:t>
                      </a:r>
                    </a:p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an egg</a:t>
                      </a:r>
                    </a:p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an basket</a:t>
                      </a:r>
                      <a:endParaRPr 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3456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446442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But ‘an’ should not come before a consonant (almost all cases)</a:t>
            </a:r>
          </a:p>
        </p:txBody>
      </p:sp>
    </p:spTree>
    <p:extLst>
      <p:ext uri="{BB962C8B-B14F-4D97-AF65-F5344CB8AC3E}">
        <p14:creationId xmlns:p14="http://schemas.microsoft.com/office/powerpoint/2010/main" val="2564972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189276"/>
              </p:ext>
            </p:extLst>
          </p:nvPr>
        </p:nvGraphicFramePr>
        <p:xfrm>
          <a:off x="838200" y="2019300"/>
          <a:ext cx="10515600" cy="228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3080">
                  <a:extLst>
                    <a:ext uri="{9D8B030D-6E8A-4147-A177-3AD203B41FA5}">
                      <a16:colId xmlns:a16="http://schemas.microsoft.com/office/drawing/2014/main" val="3972491677"/>
                    </a:ext>
                  </a:extLst>
                </a:gridCol>
                <a:gridCol w="2587906">
                  <a:extLst>
                    <a:ext uri="{9D8B030D-6E8A-4147-A177-3AD203B41FA5}">
                      <a16:colId xmlns:a16="http://schemas.microsoft.com/office/drawing/2014/main" val="2321667390"/>
                    </a:ext>
                  </a:extLst>
                </a:gridCol>
                <a:gridCol w="6354614">
                  <a:extLst>
                    <a:ext uri="{9D8B030D-6E8A-4147-A177-3AD203B41FA5}">
                      <a16:colId xmlns:a16="http://schemas.microsoft.com/office/drawing/2014/main" val="406929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rgbClr val="F89F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>
                    <a:solidFill>
                      <a:srgbClr val="F89F1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F89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9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non-digit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4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non-alphanumeric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3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character that is not whitespace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1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[classes]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[^classes]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Anything except these</a:t>
                      </a:r>
                      <a:r>
                        <a:rPr lang="en-US" baseline="0" dirty="0"/>
                        <a:t> classes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2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536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794309"/>
          </a:xfrm>
        </p:spPr>
        <p:txBody>
          <a:bodyPr>
            <a:normAutofit fontScale="90000"/>
          </a:bodyPr>
          <a:lstStyle/>
          <a:p>
            <a:r>
              <a:rPr lang="en-US" dirty="0"/>
              <a:t>Words Preceded by Indefinite Articles (a, an)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474252"/>
              </p:ext>
            </p:extLst>
          </p:nvPr>
        </p:nvGraphicFramePr>
        <p:xfrm>
          <a:off x="838200" y="2355477"/>
          <a:ext cx="10515600" cy="20120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7588">
                  <a:extLst>
                    <a:ext uri="{9D8B030D-6E8A-4147-A177-3AD203B41FA5}">
                      <a16:colId xmlns:a16="http://schemas.microsoft.com/office/drawing/2014/main" val="2110216340"/>
                    </a:ext>
                  </a:extLst>
                </a:gridCol>
                <a:gridCol w="6728012">
                  <a:extLst>
                    <a:ext uri="{9D8B030D-6E8A-4147-A177-3AD203B41FA5}">
                      <a16:colId xmlns:a16="http://schemas.microsoft.com/office/drawing/2014/main" val="1204882432"/>
                    </a:ext>
                  </a:extLst>
                </a:gridCol>
              </a:tblGrid>
              <a:tr h="457573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 [^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aeiou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\d\W]\w+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an [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aeiou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]\w+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17208"/>
                  </a:ext>
                </a:extLst>
              </a:tr>
              <a:tr h="1189691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book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test</a:t>
                      </a:r>
                    </a:p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an egg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an basket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3456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446442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Now it works better!</a:t>
            </a:r>
          </a:p>
          <a:p>
            <a:r>
              <a:rPr lang="en-US" sz="2800" dirty="0">
                <a:solidFill>
                  <a:schemeClr val="bg1"/>
                </a:solidFill>
              </a:rPr>
              <a:t>You can use it to find grammar problems!</a:t>
            </a:r>
          </a:p>
        </p:txBody>
      </p:sp>
    </p:spTree>
    <p:extLst>
      <p:ext uri="{BB962C8B-B14F-4D97-AF65-F5344CB8AC3E}">
        <p14:creationId xmlns:p14="http://schemas.microsoft.com/office/powerpoint/2010/main" val="267729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a group and its usages?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pattern and a part of the whole pattern</a:t>
            </a:r>
          </a:p>
          <a:p>
            <a:r>
              <a:rPr lang="en-US" dirty="0"/>
              <a:t>Retrieving part of a matched string</a:t>
            </a:r>
          </a:p>
          <a:p>
            <a:r>
              <a:rPr lang="en-US" dirty="0"/>
              <a:t>Repeating a pattern</a:t>
            </a:r>
          </a:p>
          <a:p>
            <a:r>
              <a:rPr lang="en-US" dirty="0"/>
              <a:t>Making references inside text</a:t>
            </a:r>
          </a:p>
        </p:txBody>
      </p:sp>
    </p:spTree>
    <p:extLst>
      <p:ext uri="{BB962C8B-B14F-4D97-AF65-F5344CB8AC3E}">
        <p14:creationId xmlns:p14="http://schemas.microsoft.com/office/powerpoint/2010/main" val="4406056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301"/>
            <a:ext cx="10515600" cy="705970"/>
          </a:xfrm>
        </p:spPr>
        <p:txBody>
          <a:bodyPr/>
          <a:lstStyle/>
          <a:p>
            <a:r>
              <a:rPr lang="en-US" dirty="0"/>
              <a:t>Consider 192.168.1.1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Validator (without limitation)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29BAF6-D169-48CB-A856-50F765EC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10450"/>
              </p:ext>
            </p:extLst>
          </p:nvPr>
        </p:nvGraphicFramePr>
        <p:xfrm>
          <a:off x="838199" y="3729318"/>
          <a:ext cx="10515600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601380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5520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(\d+\.){3}\d+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3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192.168.1.1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100.120.112.12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100000.1.0.400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10.500.3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10579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963FE76-5693-41C3-8498-05D7322916AA}"/>
              </a:ext>
            </a:extLst>
          </p:cNvPr>
          <p:cNvGrpSpPr/>
          <p:nvPr/>
        </p:nvGrpSpPr>
        <p:grpSpPr>
          <a:xfrm>
            <a:off x="1766047" y="2019301"/>
            <a:ext cx="2763215" cy="1264432"/>
            <a:chOff x="1766047" y="2019301"/>
            <a:chExt cx="2763215" cy="12644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809DC79-D446-44DE-B424-04803FBDF04C}"/>
                </a:ext>
              </a:extLst>
            </p:cNvPr>
            <p:cNvSpPr/>
            <p:nvPr/>
          </p:nvSpPr>
          <p:spPr>
            <a:xfrm>
              <a:off x="3039035" y="2019301"/>
              <a:ext cx="838200" cy="567017"/>
            </a:xfrm>
            <a:prstGeom prst="roundRect">
              <a:avLst/>
            </a:prstGeom>
            <a:noFill/>
            <a:ln w="38100">
              <a:solidFill>
                <a:srgbClr val="F89F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5A709F-F214-451C-9300-9AB9247D56CD}"/>
                </a:ext>
              </a:extLst>
            </p:cNvPr>
            <p:cNvSpPr txBox="1"/>
            <p:nvPr/>
          </p:nvSpPr>
          <p:spPr>
            <a:xfrm>
              <a:off x="1766047" y="2914401"/>
              <a:ext cx="1632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Repeating part: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A3C96D54-E536-4801-9B3A-4DEF67B58043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rot="5400000" flipH="1" flipV="1">
              <a:off x="2856159" y="2312425"/>
              <a:ext cx="328083" cy="87587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89F1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CD06AC-C950-4C6E-AED5-35A5038D2297}"/>
                </a:ext>
              </a:extLst>
            </p:cNvPr>
            <p:cNvSpPr txBox="1"/>
            <p:nvPr/>
          </p:nvSpPr>
          <p:spPr>
            <a:xfrm>
              <a:off x="3458135" y="2914401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(\d+\.)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868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6C6F-53BB-4F5D-9E04-5EF48106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Color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3FF6-9381-464F-9365-5D95DF4C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301"/>
            <a:ext cx="10515600" cy="1409699"/>
          </a:xfrm>
        </p:spPr>
        <p:txBody>
          <a:bodyPr/>
          <a:lstStyle/>
          <a:p>
            <a:r>
              <a:rPr lang="en-US" dirty="0"/>
              <a:t>Consider #FFF or #1D2F3C or #DFFF or #FF000000</a:t>
            </a:r>
          </a:p>
          <a:p>
            <a:r>
              <a:rPr lang="en-US" dirty="0"/>
              <a:t>The length must be 3 or 6, or 4 or 8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B4AB6D-B011-487D-916A-54A22C8D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78305"/>
              </p:ext>
            </p:extLst>
          </p:nvPr>
        </p:nvGraphicFramePr>
        <p:xfrm>
          <a:off x="838200" y="3483660"/>
          <a:ext cx="10515600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574">
                  <a:extLst>
                    <a:ext uri="{9D8B030D-6E8A-4147-A177-3AD203B41FA5}">
                      <a16:colId xmlns:a16="http://schemas.microsoft.com/office/drawing/2014/main" val="3234132315"/>
                    </a:ext>
                  </a:extLst>
                </a:gridCol>
                <a:gridCol w="8859026">
                  <a:extLst>
                    <a:ext uri="{9D8B030D-6E8A-4147-A177-3AD203B41FA5}">
                      <a16:colId xmlns:a16="http://schemas.microsoft.com/office/drawing/2014/main" val="2430591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#(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([0-9a-fA-F]{3}){1,2}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([0-9a-fA-F]{4}){1,2}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8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#121212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#ABC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#ABCD0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#12A36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#F1C9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#FFAA1414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8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291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301"/>
            <a:ext cx="10515600" cy="1325033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</a:t>
            </a:r>
          </a:p>
          <a:p>
            <a:pPr marL="609585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myObject.myField.myMethod</a:t>
            </a:r>
            <a:r>
              <a:rPr lang="en-US" dirty="0">
                <a:latin typeface="Consolas" panose="020B0609020204030204" pitchFamily="49" charset="0"/>
              </a:rPr>
              <a:t>(val1, val2, val3);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DE1505-1E7D-4992-9A57-3BC8007B5BAD}"/>
              </a:ext>
            </a:extLst>
          </p:cNvPr>
          <p:cNvGrpSpPr/>
          <p:nvPr/>
        </p:nvGrpSpPr>
        <p:grpSpPr>
          <a:xfrm>
            <a:off x="721659" y="2599995"/>
            <a:ext cx="3324523" cy="1185601"/>
            <a:chOff x="838200" y="2671482"/>
            <a:chExt cx="3324523" cy="118560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A2608CB-A7B3-4266-BED1-02FBE33BD731}"/>
                </a:ext>
              </a:extLst>
            </p:cNvPr>
            <p:cNvSpPr/>
            <p:nvPr/>
          </p:nvSpPr>
          <p:spPr>
            <a:xfrm>
              <a:off x="1654419" y="2671482"/>
              <a:ext cx="1873193" cy="475130"/>
            </a:xfrm>
            <a:prstGeom prst="roundRect">
              <a:avLst/>
            </a:prstGeom>
            <a:noFill/>
            <a:ln w="28575">
              <a:solidFill>
                <a:srgbClr val="F89F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3597FC-4D5E-481E-B799-641E4713C3F3}"/>
                </a:ext>
              </a:extLst>
            </p:cNvPr>
            <p:cNvSpPr txBox="1"/>
            <p:nvPr/>
          </p:nvSpPr>
          <p:spPr>
            <a:xfrm>
              <a:off x="838200" y="3487751"/>
              <a:ext cx="16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dirty="0">
                  <a:solidFill>
                    <a:schemeClr val="bg1"/>
                  </a:solidFill>
                </a:rPr>
                <a:t>Repeating part: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8A706D77-D9EF-42FB-A25C-78C8B6E48F7A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5400000" flipH="1" flipV="1">
              <a:off x="1952148" y="2848883"/>
              <a:ext cx="341139" cy="93659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89F1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5410A2-0097-415B-B95A-1500EB76338E}"/>
                </a:ext>
              </a:extLst>
            </p:cNvPr>
            <p:cNvSpPr txBox="1"/>
            <p:nvPr/>
          </p:nvSpPr>
          <p:spPr>
            <a:xfrm>
              <a:off x="2530288" y="3487751"/>
              <a:ext cx="16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identifier.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EE2303-0D45-48B5-A193-7149BAC86D66}"/>
              </a:ext>
            </a:extLst>
          </p:cNvPr>
          <p:cNvGrpSpPr/>
          <p:nvPr/>
        </p:nvGrpSpPr>
        <p:grpSpPr>
          <a:xfrm>
            <a:off x="6337189" y="2599995"/>
            <a:ext cx="3324523" cy="1185601"/>
            <a:chOff x="838200" y="2671482"/>
            <a:chExt cx="3324523" cy="118560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4B456E0-D211-48AF-A90D-14C8A87BFBC4}"/>
                </a:ext>
              </a:extLst>
            </p:cNvPr>
            <p:cNvSpPr/>
            <p:nvPr/>
          </p:nvSpPr>
          <p:spPr>
            <a:xfrm>
              <a:off x="1465729" y="2671482"/>
              <a:ext cx="1197647" cy="475130"/>
            </a:xfrm>
            <a:prstGeom prst="roundRect">
              <a:avLst/>
            </a:prstGeom>
            <a:noFill/>
            <a:ln w="28575">
              <a:solidFill>
                <a:srgbClr val="F89F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100D02-83F3-4769-A7C5-ACEE83B41D57}"/>
                </a:ext>
              </a:extLst>
            </p:cNvPr>
            <p:cNvSpPr txBox="1"/>
            <p:nvPr/>
          </p:nvSpPr>
          <p:spPr>
            <a:xfrm>
              <a:off x="838200" y="3487751"/>
              <a:ext cx="16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Repeating part:</a:t>
              </a: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1C71FD9A-90D5-44DA-922A-FFCBE761BF3E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rot="5400000" flipH="1" flipV="1">
              <a:off x="1688916" y="3112115"/>
              <a:ext cx="341139" cy="41013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89F1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2EB24F-17F0-4CED-B97E-24708EF2DEE8}"/>
                </a:ext>
              </a:extLst>
            </p:cNvPr>
            <p:cNvSpPr txBox="1"/>
            <p:nvPr/>
          </p:nvSpPr>
          <p:spPr>
            <a:xfrm>
              <a:off x="2530288" y="3487751"/>
              <a:ext cx="163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identifier,</a:t>
              </a: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59F08FA-2A9F-45D4-8F29-2895A3FB2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8387"/>
              </p:ext>
            </p:extLst>
          </p:nvPr>
        </p:nvGraphicFramePr>
        <p:xfrm>
          <a:off x="838199" y="4128247"/>
          <a:ext cx="10515601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4706">
                  <a:extLst>
                    <a:ext uri="{9D8B030D-6E8A-4147-A177-3AD203B41FA5}">
                      <a16:colId xmlns:a16="http://schemas.microsoft.com/office/drawing/2014/main" val="660138022"/>
                    </a:ext>
                  </a:extLst>
                </a:gridCol>
                <a:gridCol w="9530895">
                  <a:extLst>
                    <a:ext uri="{9D8B030D-6E8A-4147-A177-3AD203B41FA5}">
                      <a16:colId xmlns:a16="http://schemas.microsoft.com/office/drawing/2014/main" val="155520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idntfr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\.)*</a:t>
                      </a: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idntfr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\(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idntfr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,)*</a:t>
                      </a:r>
                      <a:r>
                        <a:rPr lang="en-US" sz="22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idntfr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\);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3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System.out.println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myText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repeat(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myText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, count);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1057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41BC192-E9AB-4591-88AF-80E30257F6D9}"/>
              </a:ext>
            </a:extLst>
          </p:cNvPr>
          <p:cNvSpPr txBox="1"/>
          <p:nvPr/>
        </p:nvSpPr>
        <p:spPr>
          <a:xfrm>
            <a:off x="838199" y="5587237"/>
            <a:ext cx="105156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Replace ‘</a:t>
            </a:r>
            <a:r>
              <a:rPr lang="en-US" sz="1300" dirty="0" err="1">
                <a:solidFill>
                  <a:schemeClr val="bg1"/>
                </a:solidFill>
              </a:rPr>
              <a:t>idntfr</a:t>
            </a:r>
            <a:r>
              <a:rPr lang="en-US" sz="1300" dirty="0">
                <a:solidFill>
                  <a:schemeClr val="bg1"/>
                </a:solidFill>
              </a:rPr>
              <a:t>’ with 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[a-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zA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-Z_$][\w$]*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Full regex: ([a-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zA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-Z_$][\w$]*\s*\.\s*)*[a-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zA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-Z_$][\w$]*\s*\(([a-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zA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-Z_$][\w$]*\s*,\s*)*[a-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zA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-Z_$][\w$]*\s*\)\s*;</a:t>
            </a:r>
          </a:p>
        </p:txBody>
      </p:sp>
    </p:spTree>
    <p:extLst>
      <p:ext uri="{BB962C8B-B14F-4D97-AF65-F5344CB8AC3E}">
        <p14:creationId xmlns:p14="http://schemas.microsoft.com/office/powerpoint/2010/main" val="3014374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22FA-78BE-496C-BF61-2DE72026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Now, Try to extend your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E1AD-7D9E-461B-9AE2-7D2361EF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different things as parameters</a:t>
            </a:r>
          </a:p>
          <a:p>
            <a:pPr lvl="1"/>
            <a:r>
              <a:rPr lang="en-US" dirty="0"/>
              <a:t>values (numbers, strings, …)</a:t>
            </a:r>
          </a:p>
          <a:p>
            <a:pPr lvl="1"/>
            <a:r>
              <a:rPr lang="en-US" dirty="0"/>
              <a:t>variables (local fields, class members)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82593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4D4B-444C-4B42-BCE9-FF8BDC9F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Validator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52E6-2E20-4C1A-BA50-A489FE02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301"/>
            <a:ext cx="10515600" cy="1185581"/>
          </a:xfrm>
        </p:spPr>
        <p:txBody>
          <a:bodyPr/>
          <a:lstStyle/>
          <a:p>
            <a:r>
              <a:rPr lang="en-US" dirty="0"/>
              <a:t>Now limit your pattern to validate an </a:t>
            </a:r>
            <a:r>
              <a:rPr lang="en-US" dirty="0" err="1"/>
              <a:t>ip</a:t>
            </a:r>
            <a:r>
              <a:rPr lang="en-US" dirty="0"/>
              <a:t> with consideration of numbers &lt;= 255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740CC1-F1BA-47BA-9F9A-63AE2EAD0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96054"/>
              </p:ext>
            </p:extLst>
          </p:nvPr>
        </p:nvGraphicFramePr>
        <p:xfrm>
          <a:off x="838200" y="3592854"/>
          <a:ext cx="10515600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574">
                  <a:extLst>
                    <a:ext uri="{9D8B030D-6E8A-4147-A177-3AD203B41FA5}">
                      <a16:colId xmlns:a16="http://schemas.microsoft.com/office/drawing/2014/main" val="1616316736"/>
                    </a:ext>
                  </a:extLst>
                </a:gridCol>
                <a:gridCol w="8859026">
                  <a:extLst>
                    <a:ext uri="{9D8B030D-6E8A-4147-A177-3AD203B41FA5}">
                      <a16:colId xmlns:a16="http://schemas.microsoft.com/office/drawing/2014/main" val="156420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2400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25[0-5]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400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((2[0-4]|[01]\d)\d)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400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\d{1,2}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)\.){3}</a:t>
                      </a:r>
                      <a:br>
                        <a:rPr lang="en-US" sz="2400" dirty="0">
                          <a:latin typeface="Consolas" panose="020B0609020204030204" pitchFamily="49" charset="0"/>
                        </a:rPr>
                      </a:br>
                      <a:r>
                        <a:rPr lang="en-US" sz="2400" dirty="0">
                          <a:latin typeface="Consolas" panose="020B0609020204030204" pitchFamily="49" charset="0"/>
                        </a:rPr>
                        <a:t>(25[0-5]|((2[0-4]|[01]\d)\d)|\d{1,2})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5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192.168.1.1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255.255.0.0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134.266.0.1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2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7598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680-E1A9-458F-B576-31ABFECF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Part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9CCD-6878-4893-B887-7305E3067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find a pattern for parsing a date:</a:t>
            </a:r>
          </a:p>
          <a:p>
            <a:r>
              <a:rPr lang="en-US" dirty="0"/>
              <a:t>Regex: </a:t>
            </a:r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</a:rPr>
              <a:t>(\d{2}|\d{4})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highlight>
                  <a:srgbClr val="FF00FF"/>
                </a:highlight>
                <a:latin typeface="Consolas" panose="020B0609020204030204" pitchFamily="49" charset="0"/>
              </a:rPr>
              <a:t>(\d{1,2})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highlight>
                  <a:srgbClr val="808000"/>
                </a:highlight>
                <a:latin typeface="Consolas" panose="020B0609020204030204" pitchFamily="49" charset="0"/>
              </a:rPr>
              <a:t>(\d{1,2})</a:t>
            </a:r>
          </a:p>
          <a:p>
            <a:r>
              <a:rPr lang="en-US" dirty="0">
                <a:latin typeface="Consolas" panose="020B0609020204030204" pitchFamily="49" charset="0"/>
              </a:rPr>
              <a:t>Text: </a:t>
            </a:r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</a:rPr>
              <a:t>2019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highlight>
                  <a:srgbClr val="FF00F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>
                <a:highlight>
                  <a:srgbClr val="808000"/>
                </a:highlight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4296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73119-7258-4D37-B490-7734FC5F7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7DF39C-3FD7-4200-8B91-739201521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2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6083EC-3513-41D6-A95B-3C1DBF8BB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^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2D9B88-C92E-42FB-9294-FF6FD0854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 the beginning of the string (line)</a:t>
            </a:r>
          </a:p>
        </p:txBody>
      </p:sp>
    </p:spTree>
    <p:extLst>
      <p:ext uri="{BB962C8B-B14F-4D97-AF65-F5344CB8AC3E}">
        <p14:creationId xmlns:p14="http://schemas.microsoft.com/office/powerpoint/2010/main" val="1085673644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6083EC-3513-41D6-A95B-3C1DBF8BB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$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2D9B88-C92E-42FB-9294-FF6FD0854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 the end of the string (line)</a:t>
            </a:r>
          </a:p>
        </p:txBody>
      </p:sp>
    </p:spTree>
    <p:extLst>
      <p:ext uri="{BB962C8B-B14F-4D97-AF65-F5344CB8AC3E}">
        <p14:creationId xmlns:p14="http://schemas.microsoft.com/office/powerpoint/2010/main" val="153165228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\b</a:t>
            </a:r>
            <a:br>
              <a:rPr lang="en-US" dirty="0"/>
            </a:br>
            <a:r>
              <a:rPr lang="en-US" dirty="0"/>
              <a:t>Word boundary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 the position at the beginning or end of any word</a:t>
            </a:r>
          </a:p>
        </p:txBody>
      </p:sp>
    </p:spTree>
    <p:extLst>
      <p:ext uri="{BB962C8B-B14F-4D97-AF65-F5344CB8AC3E}">
        <p14:creationId xmlns:p14="http://schemas.microsoft.com/office/powerpoint/2010/main" val="3017103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‘is’ Finder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414434"/>
              </p:ext>
            </p:extLst>
          </p:nvPr>
        </p:nvGraphicFramePr>
        <p:xfrm>
          <a:off x="838200" y="2019300"/>
          <a:ext cx="10515600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008850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49359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98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Today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Sunday.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Teaching ass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tants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Analys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8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35711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8E13-64B7-41C3-817A-6525D37C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Matching Starting Whitespace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8A824B-BB23-4250-A774-1BEBC61C3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437124"/>
              </p:ext>
            </p:extLst>
          </p:nvPr>
        </p:nvGraphicFramePr>
        <p:xfrm>
          <a:off x="838200" y="2019300"/>
          <a:ext cx="105156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379080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2039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^\s*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68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      </a:t>
                      </a:r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8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383745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396C-AED4-4C6E-8716-2CB3CD60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URL Matcher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757953-A5C6-4C5F-9CDC-118E95E5B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560373"/>
              </p:ext>
            </p:extLst>
          </p:nvPr>
        </p:nvGraphicFramePr>
        <p:xfrm>
          <a:off x="838200" y="2386853"/>
          <a:ext cx="10515600" cy="2255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574">
                  <a:extLst>
                    <a:ext uri="{9D8B030D-6E8A-4147-A177-3AD203B41FA5}">
                      <a16:colId xmlns:a16="http://schemas.microsoft.com/office/drawing/2014/main" val="871954293"/>
                    </a:ext>
                  </a:extLst>
                </a:gridCol>
                <a:gridCol w="8859026">
                  <a:extLst>
                    <a:ext uri="{9D8B030D-6E8A-4147-A177-3AD203B41FA5}">
                      <a16:colId xmlns:a16="http://schemas.microsoft.com/office/drawing/2014/main" val="1437599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(https?:\/\/)?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([\w\-]+\.)+</a:t>
                      </a:r>
                      <a:r>
                        <a:rPr lang="en-US" sz="2000" dirty="0">
                          <a:highlight>
                            <a:srgbClr val="FF00FF"/>
                          </a:highlight>
                          <a:latin typeface="Consolas" panose="020B0609020204030204" pitchFamily="49" charset="0"/>
                        </a:rPr>
                        <a:t>[a-</a:t>
                      </a:r>
                      <a:r>
                        <a:rPr lang="en-US" sz="2000" dirty="0" err="1">
                          <a:highlight>
                            <a:srgbClr val="FF00FF"/>
                          </a:highlight>
                          <a:latin typeface="Consolas" panose="020B0609020204030204" pitchFamily="49" charset="0"/>
                        </a:rPr>
                        <a:t>zA</a:t>
                      </a:r>
                      <a:r>
                        <a:rPr lang="en-US" sz="2000" dirty="0">
                          <a:highlight>
                            <a:srgbClr val="FF00FF"/>
                          </a:highlight>
                          <a:latin typeface="Consolas" panose="020B0609020204030204" pitchFamily="49" charset="0"/>
                        </a:rPr>
                        <a:t>-Z]{2,4}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(:\d+)?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89F1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\/?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89F1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([\w\-._?,'\/\\+&amp;;%$#=~]*)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3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quera.ir</a:t>
                      </a:r>
                      <a:endParaRPr 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https://quera.ir/course/2770/</a:t>
                      </a:r>
                      <a:endParaRPr 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https://www.google.com/search?q=hi&amp;ie=&amp;oe=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www.google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0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16077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BFF89-BBC8-4028-BB70-7E3213A1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Regex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38A22C-B765-450E-9A83-9F37C4BF8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24CF1A-3A1D-47D4-8D70-86CB191F6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(?&lt;name&gt;exp)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189539-F467-43BC-8526-779AC16BD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Named group</a:t>
            </a:r>
          </a:p>
        </p:txBody>
      </p:sp>
    </p:spTree>
    <p:extLst>
      <p:ext uri="{BB962C8B-B14F-4D97-AF65-F5344CB8AC3E}">
        <p14:creationId xmlns:p14="http://schemas.microsoft.com/office/powerpoint/2010/main" val="3942617700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24CF1A-3A1D-47D4-8D70-86CB191F6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(?:exp)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189539-F467-43BC-8526-779AC16BD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Non-capturing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4033317214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F705-DD5D-4719-849A-A05E3C42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Now, back to the email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E136-C56B-47D7-AC91-E1CD9B0B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Consolas" panose="020B0609020204030204" pitchFamily="49" charset="0"/>
              </a:rPr>
              <a:t>^(?&lt;</a:t>
            </a:r>
            <a:r>
              <a:rPr lang="en-US" sz="3600" dirty="0" err="1">
                <a:latin typeface="Consolas" panose="020B0609020204030204" pitchFamily="49" charset="0"/>
              </a:rPr>
              <a:t>localPart</a:t>
            </a:r>
            <a:r>
              <a:rPr lang="en-US" sz="3600" dirty="0">
                <a:latin typeface="Consolas" panose="020B0609020204030204" pitchFamily="49" charset="0"/>
              </a:rPr>
              <a:t>&gt;[\w.]+)@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(?&lt;domain&gt;(?:[\w\-]+\.)+[a-</a:t>
            </a:r>
            <a:r>
              <a:rPr lang="en-US" sz="3600" dirty="0" err="1">
                <a:latin typeface="Consolas" panose="020B0609020204030204" pitchFamily="49" charset="0"/>
              </a:rPr>
              <a:t>zA</a:t>
            </a:r>
            <a:r>
              <a:rPr lang="en-US" sz="3600" dirty="0">
                <a:latin typeface="Consolas" panose="020B0609020204030204" pitchFamily="49" charset="0"/>
              </a:rPr>
              <a:t>-Z]{2,4})$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Is it that much complicated?!</a:t>
            </a:r>
          </a:p>
        </p:txBody>
      </p:sp>
    </p:spTree>
    <p:extLst>
      <p:ext uri="{BB962C8B-B14F-4D97-AF65-F5344CB8AC3E}">
        <p14:creationId xmlns:p14="http://schemas.microsoft.com/office/powerpoint/2010/main" val="216336855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96B27F-2546-47EB-B387-521EFAB24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Quantifier?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812E77-ED33-4422-B56D-3F4B18BAD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Lazy quantifier (as few as possible)</a:t>
            </a:r>
          </a:p>
        </p:txBody>
      </p:sp>
    </p:spTree>
    <p:extLst>
      <p:ext uri="{BB962C8B-B14F-4D97-AF65-F5344CB8AC3E}">
        <p14:creationId xmlns:p14="http://schemas.microsoft.com/office/powerpoint/2010/main" val="810623433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2F0B-2A59-4547-9A9B-C8BAE247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 Lazy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99B9FF-9BE6-42A1-A13D-AF55F5E3F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376247"/>
              </p:ext>
            </p:extLst>
          </p:nvPr>
        </p:nvGraphicFramePr>
        <p:xfrm>
          <a:off x="838200" y="2019300"/>
          <a:ext cx="1051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213340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9065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3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(A+?)</a:t>
                      </a:r>
                      <a:r>
                        <a:rPr lang="en-US" dirty="0">
                          <a:highlight>
                            <a:srgbClr val="FF0000"/>
                          </a:highlight>
                          <a:latin typeface="Consolas" panose="020B0609020204030204" pitchFamily="49" charset="0"/>
                        </a:rPr>
                        <a:t>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dirty="0">
                          <a:highlight>
                            <a:srgbClr val="FF0000"/>
                          </a:highlight>
                          <a:latin typeface="Consolas" panose="020B0609020204030204" pitchFamily="49" charset="0"/>
                        </a:rPr>
                        <a:t>AAAAA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6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(A+)</a:t>
                      </a:r>
                      <a:r>
                        <a:rPr lang="en-US" dirty="0">
                          <a:highlight>
                            <a:srgbClr val="FF0000"/>
                          </a:highlight>
                          <a:latin typeface="Consolas" panose="020B0609020204030204" pitchFamily="49" charset="0"/>
                        </a:rPr>
                        <a:t>(A*)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AAAAA</a:t>
                      </a:r>
                      <a:r>
                        <a:rPr lang="en-US" dirty="0">
                          <a:highlight>
                            <a:srgbClr val="FF0000"/>
                          </a:highlight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90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255698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6891-BBFB-4412-9F1D-95B895774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\n (slash number)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91C5011-D131-4AAF-9E60-D622BE331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 reference to the nth group</a:t>
            </a:r>
          </a:p>
        </p:txBody>
      </p:sp>
    </p:spTree>
    <p:extLst>
      <p:ext uri="{BB962C8B-B14F-4D97-AF65-F5344CB8AC3E}">
        <p14:creationId xmlns:p14="http://schemas.microsoft.com/office/powerpoint/2010/main" val="547048196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7872-0724-404F-89AA-550A452F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Matcher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FC0A9C-84F2-49DF-BC46-87FA9FA7D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68901"/>
              </p:ext>
            </p:extLst>
          </p:nvPr>
        </p:nvGraphicFramePr>
        <p:xfrm>
          <a:off x="838200" y="2019300"/>
          <a:ext cx="105156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575">
                  <a:extLst>
                    <a:ext uri="{9D8B030D-6E8A-4147-A177-3AD203B41FA5}">
                      <a16:colId xmlns:a16="http://schemas.microsoft.com/office/drawing/2014/main" val="1731627017"/>
                    </a:ext>
                  </a:extLst>
                </a:gridCol>
                <a:gridCol w="8859025">
                  <a:extLst>
                    <a:ext uri="{9D8B030D-6E8A-4147-A177-3AD203B41FA5}">
                      <a16:colId xmlns:a16="http://schemas.microsoft.com/office/drawing/2014/main" val="141794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^&lt;(\w+)(?: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&gt;(.*)&lt;\/\1&gt;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([^&gt;]+)\/&gt;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)$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3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&lt;html&gt;&lt;body&gt;Hi&lt;/body&gt;&lt;/html&gt;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&lt;Button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android:text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= “Hi”/&gt;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651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78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\b</a:t>
            </a:r>
            <a:br>
              <a:rPr lang="en-US" dirty="0"/>
            </a:br>
            <a:r>
              <a:rPr lang="en-US" dirty="0"/>
              <a:t>Word boundary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 the position at the beginning or end of any word</a:t>
            </a:r>
          </a:p>
        </p:txBody>
      </p:sp>
    </p:spTree>
    <p:extLst>
      <p:ext uri="{BB962C8B-B14F-4D97-AF65-F5344CB8AC3E}">
        <p14:creationId xmlns:p14="http://schemas.microsoft.com/office/powerpoint/2010/main" val="36469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907DC-72B7-4F1F-AD59-C742603AF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Lookarounds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75C011-4033-4DAD-BEA9-2E57C6E49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907DC-72B7-4F1F-AD59-C742603AF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(?=pattern)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75C011-4033-4DAD-BEA9-2E57C6E49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Lookahead</a:t>
            </a:r>
          </a:p>
        </p:txBody>
      </p:sp>
    </p:spTree>
    <p:extLst>
      <p:ext uri="{BB962C8B-B14F-4D97-AF65-F5344CB8AC3E}">
        <p14:creationId xmlns:p14="http://schemas.microsoft.com/office/powerpoint/2010/main" val="1813602339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B81D-4BB6-4603-9BC2-939A1EBD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Gerund Matcher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A99535-F370-4AD3-9526-18C87A426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14260"/>
              </p:ext>
            </p:extLst>
          </p:nvPr>
        </p:nvGraphicFramePr>
        <p:xfrm>
          <a:off x="838200" y="2019300"/>
          <a:ext cx="10515600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86247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88850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\b\w+(?=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ing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\b)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1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ing</a:t>
                      </a:r>
                    </a:p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winger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go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230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034B25-569F-434A-AE29-34488388A555}"/>
              </a:ext>
            </a:extLst>
          </p:cNvPr>
          <p:cNvSpPr txBox="1"/>
          <p:nvPr/>
        </p:nvSpPr>
        <p:spPr>
          <a:xfrm>
            <a:off x="838199" y="406997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Attention: </a:t>
            </a:r>
            <a:r>
              <a:rPr lang="en-US" sz="2800" dirty="0" err="1">
                <a:solidFill>
                  <a:schemeClr val="bg1"/>
                </a:solidFill>
              </a:rPr>
              <a:t>Lookarounds</a:t>
            </a:r>
            <a:r>
              <a:rPr lang="en-US" sz="2800" dirty="0">
                <a:solidFill>
                  <a:schemeClr val="bg1"/>
                </a:solidFill>
              </a:rPr>
              <a:t> work like anchors. They just match positions and are not capturing groups.</a:t>
            </a:r>
          </a:p>
        </p:txBody>
      </p:sp>
    </p:spTree>
    <p:extLst>
      <p:ext uri="{BB962C8B-B14F-4D97-AF65-F5344CB8AC3E}">
        <p14:creationId xmlns:p14="http://schemas.microsoft.com/office/powerpoint/2010/main" val="139778379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907DC-72B7-4F1F-AD59-C742603AF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(?&lt;=pattern)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75C011-4033-4DAD-BEA9-2E57C6E49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Lookbehind</a:t>
            </a:r>
          </a:p>
        </p:txBody>
      </p:sp>
    </p:spTree>
    <p:extLst>
      <p:ext uri="{BB962C8B-B14F-4D97-AF65-F5344CB8AC3E}">
        <p14:creationId xmlns:p14="http://schemas.microsoft.com/office/powerpoint/2010/main" val="4103141791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907DC-72B7-4F1F-AD59-C742603AF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(?!pattern)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75C011-4033-4DAD-BEA9-2E57C6E49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Negative Lookahead</a:t>
            </a:r>
          </a:p>
        </p:txBody>
      </p:sp>
    </p:spTree>
    <p:extLst>
      <p:ext uri="{BB962C8B-B14F-4D97-AF65-F5344CB8AC3E}">
        <p14:creationId xmlns:p14="http://schemas.microsoft.com/office/powerpoint/2010/main" val="3771142130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907DC-72B7-4F1F-AD59-C742603AF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(?&lt;!pattern)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75C011-4033-4DAD-BEA9-2E57C6E49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Negative Lookbehind</a:t>
            </a:r>
          </a:p>
        </p:txBody>
      </p:sp>
    </p:spTree>
    <p:extLst>
      <p:ext uri="{BB962C8B-B14F-4D97-AF65-F5344CB8AC3E}">
        <p14:creationId xmlns:p14="http://schemas.microsoft.com/office/powerpoint/2010/main" val="429459648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D2E7A-7BB2-4D69-B01D-52E588CB8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[class1&amp;&amp;class2]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9638DA-EB94-4F3C-8097-F06F0BDC7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Intersection</a:t>
            </a:r>
          </a:p>
          <a:p>
            <a:r>
              <a:rPr lang="en-US" dirty="0"/>
              <a:t>(Java flavor)</a:t>
            </a:r>
          </a:p>
        </p:txBody>
      </p:sp>
    </p:spTree>
    <p:extLst>
      <p:ext uri="{BB962C8B-B14F-4D97-AF65-F5344CB8AC3E}">
        <p14:creationId xmlns:p14="http://schemas.microsoft.com/office/powerpoint/2010/main" val="2708334367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2A6A-F0A1-48CA-AF30-DEC8A602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Words Starting with a Consonant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BC9A02-D600-4739-9FB0-9FA0E208F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141190"/>
              </p:ext>
            </p:extLst>
          </p:nvPr>
        </p:nvGraphicFramePr>
        <p:xfrm>
          <a:off x="838200" y="2019300"/>
          <a:ext cx="10515600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82120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127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b[a-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-Z&amp;&amp;[^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aeiouAEIOU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\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w+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2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Apple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snake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137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‘is’ Finder (to be verb)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129930"/>
              </p:ext>
            </p:extLst>
          </p:nvPr>
        </p:nvGraphicFramePr>
        <p:xfrm>
          <a:off x="838200" y="2019300"/>
          <a:ext cx="10515600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99039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4943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bis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\b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4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Today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Sunday.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Teaching assistants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8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9969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\d</a:t>
            </a:r>
            <a:br>
              <a:rPr lang="en-US" dirty="0"/>
            </a:br>
            <a:r>
              <a:rPr lang="en-US" dirty="0"/>
              <a:t>Digit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Matches any digit character</a:t>
            </a:r>
            <a:br>
              <a:rPr lang="en-US" dirty="0"/>
            </a:br>
            <a:r>
              <a:rPr lang="en-US" dirty="0"/>
              <a:t>(0 to 9)</a:t>
            </a:r>
          </a:p>
        </p:txBody>
      </p:sp>
    </p:spTree>
    <p:extLst>
      <p:ext uri="{BB962C8B-B14F-4D97-AF65-F5344CB8AC3E}">
        <p14:creationId xmlns:p14="http://schemas.microsoft.com/office/powerpoint/2010/main" val="4253854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 Design -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97_T_PGO_Wavy-Pattern-Gradient-16_9" id="{31AA992A-8C7D-4151-8171-793AC743A214}" vid="{DFD0FCD0-39D1-4A8C-A778-29010820E72C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97_T_PGO_Wavy-Pattern-Gradient-16_9" id="{31AA992A-8C7D-4151-8171-793AC743A214}" vid="{03C32D90-EB70-4E26-8C8A-773B22DC1FE1}"/>
    </a:ext>
  </a:extLst>
</a:theme>
</file>

<file path=ppt/theme/theme3.xml><?xml version="1.0" encoding="utf-8"?>
<a:theme xmlns:a="http://schemas.openxmlformats.org/drawingml/2006/main" name="1_Custom Design - PresentationGO">
  <a:themeElements>
    <a:clrScheme name="PGO-105">
      <a:dk1>
        <a:srgbClr val="2B323B"/>
      </a:dk1>
      <a:lt1>
        <a:sysClr val="window" lastClr="FFFFFF"/>
      </a:lt1>
      <a:dk2>
        <a:srgbClr val="5D686E"/>
      </a:dk2>
      <a:lt2>
        <a:srgbClr val="E7E6E6"/>
      </a:lt2>
      <a:accent1>
        <a:srgbClr val="33CAFF"/>
      </a:accent1>
      <a:accent2>
        <a:srgbClr val="4C8BFD"/>
      </a:accent2>
      <a:accent3>
        <a:srgbClr val="F6F7FC"/>
      </a:accent3>
      <a:accent4>
        <a:srgbClr val="BFCBD9"/>
      </a:accent4>
      <a:accent5>
        <a:srgbClr val="4C8BFD"/>
      </a:accent5>
      <a:accent6>
        <a:srgbClr val="4C8BFD"/>
      </a:accent6>
      <a:hlink>
        <a:srgbClr val="33CAFF"/>
      </a:hlink>
      <a:folHlink>
        <a:srgbClr val="33CA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05_T_PGO_XXX-16_9" id="{A7745DD0-7D0D-4D64-9FAE-52611BBBFB0E}" vid="{05A77773-C36B-47F2-84CD-084443A58C1E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05_T_PGO_XXX-16_9" id="{A7745DD0-7D0D-4D64-9FAE-52611BBBFB0E}" vid="{2F729D95-20E2-44B1-B268-BE61F866C59D}"/>
    </a:ext>
  </a:extLst>
</a:theme>
</file>

<file path=ppt/theme/theme5.xml><?xml version="1.0" encoding="utf-8"?>
<a:theme xmlns:a="http://schemas.openxmlformats.org/drawingml/2006/main" name="2_Custom Design -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97_T_PGO_Wavy-Pattern-Blue-Yellow-16_9" id="{17740782-FF48-46AF-82F4-347D9A0D1DBC}" vid="{502F840A-B2A9-4E46-9D8B-8C3D30E0A44A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97_T_PGO_Wavy-Pattern-Blue-Yellow-16_9" id="{17740782-FF48-46AF-82F4-347D9A0D1DBC}" vid="{EE850A76-4D16-4DFB-B51C-88996AD3DE8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3046F5-DE47-4874-97DC-319BD4207075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0097_T_PGO_Wavy-Pattern-Gradient-16_9</Template>
  <TotalTime>3289</TotalTime>
  <Words>1167</Words>
  <Application>Microsoft Office PowerPoint</Application>
  <PresentationFormat>Widescreen</PresentationFormat>
  <Paragraphs>302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Open Sans</vt:lpstr>
      <vt:lpstr>Custom Design - PresentationGO</vt:lpstr>
      <vt:lpstr>Custom Design</vt:lpstr>
      <vt:lpstr>1_Custom Design - PresentationGO</vt:lpstr>
      <vt:lpstr>1_Custom Design</vt:lpstr>
      <vt:lpstr>2_Custom Design - PresentationGO</vt:lpstr>
      <vt:lpstr>2_Custom Design</vt:lpstr>
      <vt:lpstr>Reg(ular)?Ex(pressions)?</vt:lpstr>
      <vt:lpstr>What is a Regex?</vt:lpstr>
      <vt:lpstr>Example</vt:lpstr>
      <vt:lpstr>Let’s start</vt:lpstr>
      <vt:lpstr>Simple ‘is’ Finder</vt:lpstr>
      <vt:lpstr>\b Word boundary</vt:lpstr>
      <vt:lpstr>Simple ‘is’ Finder (to be verb)</vt:lpstr>
      <vt:lpstr>Character Classes</vt:lpstr>
      <vt:lpstr>\d Digit</vt:lpstr>
      <vt:lpstr>\w Word</vt:lpstr>
      <vt:lpstr>\s Space</vt:lpstr>
      <vt:lpstr>. (dot) Any</vt:lpstr>
      <vt:lpstr>[classes]</vt:lpstr>
      <vt:lpstr>Simple Digit Finder</vt:lpstr>
      <vt:lpstr>A Capital Letter at Start of a Word</vt:lpstr>
      <vt:lpstr>Simple Phone Number Validator</vt:lpstr>
      <vt:lpstr>Simple Cellphone Number Validator</vt:lpstr>
      <vt:lpstr>Quantifiers</vt:lpstr>
      <vt:lpstr>*</vt:lpstr>
      <vt:lpstr>+</vt:lpstr>
      <vt:lpstr>?</vt:lpstr>
      <vt:lpstr>{n}</vt:lpstr>
      <vt:lpstr>{n,}</vt:lpstr>
      <vt:lpstr>{n,m}</vt:lpstr>
      <vt:lpstr>aaa…aaab!</vt:lpstr>
      <vt:lpstr>Find Numbers in Text</vt:lpstr>
      <vt:lpstr>Simple Cellphone Number Validator</vt:lpstr>
      <vt:lpstr>Extending the Regex</vt:lpstr>
      <vt:lpstr>Words Starting with a Vowel</vt:lpstr>
      <vt:lpstr>Java Identifier Detector</vt:lpstr>
      <vt:lpstr>Try to write a regex for:</vt:lpstr>
      <vt:lpstr>Words Preceded by Indefinite Articles (a)</vt:lpstr>
      <vt:lpstr>| Alternatives</vt:lpstr>
      <vt:lpstr>Words Preceded by Indefinite Articles (a, an)</vt:lpstr>
      <vt:lpstr>Negation</vt:lpstr>
      <vt:lpstr>Negatives</vt:lpstr>
      <vt:lpstr>Words Preceded by Indefinite Articles (a, an)</vt:lpstr>
      <vt:lpstr>Groups</vt:lpstr>
      <vt:lpstr>What are a group and its usages?</vt:lpstr>
      <vt:lpstr>IP Validator (without limitation)</vt:lpstr>
      <vt:lpstr>Hex Color Validator</vt:lpstr>
      <vt:lpstr>Function Call Detector</vt:lpstr>
      <vt:lpstr>Now, Try to extend your pattern</vt:lpstr>
      <vt:lpstr>IP Validator</vt:lpstr>
      <vt:lpstr>Retrieve Part of Text</vt:lpstr>
      <vt:lpstr>Anchors</vt:lpstr>
      <vt:lpstr>^</vt:lpstr>
      <vt:lpstr>$</vt:lpstr>
      <vt:lpstr>\b Word boundary</vt:lpstr>
      <vt:lpstr>Matching Starting Whitespace</vt:lpstr>
      <vt:lpstr>Http URL Matcher</vt:lpstr>
      <vt:lpstr>Advanced Regex</vt:lpstr>
      <vt:lpstr>(?&lt;name&gt;exp)</vt:lpstr>
      <vt:lpstr>(?:exp)</vt:lpstr>
      <vt:lpstr>Now, back to the email example</vt:lpstr>
      <vt:lpstr>Quantifier?</vt:lpstr>
      <vt:lpstr>Greedy vs Lazy</vt:lpstr>
      <vt:lpstr>\n (slash number)</vt:lpstr>
      <vt:lpstr>HTML Tag Matcher</vt:lpstr>
      <vt:lpstr>Lookarounds</vt:lpstr>
      <vt:lpstr>(?=pattern)</vt:lpstr>
      <vt:lpstr>Gerund Matcher</vt:lpstr>
      <vt:lpstr>(?&lt;=pattern)</vt:lpstr>
      <vt:lpstr>(?!pattern)</vt:lpstr>
      <vt:lpstr>(?&lt;!pattern)</vt:lpstr>
      <vt:lpstr>[class1&amp;&amp;class2]</vt:lpstr>
      <vt:lpstr>Words Starting with a Consonant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Mohammad Omidvar</dc:creator>
  <cp:lastModifiedBy>Mohammad Omidvar</cp:lastModifiedBy>
  <cp:revision>95</cp:revision>
  <dcterms:created xsi:type="dcterms:W3CDTF">2019-02-11T09:25:28Z</dcterms:created>
  <dcterms:modified xsi:type="dcterms:W3CDTF">2019-03-02T19:08:58Z</dcterms:modified>
</cp:coreProperties>
</file>