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drawing3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5" r:id="rId4"/>
    <p:sldId id="261" r:id="rId5"/>
    <p:sldId id="276" r:id="rId6"/>
    <p:sldId id="283" r:id="rId7"/>
    <p:sldId id="259" r:id="rId8"/>
    <p:sldId id="260" r:id="rId9"/>
    <p:sldId id="258" r:id="rId10"/>
    <p:sldId id="267" r:id="rId11"/>
    <p:sldId id="280" r:id="rId12"/>
    <p:sldId id="268" r:id="rId13"/>
    <p:sldId id="269" r:id="rId14"/>
    <p:sldId id="270" r:id="rId15"/>
    <p:sldId id="271" r:id="rId16"/>
    <p:sldId id="285" r:id="rId17"/>
    <p:sldId id="277" r:id="rId18"/>
    <p:sldId id="278" r:id="rId19"/>
    <p:sldId id="279" r:id="rId20"/>
    <p:sldId id="286" r:id="rId21"/>
    <p:sldId id="284" r:id="rId22"/>
    <p:sldId id="282" r:id="rId23"/>
    <p:sldId id="281" r:id="rId24"/>
    <p:sldId id="27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2548"/>
    <a:srgbClr val="003E74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90359-A483-4FA0-AE25-964165FA3C0F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BE434E-894F-4ACE-BD19-5A150680DBB7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488A7329-5E5B-4FBA-B163-060CC97F7C16}" type="parTrans" cxnId="{BC80EBEA-A1B4-42C5-B79F-E6236B0F5F12}">
      <dgm:prSet/>
      <dgm:spPr/>
      <dgm:t>
        <a:bodyPr/>
        <a:lstStyle/>
        <a:p>
          <a:endParaRPr lang="en-US"/>
        </a:p>
      </dgm:t>
    </dgm:pt>
    <dgm:pt modelId="{4B6DF788-3F22-4CBB-86BD-22C504278A04}" type="sibTrans" cxnId="{BC80EBEA-A1B4-42C5-B79F-E6236B0F5F12}">
      <dgm:prSet/>
      <dgm:spPr/>
      <dgm:t>
        <a:bodyPr/>
        <a:lstStyle/>
        <a:p>
          <a:endParaRPr lang="en-US"/>
        </a:p>
      </dgm:t>
    </dgm:pt>
    <dgm:pt modelId="{2CAAE8D4-C825-4039-84E5-4DDF07A7AB5C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EDB511D2-C7AC-47D0-87EC-CE91B8557AC8}" type="parTrans" cxnId="{8B3E1A88-E360-48E5-8D81-3C815350FDD6}">
      <dgm:prSet/>
      <dgm:spPr/>
      <dgm:t>
        <a:bodyPr/>
        <a:lstStyle/>
        <a:p>
          <a:endParaRPr lang="en-US"/>
        </a:p>
      </dgm:t>
    </dgm:pt>
    <dgm:pt modelId="{4CEDCFB9-E71D-4A0B-BEC5-C9D7A2088922}" type="sibTrans" cxnId="{8B3E1A88-E360-48E5-8D81-3C815350FDD6}">
      <dgm:prSet/>
      <dgm:spPr/>
      <dgm:t>
        <a:bodyPr/>
        <a:lstStyle/>
        <a:p>
          <a:endParaRPr lang="en-US"/>
        </a:p>
      </dgm:t>
    </dgm:pt>
    <dgm:pt modelId="{2C9542D5-D503-4C8D-9BE3-65D7EF0B01F9}">
      <dgm:prSet/>
      <dgm:spPr/>
      <dgm:t>
        <a:bodyPr/>
        <a:lstStyle/>
        <a:p>
          <a:r>
            <a:rPr lang="en-US"/>
            <a:t>Implementation </a:t>
          </a:r>
        </a:p>
      </dgm:t>
    </dgm:pt>
    <dgm:pt modelId="{9C95EBD4-C353-4B27-8E54-7816F37CF936}" type="parTrans" cxnId="{8D5CB829-D419-4146-94AA-8B493C0E3DC7}">
      <dgm:prSet/>
      <dgm:spPr/>
      <dgm:t>
        <a:bodyPr/>
        <a:lstStyle/>
        <a:p>
          <a:endParaRPr lang="en-US"/>
        </a:p>
      </dgm:t>
    </dgm:pt>
    <dgm:pt modelId="{451E25F7-4E89-4F5B-99A5-B538B5F7693D}" type="sibTrans" cxnId="{8D5CB829-D419-4146-94AA-8B493C0E3DC7}">
      <dgm:prSet/>
      <dgm:spPr/>
      <dgm:t>
        <a:bodyPr/>
        <a:lstStyle/>
        <a:p>
          <a:endParaRPr lang="en-US"/>
        </a:p>
      </dgm:t>
    </dgm:pt>
    <dgm:pt modelId="{CD964206-87B3-44D9-BCDF-5E978411C8C2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3FC0521B-5874-4F49-A070-24E42AF5C846}" type="parTrans" cxnId="{F6DFDA99-474F-44E2-9E41-52A59076A703}">
      <dgm:prSet/>
      <dgm:spPr/>
      <dgm:t>
        <a:bodyPr/>
        <a:lstStyle/>
        <a:p>
          <a:endParaRPr lang="en-US"/>
        </a:p>
      </dgm:t>
    </dgm:pt>
    <dgm:pt modelId="{D5E247FC-763A-40C6-8263-2EE29EB97CAB}" type="sibTrans" cxnId="{F6DFDA99-474F-44E2-9E41-52A59076A703}">
      <dgm:prSet/>
      <dgm:spPr/>
      <dgm:t>
        <a:bodyPr/>
        <a:lstStyle/>
        <a:p>
          <a:endParaRPr lang="en-US"/>
        </a:p>
      </dgm:t>
    </dgm:pt>
    <dgm:pt modelId="{F37C2AFF-510B-4940-AC55-E66EB8460254}">
      <dgm:prSet/>
      <dgm:spPr/>
      <dgm:t>
        <a:bodyPr/>
        <a:lstStyle/>
        <a:p>
          <a:r>
            <a:rPr lang="en-US"/>
            <a:t>Limitations</a:t>
          </a:r>
        </a:p>
      </dgm:t>
    </dgm:pt>
    <dgm:pt modelId="{101CE6DF-8543-4777-B670-8C7D613A6DAE}" type="parTrans" cxnId="{8D1C39F7-BB87-430B-8378-ABB811D2C0F4}">
      <dgm:prSet/>
      <dgm:spPr/>
      <dgm:t>
        <a:bodyPr/>
        <a:lstStyle/>
        <a:p>
          <a:endParaRPr lang="en-US"/>
        </a:p>
      </dgm:t>
    </dgm:pt>
    <dgm:pt modelId="{C44D94B5-4CAB-4B4B-82AA-45BF147B1D8F}" type="sibTrans" cxnId="{8D1C39F7-BB87-430B-8378-ABB811D2C0F4}">
      <dgm:prSet/>
      <dgm:spPr/>
      <dgm:t>
        <a:bodyPr/>
        <a:lstStyle/>
        <a:p>
          <a:endParaRPr lang="en-US"/>
        </a:p>
      </dgm:t>
    </dgm:pt>
    <dgm:pt modelId="{7E2BEE34-3413-4CC7-B206-33BA2165A09C}">
      <dgm:prSet/>
      <dgm:spPr/>
      <dgm:t>
        <a:bodyPr/>
        <a:lstStyle/>
        <a:p>
          <a:r>
            <a:rPr lang="en-US"/>
            <a:t>Summary</a:t>
          </a:r>
        </a:p>
      </dgm:t>
    </dgm:pt>
    <dgm:pt modelId="{1329C41B-8AE1-48A0-8393-7B63C33A8887}" type="parTrans" cxnId="{34A63F7E-AE75-4BF1-BF62-7A966637F30C}">
      <dgm:prSet/>
      <dgm:spPr/>
      <dgm:t>
        <a:bodyPr/>
        <a:lstStyle/>
        <a:p>
          <a:endParaRPr lang="en-US"/>
        </a:p>
      </dgm:t>
    </dgm:pt>
    <dgm:pt modelId="{12DC2B70-A791-42EB-A5D2-70A6E46C235E}" type="sibTrans" cxnId="{34A63F7E-AE75-4BF1-BF62-7A966637F30C}">
      <dgm:prSet/>
      <dgm:spPr/>
      <dgm:t>
        <a:bodyPr/>
        <a:lstStyle/>
        <a:p>
          <a:endParaRPr lang="en-US"/>
        </a:p>
      </dgm:t>
    </dgm:pt>
    <dgm:pt modelId="{962BC680-21CB-44A3-98D5-4BA074E4CBAB}" type="pres">
      <dgm:prSet presAssocID="{A8190359-A483-4FA0-AE25-964165FA3C0F}" presName="diagram" presStyleCnt="0">
        <dgm:presLayoutVars>
          <dgm:dir/>
          <dgm:resizeHandles val="exact"/>
        </dgm:presLayoutVars>
      </dgm:prSet>
      <dgm:spPr/>
    </dgm:pt>
    <dgm:pt modelId="{5ED67DBB-272F-406D-A9D4-444F9A12E0B2}" type="pres">
      <dgm:prSet presAssocID="{2ABE434E-894F-4ACE-BD19-5A150680DBB7}" presName="node" presStyleLbl="node1" presStyleIdx="0" presStyleCnt="6">
        <dgm:presLayoutVars>
          <dgm:bulletEnabled val="1"/>
        </dgm:presLayoutVars>
      </dgm:prSet>
      <dgm:spPr/>
    </dgm:pt>
    <dgm:pt modelId="{BFFD4492-A9C6-4536-819C-680F0E64089F}" type="pres">
      <dgm:prSet presAssocID="{4B6DF788-3F22-4CBB-86BD-22C504278A04}" presName="sibTrans" presStyleCnt="0"/>
      <dgm:spPr/>
    </dgm:pt>
    <dgm:pt modelId="{23D53BF2-43DA-449A-8CB0-E54571ECD326}" type="pres">
      <dgm:prSet presAssocID="{2CAAE8D4-C825-4039-84E5-4DDF07A7AB5C}" presName="node" presStyleLbl="node1" presStyleIdx="1" presStyleCnt="6">
        <dgm:presLayoutVars>
          <dgm:bulletEnabled val="1"/>
        </dgm:presLayoutVars>
      </dgm:prSet>
      <dgm:spPr/>
    </dgm:pt>
    <dgm:pt modelId="{30ADAE30-6886-4B34-9A73-33A9FBB88346}" type="pres">
      <dgm:prSet presAssocID="{4CEDCFB9-E71D-4A0B-BEC5-C9D7A2088922}" presName="sibTrans" presStyleCnt="0"/>
      <dgm:spPr/>
    </dgm:pt>
    <dgm:pt modelId="{E4210613-E8DA-4AEA-ADA1-4D8FF8735772}" type="pres">
      <dgm:prSet presAssocID="{2C9542D5-D503-4C8D-9BE3-65D7EF0B01F9}" presName="node" presStyleLbl="node1" presStyleIdx="2" presStyleCnt="6">
        <dgm:presLayoutVars>
          <dgm:bulletEnabled val="1"/>
        </dgm:presLayoutVars>
      </dgm:prSet>
      <dgm:spPr/>
    </dgm:pt>
    <dgm:pt modelId="{A58CA6BF-D357-4BE2-93E9-77B709E16CC2}" type="pres">
      <dgm:prSet presAssocID="{451E25F7-4E89-4F5B-99A5-B538B5F7693D}" presName="sibTrans" presStyleCnt="0"/>
      <dgm:spPr/>
    </dgm:pt>
    <dgm:pt modelId="{CA875135-A24D-4A0D-A1B2-125DC0FFECA1}" type="pres">
      <dgm:prSet presAssocID="{CD964206-87B3-44D9-BCDF-5E978411C8C2}" presName="node" presStyleLbl="node1" presStyleIdx="3" presStyleCnt="6">
        <dgm:presLayoutVars>
          <dgm:bulletEnabled val="1"/>
        </dgm:presLayoutVars>
      </dgm:prSet>
      <dgm:spPr/>
    </dgm:pt>
    <dgm:pt modelId="{D4F74436-6F95-46C3-9708-7A1246A10B2B}" type="pres">
      <dgm:prSet presAssocID="{D5E247FC-763A-40C6-8263-2EE29EB97CAB}" presName="sibTrans" presStyleCnt="0"/>
      <dgm:spPr/>
    </dgm:pt>
    <dgm:pt modelId="{4CBD7D3E-6D66-4CA9-B319-297F24277C1A}" type="pres">
      <dgm:prSet presAssocID="{F37C2AFF-510B-4940-AC55-E66EB8460254}" presName="node" presStyleLbl="node1" presStyleIdx="4" presStyleCnt="6">
        <dgm:presLayoutVars>
          <dgm:bulletEnabled val="1"/>
        </dgm:presLayoutVars>
      </dgm:prSet>
      <dgm:spPr/>
    </dgm:pt>
    <dgm:pt modelId="{5BA5E36A-C59A-4DA4-BF30-25D253B6E6EC}" type="pres">
      <dgm:prSet presAssocID="{C44D94B5-4CAB-4B4B-82AA-45BF147B1D8F}" presName="sibTrans" presStyleCnt="0"/>
      <dgm:spPr/>
    </dgm:pt>
    <dgm:pt modelId="{4687D131-9DDD-423D-8C19-2E4D2B7B2E89}" type="pres">
      <dgm:prSet presAssocID="{7E2BEE34-3413-4CC7-B206-33BA2165A09C}" presName="node" presStyleLbl="node1" presStyleIdx="5" presStyleCnt="6">
        <dgm:presLayoutVars>
          <dgm:bulletEnabled val="1"/>
        </dgm:presLayoutVars>
      </dgm:prSet>
      <dgm:spPr/>
    </dgm:pt>
  </dgm:ptLst>
  <dgm:cxnLst>
    <dgm:cxn modelId="{8C2E801B-EC52-4E11-87F2-5F0200225143}" type="presOf" srcId="{F37C2AFF-510B-4940-AC55-E66EB8460254}" destId="{4CBD7D3E-6D66-4CA9-B319-297F24277C1A}" srcOrd="0" destOrd="0" presId="urn:microsoft.com/office/officeart/2005/8/layout/default"/>
    <dgm:cxn modelId="{8D5CB829-D419-4146-94AA-8B493C0E3DC7}" srcId="{A8190359-A483-4FA0-AE25-964165FA3C0F}" destId="{2C9542D5-D503-4C8D-9BE3-65D7EF0B01F9}" srcOrd="2" destOrd="0" parTransId="{9C95EBD4-C353-4B27-8E54-7816F37CF936}" sibTransId="{451E25F7-4E89-4F5B-99A5-B538B5F7693D}"/>
    <dgm:cxn modelId="{687D5F47-3EC7-4A99-814D-D7B50C519038}" type="presOf" srcId="{2C9542D5-D503-4C8D-9BE3-65D7EF0B01F9}" destId="{E4210613-E8DA-4AEA-ADA1-4D8FF8735772}" srcOrd="0" destOrd="0" presId="urn:microsoft.com/office/officeart/2005/8/layout/default"/>
    <dgm:cxn modelId="{2FFEB170-5855-4A50-93D2-FC12F89C68F9}" type="presOf" srcId="{2CAAE8D4-C825-4039-84E5-4DDF07A7AB5C}" destId="{23D53BF2-43DA-449A-8CB0-E54571ECD326}" srcOrd="0" destOrd="0" presId="urn:microsoft.com/office/officeart/2005/8/layout/default"/>
    <dgm:cxn modelId="{18A51B7B-F52A-4157-A580-80F1AB278F99}" type="presOf" srcId="{2ABE434E-894F-4ACE-BD19-5A150680DBB7}" destId="{5ED67DBB-272F-406D-A9D4-444F9A12E0B2}" srcOrd="0" destOrd="0" presId="urn:microsoft.com/office/officeart/2005/8/layout/default"/>
    <dgm:cxn modelId="{34A63F7E-AE75-4BF1-BF62-7A966637F30C}" srcId="{A8190359-A483-4FA0-AE25-964165FA3C0F}" destId="{7E2BEE34-3413-4CC7-B206-33BA2165A09C}" srcOrd="5" destOrd="0" parTransId="{1329C41B-8AE1-48A0-8393-7B63C33A8887}" sibTransId="{12DC2B70-A791-42EB-A5D2-70A6E46C235E}"/>
    <dgm:cxn modelId="{8B3E1A88-E360-48E5-8D81-3C815350FDD6}" srcId="{A8190359-A483-4FA0-AE25-964165FA3C0F}" destId="{2CAAE8D4-C825-4039-84E5-4DDF07A7AB5C}" srcOrd="1" destOrd="0" parTransId="{EDB511D2-C7AC-47D0-87EC-CE91B8557AC8}" sibTransId="{4CEDCFB9-E71D-4A0B-BEC5-C9D7A2088922}"/>
    <dgm:cxn modelId="{2197A898-0820-4F21-9519-36BECA7828B3}" type="presOf" srcId="{A8190359-A483-4FA0-AE25-964165FA3C0F}" destId="{962BC680-21CB-44A3-98D5-4BA074E4CBAB}" srcOrd="0" destOrd="0" presId="urn:microsoft.com/office/officeart/2005/8/layout/default"/>
    <dgm:cxn modelId="{F6DFDA99-474F-44E2-9E41-52A59076A703}" srcId="{A8190359-A483-4FA0-AE25-964165FA3C0F}" destId="{CD964206-87B3-44D9-BCDF-5E978411C8C2}" srcOrd="3" destOrd="0" parTransId="{3FC0521B-5874-4F49-A070-24E42AF5C846}" sibTransId="{D5E247FC-763A-40C6-8263-2EE29EB97CAB}"/>
    <dgm:cxn modelId="{FC93D9C3-81F5-42DF-9ED7-D1219452A1B7}" type="presOf" srcId="{7E2BEE34-3413-4CC7-B206-33BA2165A09C}" destId="{4687D131-9DDD-423D-8C19-2E4D2B7B2E89}" srcOrd="0" destOrd="0" presId="urn:microsoft.com/office/officeart/2005/8/layout/default"/>
    <dgm:cxn modelId="{BE43D7DE-3DBE-4758-AD20-9EDB07DB2E7A}" type="presOf" srcId="{CD964206-87B3-44D9-BCDF-5E978411C8C2}" destId="{CA875135-A24D-4A0D-A1B2-125DC0FFECA1}" srcOrd="0" destOrd="0" presId="urn:microsoft.com/office/officeart/2005/8/layout/default"/>
    <dgm:cxn modelId="{BC80EBEA-A1B4-42C5-B79F-E6236B0F5F12}" srcId="{A8190359-A483-4FA0-AE25-964165FA3C0F}" destId="{2ABE434E-894F-4ACE-BD19-5A150680DBB7}" srcOrd="0" destOrd="0" parTransId="{488A7329-5E5B-4FBA-B163-060CC97F7C16}" sibTransId="{4B6DF788-3F22-4CBB-86BD-22C504278A04}"/>
    <dgm:cxn modelId="{8D1C39F7-BB87-430B-8378-ABB811D2C0F4}" srcId="{A8190359-A483-4FA0-AE25-964165FA3C0F}" destId="{F37C2AFF-510B-4940-AC55-E66EB8460254}" srcOrd="4" destOrd="0" parTransId="{101CE6DF-8543-4777-B670-8C7D613A6DAE}" sibTransId="{C44D94B5-4CAB-4B4B-82AA-45BF147B1D8F}"/>
    <dgm:cxn modelId="{37F6FFF1-5B94-4D84-86BF-05EA33E9D583}" type="presParOf" srcId="{962BC680-21CB-44A3-98D5-4BA074E4CBAB}" destId="{5ED67DBB-272F-406D-A9D4-444F9A12E0B2}" srcOrd="0" destOrd="0" presId="urn:microsoft.com/office/officeart/2005/8/layout/default"/>
    <dgm:cxn modelId="{9B8D6710-5FA7-404A-8FC3-F2EF1415C39C}" type="presParOf" srcId="{962BC680-21CB-44A3-98D5-4BA074E4CBAB}" destId="{BFFD4492-A9C6-4536-819C-680F0E64089F}" srcOrd="1" destOrd="0" presId="urn:microsoft.com/office/officeart/2005/8/layout/default"/>
    <dgm:cxn modelId="{0528F35E-1D2D-4E1A-AD5A-F7AD6FC754D3}" type="presParOf" srcId="{962BC680-21CB-44A3-98D5-4BA074E4CBAB}" destId="{23D53BF2-43DA-449A-8CB0-E54571ECD326}" srcOrd="2" destOrd="0" presId="urn:microsoft.com/office/officeart/2005/8/layout/default"/>
    <dgm:cxn modelId="{E72B868A-A815-4DC4-8259-98F23D4FF80F}" type="presParOf" srcId="{962BC680-21CB-44A3-98D5-4BA074E4CBAB}" destId="{30ADAE30-6886-4B34-9A73-33A9FBB88346}" srcOrd="3" destOrd="0" presId="urn:microsoft.com/office/officeart/2005/8/layout/default"/>
    <dgm:cxn modelId="{548F3899-4316-4353-BCD1-D0F5F6129143}" type="presParOf" srcId="{962BC680-21CB-44A3-98D5-4BA074E4CBAB}" destId="{E4210613-E8DA-4AEA-ADA1-4D8FF8735772}" srcOrd="4" destOrd="0" presId="urn:microsoft.com/office/officeart/2005/8/layout/default"/>
    <dgm:cxn modelId="{4F9C1AC7-A948-46A1-8951-B031B5D9C94B}" type="presParOf" srcId="{962BC680-21CB-44A3-98D5-4BA074E4CBAB}" destId="{A58CA6BF-D357-4BE2-93E9-77B709E16CC2}" srcOrd="5" destOrd="0" presId="urn:microsoft.com/office/officeart/2005/8/layout/default"/>
    <dgm:cxn modelId="{228F14FD-EF25-4C7F-98D4-CFB93DC4A9E6}" type="presParOf" srcId="{962BC680-21CB-44A3-98D5-4BA074E4CBAB}" destId="{CA875135-A24D-4A0D-A1B2-125DC0FFECA1}" srcOrd="6" destOrd="0" presId="urn:microsoft.com/office/officeart/2005/8/layout/default"/>
    <dgm:cxn modelId="{DF046EC6-0544-4557-9003-0EB483B006F4}" type="presParOf" srcId="{962BC680-21CB-44A3-98D5-4BA074E4CBAB}" destId="{D4F74436-6F95-46C3-9708-7A1246A10B2B}" srcOrd="7" destOrd="0" presId="urn:microsoft.com/office/officeart/2005/8/layout/default"/>
    <dgm:cxn modelId="{FD742FA3-8D8C-44B3-86EC-E67E7E366779}" type="presParOf" srcId="{962BC680-21CB-44A3-98D5-4BA074E4CBAB}" destId="{4CBD7D3E-6D66-4CA9-B319-297F24277C1A}" srcOrd="8" destOrd="0" presId="urn:microsoft.com/office/officeart/2005/8/layout/default"/>
    <dgm:cxn modelId="{B5EAD09D-5A7A-4A97-B9F8-17A630F05023}" type="presParOf" srcId="{962BC680-21CB-44A3-98D5-4BA074E4CBAB}" destId="{5BA5E36A-C59A-4DA4-BF30-25D253B6E6EC}" srcOrd="9" destOrd="0" presId="urn:microsoft.com/office/officeart/2005/8/layout/default"/>
    <dgm:cxn modelId="{4BB773CB-2BE1-430A-B00F-DE018AA03D4A}" type="presParOf" srcId="{962BC680-21CB-44A3-98D5-4BA074E4CBAB}" destId="{4687D131-9DDD-423D-8C19-2E4D2B7B2E8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635008-043B-48D5-8B16-B82D6AF3FA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BA9284-8F2A-490C-8D8E-C4D802FD9939}">
      <dgm:prSet/>
      <dgm:spPr/>
      <dgm:t>
        <a:bodyPr/>
        <a:lstStyle/>
        <a:p>
          <a:r>
            <a:rPr lang="en-GB" dirty="0"/>
            <a:t>The cost to build real smart homes and the collection of datasets for such scenarios is </a:t>
          </a:r>
          <a:r>
            <a:rPr lang="en-GB" b="1" dirty="0"/>
            <a:t>expensive</a:t>
          </a:r>
          <a:r>
            <a:rPr lang="en-GB" dirty="0"/>
            <a:t>/infeasible</a:t>
          </a:r>
          <a:endParaRPr lang="en-US" dirty="0"/>
        </a:p>
      </dgm:t>
    </dgm:pt>
    <dgm:pt modelId="{00B60A8A-1D9A-4317-857A-5C19E7AB47E6}" type="parTrans" cxnId="{F28A0CBB-1D27-4F86-82FB-F0589E832214}">
      <dgm:prSet/>
      <dgm:spPr/>
      <dgm:t>
        <a:bodyPr/>
        <a:lstStyle/>
        <a:p>
          <a:endParaRPr lang="en-US"/>
        </a:p>
      </dgm:t>
    </dgm:pt>
    <dgm:pt modelId="{6EF0DD87-0A4F-4828-9432-3DCD5A829A34}" type="sibTrans" cxnId="{F28A0CBB-1D27-4F86-82FB-F0589E832214}">
      <dgm:prSet/>
      <dgm:spPr/>
      <dgm:t>
        <a:bodyPr/>
        <a:lstStyle/>
        <a:p>
          <a:endParaRPr lang="en-US"/>
        </a:p>
      </dgm:t>
    </dgm:pt>
    <dgm:pt modelId="{2C93C312-9D92-484C-BFC0-378EBAA837E1}">
      <dgm:prSet/>
      <dgm:spPr/>
      <dgm:t>
        <a:bodyPr/>
        <a:lstStyle/>
        <a:p>
          <a:r>
            <a:rPr lang="en-GB"/>
            <a:t>Finding the optimal placement of the sensors, the appropriate participants and privacy and ethical issues</a:t>
          </a:r>
          <a:endParaRPr lang="en-US"/>
        </a:p>
      </dgm:t>
    </dgm:pt>
    <dgm:pt modelId="{DE064917-07DB-404C-8CB9-2E23D1A9D844}" type="parTrans" cxnId="{50D2A2BF-9633-45AB-BBFE-384517D1EA04}">
      <dgm:prSet/>
      <dgm:spPr/>
      <dgm:t>
        <a:bodyPr/>
        <a:lstStyle/>
        <a:p>
          <a:endParaRPr lang="en-US"/>
        </a:p>
      </dgm:t>
    </dgm:pt>
    <dgm:pt modelId="{1A139457-033E-4AA0-8727-B91F36FF6C8B}" type="sibTrans" cxnId="{50D2A2BF-9633-45AB-BBFE-384517D1EA04}">
      <dgm:prSet/>
      <dgm:spPr/>
      <dgm:t>
        <a:bodyPr/>
        <a:lstStyle/>
        <a:p>
          <a:endParaRPr lang="en-US"/>
        </a:p>
      </dgm:t>
    </dgm:pt>
    <dgm:pt modelId="{BCCA8C14-BF47-4491-81BB-2134C38EFC19}">
      <dgm:prSet/>
      <dgm:spPr/>
      <dgm:t>
        <a:bodyPr/>
        <a:lstStyle/>
        <a:p>
          <a:r>
            <a:rPr lang="en-GB" dirty="0"/>
            <a:t>The majority of the existing tools are </a:t>
          </a:r>
          <a:r>
            <a:rPr lang="en-GB" b="1" dirty="0"/>
            <a:t>not available </a:t>
          </a:r>
          <a:r>
            <a:rPr lang="en-GB" dirty="0"/>
            <a:t>in the public domain as an </a:t>
          </a:r>
          <a:r>
            <a:rPr lang="en-GB" b="1" dirty="0"/>
            <a:t>open-source project</a:t>
          </a:r>
          <a:endParaRPr lang="en-US" dirty="0"/>
        </a:p>
      </dgm:t>
    </dgm:pt>
    <dgm:pt modelId="{BA57DB3E-A111-4C8C-87BD-7ABB0A77CA55}" type="parTrans" cxnId="{47378668-3A25-4A30-BB20-814D3F78817D}">
      <dgm:prSet/>
      <dgm:spPr/>
      <dgm:t>
        <a:bodyPr/>
        <a:lstStyle/>
        <a:p>
          <a:endParaRPr lang="en-US"/>
        </a:p>
      </dgm:t>
    </dgm:pt>
    <dgm:pt modelId="{D880F6EC-AB40-4567-8E16-21C096F8341B}" type="sibTrans" cxnId="{47378668-3A25-4A30-BB20-814D3F78817D}">
      <dgm:prSet/>
      <dgm:spPr/>
      <dgm:t>
        <a:bodyPr/>
        <a:lstStyle/>
        <a:p>
          <a:endParaRPr lang="en-US"/>
        </a:p>
      </dgm:t>
    </dgm:pt>
    <dgm:pt modelId="{87088A37-E0CC-4B35-91D3-136AB40AF3B9}">
      <dgm:prSet/>
      <dgm:spPr/>
      <dgm:t>
        <a:bodyPr/>
        <a:lstStyle/>
        <a:p>
          <a:r>
            <a:rPr lang="en-GB"/>
            <a:t>Most of the publicly-available simulation tools </a:t>
          </a:r>
          <a:r>
            <a:rPr lang="en-GB" b="1"/>
            <a:t>lack</a:t>
          </a:r>
          <a:r>
            <a:rPr lang="en-GB"/>
            <a:t> the flexibility to </a:t>
          </a:r>
          <a:r>
            <a:rPr lang="en-GB" b="1"/>
            <a:t>add</a:t>
          </a:r>
          <a:r>
            <a:rPr lang="en-GB"/>
            <a:t> and </a:t>
          </a:r>
          <a:r>
            <a:rPr lang="en-GB" b="1"/>
            <a:t>customise</a:t>
          </a:r>
          <a:r>
            <a:rPr lang="en-GB"/>
            <a:t> new sensors or devices</a:t>
          </a:r>
          <a:endParaRPr lang="en-US"/>
        </a:p>
      </dgm:t>
    </dgm:pt>
    <dgm:pt modelId="{1C5F8BFA-4FE4-4423-854F-49E294CA1CE0}" type="parTrans" cxnId="{78B997C5-FE7C-4F96-B0D3-0DE57037B9E4}">
      <dgm:prSet/>
      <dgm:spPr/>
      <dgm:t>
        <a:bodyPr/>
        <a:lstStyle/>
        <a:p>
          <a:endParaRPr lang="en-US"/>
        </a:p>
      </dgm:t>
    </dgm:pt>
    <dgm:pt modelId="{DE7586BA-6303-4C2D-AB9D-FA1924F907BC}" type="sibTrans" cxnId="{78B997C5-FE7C-4F96-B0D3-0DE57037B9E4}">
      <dgm:prSet/>
      <dgm:spPr/>
      <dgm:t>
        <a:bodyPr/>
        <a:lstStyle/>
        <a:p>
          <a:endParaRPr lang="en-US"/>
        </a:p>
      </dgm:t>
    </dgm:pt>
    <dgm:pt modelId="{27F0611C-DDAD-4E3A-8972-7C7AD8309859}" type="pres">
      <dgm:prSet presAssocID="{8E635008-043B-48D5-8B16-B82D6AF3FA07}" presName="root" presStyleCnt="0">
        <dgm:presLayoutVars>
          <dgm:dir/>
          <dgm:resizeHandles val="exact"/>
        </dgm:presLayoutVars>
      </dgm:prSet>
      <dgm:spPr/>
    </dgm:pt>
    <dgm:pt modelId="{91853F81-66C3-41CA-8BE3-F82B50AD6468}" type="pres">
      <dgm:prSet presAssocID="{D3BA9284-8F2A-490C-8D8E-C4D802FD9939}" presName="compNode" presStyleCnt="0"/>
      <dgm:spPr/>
    </dgm:pt>
    <dgm:pt modelId="{1515CDCB-3143-4DD3-BF82-4A508F98D3C3}" type="pres">
      <dgm:prSet presAssocID="{D3BA9284-8F2A-490C-8D8E-C4D802FD9939}" presName="bgRect" presStyleLbl="bgShp" presStyleIdx="0" presStyleCnt="3"/>
      <dgm:spPr/>
    </dgm:pt>
    <dgm:pt modelId="{FB562C66-59F2-436C-A9C5-2FA5876F5622}" type="pres">
      <dgm:prSet presAssocID="{D3BA9284-8F2A-490C-8D8E-C4D802FD99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B81EA7-DD6B-4497-B075-16C994211F06}" type="pres">
      <dgm:prSet presAssocID="{D3BA9284-8F2A-490C-8D8E-C4D802FD9939}" presName="spaceRect" presStyleCnt="0"/>
      <dgm:spPr/>
    </dgm:pt>
    <dgm:pt modelId="{A689D60D-6DB2-4B4E-86C0-7B69AF8F81BA}" type="pres">
      <dgm:prSet presAssocID="{D3BA9284-8F2A-490C-8D8E-C4D802FD9939}" presName="parTx" presStyleLbl="revTx" presStyleIdx="0" presStyleCnt="4">
        <dgm:presLayoutVars>
          <dgm:chMax val="0"/>
          <dgm:chPref val="0"/>
        </dgm:presLayoutVars>
      </dgm:prSet>
      <dgm:spPr/>
    </dgm:pt>
    <dgm:pt modelId="{44EC954C-A1B2-4B9D-A6BC-A7F6D65C0CC0}" type="pres">
      <dgm:prSet presAssocID="{D3BA9284-8F2A-490C-8D8E-C4D802FD9939}" presName="desTx" presStyleLbl="revTx" presStyleIdx="1" presStyleCnt="4">
        <dgm:presLayoutVars/>
      </dgm:prSet>
      <dgm:spPr/>
    </dgm:pt>
    <dgm:pt modelId="{7F2E7C02-BC28-4DEC-AD52-149D4838CE8E}" type="pres">
      <dgm:prSet presAssocID="{6EF0DD87-0A4F-4828-9432-3DCD5A829A34}" presName="sibTrans" presStyleCnt="0"/>
      <dgm:spPr/>
    </dgm:pt>
    <dgm:pt modelId="{07F0F827-6E33-4F1E-97CF-8C9810B91C12}" type="pres">
      <dgm:prSet presAssocID="{BCCA8C14-BF47-4491-81BB-2134C38EFC19}" presName="compNode" presStyleCnt="0"/>
      <dgm:spPr/>
    </dgm:pt>
    <dgm:pt modelId="{34875B36-C262-4B3E-8227-C85E2FE92E16}" type="pres">
      <dgm:prSet presAssocID="{BCCA8C14-BF47-4491-81BB-2134C38EFC19}" presName="bgRect" presStyleLbl="bgShp" presStyleIdx="1" presStyleCnt="3"/>
      <dgm:spPr/>
    </dgm:pt>
    <dgm:pt modelId="{78F4A611-DA3D-4342-97BB-CD2E1F4D1D8D}" type="pres">
      <dgm:prSet presAssocID="{BCCA8C14-BF47-4491-81BB-2134C38EFC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C87090-0CE9-471A-88EC-47E38F8DB634}" type="pres">
      <dgm:prSet presAssocID="{BCCA8C14-BF47-4491-81BB-2134C38EFC19}" presName="spaceRect" presStyleCnt="0"/>
      <dgm:spPr/>
    </dgm:pt>
    <dgm:pt modelId="{E8ACF77E-0D1B-4E79-AB34-E9FA6F9703E7}" type="pres">
      <dgm:prSet presAssocID="{BCCA8C14-BF47-4491-81BB-2134C38EFC19}" presName="parTx" presStyleLbl="revTx" presStyleIdx="2" presStyleCnt="4">
        <dgm:presLayoutVars>
          <dgm:chMax val="0"/>
          <dgm:chPref val="0"/>
        </dgm:presLayoutVars>
      </dgm:prSet>
      <dgm:spPr/>
    </dgm:pt>
    <dgm:pt modelId="{B6F38DC9-AC51-4BC4-AF03-4921A581929F}" type="pres">
      <dgm:prSet presAssocID="{D880F6EC-AB40-4567-8E16-21C096F8341B}" presName="sibTrans" presStyleCnt="0"/>
      <dgm:spPr/>
    </dgm:pt>
    <dgm:pt modelId="{0AD86ECA-5C2F-4F03-929F-DDA9E85931A5}" type="pres">
      <dgm:prSet presAssocID="{87088A37-E0CC-4B35-91D3-136AB40AF3B9}" presName="compNode" presStyleCnt="0"/>
      <dgm:spPr/>
    </dgm:pt>
    <dgm:pt modelId="{61F89FC9-908F-4E18-9874-1C3B8DA3F596}" type="pres">
      <dgm:prSet presAssocID="{87088A37-E0CC-4B35-91D3-136AB40AF3B9}" presName="bgRect" presStyleLbl="bgShp" presStyleIdx="2" presStyleCnt="3"/>
      <dgm:spPr/>
    </dgm:pt>
    <dgm:pt modelId="{2D98B573-67F8-44BB-A715-30FAEC22BEF2}" type="pres">
      <dgm:prSet presAssocID="{87088A37-E0CC-4B35-91D3-136AB40AF3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ADFC1B2-24AA-4CAA-9509-3E310C7D508B}" type="pres">
      <dgm:prSet presAssocID="{87088A37-E0CC-4B35-91D3-136AB40AF3B9}" presName="spaceRect" presStyleCnt="0"/>
      <dgm:spPr/>
    </dgm:pt>
    <dgm:pt modelId="{BA45CDBF-28FA-4CC0-8792-F64D8278B9BD}" type="pres">
      <dgm:prSet presAssocID="{87088A37-E0CC-4B35-91D3-136AB40AF3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378668-3A25-4A30-BB20-814D3F78817D}" srcId="{8E635008-043B-48D5-8B16-B82D6AF3FA07}" destId="{BCCA8C14-BF47-4491-81BB-2134C38EFC19}" srcOrd="1" destOrd="0" parTransId="{BA57DB3E-A111-4C8C-87BD-7ABB0A77CA55}" sibTransId="{D880F6EC-AB40-4567-8E16-21C096F8341B}"/>
    <dgm:cxn modelId="{83CB237A-F311-4A8F-82BF-1B3D60B26B50}" type="presOf" srcId="{87088A37-E0CC-4B35-91D3-136AB40AF3B9}" destId="{BA45CDBF-28FA-4CC0-8792-F64D8278B9BD}" srcOrd="0" destOrd="0" presId="urn:microsoft.com/office/officeart/2018/2/layout/IconVerticalSolidList"/>
    <dgm:cxn modelId="{51BC8684-DE59-480D-B3EC-376BCA57F3AA}" type="presOf" srcId="{2C93C312-9D92-484C-BFC0-378EBAA837E1}" destId="{44EC954C-A1B2-4B9D-A6BC-A7F6D65C0CC0}" srcOrd="0" destOrd="0" presId="urn:microsoft.com/office/officeart/2018/2/layout/IconVerticalSolidList"/>
    <dgm:cxn modelId="{2B93FBB0-F4F6-4E72-AA6C-7C5C4F2C366B}" type="presOf" srcId="{8E635008-043B-48D5-8B16-B82D6AF3FA07}" destId="{27F0611C-DDAD-4E3A-8972-7C7AD8309859}" srcOrd="0" destOrd="0" presId="urn:microsoft.com/office/officeart/2018/2/layout/IconVerticalSolidList"/>
    <dgm:cxn modelId="{F28A0CBB-1D27-4F86-82FB-F0589E832214}" srcId="{8E635008-043B-48D5-8B16-B82D6AF3FA07}" destId="{D3BA9284-8F2A-490C-8D8E-C4D802FD9939}" srcOrd="0" destOrd="0" parTransId="{00B60A8A-1D9A-4317-857A-5C19E7AB47E6}" sibTransId="{6EF0DD87-0A4F-4828-9432-3DCD5A829A34}"/>
    <dgm:cxn modelId="{50D2A2BF-9633-45AB-BBFE-384517D1EA04}" srcId="{D3BA9284-8F2A-490C-8D8E-C4D802FD9939}" destId="{2C93C312-9D92-484C-BFC0-378EBAA837E1}" srcOrd="0" destOrd="0" parTransId="{DE064917-07DB-404C-8CB9-2E23D1A9D844}" sibTransId="{1A139457-033E-4AA0-8727-B91F36FF6C8B}"/>
    <dgm:cxn modelId="{78B997C5-FE7C-4F96-B0D3-0DE57037B9E4}" srcId="{8E635008-043B-48D5-8B16-B82D6AF3FA07}" destId="{87088A37-E0CC-4B35-91D3-136AB40AF3B9}" srcOrd="2" destOrd="0" parTransId="{1C5F8BFA-4FE4-4423-854F-49E294CA1CE0}" sibTransId="{DE7586BA-6303-4C2D-AB9D-FA1924F907BC}"/>
    <dgm:cxn modelId="{1311AFC7-A467-4774-B721-BBD708B74D9F}" type="presOf" srcId="{D3BA9284-8F2A-490C-8D8E-C4D802FD9939}" destId="{A689D60D-6DB2-4B4E-86C0-7B69AF8F81BA}" srcOrd="0" destOrd="0" presId="urn:microsoft.com/office/officeart/2018/2/layout/IconVerticalSolidList"/>
    <dgm:cxn modelId="{0BF8FEDB-8465-4440-950E-E2DBC43B861C}" type="presOf" srcId="{BCCA8C14-BF47-4491-81BB-2134C38EFC19}" destId="{E8ACF77E-0D1B-4E79-AB34-E9FA6F9703E7}" srcOrd="0" destOrd="0" presId="urn:microsoft.com/office/officeart/2018/2/layout/IconVerticalSolidList"/>
    <dgm:cxn modelId="{156D6D17-9462-4DDA-AD95-723C2BE6CAFF}" type="presParOf" srcId="{27F0611C-DDAD-4E3A-8972-7C7AD8309859}" destId="{91853F81-66C3-41CA-8BE3-F82B50AD6468}" srcOrd="0" destOrd="0" presId="urn:microsoft.com/office/officeart/2018/2/layout/IconVerticalSolidList"/>
    <dgm:cxn modelId="{A4956311-7FF3-4625-83E5-0D30E735EB8C}" type="presParOf" srcId="{91853F81-66C3-41CA-8BE3-F82B50AD6468}" destId="{1515CDCB-3143-4DD3-BF82-4A508F98D3C3}" srcOrd="0" destOrd="0" presId="urn:microsoft.com/office/officeart/2018/2/layout/IconVerticalSolidList"/>
    <dgm:cxn modelId="{66E3BA67-650B-4813-828C-9FF334F8CF4B}" type="presParOf" srcId="{91853F81-66C3-41CA-8BE3-F82B50AD6468}" destId="{FB562C66-59F2-436C-A9C5-2FA5876F5622}" srcOrd="1" destOrd="0" presId="urn:microsoft.com/office/officeart/2018/2/layout/IconVerticalSolidList"/>
    <dgm:cxn modelId="{A4184176-40EA-4690-AE27-E1B35FD70885}" type="presParOf" srcId="{91853F81-66C3-41CA-8BE3-F82B50AD6468}" destId="{3DB81EA7-DD6B-4497-B075-16C994211F06}" srcOrd="2" destOrd="0" presId="urn:microsoft.com/office/officeart/2018/2/layout/IconVerticalSolidList"/>
    <dgm:cxn modelId="{C737D071-D411-4C2D-BAED-9721C58C90F6}" type="presParOf" srcId="{91853F81-66C3-41CA-8BE3-F82B50AD6468}" destId="{A689D60D-6DB2-4B4E-86C0-7B69AF8F81BA}" srcOrd="3" destOrd="0" presId="urn:microsoft.com/office/officeart/2018/2/layout/IconVerticalSolidList"/>
    <dgm:cxn modelId="{BDDA21FD-58CD-4173-BD9A-6A25D6BB9AC8}" type="presParOf" srcId="{91853F81-66C3-41CA-8BE3-F82B50AD6468}" destId="{44EC954C-A1B2-4B9D-A6BC-A7F6D65C0CC0}" srcOrd="4" destOrd="0" presId="urn:microsoft.com/office/officeart/2018/2/layout/IconVerticalSolidList"/>
    <dgm:cxn modelId="{CC1E9E42-25B6-416A-9E12-DE45613449FF}" type="presParOf" srcId="{27F0611C-DDAD-4E3A-8972-7C7AD8309859}" destId="{7F2E7C02-BC28-4DEC-AD52-149D4838CE8E}" srcOrd="1" destOrd="0" presId="urn:microsoft.com/office/officeart/2018/2/layout/IconVerticalSolidList"/>
    <dgm:cxn modelId="{4FC17F33-8634-415C-B30F-A325025A80A6}" type="presParOf" srcId="{27F0611C-DDAD-4E3A-8972-7C7AD8309859}" destId="{07F0F827-6E33-4F1E-97CF-8C9810B91C12}" srcOrd="2" destOrd="0" presId="urn:microsoft.com/office/officeart/2018/2/layout/IconVerticalSolidList"/>
    <dgm:cxn modelId="{606372F1-FDEB-44BE-B0D1-A36B429C45B6}" type="presParOf" srcId="{07F0F827-6E33-4F1E-97CF-8C9810B91C12}" destId="{34875B36-C262-4B3E-8227-C85E2FE92E16}" srcOrd="0" destOrd="0" presId="urn:microsoft.com/office/officeart/2018/2/layout/IconVerticalSolidList"/>
    <dgm:cxn modelId="{432CB966-E077-4176-B71C-F2F4F532D9C5}" type="presParOf" srcId="{07F0F827-6E33-4F1E-97CF-8C9810B91C12}" destId="{78F4A611-DA3D-4342-97BB-CD2E1F4D1D8D}" srcOrd="1" destOrd="0" presId="urn:microsoft.com/office/officeart/2018/2/layout/IconVerticalSolidList"/>
    <dgm:cxn modelId="{48CA49A6-EF2D-4A72-ADE9-5A743BDBF847}" type="presParOf" srcId="{07F0F827-6E33-4F1E-97CF-8C9810B91C12}" destId="{AEC87090-0CE9-471A-88EC-47E38F8DB634}" srcOrd="2" destOrd="0" presId="urn:microsoft.com/office/officeart/2018/2/layout/IconVerticalSolidList"/>
    <dgm:cxn modelId="{E8FD3EFF-BDAA-4AA9-A7C3-DD1E0D1A7B66}" type="presParOf" srcId="{07F0F827-6E33-4F1E-97CF-8C9810B91C12}" destId="{E8ACF77E-0D1B-4E79-AB34-E9FA6F9703E7}" srcOrd="3" destOrd="0" presId="urn:microsoft.com/office/officeart/2018/2/layout/IconVerticalSolidList"/>
    <dgm:cxn modelId="{73C258BB-4942-4578-B5FF-96132DD0D01E}" type="presParOf" srcId="{27F0611C-DDAD-4E3A-8972-7C7AD8309859}" destId="{B6F38DC9-AC51-4BC4-AF03-4921A581929F}" srcOrd="3" destOrd="0" presId="urn:microsoft.com/office/officeart/2018/2/layout/IconVerticalSolidList"/>
    <dgm:cxn modelId="{ABBD3BA4-3FCE-4387-B19E-8966036913B0}" type="presParOf" srcId="{27F0611C-DDAD-4E3A-8972-7C7AD8309859}" destId="{0AD86ECA-5C2F-4F03-929F-DDA9E85931A5}" srcOrd="4" destOrd="0" presId="urn:microsoft.com/office/officeart/2018/2/layout/IconVerticalSolidList"/>
    <dgm:cxn modelId="{EB399285-A0BF-4677-9927-4516AF449102}" type="presParOf" srcId="{0AD86ECA-5C2F-4F03-929F-DDA9E85931A5}" destId="{61F89FC9-908F-4E18-9874-1C3B8DA3F596}" srcOrd="0" destOrd="0" presId="urn:microsoft.com/office/officeart/2018/2/layout/IconVerticalSolidList"/>
    <dgm:cxn modelId="{0BCA5935-2B6B-4E4A-AA72-EDCF604C8397}" type="presParOf" srcId="{0AD86ECA-5C2F-4F03-929F-DDA9E85931A5}" destId="{2D98B573-67F8-44BB-A715-30FAEC22BEF2}" srcOrd="1" destOrd="0" presId="urn:microsoft.com/office/officeart/2018/2/layout/IconVerticalSolidList"/>
    <dgm:cxn modelId="{D506FCD4-F32E-4F2C-B9A2-C19C05FC7D33}" type="presParOf" srcId="{0AD86ECA-5C2F-4F03-929F-DDA9E85931A5}" destId="{AADFC1B2-24AA-4CAA-9509-3E310C7D508B}" srcOrd="2" destOrd="0" presId="urn:microsoft.com/office/officeart/2018/2/layout/IconVerticalSolidList"/>
    <dgm:cxn modelId="{5CD25FC7-3B72-4468-B273-1D7B81BDAF03}" type="presParOf" srcId="{0AD86ECA-5C2F-4F03-929F-DDA9E85931A5}" destId="{BA45CDBF-28FA-4CC0-8792-F64D8278B9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A29F7-323F-4F58-99A3-4EB708740AAB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02B3C-133F-4323-BD84-B17A4B1C2964}">
      <dgm:prSet/>
      <dgm:spPr/>
      <dgm:t>
        <a:bodyPr/>
        <a:lstStyle/>
        <a:p>
          <a:r>
            <a:rPr lang="en-US" dirty="0"/>
            <a:t>Follows a hybrid approach</a:t>
          </a:r>
        </a:p>
      </dgm:t>
    </dgm:pt>
    <dgm:pt modelId="{580C36CE-ADCA-45FD-92C7-3AC517BACB37}" type="parTrans" cxnId="{E613496B-A0D7-4ABC-93D2-8FF86317AEDD}">
      <dgm:prSet/>
      <dgm:spPr/>
      <dgm:t>
        <a:bodyPr/>
        <a:lstStyle/>
        <a:p>
          <a:endParaRPr lang="en-US"/>
        </a:p>
      </dgm:t>
    </dgm:pt>
    <dgm:pt modelId="{0801329C-2C15-423C-B47A-209CB28B3990}" type="sibTrans" cxnId="{E613496B-A0D7-4ABC-93D2-8FF86317AEDD}">
      <dgm:prSet/>
      <dgm:spPr/>
      <dgm:t>
        <a:bodyPr/>
        <a:lstStyle/>
        <a:p>
          <a:endParaRPr lang="en-US"/>
        </a:p>
      </dgm:t>
    </dgm:pt>
    <dgm:pt modelId="{85A04FC8-F4C0-4C9B-8784-DBB82A1625BF}">
      <dgm:prSet/>
      <dgm:spPr/>
      <dgm:t>
        <a:bodyPr/>
        <a:lstStyle/>
        <a:p>
          <a:r>
            <a:rPr lang="en-US"/>
            <a:t>Three main phases:</a:t>
          </a:r>
        </a:p>
      </dgm:t>
    </dgm:pt>
    <dgm:pt modelId="{288D8D4F-FC25-4B8A-9A9C-5205F59D1656}" type="parTrans" cxnId="{89737EB8-60B5-43B8-8903-75B031E6CB65}">
      <dgm:prSet/>
      <dgm:spPr/>
      <dgm:t>
        <a:bodyPr/>
        <a:lstStyle/>
        <a:p>
          <a:endParaRPr lang="en-US"/>
        </a:p>
      </dgm:t>
    </dgm:pt>
    <dgm:pt modelId="{3DEEBD0A-2E1D-4420-B656-878298CA935D}" type="sibTrans" cxnId="{89737EB8-60B5-43B8-8903-75B031E6CB65}">
      <dgm:prSet/>
      <dgm:spPr/>
      <dgm:t>
        <a:bodyPr/>
        <a:lstStyle/>
        <a:p>
          <a:endParaRPr lang="en-US"/>
        </a:p>
      </dgm:t>
    </dgm:pt>
    <dgm:pt modelId="{26DC7F03-1BE2-413E-AED1-09BB8D4AE668}">
      <dgm:prSet/>
      <dgm:spPr/>
      <dgm:t>
        <a:bodyPr/>
        <a:lstStyle/>
        <a:p>
          <a:r>
            <a:rPr lang="en-US"/>
            <a:t>Design</a:t>
          </a:r>
        </a:p>
      </dgm:t>
    </dgm:pt>
    <dgm:pt modelId="{FB6C2563-4328-4726-A98A-06F91DFCAF20}" type="parTrans" cxnId="{3B95F959-D9CC-48A6-8CC4-D14B682FCF60}">
      <dgm:prSet/>
      <dgm:spPr/>
      <dgm:t>
        <a:bodyPr/>
        <a:lstStyle/>
        <a:p>
          <a:endParaRPr lang="en-US"/>
        </a:p>
      </dgm:t>
    </dgm:pt>
    <dgm:pt modelId="{DE69758D-ACD7-4699-9C9B-30B7AA0A0988}" type="sibTrans" cxnId="{3B95F959-D9CC-48A6-8CC4-D14B682FCF60}">
      <dgm:prSet/>
      <dgm:spPr/>
      <dgm:t>
        <a:bodyPr/>
        <a:lstStyle/>
        <a:p>
          <a:endParaRPr lang="en-US"/>
        </a:p>
      </dgm:t>
    </dgm:pt>
    <dgm:pt modelId="{A4CDC69B-44B4-49EB-88D0-228073881AF3}">
      <dgm:prSet/>
      <dgm:spPr/>
      <dgm:t>
        <a:bodyPr/>
        <a:lstStyle/>
        <a:p>
          <a:r>
            <a:rPr lang="en-US" dirty="0"/>
            <a:t>Simulation</a:t>
          </a:r>
        </a:p>
      </dgm:t>
    </dgm:pt>
    <dgm:pt modelId="{B1D10313-1E90-436A-9927-44EEAFF9503A}" type="parTrans" cxnId="{4F5536DE-BE27-45B6-A1F1-8FE86765B6B3}">
      <dgm:prSet/>
      <dgm:spPr/>
      <dgm:t>
        <a:bodyPr/>
        <a:lstStyle/>
        <a:p>
          <a:endParaRPr lang="en-US"/>
        </a:p>
      </dgm:t>
    </dgm:pt>
    <dgm:pt modelId="{38336250-A92C-4F3C-A174-D7B11976448D}" type="sibTrans" cxnId="{4F5536DE-BE27-45B6-A1F1-8FE86765B6B3}">
      <dgm:prSet/>
      <dgm:spPr/>
      <dgm:t>
        <a:bodyPr/>
        <a:lstStyle/>
        <a:p>
          <a:endParaRPr lang="en-US"/>
        </a:p>
      </dgm:t>
    </dgm:pt>
    <dgm:pt modelId="{4DDF16F3-63B1-46F0-A706-7425111E2EB2}">
      <dgm:prSet/>
      <dgm:spPr/>
      <dgm:t>
        <a:bodyPr/>
        <a:lstStyle/>
        <a:p>
          <a:r>
            <a:rPr lang="en-US" dirty="0"/>
            <a:t>Aggregation</a:t>
          </a:r>
        </a:p>
      </dgm:t>
    </dgm:pt>
    <dgm:pt modelId="{2BAD6736-7017-40F4-821E-C01359463BE3}" type="parTrans" cxnId="{76FEF749-E77E-4061-BE44-6B89D89AF312}">
      <dgm:prSet/>
      <dgm:spPr/>
      <dgm:t>
        <a:bodyPr/>
        <a:lstStyle/>
        <a:p>
          <a:endParaRPr lang="en-US"/>
        </a:p>
      </dgm:t>
    </dgm:pt>
    <dgm:pt modelId="{F47D8A4D-6F33-4409-81DE-108CA4819767}" type="sibTrans" cxnId="{76FEF749-E77E-4061-BE44-6B89D89AF312}">
      <dgm:prSet/>
      <dgm:spPr/>
      <dgm:t>
        <a:bodyPr/>
        <a:lstStyle/>
        <a:p>
          <a:endParaRPr lang="en-US"/>
        </a:p>
      </dgm:t>
    </dgm:pt>
    <dgm:pt modelId="{64B7C5B3-873E-459C-9143-7F2900989AC5}">
      <dgm:prSet/>
      <dgm:spPr/>
      <dgm:t>
        <a:bodyPr/>
        <a:lstStyle/>
        <a:p>
          <a:r>
            <a:rPr lang="en-US" dirty="0"/>
            <a:t>Model based approach</a:t>
          </a:r>
          <a:endParaRPr lang="en-GB" dirty="0"/>
        </a:p>
      </dgm:t>
    </dgm:pt>
    <dgm:pt modelId="{C6B85DCF-F5E4-41D9-AA2C-2DCCEE529629}" type="parTrans" cxnId="{D36A3D87-8F5B-4422-B6D6-79D16546B4CA}">
      <dgm:prSet/>
      <dgm:spPr/>
      <dgm:t>
        <a:bodyPr/>
        <a:lstStyle/>
        <a:p>
          <a:endParaRPr lang="en-GB"/>
        </a:p>
      </dgm:t>
    </dgm:pt>
    <dgm:pt modelId="{CB33963D-27AD-4F36-B55F-5C78D542A95F}" type="sibTrans" cxnId="{D36A3D87-8F5B-4422-B6D6-79D16546B4CA}">
      <dgm:prSet/>
      <dgm:spPr/>
      <dgm:t>
        <a:bodyPr/>
        <a:lstStyle/>
        <a:p>
          <a:endParaRPr lang="en-GB"/>
        </a:p>
      </dgm:t>
    </dgm:pt>
    <dgm:pt modelId="{0CDD8201-D65A-41E7-AB5E-EBCA9C332DB8}">
      <dgm:prSet/>
      <dgm:spPr/>
      <dgm:t>
        <a:bodyPr/>
        <a:lstStyle/>
        <a:p>
          <a:r>
            <a:rPr lang="en-US" dirty="0"/>
            <a:t>Interactive approach</a:t>
          </a:r>
        </a:p>
      </dgm:t>
    </dgm:pt>
    <dgm:pt modelId="{9BAB2A42-14F8-47AE-AB77-6C9F74F42416}" type="parTrans" cxnId="{A115D09B-1A96-46DD-87ED-7933F9F600F7}">
      <dgm:prSet/>
      <dgm:spPr/>
      <dgm:t>
        <a:bodyPr/>
        <a:lstStyle/>
        <a:p>
          <a:endParaRPr lang="en-GB"/>
        </a:p>
      </dgm:t>
    </dgm:pt>
    <dgm:pt modelId="{85A55234-CBD8-47DD-B7EF-0359441F8B12}" type="sibTrans" cxnId="{A115D09B-1A96-46DD-87ED-7933F9F600F7}">
      <dgm:prSet/>
      <dgm:spPr/>
      <dgm:t>
        <a:bodyPr/>
        <a:lstStyle/>
        <a:p>
          <a:endParaRPr lang="en-GB"/>
        </a:p>
      </dgm:t>
    </dgm:pt>
    <dgm:pt modelId="{2F82D1EB-C394-4D29-B765-05DF16E66939}" type="pres">
      <dgm:prSet presAssocID="{02FA29F7-323F-4F58-99A3-4EB708740AAB}" presName="linear" presStyleCnt="0">
        <dgm:presLayoutVars>
          <dgm:dir/>
          <dgm:animLvl val="lvl"/>
          <dgm:resizeHandles val="exact"/>
        </dgm:presLayoutVars>
      </dgm:prSet>
      <dgm:spPr/>
    </dgm:pt>
    <dgm:pt modelId="{B7948352-0F2A-4DF3-9B3D-8303BE12812D}" type="pres">
      <dgm:prSet presAssocID="{E0202B3C-133F-4323-BD84-B17A4B1C2964}" presName="parentLin" presStyleCnt="0"/>
      <dgm:spPr/>
    </dgm:pt>
    <dgm:pt modelId="{3351E22F-2DAA-4124-B0B4-55E28AD4C40D}" type="pres">
      <dgm:prSet presAssocID="{E0202B3C-133F-4323-BD84-B17A4B1C2964}" presName="parentLeftMargin" presStyleLbl="node1" presStyleIdx="0" presStyleCnt="2"/>
      <dgm:spPr/>
    </dgm:pt>
    <dgm:pt modelId="{90222BB0-6371-49C2-90BE-135A59CB1F13}" type="pres">
      <dgm:prSet presAssocID="{E0202B3C-133F-4323-BD84-B17A4B1C29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18BEA8-E4C1-4403-B003-8A02A1E598FE}" type="pres">
      <dgm:prSet presAssocID="{E0202B3C-133F-4323-BD84-B17A4B1C2964}" presName="negativeSpace" presStyleCnt="0"/>
      <dgm:spPr/>
    </dgm:pt>
    <dgm:pt modelId="{69A48CEF-673A-44F2-B143-3A1EC009E02C}" type="pres">
      <dgm:prSet presAssocID="{E0202B3C-133F-4323-BD84-B17A4B1C2964}" presName="childText" presStyleLbl="conFgAcc1" presStyleIdx="0" presStyleCnt="2">
        <dgm:presLayoutVars>
          <dgm:bulletEnabled val="1"/>
        </dgm:presLayoutVars>
      </dgm:prSet>
      <dgm:spPr/>
    </dgm:pt>
    <dgm:pt modelId="{A288F5EE-2552-44BC-BC20-D971F45EF2FE}" type="pres">
      <dgm:prSet presAssocID="{0801329C-2C15-423C-B47A-209CB28B3990}" presName="spaceBetweenRectangles" presStyleCnt="0"/>
      <dgm:spPr/>
    </dgm:pt>
    <dgm:pt modelId="{E23C80FB-6582-4C59-A0B6-CA6EEE971B5C}" type="pres">
      <dgm:prSet presAssocID="{85A04FC8-F4C0-4C9B-8784-DBB82A1625BF}" presName="parentLin" presStyleCnt="0"/>
      <dgm:spPr/>
    </dgm:pt>
    <dgm:pt modelId="{383EB467-FEB7-478B-B2DB-008DABA557C8}" type="pres">
      <dgm:prSet presAssocID="{85A04FC8-F4C0-4C9B-8784-DBB82A1625BF}" presName="parentLeftMargin" presStyleLbl="node1" presStyleIdx="0" presStyleCnt="2"/>
      <dgm:spPr/>
    </dgm:pt>
    <dgm:pt modelId="{1786CEA5-A88C-4F67-944C-FE26EF765BF0}" type="pres">
      <dgm:prSet presAssocID="{85A04FC8-F4C0-4C9B-8784-DBB82A1625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C3912A-E635-4151-8A1A-0CAC00A78F50}" type="pres">
      <dgm:prSet presAssocID="{85A04FC8-F4C0-4C9B-8784-DBB82A1625BF}" presName="negativeSpace" presStyleCnt="0"/>
      <dgm:spPr/>
    </dgm:pt>
    <dgm:pt modelId="{158C4332-FB4D-4E27-8D3F-256D377E133A}" type="pres">
      <dgm:prSet presAssocID="{85A04FC8-F4C0-4C9B-8784-DBB82A1625B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7A1634-ECAD-458D-BE0E-59AF7DB35E03}" type="presOf" srcId="{26DC7F03-1BE2-413E-AED1-09BB8D4AE668}" destId="{158C4332-FB4D-4E27-8D3F-256D377E133A}" srcOrd="0" destOrd="0" presId="urn:microsoft.com/office/officeart/2005/8/layout/list1"/>
    <dgm:cxn modelId="{9BC2A139-C213-4495-BE57-9D1003CBEB32}" type="presOf" srcId="{E0202B3C-133F-4323-BD84-B17A4B1C2964}" destId="{90222BB0-6371-49C2-90BE-135A59CB1F13}" srcOrd="1" destOrd="0" presId="urn:microsoft.com/office/officeart/2005/8/layout/list1"/>
    <dgm:cxn modelId="{D723B35E-E1D1-4E87-AFC5-EA44A769BB77}" type="presOf" srcId="{85A04FC8-F4C0-4C9B-8784-DBB82A1625BF}" destId="{383EB467-FEB7-478B-B2DB-008DABA557C8}" srcOrd="0" destOrd="0" presId="urn:microsoft.com/office/officeart/2005/8/layout/list1"/>
    <dgm:cxn modelId="{76FEF749-E77E-4061-BE44-6B89D89AF312}" srcId="{85A04FC8-F4C0-4C9B-8784-DBB82A1625BF}" destId="{4DDF16F3-63B1-46F0-A706-7425111E2EB2}" srcOrd="2" destOrd="0" parTransId="{2BAD6736-7017-40F4-821E-C01359463BE3}" sibTransId="{F47D8A4D-6F33-4409-81DE-108CA4819767}"/>
    <dgm:cxn modelId="{E613496B-A0D7-4ABC-93D2-8FF86317AEDD}" srcId="{02FA29F7-323F-4F58-99A3-4EB708740AAB}" destId="{E0202B3C-133F-4323-BD84-B17A4B1C2964}" srcOrd="0" destOrd="0" parTransId="{580C36CE-ADCA-45FD-92C7-3AC517BACB37}" sibTransId="{0801329C-2C15-423C-B47A-209CB28B3990}"/>
    <dgm:cxn modelId="{F519C953-7BD4-473F-9A00-37668B2C4A56}" type="presOf" srcId="{A4CDC69B-44B4-49EB-88D0-228073881AF3}" destId="{158C4332-FB4D-4E27-8D3F-256D377E133A}" srcOrd="0" destOrd="1" presId="urn:microsoft.com/office/officeart/2005/8/layout/list1"/>
    <dgm:cxn modelId="{4F43CF58-A453-4C4C-BD12-16DDCD2C9940}" type="presOf" srcId="{4DDF16F3-63B1-46F0-A706-7425111E2EB2}" destId="{158C4332-FB4D-4E27-8D3F-256D377E133A}" srcOrd="0" destOrd="2" presId="urn:microsoft.com/office/officeart/2005/8/layout/list1"/>
    <dgm:cxn modelId="{3B95F959-D9CC-48A6-8CC4-D14B682FCF60}" srcId="{85A04FC8-F4C0-4C9B-8784-DBB82A1625BF}" destId="{26DC7F03-1BE2-413E-AED1-09BB8D4AE668}" srcOrd="0" destOrd="0" parTransId="{FB6C2563-4328-4726-A98A-06F91DFCAF20}" sibTransId="{DE69758D-ACD7-4699-9C9B-30B7AA0A0988}"/>
    <dgm:cxn modelId="{D36A3D87-8F5B-4422-B6D6-79D16546B4CA}" srcId="{E0202B3C-133F-4323-BD84-B17A4B1C2964}" destId="{64B7C5B3-873E-459C-9143-7F2900989AC5}" srcOrd="0" destOrd="0" parTransId="{C6B85DCF-F5E4-41D9-AA2C-2DCCEE529629}" sibTransId="{CB33963D-27AD-4F36-B55F-5C78D542A95F}"/>
    <dgm:cxn modelId="{18583C8D-C1A2-4D36-86A7-4DCD6BBE253A}" type="presOf" srcId="{64B7C5B3-873E-459C-9143-7F2900989AC5}" destId="{69A48CEF-673A-44F2-B143-3A1EC009E02C}" srcOrd="0" destOrd="0" presId="urn:microsoft.com/office/officeart/2005/8/layout/list1"/>
    <dgm:cxn modelId="{A115D09B-1A96-46DD-87ED-7933F9F600F7}" srcId="{E0202B3C-133F-4323-BD84-B17A4B1C2964}" destId="{0CDD8201-D65A-41E7-AB5E-EBCA9C332DB8}" srcOrd="1" destOrd="0" parTransId="{9BAB2A42-14F8-47AE-AB77-6C9F74F42416}" sibTransId="{85A55234-CBD8-47DD-B7EF-0359441F8B12}"/>
    <dgm:cxn modelId="{7C1520AF-3405-45AF-9F38-C76CFAFE2BE3}" type="presOf" srcId="{02FA29F7-323F-4F58-99A3-4EB708740AAB}" destId="{2F82D1EB-C394-4D29-B765-05DF16E66939}" srcOrd="0" destOrd="0" presId="urn:microsoft.com/office/officeart/2005/8/layout/list1"/>
    <dgm:cxn modelId="{89737EB8-60B5-43B8-8903-75B031E6CB65}" srcId="{02FA29F7-323F-4F58-99A3-4EB708740AAB}" destId="{85A04FC8-F4C0-4C9B-8784-DBB82A1625BF}" srcOrd="1" destOrd="0" parTransId="{288D8D4F-FC25-4B8A-9A9C-5205F59D1656}" sibTransId="{3DEEBD0A-2E1D-4420-B656-878298CA935D}"/>
    <dgm:cxn modelId="{75E41EC2-D5F9-4207-A7CC-2794067B4F6C}" type="presOf" srcId="{0CDD8201-D65A-41E7-AB5E-EBCA9C332DB8}" destId="{69A48CEF-673A-44F2-B143-3A1EC009E02C}" srcOrd="0" destOrd="1" presId="urn:microsoft.com/office/officeart/2005/8/layout/list1"/>
    <dgm:cxn modelId="{8A5A7CCD-6112-460E-AC41-9CD60C9CE603}" type="presOf" srcId="{85A04FC8-F4C0-4C9B-8784-DBB82A1625BF}" destId="{1786CEA5-A88C-4F67-944C-FE26EF765BF0}" srcOrd="1" destOrd="0" presId="urn:microsoft.com/office/officeart/2005/8/layout/list1"/>
    <dgm:cxn modelId="{4F5536DE-BE27-45B6-A1F1-8FE86765B6B3}" srcId="{85A04FC8-F4C0-4C9B-8784-DBB82A1625BF}" destId="{A4CDC69B-44B4-49EB-88D0-228073881AF3}" srcOrd="1" destOrd="0" parTransId="{B1D10313-1E90-436A-9927-44EEAFF9503A}" sibTransId="{38336250-A92C-4F3C-A174-D7B11976448D}"/>
    <dgm:cxn modelId="{6284E8DF-E23D-4389-AE94-246EF400EC3D}" type="presOf" srcId="{E0202B3C-133F-4323-BD84-B17A4B1C2964}" destId="{3351E22F-2DAA-4124-B0B4-55E28AD4C40D}" srcOrd="0" destOrd="0" presId="urn:microsoft.com/office/officeart/2005/8/layout/list1"/>
    <dgm:cxn modelId="{127369E5-1765-422D-A1EA-1A34E8ED0162}" type="presParOf" srcId="{2F82D1EB-C394-4D29-B765-05DF16E66939}" destId="{B7948352-0F2A-4DF3-9B3D-8303BE12812D}" srcOrd="0" destOrd="0" presId="urn:microsoft.com/office/officeart/2005/8/layout/list1"/>
    <dgm:cxn modelId="{475E42E4-B773-4193-BD58-8434B39E02DA}" type="presParOf" srcId="{B7948352-0F2A-4DF3-9B3D-8303BE12812D}" destId="{3351E22F-2DAA-4124-B0B4-55E28AD4C40D}" srcOrd="0" destOrd="0" presId="urn:microsoft.com/office/officeart/2005/8/layout/list1"/>
    <dgm:cxn modelId="{CBD50E0C-0A0E-421C-A10F-8C957074F437}" type="presParOf" srcId="{B7948352-0F2A-4DF3-9B3D-8303BE12812D}" destId="{90222BB0-6371-49C2-90BE-135A59CB1F13}" srcOrd="1" destOrd="0" presId="urn:microsoft.com/office/officeart/2005/8/layout/list1"/>
    <dgm:cxn modelId="{625BE26F-574B-480F-8C73-FC409EB3AA30}" type="presParOf" srcId="{2F82D1EB-C394-4D29-B765-05DF16E66939}" destId="{9918BEA8-E4C1-4403-B003-8A02A1E598FE}" srcOrd="1" destOrd="0" presId="urn:microsoft.com/office/officeart/2005/8/layout/list1"/>
    <dgm:cxn modelId="{D38D239E-C155-4621-BC8D-1914A0638FCC}" type="presParOf" srcId="{2F82D1EB-C394-4D29-B765-05DF16E66939}" destId="{69A48CEF-673A-44F2-B143-3A1EC009E02C}" srcOrd="2" destOrd="0" presId="urn:microsoft.com/office/officeart/2005/8/layout/list1"/>
    <dgm:cxn modelId="{2E76D6AF-6F2B-4908-87CB-2817F28F86F0}" type="presParOf" srcId="{2F82D1EB-C394-4D29-B765-05DF16E66939}" destId="{A288F5EE-2552-44BC-BC20-D971F45EF2FE}" srcOrd="3" destOrd="0" presId="urn:microsoft.com/office/officeart/2005/8/layout/list1"/>
    <dgm:cxn modelId="{695DAAF7-885D-4A77-8855-DA098E48145D}" type="presParOf" srcId="{2F82D1EB-C394-4D29-B765-05DF16E66939}" destId="{E23C80FB-6582-4C59-A0B6-CA6EEE971B5C}" srcOrd="4" destOrd="0" presId="urn:microsoft.com/office/officeart/2005/8/layout/list1"/>
    <dgm:cxn modelId="{8927FDE4-A601-4A97-8DA8-ECCB78FFFA12}" type="presParOf" srcId="{E23C80FB-6582-4C59-A0B6-CA6EEE971B5C}" destId="{383EB467-FEB7-478B-B2DB-008DABA557C8}" srcOrd="0" destOrd="0" presId="urn:microsoft.com/office/officeart/2005/8/layout/list1"/>
    <dgm:cxn modelId="{66F3D064-361E-48FC-824E-920BF9AA617E}" type="presParOf" srcId="{E23C80FB-6582-4C59-A0B6-CA6EEE971B5C}" destId="{1786CEA5-A88C-4F67-944C-FE26EF765BF0}" srcOrd="1" destOrd="0" presId="urn:microsoft.com/office/officeart/2005/8/layout/list1"/>
    <dgm:cxn modelId="{147DFDB4-C788-488C-ADB0-095C56B3A1FE}" type="presParOf" srcId="{2F82D1EB-C394-4D29-B765-05DF16E66939}" destId="{92C3912A-E635-4151-8A1A-0CAC00A78F50}" srcOrd="5" destOrd="0" presId="urn:microsoft.com/office/officeart/2005/8/layout/list1"/>
    <dgm:cxn modelId="{2C7216F7-10E6-486B-891A-C96842FBF8A3}" type="presParOf" srcId="{2F82D1EB-C394-4D29-B765-05DF16E66939}" destId="{158C4332-FB4D-4E27-8D3F-256D377E13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67DBB-272F-406D-A9D4-444F9A12E0B2}">
      <dsp:nvSpPr>
        <dsp:cNvPr id="0" name=""/>
        <dsp:cNvSpPr/>
      </dsp:nvSpPr>
      <dsp:spPr>
        <a:xfrm>
          <a:off x="0" y="150414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Background</a:t>
          </a:r>
        </a:p>
      </dsp:txBody>
      <dsp:txXfrm>
        <a:off x="0" y="150414"/>
        <a:ext cx="2571749" cy="1543050"/>
      </dsp:txXfrm>
    </dsp:sp>
    <dsp:sp modelId="{23D53BF2-43DA-449A-8CB0-E54571ECD326}">
      <dsp:nvSpPr>
        <dsp:cNvPr id="0" name=""/>
        <dsp:cNvSpPr/>
      </dsp:nvSpPr>
      <dsp:spPr>
        <a:xfrm>
          <a:off x="2828925" y="150414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Architecture</a:t>
          </a:r>
        </a:p>
      </dsp:txBody>
      <dsp:txXfrm>
        <a:off x="2828925" y="150414"/>
        <a:ext cx="2571749" cy="1543050"/>
      </dsp:txXfrm>
    </dsp:sp>
    <dsp:sp modelId="{E4210613-E8DA-4AEA-ADA1-4D8FF8735772}">
      <dsp:nvSpPr>
        <dsp:cNvPr id="0" name=""/>
        <dsp:cNvSpPr/>
      </dsp:nvSpPr>
      <dsp:spPr>
        <a:xfrm>
          <a:off x="5657849" y="150414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Implementation </a:t>
          </a:r>
        </a:p>
      </dsp:txBody>
      <dsp:txXfrm>
        <a:off x="5657849" y="150414"/>
        <a:ext cx="2571749" cy="1543050"/>
      </dsp:txXfrm>
    </dsp:sp>
    <dsp:sp modelId="{CA875135-A24D-4A0D-A1B2-125DC0FFECA1}">
      <dsp:nvSpPr>
        <dsp:cNvPr id="0" name=""/>
        <dsp:cNvSpPr/>
      </dsp:nvSpPr>
      <dsp:spPr>
        <a:xfrm>
          <a:off x="0" y="195063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Analysis</a:t>
          </a:r>
        </a:p>
      </dsp:txBody>
      <dsp:txXfrm>
        <a:off x="0" y="1950639"/>
        <a:ext cx="2571749" cy="1543050"/>
      </dsp:txXfrm>
    </dsp:sp>
    <dsp:sp modelId="{4CBD7D3E-6D66-4CA9-B319-297F24277C1A}">
      <dsp:nvSpPr>
        <dsp:cNvPr id="0" name=""/>
        <dsp:cNvSpPr/>
      </dsp:nvSpPr>
      <dsp:spPr>
        <a:xfrm>
          <a:off x="2828925" y="195063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Limitations</a:t>
          </a:r>
        </a:p>
      </dsp:txBody>
      <dsp:txXfrm>
        <a:off x="2828925" y="1950639"/>
        <a:ext cx="2571749" cy="1543050"/>
      </dsp:txXfrm>
    </dsp:sp>
    <dsp:sp modelId="{4687D131-9DDD-423D-8C19-2E4D2B7B2E89}">
      <dsp:nvSpPr>
        <dsp:cNvPr id="0" name=""/>
        <dsp:cNvSpPr/>
      </dsp:nvSpPr>
      <dsp:spPr>
        <a:xfrm>
          <a:off x="5657849" y="1950639"/>
          <a:ext cx="2571749" cy="15430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Summary</a:t>
          </a:r>
        </a:p>
      </dsp:txBody>
      <dsp:txXfrm>
        <a:off x="5657849" y="1950639"/>
        <a:ext cx="2571749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5CDCB-3143-4DD3-BF82-4A508F98D3C3}">
      <dsp:nvSpPr>
        <dsp:cNvPr id="0" name=""/>
        <dsp:cNvSpPr/>
      </dsp:nvSpPr>
      <dsp:spPr>
        <a:xfrm>
          <a:off x="0" y="444"/>
          <a:ext cx="8229600" cy="10409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62C66-59F2-436C-A9C5-2FA5876F5622}">
      <dsp:nvSpPr>
        <dsp:cNvPr id="0" name=""/>
        <dsp:cNvSpPr/>
      </dsp:nvSpPr>
      <dsp:spPr>
        <a:xfrm>
          <a:off x="314877" y="234651"/>
          <a:ext cx="572505" cy="572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9D60D-6DB2-4B4E-86C0-7B69AF8F81BA}">
      <dsp:nvSpPr>
        <dsp:cNvPr id="0" name=""/>
        <dsp:cNvSpPr/>
      </dsp:nvSpPr>
      <dsp:spPr>
        <a:xfrm>
          <a:off x="1202260" y="444"/>
          <a:ext cx="3703320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cost to build real smart homes and the collection of datasets for such scenarios is </a:t>
          </a:r>
          <a:r>
            <a:rPr lang="en-GB" sz="1600" b="1" kern="1200" dirty="0"/>
            <a:t>expensive</a:t>
          </a:r>
          <a:r>
            <a:rPr lang="en-GB" sz="1600" kern="1200" dirty="0"/>
            <a:t>/infeasible</a:t>
          </a:r>
          <a:endParaRPr lang="en-US" sz="1600" kern="1200" dirty="0"/>
        </a:p>
      </dsp:txBody>
      <dsp:txXfrm>
        <a:off x="1202260" y="444"/>
        <a:ext cx="3703320" cy="1040918"/>
      </dsp:txXfrm>
    </dsp:sp>
    <dsp:sp modelId="{44EC954C-A1B2-4B9D-A6BC-A7F6D65C0CC0}">
      <dsp:nvSpPr>
        <dsp:cNvPr id="0" name=""/>
        <dsp:cNvSpPr/>
      </dsp:nvSpPr>
      <dsp:spPr>
        <a:xfrm>
          <a:off x="4905580" y="444"/>
          <a:ext cx="3324019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Finding the optimal placement of the sensors, the appropriate participants and privacy and ethical issues</a:t>
          </a:r>
          <a:endParaRPr lang="en-US" sz="1200" kern="1200"/>
        </a:p>
      </dsp:txBody>
      <dsp:txXfrm>
        <a:off x="4905580" y="444"/>
        <a:ext cx="3324019" cy="1040918"/>
      </dsp:txXfrm>
    </dsp:sp>
    <dsp:sp modelId="{34875B36-C262-4B3E-8227-C85E2FE92E16}">
      <dsp:nvSpPr>
        <dsp:cNvPr id="0" name=""/>
        <dsp:cNvSpPr/>
      </dsp:nvSpPr>
      <dsp:spPr>
        <a:xfrm>
          <a:off x="0" y="1301592"/>
          <a:ext cx="8229600" cy="10409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4A611-DA3D-4342-97BB-CD2E1F4D1D8D}">
      <dsp:nvSpPr>
        <dsp:cNvPr id="0" name=""/>
        <dsp:cNvSpPr/>
      </dsp:nvSpPr>
      <dsp:spPr>
        <a:xfrm>
          <a:off x="314877" y="1535799"/>
          <a:ext cx="572505" cy="572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CF77E-0D1B-4E79-AB34-E9FA6F9703E7}">
      <dsp:nvSpPr>
        <dsp:cNvPr id="0" name=""/>
        <dsp:cNvSpPr/>
      </dsp:nvSpPr>
      <dsp:spPr>
        <a:xfrm>
          <a:off x="1202260" y="1301592"/>
          <a:ext cx="7027339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majority of the existing tools are </a:t>
          </a:r>
          <a:r>
            <a:rPr lang="en-GB" sz="1600" b="1" kern="1200" dirty="0"/>
            <a:t>not available </a:t>
          </a:r>
          <a:r>
            <a:rPr lang="en-GB" sz="1600" kern="1200" dirty="0"/>
            <a:t>in the public domain as an </a:t>
          </a:r>
          <a:r>
            <a:rPr lang="en-GB" sz="1600" b="1" kern="1200" dirty="0"/>
            <a:t>open-source project</a:t>
          </a:r>
          <a:endParaRPr lang="en-US" sz="1600" kern="1200" dirty="0"/>
        </a:p>
      </dsp:txBody>
      <dsp:txXfrm>
        <a:off x="1202260" y="1301592"/>
        <a:ext cx="7027339" cy="1040918"/>
      </dsp:txXfrm>
    </dsp:sp>
    <dsp:sp modelId="{61F89FC9-908F-4E18-9874-1C3B8DA3F596}">
      <dsp:nvSpPr>
        <dsp:cNvPr id="0" name=""/>
        <dsp:cNvSpPr/>
      </dsp:nvSpPr>
      <dsp:spPr>
        <a:xfrm>
          <a:off x="0" y="2602740"/>
          <a:ext cx="8229600" cy="104091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8B573-67F8-44BB-A715-30FAEC22BEF2}">
      <dsp:nvSpPr>
        <dsp:cNvPr id="0" name=""/>
        <dsp:cNvSpPr/>
      </dsp:nvSpPr>
      <dsp:spPr>
        <a:xfrm>
          <a:off x="314877" y="2836947"/>
          <a:ext cx="572505" cy="572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5CDBF-28FA-4CC0-8792-F64D8278B9BD}">
      <dsp:nvSpPr>
        <dsp:cNvPr id="0" name=""/>
        <dsp:cNvSpPr/>
      </dsp:nvSpPr>
      <dsp:spPr>
        <a:xfrm>
          <a:off x="1202260" y="2602740"/>
          <a:ext cx="7027339" cy="1040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64" tIns="110164" rIns="110164" bIns="11016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Most of the publicly-available simulation tools </a:t>
          </a:r>
          <a:r>
            <a:rPr lang="en-GB" sz="1600" b="1" kern="1200"/>
            <a:t>lack</a:t>
          </a:r>
          <a:r>
            <a:rPr lang="en-GB" sz="1600" kern="1200"/>
            <a:t> the flexibility to </a:t>
          </a:r>
          <a:r>
            <a:rPr lang="en-GB" sz="1600" b="1" kern="1200"/>
            <a:t>add</a:t>
          </a:r>
          <a:r>
            <a:rPr lang="en-GB" sz="1600" kern="1200"/>
            <a:t> and </a:t>
          </a:r>
          <a:r>
            <a:rPr lang="en-GB" sz="1600" b="1" kern="1200"/>
            <a:t>customise</a:t>
          </a:r>
          <a:r>
            <a:rPr lang="en-GB" sz="1600" kern="1200"/>
            <a:t> new sensors or devices</a:t>
          </a:r>
          <a:endParaRPr lang="en-US" sz="1600" kern="1200"/>
        </a:p>
      </dsp:txBody>
      <dsp:txXfrm>
        <a:off x="1202260" y="2602740"/>
        <a:ext cx="7027339" cy="1040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48CEF-673A-44F2-B143-3A1EC009E02C}">
      <dsp:nvSpPr>
        <dsp:cNvPr id="0" name=""/>
        <dsp:cNvSpPr/>
      </dsp:nvSpPr>
      <dsp:spPr>
        <a:xfrm>
          <a:off x="0" y="342001"/>
          <a:ext cx="8229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Model based approach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Interactive approach</a:t>
          </a:r>
        </a:p>
      </dsp:txBody>
      <dsp:txXfrm>
        <a:off x="0" y="342001"/>
        <a:ext cx="8229600" cy="1247400"/>
      </dsp:txXfrm>
    </dsp:sp>
    <dsp:sp modelId="{90222BB0-6371-49C2-90BE-135A59CB1F13}">
      <dsp:nvSpPr>
        <dsp:cNvPr id="0" name=""/>
        <dsp:cNvSpPr/>
      </dsp:nvSpPr>
      <dsp:spPr>
        <a:xfrm>
          <a:off x="411480" y="17281"/>
          <a:ext cx="57607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Follows a hybrid approach</a:t>
          </a:r>
        </a:p>
      </dsp:txBody>
      <dsp:txXfrm>
        <a:off x="443183" y="48984"/>
        <a:ext cx="5697314" cy="586034"/>
      </dsp:txXfrm>
    </dsp:sp>
    <dsp:sp modelId="{158C4332-FB4D-4E27-8D3F-256D377E133A}">
      <dsp:nvSpPr>
        <dsp:cNvPr id="0" name=""/>
        <dsp:cNvSpPr/>
      </dsp:nvSpPr>
      <dsp:spPr>
        <a:xfrm>
          <a:off x="0" y="2032922"/>
          <a:ext cx="8229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Design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Simulation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Aggregation</a:t>
          </a:r>
        </a:p>
      </dsp:txBody>
      <dsp:txXfrm>
        <a:off x="0" y="2032922"/>
        <a:ext cx="8229600" cy="1593900"/>
      </dsp:txXfrm>
    </dsp:sp>
    <dsp:sp modelId="{1786CEA5-A88C-4F67-944C-FE26EF765BF0}">
      <dsp:nvSpPr>
        <dsp:cNvPr id="0" name=""/>
        <dsp:cNvSpPr/>
      </dsp:nvSpPr>
      <dsp:spPr>
        <a:xfrm>
          <a:off x="411480" y="1708202"/>
          <a:ext cx="5760720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Three main phases:</a:t>
          </a:r>
        </a:p>
      </dsp:txBody>
      <dsp:txXfrm>
        <a:off x="443183" y="1739905"/>
        <a:ext cx="56973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C1114-C99D-4F6D-BDD7-8274EE66400E}" type="datetime3">
              <a:rPr lang="en-GB" smtClean="0">
                <a:solidFill>
                  <a:srgbClr val="003E74"/>
                </a:solidFill>
              </a:rPr>
              <a:t>29 March,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714F0CEE-F673-4B2C-8CB0-2BD0FE7C9A7A}" type="datetime3">
              <a:rPr lang="en-GB" smtClean="0"/>
              <a:t>29 March,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images are taken from the paper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40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00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Alshammari</a:t>
            </a:r>
            <a:r>
              <a:rPr lang="en-US" dirty="0"/>
              <a:t> et 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dirty="0">
                <a:effectLst/>
                <a:latin typeface="Arial" panose="020B0604020202020204" pitchFamily="34" charset="0"/>
              </a:rPr>
              <a:t>: Open Smart Home Simulator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dirty="0"/>
              <a:t>Published in MDPI,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March, 2021 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Architecture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0BDDF2-CB23-457B-8209-5F9188F4E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107311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403996" cy="3644104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A virtual smart home environment consisting of: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a bedroom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a living room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a bathroom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a kitchen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an office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Each room is equipped with several sensors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T</a:t>
            </a:r>
            <a:r>
              <a:rPr lang="en-GB" sz="2000" dirty="0">
                <a:effectLst/>
                <a:latin typeface="Arial" panose="020B0604020202020204" pitchFamily="34" charset="0"/>
              </a:rPr>
              <a:t>otalling 29 sensors of different types. </a:t>
            </a:r>
          </a:p>
          <a:p>
            <a:pPr lvl="2"/>
            <a:r>
              <a:rPr lang="en-GB" sz="1600" dirty="0">
                <a:latin typeface="Arial" panose="020B0604020202020204" pitchFamily="34" charset="0"/>
              </a:rPr>
              <a:t>Sample rate: 1 second by default 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sensors are binary, and they are either on or off at any given time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983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70D84-A252-4217-A053-01852332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292208"/>
            <a:ext cx="7239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Activity Labels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880048"/>
          </a:xfrm>
        </p:spPr>
        <p:txBody>
          <a:bodyPr/>
          <a:lstStyle/>
          <a:p>
            <a:r>
              <a:rPr lang="en-US" dirty="0"/>
              <a:t>Researchers can define unlimited number of activity labels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list represents a sample of activities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06F40-7D95-4C10-9266-7C5E7D70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77" y="2701181"/>
            <a:ext cx="5790089" cy="32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Simulation phase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06E0D-2928-43AB-916D-1B80FAF0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8695"/>
            <a:ext cx="8229600" cy="3579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160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forward mode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 allows the participant to control the time span of a certain activity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participant wants to watch the TV for a period of time and does not want to perform the whole activity in real time 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participant can initiate that activity </a:t>
            </a:r>
            <a:r>
              <a:rPr lang="en-GB" sz="2000">
                <a:effectLst/>
                <a:latin typeface="Arial" panose="020B0604020202020204" pitchFamily="34" charset="0"/>
              </a:rPr>
              <a:t>and specify </a:t>
            </a:r>
            <a:r>
              <a:rPr lang="en-GB" sz="2000" dirty="0">
                <a:effectLst/>
                <a:latin typeface="Arial" panose="020B0604020202020204" pitchFamily="34" charset="0"/>
              </a:rPr>
              <a:t>how long this activity lasts. 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tool will simply copy and repeat the existing state of all sensors and devices during the specified time period.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048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4369-8D3E-4CD7-99B9-CE38BCA6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AEA7-191F-4411-B156-313FFA22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A set of five samples with their activity labels for a certain context.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The first sample has five activities and so on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When the researcher aggregates the final dataset, the samples of every context are grouped by the number of activities in each sample.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Sample 1 will be in </a:t>
            </a:r>
            <a:r>
              <a:rPr lang="en-GB" dirty="0">
                <a:latin typeface="Arial" panose="020B0604020202020204" pitchFamily="34" charset="0"/>
              </a:rPr>
              <a:t>one group and so 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1B23F-468A-4FAD-A294-7B2815F0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923375"/>
            <a:ext cx="5486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</a:rPr>
              <a:t>During a simulation and before transitioning from one activity to another, the participant will choose the new activity from the available list.</a:t>
            </a:r>
          </a:p>
          <a:p>
            <a:r>
              <a:rPr lang="en-GB" dirty="0">
                <a:effectLst/>
              </a:rPr>
              <a:t>The sample consists of three activity labels</a:t>
            </a:r>
          </a:p>
          <a:p>
            <a:pPr lvl="1"/>
            <a:r>
              <a:rPr lang="en-GB" dirty="0">
                <a:effectLst/>
              </a:rPr>
              <a:t>‘sleep’, ‘personal’ and ‘other ’. </a:t>
            </a:r>
          </a:p>
          <a:p>
            <a:r>
              <a:rPr lang="en-GB" dirty="0">
                <a:effectLst/>
              </a:rPr>
              <a:t>Each activity label corresponds to a set of sensors’ readings.</a:t>
            </a:r>
          </a:p>
          <a:p>
            <a:pPr lvl="1"/>
            <a:r>
              <a:rPr lang="en-GB" dirty="0">
                <a:effectLst/>
              </a:rPr>
              <a:t>The small circles correspond to an ‘ON-state’ of that sensor.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GB">
                <a:effectLst/>
              </a:rPr>
              <a:t>Activities Labelling</a:t>
            </a: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E06AA8D-5F40-456C-9D79-08FA9AE2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12" y="2525401"/>
            <a:ext cx="4567002" cy="27630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2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B7F6A0-9C53-4769-A4F7-81199E24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860371"/>
            <a:ext cx="3950877" cy="23902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GB" dirty="0">
                <a:effectLst/>
              </a:rPr>
              <a:t>Aggregation Phase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496586" y="2346580"/>
            <a:ext cx="4647414" cy="39316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 dirty="0">
                <a:effectLst/>
              </a:rPr>
              <a:t>Provides a solution for the generation of large datasets in short simulation time.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effectLst/>
              </a:rPr>
              <a:t>Aggregates the participants’ generated sample activities to produce the final dataset.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effectLst/>
              </a:rPr>
              <a:t>The results form a pool of sample activities for each context.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An </a:t>
            </a:r>
            <a:r>
              <a:rPr lang="en-GB" sz="1600" dirty="0">
                <a:effectLst/>
              </a:rPr>
              <a:t>algorithm is developed to replicate the output of the simulation phase by drawing appropriate samples for each designated context.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effectLst/>
              </a:rPr>
              <a:t>This feature encapsulates the model-based approach’s advantage with the interactive approach adapted by the simulation phase,</a:t>
            </a:r>
          </a:p>
          <a:p>
            <a:pPr lvl="1">
              <a:lnSpc>
                <a:spcPct val="90000"/>
              </a:lnSpc>
            </a:pPr>
            <a:r>
              <a:rPr lang="en-GB" sz="1600" dirty="0" err="1">
                <a:effectLst/>
              </a:rPr>
              <a:t>OpenSHS</a:t>
            </a:r>
            <a:r>
              <a:rPr lang="en-GB" sz="1600" dirty="0">
                <a:effectLst/>
              </a:rPr>
              <a:t> combines the benefits of both approaches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737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Instead of having the user simulating the activities for extended periods of time, the user simulates only a particular context in real time.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Assume we are interested in an ‘early morning’ context, and we want to capture the activities that the inhabitant is doing in this time frame, 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W</a:t>
            </a:r>
            <a:r>
              <a:rPr lang="en-GB" sz="2000" dirty="0">
                <a:effectLst/>
                <a:latin typeface="Arial" panose="020B0604020202020204" pitchFamily="34" charset="0"/>
              </a:rPr>
              <a:t>hat is usually done in the weekdays compared to the weekends in the same context (the ‘early morning’ context).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user will only perform sample simulations of different events in real time.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The greater the number of samples simulated, the richer the generated dataset will be.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68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28055A-1BBD-4FA3-B34F-45D4EC4F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071CFC6-4088-4464-83B9-AB6BD1304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83691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4369-8D3E-4CD7-99B9-CE38BCA6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Replicated copies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AEA7-191F-4411-B156-313FFA22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Then a random group will be chosen, and from that group, a sample will be </a:t>
            </a:r>
            <a:r>
              <a:rPr lang="en-GB" dirty="0">
                <a:latin typeface="Arial" panose="020B0604020202020204" pitchFamily="34" charset="0"/>
              </a:rPr>
              <a:t>made </a:t>
            </a:r>
            <a:r>
              <a:rPr lang="en-GB" dirty="0">
                <a:effectLst/>
                <a:latin typeface="Arial" panose="020B0604020202020204" pitchFamily="34" charset="0"/>
              </a:rPr>
              <a:t>for each activity.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37CD7-CE03-48FB-8854-2FBC00427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1" y="2876804"/>
            <a:ext cx="7791254" cy="3188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85CAF-7C7E-45B4-B4CB-C724824E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86" y="6113182"/>
            <a:ext cx="3741744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It is not realistic to aggregate the final dataset by trivially duplicating the contexts samples</a:t>
            </a:r>
          </a:p>
          <a:p>
            <a:r>
              <a:rPr lang="en-GB" dirty="0">
                <a:effectLst/>
                <a:latin typeface="Arial" panose="020B0604020202020204" pitchFamily="34" charset="0"/>
              </a:rPr>
              <a:t>There is a need for an algorithm that can replicate the recorded samples to generate a larger dataset</a:t>
            </a:r>
            <a:endParaRPr lang="el-GR" dirty="0">
              <a:effectLst/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T</a:t>
            </a:r>
            <a:r>
              <a:rPr lang="en-GB" dirty="0">
                <a:effectLst/>
                <a:latin typeface="Arial" panose="020B0604020202020204" pitchFamily="34" charset="0"/>
              </a:rPr>
              <a:t>he number of unique replicated copies for a single context is calculated by: </a:t>
            </a:r>
          </a:p>
          <a:p>
            <a:pPr lvl="1"/>
            <a:r>
              <a:rPr lang="en-GB" b="1" dirty="0">
                <a:effectLst/>
                <a:latin typeface="Arial" panose="020B0604020202020204" pitchFamily="34" charset="0"/>
              </a:rPr>
              <a:t>G</a:t>
            </a:r>
            <a:r>
              <a:rPr lang="en-GB" dirty="0">
                <a:effectLst/>
                <a:latin typeface="Arial" panose="020B0604020202020204" pitchFamily="34" charset="0"/>
              </a:rPr>
              <a:t> denotes the number of the groups of unique length of activities</a:t>
            </a:r>
          </a:p>
          <a:p>
            <a:pPr lvl="1"/>
            <a:r>
              <a:rPr lang="en-GB" b="1" dirty="0">
                <a:effectLst/>
                <a:latin typeface="Arial" panose="020B0604020202020204" pitchFamily="34" charset="0"/>
              </a:rPr>
              <a:t>Sg</a:t>
            </a:r>
            <a:r>
              <a:rPr lang="en-GB" dirty="0">
                <a:effectLst/>
                <a:latin typeface="Arial" panose="020B0604020202020204" pitchFamily="34" charset="0"/>
              </a:rPr>
              <a:t> denotes the number of samples for the group </a:t>
            </a:r>
            <a:r>
              <a:rPr lang="en-GB" b="1" dirty="0">
                <a:effectLst/>
                <a:latin typeface="Arial" panose="020B0604020202020204" pitchFamily="34" charset="0"/>
              </a:rPr>
              <a:t>g</a:t>
            </a:r>
            <a:r>
              <a:rPr lang="en-GB" dirty="0">
                <a:effectLst/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GB" b="1" dirty="0">
                <a:latin typeface="Arial" panose="020B0604020202020204" pitchFamily="34" charset="0"/>
              </a:rPr>
              <a:t>A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>
                <a:effectLst/>
                <a:latin typeface="Arial" panose="020B0604020202020204" pitchFamily="34" charset="0"/>
              </a:rPr>
              <a:t>denotes the number of activities within a sample </a:t>
            </a:r>
            <a:r>
              <a:rPr lang="en-GB" b="1" dirty="0">
                <a:effectLst/>
                <a:latin typeface="Arial" panose="020B0604020202020204" pitchFamily="34" charset="0"/>
              </a:rPr>
              <a:t>Sg</a:t>
            </a:r>
            <a:r>
              <a:rPr lang="en-GB" dirty="0">
                <a:effectLst/>
                <a:latin typeface="Arial" panose="020B0604020202020204" pitchFamily="34" charset="0"/>
              </a:rPr>
              <a:t>. The total number of unique replicated copies </a:t>
            </a:r>
            <a:r>
              <a:rPr lang="en-GB" b="1" dirty="0">
                <a:effectLst/>
                <a:latin typeface="Arial" panose="020B0604020202020204" pitchFamily="34" charset="0"/>
              </a:rPr>
              <a:t>R</a:t>
            </a:r>
            <a:r>
              <a:rPr lang="en-GB" dirty="0">
                <a:effectLst/>
                <a:latin typeface="Arial" panose="020B0604020202020204" pitchFamily="34" charset="0"/>
              </a:rPr>
              <a:t> is: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6A87C-0DF1-49FC-BC4A-8FB4B40B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98" y="5188626"/>
            <a:ext cx="1693537" cy="10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generation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53006"/>
            <a:ext cx="8526544" cy="4053525"/>
          </a:xfrm>
        </p:spPr>
        <p:txBody>
          <a:bodyPr/>
          <a:lstStyle/>
          <a:p>
            <a:r>
              <a:rPr lang="en-GB" dirty="0">
                <a:effectLst/>
                <a:latin typeface="Arial" panose="020B0604020202020204" pitchFamily="34" charset="0"/>
              </a:rPr>
              <a:t>After running the aggregation algorithm, the researcher can combine all of the scenarios, generated by different participants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F0FC6-2007-46AF-AF2F-E57BEE30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39" y="2924764"/>
            <a:ext cx="6582702" cy="324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432276" cy="3644104"/>
          </a:xfrm>
        </p:spPr>
        <p:txBody>
          <a:bodyPr/>
          <a:lstStyle/>
          <a:p>
            <a:r>
              <a:rPr lang="en-US" sz="2000" dirty="0"/>
              <a:t>Include multiple inhabitants support in real time</a:t>
            </a:r>
          </a:p>
          <a:p>
            <a:r>
              <a:rPr lang="en-US" sz="2000" dirty="0"/>
              <a:t>More sensors</a:t>
            </a:r>
          </a:p>
          <a:p>
            <a:r>
              <a:rPr lang="en-US" sz="2000" dirty="0"/>
              <a:t>Add a floor plan editor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The labelling of activities is performed by the participant during the simulation phase</a:t>
            </a:r>
          </a:p>
          <a:p>
            <a:pPr lvl="1"/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 does not perform automatic recognition of these activities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P</a:t>
            </a:r>
            <a:r>
              <a:rPr lang="en-GB" sz="2000" dirty="0">
                <a:effectLst/>
                <a:latin typeface="Arial" panose="020B0604020202020204" pitchFamily="34" charset="0"/>
              </a:rPr>
              <a:t>lan to investigate the possibility of adding automatic recognition of the participants’ activities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066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4DD-0D64-465F-9024-F66472A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0C7D-EC27-456D-BCEC-C0D41ED8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623426" cy="3644104"/>
          </a:xfrm>
        </p:spPr>
        <p:txBody>
          <a:bodyPr/>
          <a:lstStyle/>
          <a:p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, a novel smart home simulation tool</a:t>
            </a:r>
          </a:p>
          <a:p>
            <a:r>
              <a:rPr lang="en-GB" sz="2000" dirty="0">
                <a:latin typeface="Arial" panose="020B0604020202020204" pitchFamily="34" charset="0"/>
              </a:rPr>
              <a:t>Uses</a:t>
            </a:r>
            <a:r>
              <a:rPr lang="en-GB" sz="2000" dirty="0">
                <a:effectLst/>
                <a:latin typeface="Arial" panose="020B0604020202020204" pitchFamily="34" charset="0"/>
              </a:rPr>
              <a:t> the ability of model-based tools to generate large datasets in a reasonable time</a:t>
            </a:r>
          </a:p>
          <a:p>
            <a:r>
              <a:rPr lang="en-GB" sz="2000" dirty="0">
                <a:latin typeface="Arial" panose="020B0604020202020204" pitchFamily="34" charset="0"/>
              </a:rPr>
              <a:t>Keeps</a:t>
            </a:r>
            <a:r>
              <a:rPr lang="en-GB" sz="2000" dirty="0">
                <a:effectLst/>
                <a:latin typeface="Arial" panose="020B0604020202020204" pitchFamily="34" charset="0"/>
              </a:rPr>
              <a:t> the fine-grained interactions that are exhibited by interactive tools</a:t>
            </a:r>
          </a:p>
          <a:p>
            <a:r>
              <a:rPr lang="en-GB" sz="2000" dirty="0">
                <a:latin typeface="Arial" panose="020B0604020202020204" pitchFamily="34" charset="0"/>
              </a:rPr>
              <a:t>It can </a:t>
            </a:r>
            <a:r>
              <a:rPr lang="en-GB" sz="2000" dirty="0">
                <a:effectLst/>
                <a:latin typeface="Arial" panose="020B0604020202020204" pitchFamily="34" charset="0"/>
              </a:rPr>
              <a:t>generate seeds of events rapidly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A </a:t>
            </a:r>
            <a:r>
              <a:rPr lang="en-GB" sz="2000" dirty="0">
                <a:effectLst/>
                <a:latin typeface="Arial" panose="020B0604020202020204" pitchFamily="34" charset="0"/>
              </a:rPr>
              <a:t>replication algorithm that can extend the simulated events to generate multiple unique large datasets.</a:t>
            </a:r>
          </a:p>
          <a:p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 offers partial support for multiple inhabitants.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6105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676EAD3F-5D3D-4408-986C-8DE2AC5C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03E5CFE-DBA7-4949-954A-B4A3CD4F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40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826-E405-443C-A05C-F03AA194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F35B-19DB-4369-945B-74C43831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Arial" panose="020B0604020202020204" pitchFamily="34" charset="0"/>
              </a:rPr>
              <a:t>Datasets generated by: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</a:rPr>
              <a:t>Real Smart Home Test Beds</a:t>
            </a:r>
          </a:p>
          <a:p>
            <a:pPr lvl="2"/>
            <a:r>
              <a:rPr lang="en-GB" sz="1800" dirty="0">
                <a:latin typeface="Arial" panose="020B0604020202020204" pitchFamily="34" charset="0"/>
              </a:rPr>
              <a:t>Need a lot of equipment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</a:rPr>
              <a:t>Takes a lot of time</a:t>
            </a:r>
          </a:p>
          <a:p>
            <a:pPr lvl="1"/>
            <a:r>
              <a:rPr lang="en-GB" sz="2400" dirty="0">
                <a:latin typeface="Arial" panose="020B0604020202020204" pitchFamily="34" charset="0"/>
              </a:rPr>
              <a:t>Smart Home Simulation Tools</a:t>
            </a:r>
          </a:p>
          <a:p>
            <a:pPr lvl="2"/>
            <a:r>
              <a:rPr lang="en-GB" sz="1800" dirty="0">
                <a:latin typeface="Arial" panose="020B0604020202020204" pitchFamily="34" charset="0"/>
              </a:rPr>
              <a:t>Model-Based approach</a:t>
            </a:r>
          </a:p>
          <a:p>
            <a:pPr lvl="2"/>
            <a:r>
              <a:rPr lang="en-GB" sz="1800" dirty="0">
                <a:latin typeface="Arial" panose="020B0604020202020204" pitchFamily="34" charset="0"/>
              </a:rPr>
              <a:t>Interactive approach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</a:rPr>
              <a:t>Most of these models are not available in the public domain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12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</a:rPr>
              <a:t>I</a:t>
            </a:r>
            <a:r>
              <a:rPr lang="en-GB">
                <a:effectLst/>
                <a:latin typeface="Arial" panose="020B0604020202020204" pitchFamily="34" charset="0"/>
              </a:rPr>
              <a:t>f the results </a:t>
            </a:r>
            <a:r>
              <a:rPr lang="en-GB" b="1">
                <a:effectLst/>
                <a:latin typeface="Arial" panose="020B0604020202020204" pitchFamily="34" charset="0"/>
              </a:rPr>
              <a:t>revealed the need to change</a:t>
            </a:r>
            <a:r>
              <a:rPr lang="en-GB">
                <a:effectLst/>
                <a:latin typeface="Arial" panose="020B0604020202020204" pitchFamily="34" charset="0"/>
              </a:rPr>
              <a:t> something, this is usually a </a:t>
            </a:r>
            <a:r>
              <a:rPr lang="en-GB" b="1">
                <a:effectLst/>
                <a:latin typeface="Arial" panose="020B0604020202020204" pitchFamily="34" charset="0"/>
              </a:rPr>
              <a:t>costly</a:t>
            </a:r>
            <a:r>
              <a:rPr lang="en-GB">
                <a:effectLst/>
                <a:latin typeface="Arial" panose="020B0604020202020204" pitchFamily="34" charset="0"/>
              </a:rPr>
              <a:t> and </a:t>
            </a:r>
            <a:r>
              <a:rPr lang="en-GB" b="1">
                <a:effectLst/>
                <a:latin typeface="Arial" panose="020B0604020202020204" pitchFamily="34" charset="0"/>
              </a:rPr>
              <a:t>infeasible</a:t>
            </a:r>
            <a:r>
              <a:rPr lang="en-GB">
                <a:effectLst/>
                <a:latin typeface="Arial" panose="020B0604020202020204" pitchFamily="34" charset="0"/>
              </a:rPr>
              <a:t> choice to make</a:t>
            </a:r>
          </a:p>
          <a:p>
            <a:pPr lvl="1"/>
            <a:r>
              <a:rPr lang="en-GB">
                <a:effectLst/>
                <a:latin typeface="Arial" panose="020B0604020202020204" pitchFamily="34" charset="0"/>
              </a:rPr>
              <a:t>The researcher can only be able to tweak the model parameters</a:t>
            </a:r>
          </a:p>
          <a:p>
            <a:r>
              <a:rPr lang="en-GB">
                <a:latin typeface="Arial" panose="020B0604020202020204" pitchFamily="34" charset="0"/>
              </a:rPr>
              <a:t>W</a:t>
            </a:r>
            <a:r>
              <a:rPr lang="en-GB">
                <a:effectLst/>
                <a:latin typeface="Arial" panose="020B0604020202020204" pitchFamily="34" charset="0"/>
              </a:rPr>
              <a:t>ith a simulated smart home, this can be easily done, and the researcher can go back and modify the smart home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54B2E-CCAB-44DD-A5DD-510D2813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609595"/>
            <a:ext cx="4444789" cy="43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3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826-E405-443C-A05C-F03AA194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F35B-19DB-4369-945B-74C43831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46581"/>
            <a:ext cx="8554825" cy="3644104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</a:rPr>
              <a:t>Model-Based Approach</a:t>
            </a:r>
            <a:endParaRPr lang="el-GR" sz="240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Uses</a:t>
            </a:r>
            <a:r>
              <a:rPr lang="en-GB" sz="2000" dirty="0">
                <a:effectLst/>
                <a:latin typeface="Arial" panose="020B0604020202020204" pitchFamily="34" charset="0"/>
              </a:rPr>
              <a:t> pre-defined models of activities to generate synthetic data. </a:t>
            </a:r>
          </a:p>
          <a:p>
            <a:pPr lvl="2"/>
            <a:r>
              <a:rPr lang="en-GB" sz="1800" dirty="0">
                <a:effectLst/>
                <a:latin typeface="Arial" panose="020B0604020202020204" pitchFamily="34" charset="0"/>
              </a:rPr>
              <a:t>These models specify the order of events, the probability of their occurrence and the duration of each activity.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Facilitates the generation of large datasets in a short period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BUT!</a:t>
            </a:r>
          </a:p>
          <a:p>
            <a:pPr lvl="2"/>
            <a:r>
              <a:rPr lang="en-GB" sz="2000" dirty="0">
                <a:latin typeface="Arial" panose="020B0604020202020204" pitchFamily="34" charset="0"/>
              </a:rPr>
              <a:t>S</a:t>
            </a:r>
            <a:r>
              <a:rPr lang="en-GB" sz="2000" dirty="0">
                <a:effectLst/>
                <a:latin typeface="Arial" panose="020B0604020202020204" pitchFamily="34" charset="0"/>
              </a:rPr>
              <a:t>acrifices the granularity of capturing realistic interactions</a:t>
            </a:r>
          </a:p>
          <a:p>
            <a:pPr lvl="2"/>
            <a:r>
              <a:rPr lang="en-GB" sz="2000" dirty="0">
                <a:latin typeface="Arial" panose="020B0604020202020204" pitchFamily="34" charset="0"/>
              </a:rPr>
              <a:t>I</a:t>
            </a:r>
            <a:r>
              <a:rPr lang="en-GB" sz="2000" dirty="0">
                <a:effectLst/>
                <a:latin typeface="Arial" panose="020B0604020202020204" pitchFamily="34" charset="0"/>
              </a:rPr>
              <a:t>t cannot capture unexpected accidents that are common in real homes</a:t>
            </a:r>
          </a:p>
          <a:p>
            <a:pPr lvl="2"/>
            <a:endParaRPr lang="en-GB" sz="1400" dirty="0">
              <a:effectLst/>
              <a:latin typeface="Arial" panose="020B0604020202020204" pitchFamily="34" charset="0"/>
            </a:endParaRPr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3435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E05-AB09-4503-B025-9D6F9B36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(4)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DA4B-EEF2-4E59-9C7B-8E24EAC7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anose="020B0604020202020204" pitchFamily="34" charset="0"/>
              </a:rPr>
              <a:t>Interactive Approach</a:t>
            </a:r>
            <a:endParaRPr lang="el-GR" sz="2400" dirty="0">
              <a:effectLst/>
              <a:latin typeface="Arial" panose="020B0604020202020204" pitchFamily="34" charset="0"/>
            </a:endParaRP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Can capture more interesting interactions and fine details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This approach relies on having an avatar that can be controlled by a researcher, human participant or simulated participant. 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The avatar moves and interacts with the virtual environment, which has virtual sensors and/or actuators.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The interactions could be done passively or actively. </a:t>
            </a:r>
          </a:p>
          <a:p>
            <a:pPr lvl="1"/>
            <a:r>
              <a:rPr lang="en-GB" dirty="0">
                <a:effectLst/>
                <a:latin typeface="Arial" panose="020B0604020202020204" pitchFamily="34" charset="0"/>
              </a:rPr>
              <a:t>BUT!</a:t>
            </a:r>
          </a:p>
          <a:p>
            <a:pPr lvl="2"/>
            <a:r>
              <a:rPr lang="en-GB" sz="1600" dirty="0">
                <a:latin typeface="Arial" panose="020B0604020202020204" pitchFamily="34" charset="0"/>
              </a:rPr>
              <a:t>I</a:t>
            </a:r>
            <a:r>
              <a:rPr lang="en-GB" sz="1600" dirty="0">
                <a:effectLst/>
                <a:latin typeface="Arial" panose="020B0604020202020204" pitchFamily="34" charset="0"/>
              </a:rPr>
              <a:t>t is a time-consuming approach </a:t>
            </a:r>
            <a:r>
              <a:rPr lang="en-GB" sz="1600" dirty="0">
                <a:latin typeface="Arial" panose="020B0604020202020204" pitchFamily="34" charset="0"/>
              </a:rPr>
              <a:t>since</a:t>
            </a:r>
            <a:r>
              <a:rPr lang="en-GB" sz="1600" dirty="0">
                <a:effectLst/>
                <a:latin typeface="Arial" panose="020B0604020202020204" pitchFamily="34" charset="0"/>
              </a:rPr>
              <a:t> all interactions must be captured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1008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01C5E91-A807-4212-BE69-1A4B775F4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414653"/>
              </p:ext>
            </p:extLst>
          </p:nvPr>
        </p:nvGraphicFramePr>
        <p:xfrm>
          <a:off x="457200" y="2346581"/>
          <a:ext cx="8229600" cy="3644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57199" y="2346581"/>
            <a:ext cx="8573679" cy="3927470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</a:rPr>
              <a:t>Having a continuous capturing mechanism for the sensors’ data.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An appropriate annotation method for the inhabitants’ activities.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</a:rPr>
              <a:t>Can they offer:</a:t>
            </a:r>
          </a:p>
          <a:p>
            <a:pPr lvl="1"/>
            <a:r>
              <a:rPr lang="en-GB" sz="2000" dirty="0">
                <a:latin typeface="Arial" panose="020B0604020202020204" pitchFamily="34" charset="0"/>
              </a:rPr>
              <a:t>F</a:t>
            </a:r>
            <a:r>
              <a:rPr lang="en-GB" sz="2000" dirty="0">
                <a:effectLst/>
                <a:latin typeface="Arial" panose="020B0604020202020204" pitchFamily="34" charset="0"/>
              </a:rPr>
              <a:t>lexibility and scalability to add new/customised types of smart devices</a:t>
            </a:r>
          </a:p>
          <a:p>
            <a:pPr lvl="2"/>
            <a:r>
              <a:rPr lang="en-GB" sz="1600" dirty="0">
                <a:latin typeface="Arial" panose="020B0604020202020204" pitchFamily="34" charset="0"/>
              </a:rPr>
              <a:t>C</a:t>
            </a:r>
            <a:r>
              <a:rPr lang="en-GB" sz="1600" dirty="0">
                <a:effectLst/>
                <a:latin typeface="Arial" panose="020B0604020202020204" pitchFamily="34" charset="0"/>
              </a:rPr>
              <a:t>hange their generated output(s), change their positions within the smart home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Fast dataset generation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The ability to pause and fast-forward the simulation to enable more accurate activity annotation.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6631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 is a new hybrid, open-source, cross-platform 3D smart home simulator for dataset generation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Based on Blender and Python</a:t>
            </a:r>
          </a:p>
          <a:p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 combines advantages from both interactive and model-based approaches. </a:t>
            </a:r>
          </a:p>
          <a:p>
            <a:pPr lvl="1"/>
            <a:r>
              <a:rPr lang="en-GB" sz="2000" dirty="0">
                <a:effectLst/>
                <a:latin typeface="Arial" panose="020B0604020202020204" pitchFamily="34" charset="0"/>
              </a:rPr>
              <a:t>This approach reduces the time and efforts required to generate simulated smart home datasets</a:t>
            </a:r>
          </a:p>
          <a:p>
            <a:r>
              <a:rPr lang="en-GB" sz="2000" dirty="0" err="1">
                <a:effectLst/>
                <a:latin typeface="Arial" panose="020B0604020202020204" pitchFamily="34" charset="0"/>
              </a:rPr>
              <a:t>OpenSHS</a:t>
            </a:r>
            <a:r>
              <a:rPr lang="en-GB" sz="2000" dirty="0">
                <a:effectLst/>
                <a:latin typeface="Arial" panose="020B0604020202020204" pitchFamily="34" charset="0"/>
              </a:rPr>
              <a:t> includes a library of smart devices that facilitates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21791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F46A4A-C624-4070-8BA2-2D9755B7641E}"/>
</file>

<file path=customXml/itemProps2.xml><?xml version="1.0" encoding="utf-8"?>
<ds:datastoreItem xmlns:ds="http://schemas.openxmlformats.org/officeDocument/2006/customXml" ds:itemID="{C12D3AFD-00FA-4C82-991B-A6CC94D66E0E}"/>
</file>

<file path=customXml/itemProps3.xml><?xml version="1.0" encoding="utf-8"?>
<ds:datastoreItem xmlns:ds="http://schemas.openxmlformats.org/officeDocument/2006/customXml" ds:itemID="{33F91144-02AF-4469-B312-803F1907AAD3}"/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1232</Words>
  <Application>Microsoft Office PowerPoint</Application>
  <PresentationFormat>On-screen Show (4:3)</PresentationFormat>
  <Paragraphs>156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Imperial College London Theme</vt:lpstr>
      <vt:lpstr>OpenSHS: Open Smart Home Simulator</vt:lpstr>
      <vt:lpstr>Outline</vt:lpstr>
      <vt:lpstr>Related work (1)</vt:lpstr>
      <vt:lpstr>Related work (2)</vt:lpstr>
      <vt:lpstr>Related work (3)</vt:lpstr>
      <vt:lpstr>Related work (4)</vt:lpstr>
      <vt:lpstr>Motivation</vt:lpstr>
      <vt:lpstr>Challenges</vt:lpstr>
      <vt:lpstr>Contribution</vt:lpstr>
      <vt:lpstr>Architecture</vt:lpstr>
      <vt:lpstr>Experiment</vt:lpstr>
      <vt:lpstr>Design phase</vt:lpstr>
      <vt:lpstr>Assigning Activity Labels</vt:lpstr>
      <vt:lpstr>Simulation phase</vt:lpstr>
      <vt:lpstr>Fast forward mode</vt:lpstr>
      <vt:lpstr>Example</vt:lpstr>
      <vt:lpstr>Activities Labelling</vt:lpstr>
      <vt:lpstr>Aggregation Phase</vt:lpstr>
      <vt:lpstr>Event replication</vt:lpstr>
      <vt:lpstr>Replicated copies</vt:lpstr>
      <vt:lpstr>Replication Algorithm</vt:lpstr>
      <vt:lpstr>Dataset generation</vt:lpstr>
      <vt:lpstr>Future work</vt:lpstr>
      <vt:lpstr>Summary</vt:lpstr>
      <vt:lpstr>Thank you!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Lepipas, Tasos</cp:lastModifiedBy>
  <cp:revision>241</cp:revision>
  <dcterms:created xsi:type="dcterms:W3CDTF">2017-02-16T14:49:58Z</dcterms:created>
  <dcterms:modified xsi:type="dcterms:W3CDTF">2021-03-29T07:29:40Z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