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sldIdLst>
    <p:sldId id="256" r:id="rId5"/>
    <p:sldId id="258" r:id="rId6"/>
    <p:sldId id="259" r:id="rId7"/>
    <p:sldId id="260" r:id="rId8"/>
    <p:sldId id="264" r:id="rId9"/>
    <p:sldId id="263" r:id="rId10"/>
    <p:sldId id="270" r:id="rId11"/>
    <p:sldId id="265" r:id="rId12"/>
    <p:sldId id="281" r:id="rId13"/>
    <p:sldId id="269" r:id="rId14"/>
    <p:sldId id="271" r:id="rId15"/>
    <p:sldId id="273" r:id="rId16"/>
    <p:sldId id="266" r:id="rId17"/>
    <p:sldId id="277" r:id="rId18"/>
    <p:sldId id="276" r:id="rId19"/>
    <p:sldId id="278" r:id="rId20"/>
    <p:sldId id="267" r:id="rId21"/>
    <p:sldId id="280" r:id="rId22"/>
    <p:sldId id="261" r:id="rId23"/>
    <p:sldId id="262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4F374-2870-4E0C-B243-3A6589BB3618}" v="21" dt="2021-02-04T09:38:45.054"/>
    <p1510:client id="{45285B64-8BB4-4F7A-9EB9-0E3916453D57}" v="186" dt="2021-02-04T07:06:39.671"/>
    <p1510:client id="{57D3AE3E-07F8-47C9-80E5-FCE2935A58AE}" v="4" dt="2021-02-04T10:14:58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, Chengzeng" userId="S::cy19@ic.ac.uk::8a016c06-856e-4061-8ec9-f8577e061900" providerId="AD" clId="Web-{4234F374-2870-4E0C-B243-3A6589BB3618}"/>
    <pc:docChg chg="modSld">
      <pc:chgData name="You, Chengzeng" userId="S::cy19@ic.ac.uk::8a016c06-856e-4061-8ec9-f8577e061900" providerId="AD" clId="Web-{4234F374-2870-4E0C-B243-3A6589BB3618}" dt="2021-02-04T09:38:44.523" v="5" actId="20577"/>
      <pc:docMkLst>
        <pc:docMk/>
      </pc:docMkLst>
      <pc:sldChg chg="modSp">
        <pc:chgData name="You, Chengzeng" userId="S::cy19@ic.ac.uk::8a016c06-856e-4061-8ec9-f8577e061900" providerId="AD" clId="Web-{4234F374-2870-4E0C-B243-3A6589BB3618}" dt="2021-02-04T09:38:44.523" v="5" actId="20577"/>
        <pc:sldMkLst>
          <pc:docMk/>
          <pc:sldMk cId="109857222" sldId="256"/>
        </pc:sldMkLst>
        <pc:spChg chg="mod">
          <ac:chgData name="You, Chengzeng" userId="S::cy19@ic.ac.uk::8a016c06-856e-4061-8ec9-f8577e061900" providerId="AD" clId="Web-{4234F374-2870-4E0C-B243-3A6589BB3618}" dt="2021-02-04T09:38:44.523" v="5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Lepipas, Tasos" userId="S::tl2820@ic.ac.uk::dc2bcf0c-2f70-4cf9-a454-60611247b141" providerId="AD" clId="Web-{57D3AE3E-07F8-47C9-80E5-FCE2935A58AE}"/>
    <pc:docChg chg="modSld">
      <pc:chgData name="Lepipas, Tasos" userId="S::tl2820@ic.ac.uk::dc2bcf0c-2f70-4cf9-a454-60611247b141" providerId="AD" clId="Web-{57D3AE3E-07F8-47C9-80E5-FCE2935A58AE}" dt="2021-02-04T10:14:54.557" v="0" actId="20577"/>
      <pc:docMkLst>
        <pc:docMk/>
      </pc:docMkLst>
      <pc:sldChg chg="modSp">
        <pc:chgData name="Lepipas, Tasos" userId="S::tl2820@ic.ac.uk::dc2bcf0c-2f70-4cf9-a454-60611247b141" providerId="AD" clId="Web-{57D3AE3E-07F8-47C9-80E5-FCE2935A58AE}" dt="2021-02-04T10:14:54.557" v="0" actId="20577"/>
        <pc:sldMkLst>
          <pc:docMk/>
          <pc:sldMk cId="4147702214" sldId="273"/>
        </pc:sldMkLst>
        <pc:spChg chg="mod">
          <ac:chgData name="Lepipas, Tasos" userId="S::tl2820@ic.ac.uk::dc2bcf0c-2f70-4cf9-a454-60611247b141" providerId="AD" clId="Web-{57D3AE3E-07F8-47C9-80E5-FCE2935A58AE}" dt="2021-02-04T10:14:54.557" v="0" actId="20577"/>
          <ac:spMkLst>
            <pc:docMk/>
            <pc:sldMk cId="4147702214" sldId="273"/>
            <ac:spMk id="2" creationId="{29FB2D76-CFE0-4EE4-A630-F992D399175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757520-59D5-4BDF-9706-2038CCB1C0E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B83D99-D01B-45F1-8CC9-FD030F7D46C5}">
      <dgm:prSet/>
      <dgm:spPr/>
      <dgm:t>
        <a:bodyPr/>
        <a:lstStyle/>
        <a:p>
          <a:r>
            <a:rPr lang="en-US"/>
            <a:t>Background</a:t>
          </a:r>
        </a:p>
      </dgm:t>
    </dgm:pt>
    <dgm:pt modelId="{88C6AC57-756D-495B-9988-1C974A577C2C}" type="parTrans" cxnId="{5070D09E-E8AB-4386-982D-EF3FD00EB7A1}">
      <dgm:prSet/>
      <dgm:spPr/>
      <dgm:t>
        <a:bodyPr/>
        <a:lstStyle/>
        <a:p>
          <a:endParaRPr lang="en-US"/>
        </a:p>
      </dgm:t>
    </dgm:pt>
    <dgm:pt modelId="{999CE037-8EE2-4283-8859-0E61C5A98022}" type="sibTrans" cxnId="{5070D09E-E8AB-4386-982D-EF3FD00EB7A1}">
      <dgm:prSet/>
      <dgm:spPr/>
      <dgm:t>
        <a:bodyPr/>
        <a:lstStyle/>
        <a:p>
          <a:endParaRPr lang="en-US"/>
        </a:p>
      </dgm:t>
    </dgm:pt>
    <dgm:pt modelId="{4D3A5570-6E0B-4380-97F9-B02E5FAD389B}">
      <dgm:prSet/>
      <dgm:spPr/>
      <dgm:t>
        <a:bodyPr/>
        <a:lstStyle/>
        <a:p>
          <a:r>
            <a:rPr lang="en-US"/>
            <a:t>Trigger-Action platforms</a:t>
          </a:r>
        </a:p>
      </dgm:t>
    </dgm:pt>
    <dgm:pt modelId="{414F43F7-284E-477D-A77D-AA965FAF50EB}" type="parTrans" cxnId="{7BA5553C-F17C-4DBA-9E6B-550D132F06CA}">
      <dgm:prSet/>
      <dgm:spPr/>
      <dgm:t>
        <a:bodyPr/>
        <a:lstStyle/>
        <a:p>
          <a:endParaRPr lang="en-US"/>
        </a:p>
      </dgm:t>
    </dgm:pt>
    <dgm:pt modelId="{1A38B5F4-FA30-4894-8B9A-1BEE4A2999FA}" type="sibTrans" cxnId="{7BA5553C-F17C-4DBA-9E6B-550D132F06CA}">
      <dgm:prSet/>
      <dgm:spPr/>
      <dgm:t>
        <a:bodyPr/>
        <a:lstStyle/>
        <a:p>
          <a:endParaRPr lang="en-US"/>
        </a:p>
      </dgm:t>
    </dgm:pt>
    <dgm:pt modelId="{48CB78ED-A360-4AD2-9A70-60FFE9B29933}">
      <dgm:prSet/>
      <dgm:spPr/>
      <dgm:t>
        <a:bodyPr/>
        <a:lstStyle/>
        <a:p>
          <a:r>
            <a:rPr lang="en-US"/>
            <a:t>Problems - Mitigations </a:t>
          </a:r>
        </a:p>
      </dgm:t>
    </dgm:pt>
    <dgm:pt modelId="{3290AACA-905F-4DB7-91B3-0014D528A666}" type="parTrans" cxnId="{A5873348-F2E6-4D4F-92BC-EEAE3908F16B}">
      <dgm:prSet/>
      <dgm:spPr/>
      <dgm:t>
        <a:bodyPr/>
        <a:lstStyle/>
        <a:p>
          <a:endParaRPr lang="en-US"/>
        </a:p>
      </dgm:t>
    </dgm:pt>
    <dgm:pt modelId="{1248A9C0-57BB-4098-90B7-DED8EAACA881}" type="sibTrans" cxnId="{A5873348-F2E6-4D4F-92BC-EEAE3908F16B}">
      <dgm:prSet/>
      <dgm:spPr/>
      <dgm:t>
        <a:bodyPr/>
        <a:lstStyle/>
        <a:p>
          <a:endParaRPr lang="en-US"/>
        </a:p>
      </dgm:t>
    </dgm:pt>
    <dgm:pt modelId="{DD2A6D32-018F-4C4D-A568-8B0665ED9091}">
      <dgm:prSet/>
      <dgm:spPr/>
      <dgm:t>
        <a:bodyPr/>
        <a:lstStyle/>
        <a:p>
          <a:r>
            <a:rPr lang="en-US"/>
            <a:t>DTAP design</a:t>
          </a:r>
        </a:p>
      </dgm:t>
    </dgm:pt>
    <dgm:pt modelId="{0BF5144C-4CFA-41BB-B970-C3AB258DE5F3}" type="parTrans" cxnId="{4C3FF5B5-A485-415E-834C-534E701CA633}">
      <dgm:prSet/>
      <dgm:spPr/>
      <dgm:t>
        <a:bodyPr/>
        <a:lstStyle/>
        <a:p>
          <a:endParaRPr lang="en-US"/>
        </a:p>
      </dgm:t>
    </dgm:pt>
    <dgm:pt modelId="{B5DEFE22-60FB-4E22-9685-096397E1FCF4}" type="sibTrans" cxnId="{4C3FF5B5-A485-415E-834C-534E701CA633}">
      <dgm:prSet/>
      <dgm:spPr/>
      <dgm:t>
        <a:bodyPr/>
        <a:lstStyle/>
        <a:p>
          <a:endParaRPr lang="en-US"/>
        </a:p>
      </dgm:t>
    </dgm:pt>
    <dgm:pt modelId="{E2991260-60D2-4A9D-9172-14CE35B80C08}">
      <dgm:prSet/>
      <dgm:spPr/>
      <dgm:t>
        <a:bodyPr/>
        <a:lstStyle/>
        <a:p>
          <a:r>
            <a:rPr lang="en-US"/>
            <a:t>Limitations</a:t>
          </a:r>
        </a:p>
      </dgm:t>
    </dgm:pt>
    <dgm:pt modelId="{94F0DC80-2F12-4CBB-8047-71EC232A50FB}" type="parTrans" cxnId="{BF87F591-1D37-4452-80A5-FC21DF833352}">
      <dgm:prSet/>
      <dgm:spPr/>
      <dgm:t>
        <a:bodyPr/>
        <a:lstStyle/>
        <a:p>
          <a:endParaRPr lang="en-US"/>
        </a:p>
      </dgm:t>
    </dgm:pt>
    <dgm:pt modelId="{0EDD7304-6F0F-428A-92B8-18E5CFB822C7}" type="sibTrans" cxnId="{BF87F591-1D37-4452-80A5-FC21DF833352}">
      <dgm:prSet/>
      <dgm:spPr/>
      <dgm:t>
        <a:bodyPr/>
        <a:lstStyle/>
        <a:p>
          <a:endParaRPr lang="en-US"/>
        </a:p>
      </dgm:t>
    </dgm:pt>
    <dgm:pt modelId="{2CF4A4B2-DC79-42AF-A274-869924438670}">
      <dgm:prSet/>
      <dgm:spPr/>
      <dgm:t>
        <a:bodyPr/>
        <a:lstStyle/>
        <a:p>
          <a:r>
            <a:rPr lang="en-US"/>
            <a:t>Summary</a:t>
          </a:r>
        </a:p>
      </dgm:t>
    </dgm:pt>
    <dgm:pt modelId="{689A01A3-CA45-42E2-A25D-1517CC630A6A}" type="parTrans" cxnId="{C8EFEADC-411C-46E2-94AD-F071ECD8C6CB}">
      <dgm:prSet/>
      <dgm:spPr/>
      <dgm:t>
        <a:bodyPr/>
        <a:lstStyle/>
        <a:p>
          <a:endParaRPr lang="en-US"/>
        </a:p>
      </dgm:t>
    </dgm:pt>
    <dgm:pt modelId="{67CD9C0B-6865-42E0-B35F-B251ED821095}" type="sibTrans" cxnId="{C8EFEADC-411C-46E2-94AD-F071ECD8C6CB}">
      <dgm:prSet/>
      <dgm:spPr/>
      <dgm:t>
        <a:bodyPr/>
        <a:lstStyle/>
        <a:p>
          <a:endParaRPr lang="en-US"/>
        </a:p>
      </dgm:t>
    </dgm:pt>
    <dgm:pt modelId="{41817A24-91D3-49F2-9347-45F948D808A0}" type="pres">
      <dgm:prSet presAssocID="{C3757520-59D5-4BDF-9706-2038CCB1C0E4}" presName="vert0" presStyleCnt="0">
        <dgm:presLayoutVars>
          <dgm:dir/>
          <dgm:animOne val="branch"/>
          <dgm:animLvl val="lvl"/>
        </dgm:presLayoutVars>
      </dgm:prSet>
      <dgm:spPr/>
    </dgm:pt>
    <dgm:pt modelId="{DEE210E1-7EAA-47CA-A18D-A31CA8379490}" type="pres">
      <dgm:prSet presAssocID="{93B83D99-D01B-45F1-8CC9-FD030F7D46C5}" presName="thickLine" presStyleLbl="alignNode1" presStyleIdx="0" presStyleCnt="6"/>
      <dgm:spPr/>
    </dgm:pt>
    <dgm:pt modelId="{3CE17FAA-4D8B-44C3-8AFA-95DB30B93E24}" type="pres">
      <dgm:prSet presAssocID="{93B83D99-D01B-45F1-8CC9-FD030F7D46C5}" presName="horz1" presStyleCnt="0"/>
      <dgm:spPr/>
    </dgm:pt>
    <dgm:pt modelId="{BBA73BBB-BCBF-49A6-970C-66107E05ACC5}" type="pres">
      <dgm:prSet presAssocID="{93B83D99-D01B-45F1-8CC9-FD030F7D46C5}" presName="tx1" presStyleLbl="revTx" presStyleIdx="0" presStyleCnt="6"/>
      <dgm:spPr/>
    </dgm:pt>
    <dgm:pt modelId="{8F74CB2B-9697-4A13-B938-10781CC61417}" type="pres">
      <dgm:prSet presAssocID="{93B83D99-D01B-45F1-8CC9-FD030F7D46C5}" presName="vert1" presStyleCnt="0"/>
      <dgm:spPr/>
    </dgm:pt>
    <dgm:pt modelId="{518A477D-C807-49D4-8FB8-309B34EE9BE5}" type="pres">
      <dgm:prSet presAssocID="{4D3A5570-6E0B-4380-97F9-B02E5FAD389B}" presName="thickLine" presStyleLbl="alignNode1" presStyleIdx="1" presStyleCnt="6"/>
      <dgm:spPr/>
    </dgm:pt>
    <dgm:pt modelId="{706A6E8E-67BD-4C66-9F9C-0058CD73C6CF}" type="pres">
      <dgm:prSet presAssocID="{4D3A5570-6E0B-4380-97F9-B02E5FAD389B}" presName="horz1" presStyleCnt="0"/>
      <dgm:spPr/>
    </dgm:pt>
    <dgm:pt modelId="{E2B53864-2FC6-4849-8062-9CDCC2EA8EFB}" type="pres">
      <dgm:prSet presAssocID="{4D3A5570-6E0B-4380-97F9-B02E5FAD389B}" presName="tx1" presStyleLbl="revTx" presStyleIdx="1" presStyleCnt="6"/>
      <dgm:spPr/>
    </dgm:pt>
    <dgm:pt modelId="{54F50A6F-E610-4341-92D4-D599A88353F6}" type="pres">
      <dgm:prSet presAssocID="{4D3A5570-6E0B-4380-97F9-B02E5FAD389B}" presName="vert1" presStyleCnt="0"/>
      <dgm:spPr/>
    </dgm:pt>
    <dgm:pt modelId="{97297BBE-21FE-4FCA-815D-1C37229A333B}" type="pres">
      <dgm:prSet presAssocID="{48CB78ED-A360-4AD2-9A70-60FFE9B29933}" presName="thickLine" presStyleLbl="alignNode1" presStyleIdx="2" presStyleCnt="6"/>
      <dgm:spPr/>
    </dgm:pt>
    <dgm:pt modelId="{CF5004F5-719E-47AA-94CE-37DD00FF15A3}" type="pres">
      <dgm:prSet presAssocID="{48CB78ED-A360-4AD2-9A70-60FFE9B29933}" presName="horz1" presStyleCnt="0"/>
      <dgm:spPr/>
    </dgm:pt>
    <dgm:pt modelId="{4AEBF8DF-4342-4BC1-A999-B536F90684CE}" type="pres">
      <dgm:prSet presAssocID="{48CB78ED-A360-4AD2-9A70-60FFE9B29933}" presName="tx1" presStyleLbl="revTx" presStyleIdx="2" presStyleCnt="6"/>
      <dgm:spPr/>
    </dgm:pt>
    <dgm:pt modelId="{AD06CD20-D46D-4A7B-9199-2946031EBCB3}" type="pres">
      <dgm:prSet presAssocID="{48CB78ED-A360-4AD2-9A70-60FFE9B29933}" presName="vert1" presStyleCnt="0"/>
      <dgm:spPr/>
    </dgm:pt>
    <dgm:pt modelId="{DD5BB283-E887-445A-83B4-A44DDAD35480}" type="pres">
      <dgm:prSet presAssocID="{DD2A6D32-018F-4C4D-A568-8B0665ED9091}" presName="thickLine" presStyleLbl="alignNode1" presStyleIdx="3" presStyleCnt="6"/>
      <dgm:spPr/>
    </dgm:pt>
    <dgm:pt modelId="{BD891B6C-63E0-42F9-A657-9CF07949A830}" type="pres">
      <dgm:prSet presAssocID="{DD2A6D32-018F-4C4D-A568-8B0665ED9091}" presName="horz1" presStyleCnt="0"/>
      <dgm:spPr/>
    </dgm:pt>
    <dgm:pt modelId="{6CFF669D-1279-4B5E-96B6-0BFCDDB7BEC5}" type="pres">
      <dgm:prSet presAssocID="{DD2A6D32-018F-4C4D-A568-8B0665ED9091}" presName="tx1" presStyleLbl="revTx" presStyleIdx="3" presStyleCnt="6"/>
      <dgm:spPr/>
    </dgm:pt>
    <dgm:pt modelId="{3F27294C-B752-49A6-B696-DBF57724CFF6}" type="pres">
      <dgm:prSet presAssocID="{DD2A6D32-018F-4C4D-A568-8B0665ED9091}" presName="vert1" presStyleCnt="0"/>
      <dgm:spPr/>
    </dgm:pt>
    <dgm:pt modelId="{D122FAA1-0197-4AE7-8032-09F4F0933920}" type="pres">
      <dgm:prSet presAssocID="{E2991260-60D2-4A9D-9172-14CE35B80C08}" presName="thickLine" presStyleLbl="alignNode1" presStyleIdx="4" presStyleCnt="6"/>
      <dgm:spPr/>
    </dgm:pt>
    <dgm:pt modelId="{E771E387-03EE-43D7-BFB2-6363C3963C2C}" type="pres">
      <dgm:prSet presAssocID="{E2991260-60D2-4A9D-9172-14CE35B80C08}" presName="horz1" presStyleCnt="0"/>
      <dgm:spPr/>
    </dgm:pt>
    <dgm:pt modelId="{FCA65A92-5FBE-4BF3-B01E-30606666D232}" type="pres">
      <dgm:prSet presAssocID="{E2991260-60D2-4A9D-9172-14CE35B80C08}" presName="tx1" presStyleLbl="revTx" presStyleIdx="4" presStyleCnt="6"/>
      <dgm:spPr/>
    </dgm:pt>
    <dgm:pt modelId="{4A3C95A8-4054-423E-804E-8561BB800B1A}" type="pres">
      <dgm:prSet presAssocID="{E2991260-60D2-4A9D-9172-14CE35B80C08}" presName="vert1" presStyleCnt="0"/>
      <dgm:spPr/>
    </dgm:pt>
    <dgm:pt modelId="{F3F4CE41-BE3A-4271-92AE-70F0A5D46962}" type="pres">
      <dgm:prSet presAssocID="{2CF4A4B2-DC79-42AF-A274-869924438670}" presName="thickLine" presStyleLbl="alignNode1" presStyleIdx="5" presStyleCnt="6"/>
      <dgm:spPr/>
    </dgm:pt>
    <dgm:pt modelId="{1342BD08-DAE3-4B1E-A10A-0F95DEFD3C2A}" type="pres">
      <dgm:prSet presAssocID="{2CF4A4B2-DC79-42AF-A274-869924438670}" presName="horz1" presStyleCnt="0"/>
      <dgm:spPr/>
    </dgm:pt>
    <dgm:pt modelId="{17BF5513-1BD6-4E52-B2C7-4D1746430FC7}" type="pres">
      <dgm:prSet presAssocID="{2CF4A4B2-DC79-42AF-A274-869924438670}" presName="tx1" presStyleLbl="revTx" presStyleIdx="5" presStyleCnt="6"/>
      <dgm:spPr/>
    </dgm:pt>
    <dgm:pt modelId="{B02FC89D-5219-46BB-8E56-D8ABD2705639}" type="pres">
      <dgm:prSet presAssocID="{2CF4A4B2-DC79-42AF-A274-869924438670}" presName="vert1" presStyleCnt="0"/>
      <dgm:spPr/>
    </dgm:pt>
  </dgm:ptLst>
  <dgm:cxnLst>
    <dgm:cxn modelId="{0BD2FB0D-08CB-450C-BD01-13BF3B1579B5}" type="presOf" srcId="{48CB78ED-A360-4AD2-9A70-60FFE9B29933}" destId="{4AEBF8DF-4342-4BC1-A999-B536F90684CE}" srcOrd="0" destOrd="0" presId="urn:microsoft.com/office/officeart/2008/layout/LinedList"/>
    <dgm:cxn modelId="{7BFA512A-5E72-4ACF-A085-BB9A2193408A}" type="presOf" srcId="{E2991260-60D2-4A9D-9172-14CE35B80C08}" destId="{FCA65A92-5FBE-4BF3-B01E-30606666D232}" srcOrd="0" destOrd="0" presId="urn:microsoft.com/office/officeart/2008/layout/LinedList"/>
    <dgm:cxn modelId="{84FC1731-FF0D-4047-AF34-99CD2CEF2EC1}" type="presOf" srcId="{C3757520-59D5-4BDF-9706-2038CCB1C0E4}" destId="{41817A24-91D3-49F2-9347-45F948D808A0}" srcOrd="0" destOrd="0" presId="urn:microsoft.com/office/officeart/2008/layout/LinedList"/>
    <dgm:cxn modelId="{7BA5553C-F17C-4DBA-9E6B-550D132F06CA}" srcId="{C3757520-59D5-4BDF-9706-2038CCB1C0E4}" destId="{4D3A5570-6E0B-4380-97F9-B02E5FAD389B}" srcOrd="1" destOrd="0" parTransId="{414F43F7-284E-477D-A77D-AA965FAF50EB}" sibTransId="{1A38B5F4-FA30-4894-8B9A-1BEE4A2999FA}"/>
    <dgm:cxn modelId="{A5873348-F2E6-4D4F-92BC-EEAE3908F16B}" srcId="{C3757520-59D5-4BDF-9706-2038CCB1C0E4}" destId="{48CB78ED-A360-4AD2-9A70-60FFE9B29933}" srcOrd="2" destOrd="0" parTransId="{3290AACA-905F-4DB7-91B3-0014D528A666}" sibTransId="{1248A9C0-57BB-4098-90B7-DED8EAACA881}"/>
    <dgm:cxn modelId="{1C0E416A-5B72-44FC-B24E-4C6E1080C1C2}" type="presOf" srcId="{4D3A5570-6E0B-4380-97F9-B02E5FAD389B}" destId="{E2B53864-2FC6-4849-8062-9CDCC2EA8EFB}" srcOrd="0" destOrd="0" presId="urn:microsoft.com/office/officeart/2008/layout/LinedList"/>
    <dgm:cxn modelId="{83D5B873-A7EA-4663-B1F3-4DA169E1EE15}" type="presOf" srcId="{2CF4A4B2-DC79-42AF-A274-869924438670}" destId="{17BF5513-1BD6-4E52-B2C7-4D1746430FC7}" srcOrd="0" destOrd="0" presId="urn:microsoft.com/office/officeart/2008/layout/LinedList"/>
    <dgm:cxn modelId="{51ED6D7C-4EB6-43C0-A88A-02CA40D01C37}" type="presOf" srcId="{93B83D99-D01B-45F1-8CC9-FD030F7D46C5}" destId="{BBA73BBB-BCBF-49A6-970C-66107E05ACC5}" srcOrd="0" destOrd="0" presId="urn:microsoft.com/office/officeart/2008/layout/LinedList"/>
    <dgm:cxn modelId="{BF87F591-1D37-4452-80A5-FC21DF833352}" srcId="{C3757520-59D5-4BDF-9706-2038CCB1C0E4}" destId="{E2991260-60D2-4A9D-9172-14CE35B80C08}" srcOrd="4" destOrd="0" parTransId="{94F0DC80-2F12-4CBB-8047-71EC232A50FB}" sibTransId="{0EDD7304-6F0F-428A-92B8-18E5CFB822C7}"/>
    <dgm:cxn modelId="{5070D09E-E8AB-4386-982D-EF3FD00EB7A1}" srcId="{C3757520-59D5-4BDF-9706-2038CCB1C0E4}" destId="{93B83D99-D01B-45F1-8CC9-FD030F7D46C5}" srcOrd="0" destOrd="0" parTransId="{88C6AC57-756D-495B-9988-1C974A577C2C}" sibTransId="{999CE037-8EE2-4283-8859-0E61C5A98022}"/>
    <dgm:cxn modelId="{4C3FF5B5-A485-415E-834C-534E701CA633}" srcId="{C3757520-59D5-4BDF-9706-2038CCB1C0E4}" destId="{DD2A6D32-018F-4C4D-A568-8B0665ED9091}" srcOrd="3" destOrd="0" parTransId="{0BF5144C-4CFA-41BB-B970-C3AB258DE5F3}" sibTransId="{B5DEFE22-60FB-4E22-9685-096397E1FCF4}"/>
    <dgm:cxn modelId="{C8EFEADC-411C-46E2-94AD-F071ECD8C6CB}" srcId="{C3757520-59D5-4BDF-9706-2038CCB1C0E4}" destId="{2CF4A4B2-DC79-42AF-A274-869924438670}" srcOrd="5" destOrd="0" parTransId="{689A01A3-CA45-42E2-A25D-1517CC630A6A}" sibTransId="{67CD9C0B-6865-42E0-B35F-B251ED821095}"/>
    <dgm:cxn modelId="{6F7584E8-975B-480B-B801-B62101C4C94D}" type="presOf" srcId="{DD2A6D32-018F-4C4D-A568-8B0665ED9091}" destId="{6CFF669D-1279-4B5E-96B6-0BFCDDB7BEC5}" srcOrd="0" destOrd="0" presId="urn:microsoft.com/office/officeart/2008/layout/LinedList"/>
    <dgm:cxn modelId="{28550FB5-3259-4940-AB1A-CFB5A9C17CC6}" type="presParOf" srcId="{41817A24-91D3-49F2-9347-45F948D808A0}" destId="{DEE210E1-7EAA-47CA-A18D-A31CA8379490}" srcOrd="0" destOrd="0" presId="urn:microsoft.com/office/officeart/2008/layout/LinedList"/>
    <dgm:cxn modelId="{B5140B2F-D24B-404A-953E-F8B050B7926E}" type="presParOf" srcId="{41817A24-91D3-49F2-9347-45F948D808A0}" destId="{3CE17FAA-4D8B-44C3-8AFA-95DB30B93E24}" srcOrd="1" destOrd="0" presId="urn:microsoft.com/office/officeart/2008/layout/LinedList"/>
    <dgm:cxn modelId="{66AAF4BD-0B96-4491-A431-97658363FACA}" type="presParOf" srcId="{3CE17FAA-4D8B-44C3-8AFA-95DB30B93E24}" destId="{BBA73BBB-BCBF-49A6-970C-66107E05ACC5}" srcOrd="0" destOrd="0" presId="urn:microsoft.com/office/officeart/2008/layout/LinedList"/>
    <dgm:cxn modelId="{9F677433-54B9-49CF-8EF1-FADC1FDBAC64}" type="presParOf" srcId="{3CE17FAA-4D8B-44C3-8AFA-95DB30B93E24}" destId="{8F74CB2B-9697-4A13-B938-10781CC61417}" srcOrd="1" destOrd="0" presId="urn:microsoft.com/office/officeart/2008/layout/LinedList"/>
    <dgm:cxn modelId="{14520997-806F-44EB-A9DD-6E7611114B8B}" type="presParOf" srcId="{41817A24-91D3-49F2-9347-45F948D808A0}" destId="{518A477D-C807-49D4-8FB8-309B34EE9BE5}" srcOrd="2" destOrd="0" presId="urn:microsoft.com/office/officeart/2008/layout/LinedList"/>
    <dgm:cxn modelId="{3D0B430B-01BF-4F3C-A45F-F21BD8D68F0E}" type="presParOf" srcId="{41817A24-91D3-49F2-9347-45F948D808A0}" destId="{706A6E8E-67BD-4C66-9F9C-0058CD73C6CF}" srcOrd="3" destOrd="0" presId="urn:microsoft.com/office/officeart/2008/layout/LinedList"/>
    <dgm:cxn modelId="{2CA7EF18-C87B-42FC-B767-D05EC2D258A9}" type="presParOf" srcId="{706A6E8E-67BD-4C66-9F9C-0058CD73C6CF}" destId="{E2B53864-2FC6-4849-8062-9CDCC2EA8EFB}" srcOrd="0" destOrd="0" presId="urn:microsoft.com/office/officeart/2008/layout/LinedList"/>
    <dgm:cxn modelId="{A4E9F585-15C2-468B-9047-82A938302BA7}" type="presParOf" srcId="{706A6E8E-67BD-4C66-9F9C-0058CD73C6CF}" destId="{54F50A6F-E610-4341-92D4-D599A88353F6}" srcOrd="1" destOrd="0" presId="urn:microsoft.com/office/officeart/2008/layout/LinedList"/>
    <dgm:cxn modelId="{CBB5B989-ED8C-4AEC-B573-BCDEB8EED21D}" type="presParOf" srcId="{41817A24-91D3-49F2-9347-45F948D808A0}" destId="{97297BBE-21FE-4FCA-815D-1C37229A333B}" srcOrd="4" destOrd="0" presId="urn:microsoft.com/office/officeart/2008/layout/LinedList"/>
    <dgm:cxn modelId="{1BD77CE0-6989-42F6-97BE-3DE6C778B73D}" type="presParOf" srcId="{41817A24-91D3-49F2-9347-45F948D808A0}" destId="{CF5004F5-719E-47AA-94CE-37DD00FF15A3}" srcOrd="5" destOrd="0" presId="urn:microsoft.com/office/officeart/2008/layout/LinedList"/>
    <dgm:cxn modelId="{FB75813D-9839-40C7-AEDA-692E0DBB4F50}" type="presParOf" srcId="{CF5004F5-719E-47AA-94CE-37DD00FF15A3}" destId="{4AEBF8DF-4342-4BC1-A999-B536F90684CE}" srcOrd="0" destOrd="0" presId="urn:microsoft.com/office/officeart/2008/layout/LinedList"/>
    <dgm:cxn modelId="{2629F7C7-19E2-4F66-A3C3-F0C90BDBDCDF}" type="presParOf" srcId="{CF5004F5-719E-47AA-94CE-37DD00FF15A3}" destId="{AD06CD20-D46D-4A7B-9199-2946031EBCB3}" srcOrd="1" destOrd="0" presId="urn:microsoft.com/office/officeart/2008/layout/LinedList"/>
    <dgm:cxn modelId="{0E1ADF06-5286-4D6E-91E2-C6E6B141ECB2}" type="presParOf" srcId="{41817A24-91D3-49F2-9347-45F948D808A0}" destId="{DD5BB283-E887-445A-83B4-A44DDAD35480}" srcOrd="6" destOrd="0" presId="urn:microsoft.com/office/officeart/2008/layout/LinedList"/>
    <dgm:cxn modelId="{FD050657-2674-4732-A579-3D54D77AC2DB}" type="presParOf" srcId="{41817A24-91D3-49F2-9347-45F948D808A0}" destId="{BD891B6C-63E0-42F9-A657-9CF07949A830}" srcOrd="7" destOrd="0" presId="urn:microsoft.com/office/officeart/2008/layout/LinedList"/>
    <dgm:cxn modelId="{DCA4A609-B4EE-4CFC-B362-C196F14EA214}" type="presParOf" srcId="{BD891B6C-63E0-42F9-A657-9CF07949A830}" destId="{6CFF669D-1279-4B5E-96B6-0BFCDDB7BEC5}" srcOrd="0" destOrd="0" presId="urn:microsoft.com/office/officeart/2008/layout/LinedList"/>
    <dgm:cxn modelId="{2C01F809-47EE-4A6C-8992-4EA8EDC40816}" type="presParOf" srcId="{BD891B6C-63E0-42F9-A657-9CF07949A830}" destId="{3F27294C-B752-49A6-B696-DBF57724CFF6}" srcOrd="1" destOrd="0" presId="urn:microsoft.com/office/officeart/2008/layout/LinedList"/>
    <dgm:cxn modelId="{AE9A3D8B-5FD8-4138-9E79-44EEF112C697}" type="presParOf" srcId="{41817A24-91D3-49F2-9347-45F948D808A0}" destId="{D122FAA1-0197-4AE7-8032-09F4F0933920}" srcOrd="8" destOrd="0" presId="urn:microsoft.com/office/officeart/2008/layout/LinedList"/>
    <dgm:cxn modelId="{B10D4428-15BD-4244-B2CF-DC7785A65B2C}" type="presParOf" srcId="{41817A24-91D3-49F2-9347-45F948D808A0}" destId="{E771E387-03EE-43D7-BFB2-6363C3963C2C}" srcOrd="9" destOrd="0" presId="urn:microsoft.com/office/officeart/2008/layout/LinedList"/>
    <dgm:cxn modelId="{CEA2401F-6AB7-4E90-B881-C3789C3DC7CD}" type="presParOf" srcId="{E771E387-03EE-43D7-BFB2-6363C3963C2C}" destId="{FCA65A92-5FBE-4BF3-B01E-30606666D232}" srcOrd="0" destOrd="0" presId="urn:microsoft.com/office/officeart/2008/layout/LinedList"/>
    <dgm:cxn modelId="{076E8A35-3C02-4016-849C-33ECB1C8CC7C}" type="presParOf" srcId="{E771E387-03EE-43D7-BFB2-6363C3963C2C}" destId="{4A3C95A8-4054-423E-804E-8561BB800B1A}" srcOrd="1" destOrd="0" presId="urn:microsoft.com/office/officeart/2008/layout/LinedList"/>
    <dgm:cxn modelId="{0F3DE74F-2BA3-4723-BC00-0C968F186A30}" type="presParOf" srcId="{41817A24-91D3-49F2-9347-45F948D808A0}" destId="{F3F4CE41-BE3A-4271-92AE-70F0A5D46962}" srcOrd="10" destOrd="0" presId="urn:microsoft.com/office/officeart/2008/layout/LinedList"/>
    <dgm:cxn modelId="{DBB904E8-A8A1-4E9F-8B90-6B498A8511D4}" type="presParOf" srcId="{41817A24-91D3-49F2-9347-45F948D808A0}" destId="{1342BD08-DAE3-4B1E-A10A-0F95DEFD3C2A}" srcOrd="11" destOrd="0" presId="urn:microsoft.com/office/officeart/2008/layout/LinedList"/>
    <dgm:cxn modelId="{7A5EA579-13CF-41CE-AA28-1CB432021D4C}" type="presParOf" srcId="{1342BD08-DAE3-4B1E-A10A-0F95DEFD3C2A}" destId="{17BF5513-1BD6-4E52-B2C7-4D1746430FC7}" srcOrd="0" destOrd="0" presId="urn:microsoft.com/office/officeart/2008/layout/LinedList"/>
    <dgm:cxn modelId="{7EA572CC-C25A-4D1A-88D8-E36D4FC422DD}" type="presParOf" srcId="{1342BD08-DAE3-4B1E-A10A-0F95DEFD3C2A}" destId="{B02FC89D-5219-46BB-8E56-D8ABD27056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C18C38-206E-4453-B76B-B141344D1913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CA531-FC68-4B4E-87A9-673B1951626C}">
      <dgm:prSet/>
      <dgm:spPr/>
      <dgm:t>
        <a:bodyPr/>
        <a:lstStyle/>
        <a:p>
          <a:r>
            <a:rPr lang="en-US"/>
            <a:t>Short – lived OAuth tokens?</a:t>
          </a:r>
        </a:p>
      </dgm:t>
    </dgm:pt>
    <dgm:pt modelId="{7C0828F5-EE8C-4978-960A-34ED3CB1AEEA}" type="parTrans" cxnId="{ECD8F9C7-0B57-4E31-A65B-67FAF4A7DB6F}">
      <dgm:prSet/>
      <dgm:spPr/>
      <dgm:t>
        <a:bodyPr/>
        <a:lstStyle/>
        <a:p>
          <a:endParaRPr lang="en-US"/>
        </a:p>
      </dgm:t>
    </dgm:pt>
    <dgm:pt modelId="{F4DDD3AF-F6AE-46A3-8420-55AEE693D6E2}" type="sibTrans" cxnId="{ECD8F9C7-0B57-4E31-A65B-67FAF4A7DB6F}">
      <dgm:prSet/>
      <dgm:spPr/>
      <dgm:t>
        <a:bodyPr/>
        <a:lstStyle/>
        <a:p>
          <a:endParaRPr lang="en-US"/>
        </a:p>
      </dgm:t>
    </dgm:pt>
    <dgm:pt modelId="{F9820F76-0553-4E06-BC7D-006A69D6E7ED}">
      <dgm:prSet custT="1"/>
      <dgm:spPr/>
      <dgm:t>
        <a:bodyPr/>
        <a:lstStyle/>
        <a:p>
          <a:r>
            <a:rPr lang="en-US" sz="1600"/>
            <a:t>Require many refresh calls</a:t>
          </a:r>
        </a:p>
      </dgm:t>
    </dgm:pt>
    <dgm:pt modelId="{59C4AC4F-E8E7-47FE-9585-05BF09ED7529}" type="parTrans" cxnId="{A28A51FC-F78E-454B-91AC-A1B885BC26B4}">
      <dgm:prSet/>
      <dgm:spPr/>
      <dgm:t>
        <a:bodyPr/>
        <a:lstStyle/>
        <a:p>
          <a:endParaRPr lang="en-US"/>
        </a:p>
      </dgm:t>
    </dgm:pt>
    <dgm:pt modelId="{AB39CAE6-51D8-4DF5-9150-8665EEE18028}" type="sibTrans" cxnId="{A28A51FC-F78E-454B-91AC-A1B885BC26B4}">
      <dgm:prSet/>
      <dgm:spPr/>
      <dgm:t>
        <a:bodyPr/>
        <a:lstStyle/>
        <a:p>
          <a:endParaRPr lang="en-US"/>
        </a:p>
      </dgm:t>
    </dgm:pt>
    <dgm:pt modelId="{894B3509-4324-4CA3-A8EF-25FE52E5B685}">
      <dgm:prSet custT="1"/>
      <dgm:spPr/>
      <dgm:t>
        <a:bodyPr/>
        <a:lstStyle/>
        <a:p>
          <a:r>
            <a:rPr lang="en-US" sz="1600"/>
            <a:t>Depends on the existence of a separate signaling mechanism</a:t>
          </a:r>
        </a:p>
      </dgm:t>
    </dgm:pt>
    <dgm:pt modelId="{3A5A7830-5B43-40FB-8A4E-26B47A8F862E}" type="parTrans" cxnId="{9DEB7FB2-211C-4CD2-AD0F-801CA51A101D}">
      <dgm:prSet/>
      <dgm:spPr/>
      <dgm:t>
        <a:bodyPr/>
        <a:lstStyle/>
        <a:p>
          <a:endParaRPr lang="en-US"/>
        </a:p>
      </dgm:t>
    </dgm:pt>
    <dgm:pt modelId="{F56CB005-22C8-49C0-96F8-EA138BAF5ADA}" type="sibTrans" cxnId="{9DEB7FB2-211C-4CD2-AD0F-801CA51A101D}">
      <dgm:prSet/>
      <dgm:spPr/>
      <dgm:t>
        <a:bodyPr/>
        <a:lstStyle/>
        <a:p>
          <a:endParaRPr lang="en-US"/>
        </a:p>
      </dgm:t>
    </dgm:pt>
    <dgm:pt modelId="{980E4F93-5E6A-4B3C-BB0E-4CF6B090B26E}">
      <dgm:prSet/>
      <dgm:spPr/>
      <dgm:t>
        <a:bodyPr/>
        <a:lstStyle/>
        <a:p>
          <a:r>
            <a:rPr lang="en-US"/>
            <a:t>Rule Analytics/Anomaly Detection?</a:t>
          </a:r>
        </a:p>
      </dgm:t>
    </dgm:pt>
    <dgm:pt modelId="{02062A9A-B349-4625-9F30-C51E9FD5A9A6}" type="parTrans" cxnId="{37A286FD-69CD-4C68-BE0C-29914067BAE9}">
      <dgm:prSet/>
      <dgm:spPr/>
      <dgm:t>
        <a:bodyPr/>
        <a:lstStyle/>
        <a:p>
          <a:endParaRPr lang="en-US"/>
        </a:p>
      </dgm:t>
    </dgm:pt>
    <dgm:pt modelId="{B8F445B5-494C-44B4-A837-FC27ACFC37E0}" type="sibTrans" cxnId="{37A286FD-69CD-4C68-BE0C-29914067BAE9}">
      <dgm:prSet/>
      <dgm:spPr/>
      <dgm:t>
        <a:bodyPr/>
        <a:lstStyle/>
        <a:p>
          <a:endParaRPr lang="en-US"/>
        </a:p>
      </dgm:t>
    </dgm:pt>
    <dgm:pt modelId="{5DA3AFEC-477D-4639-9502-81A632285B76}">
      <dgm:prSet custT="1"/>
      <dgm:spPr/>
      <dgm:t>
        <a:bodyPr/>
        <a:lstStyle/>
        <a:p>
          <a:r>
            <a:rPr lang="en-US" sz="1600"/>
            <a:t>After-the-fact, damage is done</a:t>
          </a:r>
        </a:p>
      </dgm:t>
    </dgm:pt>
    <dgm:pt modelId="{F388B908-5141-4975-8AB9-B66A0B9B6B9F}" type="parTrans" cxnId="{CAF91B85-366B-4164-8B4A-EF225653FBD0}">
      <dgm:prSet/>
      <dgm:spPr/>
      <dgm:t>
        <a:bodyPr/>
        <a:lstStyle/>
        <a:p>
          <a:endParaRPr lang="en-US"/>
        </a:p>
      </dgm:t>
    </dgm:pt>
    <dgm:pt modelId="{2AF38B72-2EF1-4231-98A4-FE5D527670D3}" type="sibTrans" cxnId="{CAF91B85-366B-4164-8B4A-EF225653FBD0}">
      <dgm:prSet/>
      <dgm:spPr/>
      <dgm:t>
        <a:bodyPr/>
        <a:lstStyle/>
        <a:p>
          <a:endParaRPr lang="en-US"/>
        </a:p>
      </dgm:t>
    </dgm:pt>
    <dgm:pt modelId="{4B7CA72D-2D67-4662-A492-DC8ABB18149B}">
      <dgm:prSet custT="1"/>
      <dgm:spPr/>
      <dgm:t>
        <a:bodyPr/>
        <a:lstStyle/>
        <a:p>
          <a:r>
            <a:rPr lang="en-US" sz="1600"/>
            <a:t>Does not address root cause</a:t>
          </a:r>
        </a:p>
      </dgm:t>
    </dgm:pt>
    <dgm:pt modelId="{E78C89B5-841F-445C-AB89-A0ED17424E7D}" type="parTrans" cxnId="{B46D8EA4-3703-4076-9BAC-2D181171E169}">
      <dgm:prSet/>
      <dgm:spPr/>
      <dgm:t>
        <a:bodyPr/>
        <a:lstStyle/>
        <a:p>
          <a:endParaRPr lang="en-US"/>
        </a:p>
      </dgm:t>
    </dgm:pt>
    <dgm:pt modelId="{5DA685A3-DA17-4FD4-AA4C-284A3FB99C8D}" type="sibTrans" cxnId="{B46D8EA4-3703-4076-9BAC-2D181171E169}">
      <dgm:prSet/>
      <dgm:spPr/>
      <dgm:t>
        <a:bodyPr/>
        <a:lstStyle/>
        <a:p>
          <a:endParaRPr lang="en-US"/>
        </a:p>
      </dgm:t>
    </dgm:pt>
    <dgm:pt modelId="{7F82132D-405B-4984-B7E0-3FB3FE620E8B}">
      <dgm:prSet/>
      <dgm:spPr/>
      <dgm:t>
        <a:bodyPr/>
        <a:lstStyle/>
        <a:p>
          <a:r>
            <a:rPr lang="en-US"/>
            <a:t>Fully Decentralised Platform?</a:t>
          </a:r>
        </a:p>
      </dgm:t>
    </dgm:pt>
    <dgm:pt modelId="{207C6CC4-B81B-461D-B5AC-4C4CBCFDCD92}" type="parTrans" cxnId="{8B026EC5-9CCC-4879-B048-8C857DE47D36}">
      <dgm:prSet/>
      <dgm:spPr/>
      <dgm:t>
        <a:bodyPr/>
        <a:lstStyle/>
        <a:p>
          <a:endParaRPr lang="en-US"/>
        </a:p>
      </dgm:t>
    </dgm:pt>
    <dgm:pt modelId="{08AA3134-8711-4AC1-97C4-409996FD1617}" type="sibTrans" cxnId="{8B026EC5-9CCC-4879-B048-8C857DE47D36}">
      <dgm:prSet/>
      <dgm:spPr/>
      <dgm:t>
        <a:bodyPr/>
        <a:lstStyle/>
        <a:p>
          <a:endParaRPr lang="en-US"/>
        </a:p>
      </dgm:t>
    </dgm:pt>
    <dgm:pt modelId="{85D4D6B7-08F5-4B14-B0D8-843C791CDEE6}">
      <dgm:prSet custT="1"/>
      <dgm:spPr/>
      <dgm:t>
        <a:bodyPr/>
        <a:lstStyle/>
        <a:p>
          <a:r>
            <a:rPr lang="en-US" sz="1600"/>
            <a:t>Provides functionalities to each user through a client that executes rules on their own machine</a:t>
          </a:r>
        </a:p>
      </dgm:t>
    </dgm:pt>
    <dgm:pt modelId="{333FB76B-3D5E-41CC-8807-B390A5D8277D}" type="parTrans" cxnId="{8EFCEAF7-9203-4A96-84FB-58A302C377C1}">
      <dgm:prSet/>
      <dgm:spPr/>
      <dgm:t>
        <a:bodyPr/>
        <a:lstStyle/>
        <a:p>
          <a:endParaRPr lang="en-US"/>
        </a:p>
      </dgm:t>
    </dgm:pt>
    <dgm:pt modelId="{15E3FBE8-1EDE-4100-877B-5B4A386A2159}" type="sibTrans" cxnId="{8EFCEAF7-9203-4A96-84FB-58A302C377C1}">
      <dgm:prSet/>
      <dgm:spPr/>
      <dgm:t>
        <a:bodyPr/>
        <a:lstStyle/>
        <a:p>
          <a:endParaRPr lang="en-US"/>
        </a:p>
      </dgm:t>
    </dgm:pt>
    <dgm:pt modelId="{3FAD81A9-A31E-40BE-AC86-CEC4AB2AF890}">
      <dgm:prSet/>
      <dgm:spPr/>
      <dgm:t>
        <a:bodyPr/>
        <a:lstStyle/>
        <a:p>
          <a:r>
            <a:rPr lang="en-US"/>
            <a:t>Finely – Grained Tokens?</a:t>
          </a:r>
        </a:p>
      </dgm:t>
    </dgm:pt>
    <dgm:pt modelId="{F405AA54-9759-433E-92EA-F3371F06CCCE}" type="parTrans" cxnId="{4F99CE73-AEA3-4212-88F0-29B6C8E4AEAF}">
      <dgm:prSet/>
      <dgm:spPr/>
      <dgm:t>
        <a:bodyPr/>
        <a:lstStyle/>
        <a:p>
          <a:endParaRPr lang="en-US"/>
        </a:p>
      </dgm:t>
    </dgm:pt>
    <dgm:pt modelId="{9E32D2B5-D147-427A-8225-4CA9E3243C9B}" type="sibTrans" cxnId="{4F99CE73-AEA3-4212-88F0-29B6C8E4AEAF}">
      <dgm:prSet/>
      <dgm:spPr/>
      <dgm:t>
        <a:bodyPr/>
        <a:lstStyle/>
        <a:p>
          <a:endParaRPr lang="en-US"/>
        </a:p>
      </dgm:t>
    </dgm:pt>
    <dgm:pt modelId="{BBC687D6-32F9-490B-B1CB-8BCEDC4414F9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600"/>
            <a:t>Reduces the useful attack window</a:t>
          </a:r>
        </a:p>
      </dgm:t>
    </dgm:pt>
    <dgm:pt modelId="{5454FFF3-1938-4A1A-A561-2EA8C7B2CC1C}" type="parTrans" cxnId="{36CADE3E-FE4B-410A-8283-D1C828DBF038}">
      <dgm:prSet/>
      <dgm:spPr/>
      <dgm:t>
        <a:bodyPr/>
        <a:lstStyle/>
        <a:p>
          <a:endParaRPr lang="en-GB"/>
        </a:p>
      </dgm:t>
    </dgm:pt>
    <dgm:pt modelId="{DCF6D32D-AD1A-40FC-8887-B20F3028429E}" type="sibTrans" cxnId="{36CADE3E-FE4B-410A-8283-D1C828DBF038}">
      <dgm:prSet/>
      <dgm:spPr/>
      <dgm:t>
        <a:bodyPr/>
        <a:lstStyle/>
        <a:p>
          <a:endParaRPr lang="en-GB"/>
        </a:p>
      </dgm:t>
    </dgm:pt>
    <dgm:pt modelId="{B932E721-463E-4A3D-AFA5-C00EFCD5B859}">
      <dgm:prSet custT="1"/>
      <dgm:spPr/>
      <dgm:t>
        <a:bodyPr/>
        <a:lstStyle/>
        <a:p>
          <a:r>
            <a:rPr lang="en-US" sz="1600"/>
            <a:t>Platforms request tokens when users program rules </a:t>
          </a:r>
        </a:p>
      </dgm:t>
    </dgm:pt>
    <dgm:pt modelId="{C8F01FFE-187F-4F25-8682-D07292C7B889}" type="parTrans" cxnId="{1855BA14-B458-4B22-A700-BF57AE230717}">
      <dgm:prSet/>
      <dgm:spPr/>
      <dgm:t>
        <a:bodyPr/>
        <a:lstStyle/>
        <a:p>
          <a:endParaRPr lang="en-GB"/>
        </a:p>
      </dgm:t>
    </dgm:pt>
    <dgm:pt modelId="{512A4C55-4D8F-4DF3-BE3C-7483FAA81981}" type="sibTrans" cxnId="{1855BA14-B458-4B22-A700-BF57AE230717}">
      <dgm:prSet/>
      <dgm:spPr/>
      <dgm:t>
        <a:bodyPr/>
        <a:lstStyle/>
        <a:p>
          <a:endParaRPr lang="en-GB"/>
        </a:p>
      </dgm:t>
    </dgm:pt>
    <dgm:pt modelId="{A4EA7432-09A6-4B23-919A-DF90D783C941}">
      <dgm:prSet custT="1"/>
      <dgm:spPr/>
      <dgm:t>
        <a:bodyPr/>
        <a:lstStyle/>
        <a:p>
          <a:r>
            <a:rPr lang="en-US" sz="1600"/>
            <a:t>The platform only has the amount of privilege necessary to execute rules</a:t>
          </a:r>
        </a:p>
      </dgm:t>
    </dgm:pt>
    <dgm:pt modelId="{92C95D5B-A9CF-4E73-95A0-59D42BF13D27}" type="parTrans" cxnId="{6424BA79-1B00-4312-B65B-8F744D86A357}">
      <dgm:prSet/>
      <dgm:spPr/>
      <dgm:t>
        <a:bodyPr/>
        <a:lstStyle/>
        <a:p>
          <a:endParaRPr lang="en-GB"/>
        </a:p>
      </dgm:t>
    </dgm:pt>
    <dgm:pt modelId="{90C24A00-7CFE-404C-A3A3-24D5118CEF81}" type="sibTrans" cxnId="{6424BA79-1B00-4312-B65B-8F744D86A357}">
      <dgm:prSet/>
      <dgm:spPr/>
      <dgm:t>
        <a:bodyPr/>
        <a:lstStyle/>
        <a:p>
          <a:endParaRPr lang="en-GB"/>
        </a:p>
      </dgm:t>
    </dgm:pt>
    <dgm:pt modelId="{FBEE4D0E-F9E0-444F-94F8-2756E3549525}">
      <dgm:prSet custT="1"/>
      <dgm:spPr/>
      <dgm:t>
        <a:bodyPr/>
        <a:lstStyle/>
        <a:p>
          <a:r>
            <a:rPr lang="en-US" sz="1600"/>
            <a:t>Increases the number of permissions prompts for users</a:t>
          </a:r>
        </a:p>
      </dgm:t>
    </dgm:pt>
    <dgm:pt modelId="{6064358B-8A0F-4609-9806-D711338A9DD5}" type="parTrans" cxnId="{89D607E2-FB36-4E00-B246-FEBA91DAD351}">
      <dgm:prSet/>
      <dgm:spPr/>
      <dgm:t>
        <a:bodyPr/>
        <a:lstStyle/>
        <a:p>
          <a:endParaRPr lang="en-GB"/>
        </a:p>
      </dgm:t>
    </dgm:pt>
    <dgm:pt modelId="{E9FD2B33-EABA-4305-B8D5-63590C21CAFC}" type="sibTrans" cxnId="{89D607E2-FB36-4E00-B246-FEBA91DAD351}">
      <dgm:prSet/>
      <dgm:spPr/>
      <dgm:t>
        <a:bodyPr/>
        <a:lstStyle/>
        <a:p>
          <a:endParaRPr lang="en-GB"/>
        </a:p>
      </dgm:t>
    </dgm:pt>
    <dgm:pt modelId="{9E14B418-6278-4AC6-9AE3-1391A1751C1D}">
      <dgm:prSet custT="1"/>
      <dgm:spPr/>
      <dgm:t>
        <a:bodyPr/>
        <a:lstStyle/>
        <a:p>
          <a:r>
            <a:rPr lang="en-US" sz="1600"/>
            <a:t>Trigger-action platform is not a single valuable target anymore</a:t>
          </a:r>
        </a:p>
      </dgm:t>
    </dgm:pt>
    <dgm:pt modelId="{554F5FA5-267F-4341-AA40-F73B79C37684}" type="parTrans" cxnId="{B0A446D8-2789-4CAC-838A-7FFF1D064AC5}">
      <dgm:prSet/>
      <dgm:spPr/>
      <dgm:t>
        <a:bodyPr/>
        <a:lstStyle/>
        <a:p>
          <a:endParaRPr lang="en-GB"/>
        </a:p>
      </dgm:t>
    </dgm:pt>
    <dgm:pt modelId="{73C18B73-EE39-40C6-B802-9CFD0E41832B}" type="sibTrans" cxnId="{B0A446D8-2789-4CAC-838A-7FFF1D064AC5}">
      <dgm:prSet/>
      <dgm:spPr/>
      <dgm:t>
        <a:bodyPr/>
        <a:lstStyle/>
        <a:p>
          <a:endParaRPr lang="en-GB"/>
        </a:p>
      </dgm:t>
    </dgm:pt>
    <dgm:pt modelId="{A0DEC871-42DE-4401-844B-76D5B8A31256}">
      <dgm:prSet custT="1"/>
      <dgm:spPr/>
      <dgm:t>
        <a:bodyPr/>
        <a:lstStyle/>
        <a:p>
          <a:r>
            <a:rPr lang="en-US" sz="1600"/>
            <a:t>It does not provide the benefits of a cloud services (e.g., availability, fault tolerance)</a:t>
          </a:r>
        </a:p>
      </dgm:t>
    </dgm:pt>
    <dgm:pt modelId="{20482C4B-ABAB-4022-B715-00D239846915}" type="parTrans" cxnId="{B32FC7BB-18D7-4EB2-B3A6-9DBB49B02F62}">
      <dgm:prSet/>
      <dgm:spPr/>
      <dgm:t>
        <a:bodyPr/>
        <a:lstStyle/>
        <a:p>
          <a:endParaRPr lang="en-GB"/>
        </a:p>
      </dgm:t>
    </dgm:pt>
    <dgm:pt modelId="{2F0490F5-4A03-42C2-BC78-F724FBDB16A1}" type="sibTrans" cxnId="{B32FC7BB-18D7-4EB2-B3A6-9DBB49B02F62}">
      <dgm:prSet/>
      <dgm:spPr/>
      <dgm:t>
        <a:bodyPr/>
        <a:lstStyle/>
        <a:p>
          <a:endParaRPr lang="en-GB"/>
        </a:p>
      </dgm:t>
    </dgm:pt>
    <dgm:pt modelId="{A84CED91-768E-4515-A18C-68F33835430D}">
      <dgm:prSet custT="1"/>
      <dgm:spPr/>
      <dgm:t>
        <a:bodyPr/>
        <a:lstStyle/>
        <a:p>
          <a:r>
            <a:rPr lang="en-US" sz="1600"/>
            <a:t>Usability problems</a:t>
          </a:r>
        </a:p>
      </dgm:t>
    </dgm:pt>
    <dgm:pt modelId="{A5946E1C-7102-489A-9E45-869463809418}" type="sibTrans" cxnId="{04447103-CA53-41BC-82D5-CF13282F83F4}">
      <dgm:prSet/>
      <dgm:spPr/>
      <dgm:t>
        <a:bodyPr/>
        <a:lstStyle/>
        <a:p>
          <a:endParaRPr lang="en-US"/>
        </a:p>
      </dgm:t>
    </dgm:pt>
    <dgm:pt modelId="{651D2B66-5B02-45FB-89BE-E44DCAA52CA4}" type="parTrans" cxnId="{04447103-CA53-41BC-82D5-CF13282F83F4}">
      <dgm:prSet/>
      <dgm:spPr/>
      <dgm:t>
        <a:bodyPr/>
        <a:lstStyle/>
        <a:p>
          <a:endParaRPr lang="en-US"/>
        </a:p>
      </dgm:t>
    </dgm:pt>
    <dgm:pt modelId="{60D8EDA4-21AD-4A10-8977-30F0983FC870}" type="pres">
      <dgm:prSet presAssocID="{45C18C38-206E-4453-B76B-B141344D1913}" presName="linear" presStyleCnt="0">
        <dgm:presLayoutVars>
          <dgm:dir/>
          <dgm:animLvl val="lvl"/>
          <dgm:resizeHandles val="exact"/>
        </dgm:presLayoutVars>
      </dgm:prSet>
      <dgm:spPr/>
    </dgm:pt>
    <dgm:pt modelId="{6662820A-DFC7-4953-8DC2-9361208FF9E0}" type="pres">
      <dgm:prSet presAssocID="{8AFCA531-FC68-4B4E-87A9-673B1951626C}" presName="parentLin" presStyleCnt="0"/>
      <dgm:spPr/>
    </dgm:pt>
    <dgm:pt modelId="{2C79BFA1-32C1-4967-9EF6-5350C33D38F9}" type="pres">
      <dgm:prSet presAssocID="{8AFCA531-FC68-4B4E-87A9-673B1951626C}" presName="parentLeftMargin" presStyleLbl="node1" presStyleIdx="0" presStyleCnt="4"/>
      <dgm:spPr/>
    </dgm:pt>
    <dgm:pt modelId="{6840800F-8135-4147-86B7-86827C05E407}" type="pres">
      <dgm:prSet presAssocID="{8AFCA531-FC68-4B4E-87A9-673B195162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7B2917-D162-4B9C-9C30-66A7CDC6518E}" type="pres">
      <dgm:prSet presAssocID="{8AFCA531-FC68-4B4E-87A9-673B1951626C}" presName="negativeSpace" presStyleCnt="0"/>
      <dgm:spPr/>
    </dgm:pt>
    <dgm:pt modelId="{644E6B45-7391-43F6-A6B0-042BB3963F4F}" type="pres">
      <dgm:prSet presAssocID="{8AFCA531-FC68-4B4E-87A9-673B1951626C}" presName="childText" presStyleLbl="conFgAcc1" presStyleIdx="0" presStyleCnt="4">
        <dgm:presLayoutVars>
          <dgm:bulletEnabled val="1"/>
        </dgm:presLayoutVars>
      </dgm:prSet>
      <dgm:spPr/>
    </dgm:pt>
    <dgm:pt modelId="{A8ADC9B4-AF44-4EFB-9B1D-A729C6704E89}" type="pres">
      <dgm:prSet presAssocID="{F4DDD3AF-F6AE-46A3-8420-55AEE693D6E2}" presName="spaceBetweenRectangles" presStyleCnt="0"/>
      <dgm:spPr/>
    </dgm:pt>
    <dgm:pt modelId="{71B93545-65A9-4BD7-994A-17825AE4BC59}" type="pres">
      <dgm:prSet presAssocID="{980E4F93-5E6A-4B3C-BB0E-4CF6B090B26E}" presName="parentLin" presStyleCnt="0"/>
      <dgm:spPr/>
    </dgm:pt>
    <dgm:pt modelId="{8E9DE5DB-1318-47D2-9FAF-70A5F96EDADA}" type="pres">
      <dgm:prSet presAssocID="{980E4F93-5E6A-4B3C-BB0E-4CF6B090B26E}" presName="parentLeftMargin" presStyleLbl="node1" presStyleIdx="0" presStyleCnt="4"/>
      <dgm:spPr/>
    </dgm:pt>
    <dgm:pt modelId="{5A1B99BB-F0FC-424E-9C9B-1B9077D82A61}" type="pres">
      <dgm:prSet presAssocID="{980E4F93-5E6A-4B3C-BB0E-4CF6B090B2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FA92B2-5796-45FC-BCBE-08FEE3520032}" type="pres">
      <dgm:prSet presAssocID="{980E4F93-5E6A-4B3C-BB0E-4CF6B090B26E}" presName="negativeSpace" presStyleCnt="0"/>
      <dgm:spPr/>
    </dgm:pt>
    <dgm:pt modelId="{86088EAF-0910-4BCE-BDBE-FE476EA2C804}" type="pres">
      <dgm:prSet presAssocID="{980E4F93-5E6A-4B3C-BB0E-4CF6B090B26E}" presName="childText" presStyleLbl="conFgAcc1" presStyleIdx="1" presStyleCnt="4">
        <dgm:presLayoutVars>
          <dgm:bulletEnabled val="1"/>
        </dgm:presLayoutVars>
      </dgm:prSet>
      <dgm:spPr/>
    </dgm:pt>
    <dgm:pt modelId="{79C46838-12BE-497D-98D5-81A08F68CA59}" type="pres">
      <dgm:prSet presAssocID="{B8F445B5-494C-44B4-A837-FC27ACFC37E0}" presName="spaceBetweenRectangles" presStyleCnt="0"/>
      <dgm:spPr/>
    </dgm:pt>
    <dgm:pt modelId="{E3B2FF5B-5918-427C-90C8-736BC5805E1D}" type="pres">
      <dgm:prSet presAssocID="{7F82132D-405B-4984-B7E0-3FB3FE620E8B}" presName="parentLin" presStyleCnt="0"/>
      <dgm:spPr/>
    </dgm:pt>
    <dgm:pt modelId="{65CF90FA-6744-472E-A202-4ED30A7A0B2E}" type="pres">
      <dgm:prSet presAssocID="{7F82132D-405B-4984-B7E0-3FB3FE620E8B}" presName="parentLeftMargin" presStyleLbl="node1" presStyleIdx="1" presStyleCnt="4"/>
      <dgm:spPr/>
    </dgm:pt>
    <dgm:pt modelId="{C4724AE8-1AA0-49FD-86AE-5264D6CF83B3}" type="pres">
      <dgm:prSet presAssocID="{7F82132D-405B-4984-B7E0-3FB3FE620E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075A79-6CAF-4A73-A232-E8C961B6DF77}" type="pres">
      <dgm:prSet presAssocID="{7F82132D-405B-4984-B7E0-3FB3FE620E8B}" presName="negativeSpace" presStyleCnt="0"/>
      <dgm:spPr/>
    </dgm:pt>
    <dgm:pt modelId="{126ECB5D-CB8E-496A-9A9F-37793E05726B}" type="pres">
      <dgm:prSet presAssocID="{7F82132D-405B-4984-B7E0-3FB3FE620E8B}" presName="childText" presStyleLbl="conFgAcc1" presStyleIdx="2" presStyleCnt="4">
        <dgm:presLayoutVars>
          <dgm:bulletEnabled val="1"/>
        </dgm:presLayoutVars>
      </dgm:prSet>
      <dgm:spPr/>
    </dgm:pt>
    <dgm:pt modelId="{7BEBD404-8E48-4A15-A9F5-E4CC3B0C4A3D}" type="pres">
      <dgm:prSet presAssocID="{08AA3134-8711-4AC1-97C4-409996FD1617}" presName="spaceBetweenRectangles" presStyleCnt="0"/>
      <dgm:spPr/>
    </dgm:pt>
    <dgm:pt modelId="{365A5700-C439-47CB-98EE-F8E2225039E4}" type="pres">
      <dgm:prSet presAssocID="{3FAD81A9-A31E-40BE-AC86-CEC4AB2AF890}" presName="parentLin" presStyleCnt="0"/>
      <dgm:spPr/>
    </dgm:pt>
    <dgm:pt modelId="{E713639F-B488-4928-A8BA-D9647CB4B226}" type="pres">
      <dgm:prSet presAssocID="{3FAD81A9-A31E-40BE-AC86-CEC4AB2AF890}" presName="parentLeftMargin" presStyleLbl="node1" presStyleIdx="2" presStyleCnt="4"/>
      <dgm:spPr/>
    </dgm:pt>
    <dgm:pt modelId="{D5AFFA18-F4D8-4F97-A965-0E1DDDDD3093}" type="pres">
      <dgm:prSet presAssocID="{3FAD81A9-A31E-40BE-AC86-CEC4AB2AF89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8950753-8395-4201-A04E-0804FC44B2B9}" type="pres">
      <dgm:prSet presAssocID="{3FAD81A9-A31E-40BE-AC86-CEC4AB2AF890}" presName="negativeSpace" presStyleCnt="0"/>
      <dgm:spPr/>
    </dgm:pt>
    <dgm:pt modelId="{FDC555DD-68E5-436F-B387-F3E1D8E7CDE4}" type="pres">
      <dgm:prSet presAssocID="{3FAD81A9-A31E-40BE-AC86-CEC4AB2AF89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4447103-CA53-41BC-82D5-CF13282F83F4}" srcId="{3FAD81A9-A31E-40BE-AC86-CEC4AB2AF890}" destId="{A84CED91-768E-4515-A18C-68F33835430D}" srcOrd="1" destOrd="0" parTransId="{651D2B66-5B02-45FB-89BE-E44DCAA52CA4}" sibTransId="{A5946E1C-7102-489A-9E45-869463809418}"/>
    <dgm:cxn modelId="{E248250D-D8CD-40FA-8CF7-15AAD292A725}" type="presOf" srcId="{A84CED91-768E-4515-A18C-68F33835430D}" destId="{FDC555DD-68E5-436F-B387-F3E1D8E7CDE4}" srcOrd="0" destOrd="2" presId="urn:microsoft.com/office/officeart/2005/8/layout/list1"/>
    <dgm:cxn modelId="{1855BA14-B458-4B22-A700-BF57AE230717}" srcId="{3FAD81A9-A31E-40BE-AC86-CEC4AB2AF890}" destId="{B932E721-463E-4A3D-AFA5-C00EFCD5B859}" srcOrd="0" destOrd="0" parTransId="{C8F01FFE-187F-4F25-8682-D07292C7B889}" sibTransId="{512A4C55-4D8F-4DF3-BE3C-7483FAA81981}"/>
    <dgm:cxn modelId="{EC8A1225-99EE-42D7-B80B-6BFF9C047E61}" type="presOf" srcId="{8AFCA531-FC68-4B4E-87A9-673B1951626C}" destId="{2C79BFA1-32C1-4967-9EF6-5350C33D38F9}" srcOrd="0" destOrd="0" presId="urn:microsoft.com/office/officeart/2005/8/layout/list1"/>
    <dgm:cxn modelId="{465A082D-D1CF-4BB3-BD90-52511706C0AC}" type="presOf" srcId="{3FAD81A9-A31E-40BE-AC86-CEC4AB2AF890}" destId="{D5AFFA18-F4D8-4F97-A965-0E1DDDDD3093}" srcOrd="1" destOrd="0" presId="urn:microsoft.com/office/officeart/2005/8/layout/list1"/>
    <dgm:cxn modelId="{36CADE3E-FE4B-410A-8283-D1C828DBF038}" srcId="{F9820F76-0553-4E06-BC7D-006A69D6E7ED}" destId="{BBC687D6-32F9-490B-B1CB-8BCEDC4414F9}" srcOrd="0" destOrd="0" parTransId="{5454FFF3-1938-4A1A-A561-2EA8C7B2CC1C}" sibTransId="{DCF6D32D-AD1A-40FC-8887-B20F3028429E}"/>
    <dgm:cxn modelId="{19532F46-616D-4F56-8005-51E92ADCA2B1}" type="presOf" srcId="{7F82132D-405B-4984-B7E0-3FB3FE620E8B}" destId="{65CF90FA-6744-472E-A202-4ED30A7A0B2E}" srcOrd="0" destOrd="0" presId="urn:microsoft.com/office/officeart/2005/8/layout/list1"/>
    <dgm:cxn modelId="{E966CA4B-8AD7-4C9C-AD47-2AED80C9481C}" type="presOf" srcId="{B932E721-463E-4A3D-AFA5-C00EFCD5B859}" destId="{FDC555DD-68E5-436F-B387-F3E1D8E7CDE4}" srcOrd="0" destOrd="0" presId="urn:microsoft.com/office/officeart/2005/8/layout/list1"/>
    <dgm:cxn modelId="{EAC5AB71-C587-49B7-9A3D-344AB15B5C8E}" type="presOf" srcId="{8AFCA531-FC68-4B4E-87A9-673B1951626C}" destId="{6840800F-8135-4147-86B7-86827C05E407}" srcOrd="1" destOrd="0" presId="urn:microsoft.com/office/officeart/2005/8/layout/list1"/>
    <dgm:cxn modelId="{4F99CE73-AEA3-4212-88F0-29B6C8E4AEAF}" srcId="{45C18C38-206E-4453-B76B-B141344D1913}" destId="{3FAD81A9-A31E-40BE-AC86-CEC4AB2AF890}" srcOrd="3" destOrd="0" parTransId="{F405AA54-9759-433E-92EA-F3371F06CCCE}" sibTransId="{9E32D2B5-D147-427A-8225-4CA9E3243C9B}"/>
    <dgm:cxn modelId="{D7435B57-DDCB-469C-B924-51FA46E95529}" type="presOf" srcId="{BBC687D6-32F9-490B-B1CB-8BCEDC4414F9}" destId="{644E6B45-7391-43F6-A6B0-042BB3963F4F}" srcOrd="0" destOrd="1" presId="urn:microsoft.com/office/officeart/2005/8/layout/list1"/>
    <dgm:cxn modelId="{F0252858-2A60-4D72-B79B-18F916B24A59}" type="presOf" srcId="{9E14B418-6278-4AC6-9AE3-1391A1751C1D}" destId="{126ECB5D-CB8E-496A-9A9F-37793E05726B}" srcOrd="0" destOrd="1" presId="urn:microsoft.com/office/officeart/2005/8/layout/list1"/>
    <dgm:cxn modelId="{6424BA79-1B00-4312-B65B-8F744D86A357}" srcId="{B932E721-463E-4A3D-AFA5-C00EFCD5B859}" destId="{A4EA7432-09A6-4B23-919A-DF90D783C941}" srcOrd="0" destOrd="0" parTransId="{92C95D5B-A9CF-4E73-95A0-59D42BF13D27}" sibTransId="{90C24A00-7CFE-404C-A3A3-24D5118CEF81}"/>
    <dgm:cxn modelId="{4E92DB7E-8661-4C12-B912-A4E82B02D819}" type="presOf" srcId="{A0DEC871-42DE-4401-844B-76D5B8A31256}" destId="{126ECB5D-CB8E-496A-9A9F-37793E05726B}" srcOrd="0" destOrd="2" presId="urn:microsoft.com/office/officeart/2005/8/layout/list1"/>
    <dgm:cxn modelId="{CAF91B85-366B-4164-8B4A-EF225653FBD0}" srcId="{980E4F93-5E6A-4B3C-BB0E-4CF6B090B26E}" destId="{5DA3AFEC-477D-4639-9502-81A632285B76}" srcOrd="0" destOrd="0" parTransId="{F388B908-5141-4975-8AB9-B66A0B9B6B9F}" sibTransId="{2AF38B72-2EF1-4231-98A4-FE5D527670D3}"/>
    <dgm:cxn modelId="{E2C8408F-A8D2-4724-90DD-7EB49A8060B5}" type="presOf" srcId="{980E4F93-5E6A-4B3C-BB0E-4CF6B090B26E}" destId="{5A1B99BB-F0FC-424E-9C9B-1B9077D82A61}" srcOrd="1" destOrd="0" presId="urn:microsoft.com/office/officeart/2005/8/layout/list1"/>
    <dgm:cxn modelId="{E3339995-9FF5-492A-BD4E-442E954A5CE4}" type="presOf" srcId="{894B3509-4324-4CA3-A8EF-25FE52E5B685}" destId="{644E6B45-7391-43F6-A6B0-042BB3963F4F}" srcOrd="0" destOrd="2" presId="urn:microsoft.com/office/officeart/2005/8/layout/list1"/>
    <dgm:cxn modelId="{B46D8EA4-3703-4076-9BAC-2D181171E169}" srcId="{980E4F93-5E6A-4B3C-BB0E-4CF6B090B26E}" destId="{4B7CA72D-2D67-4662-A492-DC8ABB18149B}" srcOrd="1" destOrd="0" parTransId="{E78C89B5-841F-445C-AB89-A0ED17424E7D}" sibTransId="{5DA685A3-DA17-4FD4-AA4C-284A3FB99C8D}"/>
    <dgm:cxn modelId="{A14D7EA5-2F41-47B8-A8B6-5EAC46E34903}" type="presOf" srcId="{3FAD81A9-A31E-40BE-AC86-CEC4AB2AF890}" destId="{E713639F-B488-4928-A8BA-D9647CB4B226}" srcOrd="0" destOrd="0" presId="urn:microsoft.com/office/officeart/2005/8/layout/list1"/>
    <dgm:cxn modelId="{59C132B2-4A3D-4744-96ED-540758573330}" type="presOf" srcId="{45C18C38-206E-4453-B76B-B141344D1913}" destId="{60D8EDA4-21AD-4A10-8977-30F0983FC870}" srcOrd="0" destOrd="0" presId="urn:microsoft.com/office/officeart/2005/8/layout/list1"/>
    <dgm:cxn modelId="{9DEB7FB2-211C-4CD2-AD0F-801CA51A101D}" srcId="{8AFCA531-FC68-4B4E-87A9-673B1951626C}" destId="{894B3509-4324-4CA3-A8EF-25FE52E5B685}" srcOrd="1" destOrd="0" parTransId="{3A5A7830-5B43-40FB-8A4E-26B47A8F862E}" sibTransId="{F56CB005-22C8-49C0-96F8-EA138BAF5ADA}"/>
    <dgm:cxn modelId="{B32FC7BB-18D7-4EB2-B3A6-9DBB49B02F62}" srcId="{85D4D6B7-08F5-4B14-B0D8-843C791CDEE6}" destId="{A0DEC871-42DE-4401-844B-76D5B8A31256}" srcOrd="1" destOrd="0" parTransId="{20482C4B-ABAB-4022-B715-00D239846915}" sibTransId="{2F0490F5-4A03-42C2-BC78-F724FBDB16A1}"/>
    <dgm:cxn modelId="{AB45A9BE-004D-4797-8535-A66EE19A3F72}" type="presOf" srcId="{FBEE4D0E-F9E0-444F-94F8-2756E3549525}" destId="{FDC555DD-68E5-436F-B387-F3E1D8E7CDE4}" srcOrd="0" destOrd="3" presId="urn:microsoft.com/office/officeart/2005/8/layout/list1"/>
    <dgm:cxn modelId="{354255C4-6AE4-416E-98EE-F9ECEF0CED85}" type="presOf" srcId="{4B7CA72D-2D67-4662-A492-DC8ABB18149B}" destId="{86088EAF-0910-4BCE-BDBE-FE476EA2C804}" srcOrd="0" destOrd="1" presId="urn:microsoft.com/office/officeart/2005/8/layout/list1"/>
    <dgm:cxn modelId="{8B026EC5-9CCC-4879-B048-8C857DE47D36}" srcId="{45C18C38-206E-4453-B76B-B141344D1913}" destId="{7F82132D-405B-4984-B7E0-3FB3FE620E8B}" srcOrd="2" destOrd="0" parTransId="{207C6CC4-B81B-461D-B5AC-4C4CBCFDCD92}" sibTransId="{08AA3134-8711-4AC1-97C4-409996FD1617}"/>
    <dgm:cxn modelId="{DD56DBC7-28C4-47FD-9D24-8D33F43520BC}" type="presOf" srcId="{A4EA7432-09A6-4B23-919A-DF90D783C941}" destId="{FDC555DD-68E5-436F-B387-F3E1D8E7CDE4}" srcOrd="0" destOrd="1" presId="urn:microsoft.com/office/officeart/2005/8/layout/list1"/>
    <dgm:cxn modelId="{ECD8F9C7-0B57-4E31-A65B-67FAF4A7DB6F}" srcId="{45C18C38-206E-4453-B76B-B141344D1913}" destId="{8AFCA531-FC68-4B4E-87A9-673B1951626C}" srcOrd="0" destOrd="0" parTransId="{7C0828F5-EE8C-4978-960A-34ED3CB1AEEA}" sibTransId="{F4DDD3AF-F6AE-46A3-8420-55AEE693D6E2}"/>
    <dgm:cxn modelId="{B0A446D8-2789-4CAC-838A-7FFF1D064AC5}" srcId="{85D4D6B7-08F5-4B14-B0D8-843C791CDEE6}" destId="{9E14B418-6278-4AC6-9AE3-1391A1751C1D}" srcOrd="0" destOrd="0" parTransId="{554F5FA5-267F-4341-AA40-F73B79C37684}" sibTransId="{73C18B73-EE39-40C6-B802-9CFD0E41832B}"/>
    <dgm:cxn modelId="{89D607E2-FB36-4E00-B246-FEBA91DAD351}" srcId="{A84CED91-768E-4515-A18C-68F33835430D}" destId="{FBEE4D0E-F9E0-444F-94F8-2756E3549525}" srcOrd="0" destOrd="0" parTransId="{6064358B-8A0F-4609-9806-D711338A9DD5}" sibTransId="{E9FD2B33-EABA-4305-B8D5-63590C21CAFC}"/>
    <dgm:cxn modelId="{273223E8-4EDD-4295-839B-78C495B0F333}" type="presOf" srcId="{5DA3AFEC-477D-4639-9502-81A632285B76}" destId="{86088EAF-0910-4BCE-BDBE-FE476EA2C804}" srcOrd="0" destOrd="0" presId="urn:microsoft.com/office/officeart/2005/8/layout/list1"/>
    <dgm:cxn modelId="{9BE67BEB-C425-492B-8120-F3610C4F1A1D}" type="presOf" srcId="{85D4D6B7-08F5-4B14-B0D8-843C791CDEE6}" destId="{126ECB5D-CB8E-496A-9A9F-37793E05726B}" srcOrd="0" destOrd="0" presId="urn:microsoft.com/office/officeart/2005/8/layout/list1"/>
    <dgm:cxn modelId="{9509F7F1-AA5E-461A-BCA3-2130B2CBB842}" type="presOf" srcId="{980E4F93-5E6A-4B3C-BB0E-4CF6B090B26E}" destId="{8E9DE5DB-1318-47D2-9FAF-70A5F96EDADA}" srcOrd="0" destOrd="0" presId="urn:microsoft.com/office/officeart/2005/8/layout/list1"/>
    <dgm:cxn modelId="{8EFCEAF7-9203-4A96-84FB-58A302C377C1}" srcId="{7F82132D-405B-4984-B7E0-3FB3FE620E8B}" destId="{85D4D6B7-08F5-4B14-B0D8-843C791CDEE6}" srcOrd="0" destOrd="0" parTransId="{333FB76B-3D5E-41CC-8807-B390A5D8277D}" sibTransId="{15E3FBE8-1EDE-4100-877B-5B4A386A2159}"/>
    <dgm:cxn modelId="{6B758AF8-823B-44E4-BC50-C8C22C5BD98A}" type="presOf" srcId="{7F82132D-405B-4984-B7E0-3FB3FE620E8B}" destId="{C4724AE8-1AA0-49FD-86AE-5264D6CF83B3}" srcOrd="1" destOrd="0" presId="urn:microsoft.com/office/officeart/2005/8/layout/list1"/>
    <dgm:cxn modelId="{A28A51FC-F78E-454B-91AC-A1B885BC26B4}" srcId="{8AFCA531-FC68-4B4E-87A9-673B1951626C}" destId="{F9820F76-0553-4E06-BC7D-006A69D6E7ED}" srcOrd="0" destOrd="0" parTransId="{59C4AC4F-E8E7-47FE-9585-05BF09ED7529}" sibTransId="{AB39CAE6-51D8-4DF5-9150-8665EEE18028}"/>
    <dgm:cxn modelId="{37A286FD-69CD-4C68-BE0C-29914067BAE9}" srcId="{45C18C38-206E-4453-B76B-B141344D1913}" destId="{980E4F93-5E6A-4B3C-BB0E-4CF6B090B26E}" srcOrd="1" destOrd="0" parTransId="{02062A9A-B349-4625-9F30-C51E9FD5A9A6}" sibTransId="{B8F445B5-494C-44B4-A837-FC27ACFC37E0}"/>
    <dgm:cxn modelId="{81DBBEFD-A6C4-439D-B5C8-2F0797BF2DEA}" type="presOf" srcId="{F9820F76-0553-4E06-BC7D-006A69D6E7ED}" destId="{644E6B45-7391-43F6-A6B0-042BB3963F4F}" srcOrd="0" destOrd="0" presId="urn:microsoft.com/office/officeart/2005/8/layout/list1"/>
    <dgm:cxn modelId="{5E7D38C6-FD67-40DB-93F5-090D926DF64D}" type="presParOf" srcId="{60D8EDA4-21AD-4A10-8977-30F0983FC870}" destId="{6662820A-DFC7-4953-8DC2-9361208FF9E0}" srcOrd="0" destOrd="0" presId="urn:microsoft.com/office/officeart/2005/8/layout/list1"/>
    <dgm:cxn modelId="{AD8C13C0-F35E-4AB3-A1D4-3A95D375CBA5}" type="presParOf" srcId="{6662820A-DFC7-4953-8DC2-9361208FF9E0}" destId="{2C79BFA1-32C1-4967-9EF6-5350C33D38F9}" srcOrd="0" destOrd="0" presId="urn:microsoft.com/office/officeart/2005/8/layout/list1"/>
    <dgm:cxn modelId="{576FE243-E95D-414F-A56F-4238ACBEBFAA}" type="presParOf" srcId="{6662820A-DFC7-4953-8DC2-9361208FF9E0}" destId="{6840800F-8135-4147-86B7-86827C05E407}" srcOrd="1" destOrd="0" presId="urn:microsoft.com/office/officeart/2005/8/layout/list1"/>
    <dgm:cxn modelId="{6A8B80EE-8E97-4DF8-9830-851B3622D1E5}" type="presParOf" srcId="{60D8EDA4-21AD-4A10-8977-30F0983FC870}" destId="{C57B2917-D162-4B9C-9C30-66A7CDC6518E}" srcOrd="1" destOrd="0" presId="urn:microsoft.com/office/officeart/2005/8/layout/list1"/>
    <dgm:cxn modelId="{F7264AFB-B713-46E9-B97C-27C95178EEE8}" type="presParOf" srcId="{60D8EDA4-21AD-4A10-8977-30F0983FC870}" destId="{644E6B45-7391-43F6-A6B0-042BB3963F4F}" srcOrd="2" destOrd="0" presId="urn:microsoft.com/office/officeart/2005/8/layout/list1"/>
    <dgm:cxn modelId="{B0E327F3-75E2-4E02-B281-00EE0DEFE57A}" type="presParOf" srcId="{60D8EDA4-21AD-4A10-8977-30F0983FC870}" destId="{A8ADC9B4-AF44-4EFB-9B1D-A729C6704E89}" srcOrd="3" destOrd="0" presId="urn:microsoft.com/office/officeart/2005/8/layout/list1"/>
    <dgm:cxn modelId="{C535823E-A954-45F1-93AA-286B3C48AE5A}" type="presParOf" srcId="{60D8EDA4-21AD-4A10-8977-30F0983FC870}" destId="{71B93545-65A9-4BD7-994A-17825AE4BC59}" srcOrd="4" destOrd="0" presId="urn:microsoft.com/office/officeart/2005/8/layout/list1"/>
    <dgm:cxn modelId="{87AF67D5-0ED6-442B-A25A-C4FC32858C3C}" type="presParOf" srcId="{71B93545-65A9-4BD7-994A-17825AE4BC59}" destId="{8E9DE5DB-1318-47D2-9FAF-70A5F96EDADA}" srcOrd="0" destOrd="0" presId="urn:microsoft.com/office/officeart/2005/8/layout/list1"/>
    <dgm:cxn modelId="{0DA2CFD0-C635-490F-9DF5-A4956176136C}" type="presParOf" srcId="{71B93545-65A9-4BD7-994A-17825AE4BC59}" destId="{5A1B99BB-F0FC-424E-9C9B-1B9077D82A61}" srcOrd="1" destOrd="0" presId="urn:microsoft.com/office/officeart/2005/8/layout/list1"/>
    <dgm:cxn modelId="{76CE6051-8F01-46DF-A980-FA099C52909F}" type="presParOf" srcId="{60D8EDA4-21AD-4A10-8977-30F0983FC870}" destId="{93FA92B2-5796-45FC-BCBE-08FEE3520032}" srcOrd="5" destOrd="0" presId="urn:microsoft.com/office/officeart/2005/8/layout/list1"/>
    <dgm:cxn modelId="{978FED53-0AEB-410F-8484-2B07B460C461}" type="presParOf" srcId="{60D8EDA4-21AD-4A10-8977-30F0983FC870}" destId="{86088EAF-0910-4BCE-BDBE-FE476EA2C804}" srcOrd="6" destOrd="0" presId="urn:microsoft.com/office/officeart/2005/8/layout/list1"/>
    <dgm:cxn modelId="{F839D1C6-73D3-4ADE-B033-7AAD1ACB1739}" type="presParOf" srcId="{60D8EDA4-21AD-4A10-8977-30F0983FC870}" destId="{79C46838-12BE-497D-98D5-81A08F68CA59}" srcOrd="7" destOrd="0" presId="urn:microsoft.com/office/officeart/2005/8/layout/list1"/>
    <dgm:cxn modelId="{431B54E3-CD67-4CD0-B967-7DF3739F32EF}" type="presParOf" srcId="{60D8EDA4-21AD-4A10-8977-30F0983FC870}" destId="{E3B2FF5B-5918-427C-90C8-736BC5805E1D}" srcOrd="8" destOrd="0" presId="urn:microsoft.com/office/officeart/2005/8/layout/list1"/>
    <dgm:cxn modelId="{68544B72-6E2B-40CD-A65D-001D97F2A601}" type="presParOf" srcId="{E3B2FF5B-5918-427C-90C8-736BC5805E1D}" destId="{65CF90FA-6744-472E-A202-4ED30A7A0B2E}" srcOrd="0" destOrd="0" presId="urn:microsoft.com/office/officeart/2005/8/layout/list1"/>
    <dgm:cxn modelId="{A06D3296-82CE-454C-B4D3-97D3CFF967E1}" type="presParOf" srcId="{E3B2FF5B-5918-427C-90C8-736BC5805E1D}" destId="{C4724AE8-1AA0-49FD-86AE-5264D6CF83B3}" srcOrd="1" destOrd="0" presId="urn:microsoft.com/office/officeart/2005/8/layout/list1"/>
    <dgm:cxn modelId="{6E69DD37-F2FF-4F67-B43B-D6C846D0F976}" type="presParOf" srcId="{60D8EDA4-21AD-4A10-8977-30F0983FC870}" destId="{62075A79-6CAF-4A73-A232-E8C961B6DF77}" srcOrd="9" destOrd="0" presId="urn:microsoft.com/office/officeart/2005/8/layout/list1"/>
    <dgm:cxn modelId="{D18D0320-2C5D-4A6F-AA5C-D717937BD929}" type="presParOf" srcId="{60D8EDA4-21AD-4A10-8977-30F0983FC870}" destId="{126ECB5D-CB8E-496A-9A9F-37793E05726B}" srcOrd="10" destOrd="0" presId="urn:microsoft.com/office/officeart/2005/8/layout/list1"/>
    <dgm:cxn modelId="{006A6194-5C62-4341-8532-CFE81AB7B8FD}" type="presParOf" srcId="{60D8EDA4-21AD-4A10-8977-30F0983FC870}" destId="{7BEBD404-8E48-4A15-A9F5-E4CC3B0C4A3D}" srcOrd="11" destOrd="0" presId="urn:microsoft.com/office/officeart/2005/8/layout/list1"/>
    <dgm:cxn modelId="{27768B67-5358-45A0-82B3-F2C86B5DA3FF}" type="presParOf" srcId="{60D8EDA4-21AD-4A10-8977-30F0983FC870}" destId="{365A5700-C439-47CB-98EE-F8E2225039E4}" srcOrd="12" destOrd="0" presId="urn:microsoft.com/office/officeart/2005/8/layout/list1"/>
    <dgm:cxn modelId="{6251EDAB-F4CA-423F-82DE-C74A28B5E75A}" type="presParOf" srcId="{365A5700-C439-47CB-98EE-F8E2225039E4}" destId="{E713639F-B488-4928-A8BA-D9647CB4B226}" srcOrd="0" destOrd="0" presId="urn:microsoft.com/office/officeart/2005/8/layout/list1"/>
    <dgm:cxn modelId="{8180F1D2-B86E-4C21-82D4-F69870EBEC18}" type="presParOf" srcId="{365A5700-C439-47CB-98EE-F8E2225039E4}" destId="{D5AFFA18-F4D8-4F97-A965-0E1DDDDD3093}" srcOrd="1" destOrd="0" presId="urn:microsoft.com/office/officeart/2005/8/layout/list1"/>
    <dgm:cxn modelId="{A99CA85C-8346-4065-8E99-A97196053CF2}" type="presParOf" srcId="{60D8EDA4-21AD-4A10-8977-30F0983FC870}" destId="{28950753-8395-4201-A04E-0804FC44B2B9}" srcOrd="13" destOrd="0" presId="urn:microsoft.com/office/officeart/2005/8/layout/list1"/>
    <dgm:cxn modelId="{B35595F6-EBAB-47A5-A264-9BB0E2C880DF}" type="presParOf" srcId="{60D8EDA4-21AD-4A10-8977-30F0983FC870}" destId="{FDC555DD-68E5-436F-B387-F3E1D8E7CDE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210E1-7EAA-47CA-A18D-A31CA8379490}">
      <dsp:nvSpPr>
        <dsp:cNvPr id="0" name=""/>
        <dsp:cNvSpPr/>
      </dsp:nvSpPr>
      <dsp:spPr>
        <a:xfrm>
          <a:off x="0" y="183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73BBB-BCBF-49A6-970C-66107E05ACC5}">
      <dsp:nvSpPr>
        <dsp:cNvPr id="0" name=""/>
        <dsp:cNvSpPr/>
      </dsp:nvSpPr>
      <dsp:spPr>
        <a:xfrm>
          <a:off x="0" y="1836"/>
          <a:ext cx="10058399" cy="626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Background</a:t>
          </a:r>
        </a:p>
      </dsp:txBody>
      <dsp:txXfrm>
        <a:off x="0" y="1836"/>
        <a:ext cx="10058399" cy="626203"/>
      </dsp:txXfrm>
    </dsp:sp>
    <dsp:sp modelId="{518A477D-C807-49D4-8FB8-309B34EE9BE5}">
      <dsp:nvSpPr>
        <dsp:cNvPr id="0" name=""/>
        <dsp:cNvSpPr/>
      </dsp:nvSpPr>
      <dsp:spPr>
        <a:xfrm>
          <a:off x="0" y="628039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53864-2FC6-4849-8062-9CDCC2EA8EFB}">
      <dsp:nvSpPr>
        <dsp:cNvPr id="0" name=""/>
        <dsp:cNvSpPr/>
      </dsp:nvSpPr>
      <dsp:spPr>
        <a:xfrm>
          <a:off x="0" y="628039"/>
          <a:ext cx="10058399" cy="626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Trigger-Action platforms</a:t>
          </a:r>
        </a:p>
      </dsp:txBody>
      <dsp:txXfrm>
        <a:off x="0" y="628039"/>
        <a:ext cx="10058399" cy="626203"/>
      </dsp:txXfrm>
    </dsp:sp>
    <dsp:sp modelId="{97297BBE-21FE-4FCA-815D-1C37229A333B}">
      <dsp:nvSpPr>
        <dsp:cNvPr id="0" name=""/>
        <dsp:cNvSpPr/>
      </dsp:nvSpPr>
      <dsp:spPr>
        <a:xfrm>
          <a:off x="0" y="125424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BF8DF-4342-4BC1-A999-B536F90684CE}">
      <dsp:nvSpPr>
        <dsp:cNvPr id="0" name=""/>
        <dsp:cNvSpPr/>
      </dsp:nvSpPr>
      <dsp:spPr>
        <a:xfrm>
          <a:off x="0" y="1254242"/>
          <a:ext cx="10058399" cy="626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Problems - Mitigations </a:t>
          </a:r>
        </a:p>
      </dsp:txBody>
      <dsp:txXfrm>
        <a:off x="0" y="1254242"/>
        <a:ext cx="10058399" cy="626203"/>
      </dsp:txXfrm>
    </dsp:sp>
    <dsp:sp modelId="{DD5BB283-E887-445A-83B4-A44DDAD35480}">
      <dsp:nvSpPr>
        <dsp:cNvPr id="0" name=""/>
        <dsp:cNvSpPr/>
      </dsp:nvSpPr>
      <dsp:spPr>
        <a:xfrm>
          <a:off x="0" y="188044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F669D-1279-4B5E-96B6-0BFCDDB7BEC5}">
      <dsp:nvSpPr>
        <dsp:cNvPr id="0" name=""/>
        <dsp:cNvSpPr/>
      </dsp:nvSpPr>
      <dsp:spPr>
        <a:xfrm>
          <a:off x="0" y="1880445"/>
          <a:ext cx="10058399" cy="626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DTAP design</a:t>
          </a:r>
        </a:p>
      </dsp:txBody>
      <dsp:txXfrm>
        <a:off x="0" y="1880445"/>
        <a:ext cx="10058399" cy="626203"/>
      </dsp:txXfrm>
    </dsp:sp>
    <dsp:sp modelId="{D122FAA1-0197-4AE7-8032-09F4F0933920}">
      <dsp:nvSpPr>
        <dsp:cNvPr id="0" name=""/>
        <dsp:cNvSpPr/>
      </dsp:nvSpPr>
      <dsp:spPr>
        <a:xfrm>
          <a:off x="0" y="250664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65A92-5FBE-4BF3-B01E-30606666D232}">
      <dsp:nvSpPr>
        <dsp:cNvPr id="0" name=""/>
        <dsp:cNvSpPr/>
      </dsp:nvSpPr>
      <dsp:spPr>
        <a:xfrm>
          <a:off x="0" y="2506648"/>
          <a:ext cx="10058399" cy="626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Limitations</a:t>
          </a:r>
        </a:p>
      </dsp:txBody>
      <dsp:txXfrm>
        <a:off x="0" y="2506648"/>
        <a:ext cx="10058399" cy="626203"/>
      </dsp:txXfrm>
    </dsp:sp>
    <dsp:sp modelId="{F3F4CE41-BE3A-4271-92AE-70F0A5D46962}">
      <dsp:nvSpPr>
        <dsp:cNvPr id="0" name=""/>
        <dsp:cNvSpPr/>
      </dsp:nvSpPr>
      <dsp:spPr>
        <a:xfrm>
          <a:off x="0" y="313285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F5513-1BD6-4E52-B2C7-4D1746430FC7}">
      <dsp:nvSpPr>
        <dsp:cNvPr id="0" name=""/>
        <dsp:cNvSpPr/>
      </dsp:nvSpPr>
      <dsp:spPr>
        <a:xfrm>
          <a:off x="0" y="3132851"/>
          <a:ext cx="10058399" cy="626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Summary</a:t>
          </a:r>
        </a:p>
      </dsp:txBody>
      <dsp:txXfrm>
        <a:off x="0" y="3132851"/>
        <a:ext cx="10058399" cy="626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E6B45-7391-43F6-A6B0-042BB3963F4F}">
      <dsp:nvSpPr>
        <dsp:cNvPr id="0" name=""/>
        <dsp:cNvSpPr/>
      </dsp:nvSpPr>
      <dsp:spPr>
        <a:xfrm>
          <a:off x="0" y="254025"/>
          <a:ext cx="729576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6232" tIns="312420" rIns="56623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Require many refresh calls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/>
            <a:t>Reduces the useful attack window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Depends on the existence of a separate signaling mechanism</a:t>
          </a:r>
        </a:p>
      </dsp:txBody>
      <dsp:txXfrm>
        <a:off x="0" y="254025"/>
        <a:ext cx="7295763" cy="1134000"/>
      </dsp:txXfrm>
    </dsp:sp>
    <dsp:sp modelId="{6840800F-8135-4147-86B7-86827C05E407}">
      <dsp:nvSpPr>
        <dsp:cNvPr id="0" name=""/>
        <dsp:cNvSpPr/>
      </dsp:nvSpPr>
      <dsp:spPr>
        <a:xfrm>
          <a:off x="364788" y="32625"/>
          <a:ext cx="5107034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3034" tIns="0" rIns="1930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Short – lived OAuth tokens?</a:t>
          </a:r>
        </a:p>
      </dsp:txBody>
      <dsp:txXfrm>
        <a:off x="386404" y="54241"/>
        <a:ext cx="5063802" cy="399568"/>
      </dsp:txXfrm>
    </dsp:sp>
    <dsp:sp modelId="{86088EAF-0910-4BCE-BDBE-FE476EA2C804}">
      <dsp:nvSpPr>
        <dsp:cNvPr id="0" name=""/>
        <dsp:cNvSpPr/>
      </dsp:nvSpPr>
      <dsp:spPr>
        <a:xfrm>
          <a:off x="0" y="1690425"/>
          <a:ext cx="7295763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6232" tIns="312420" rIns="56623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After-the-fact, damage is done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Does not address root cause</a:t>
          </a:r>
        </a:p>
      </dsp:txBody>
      <dsp:txXfrm>
        <a:off x="0" y="1690425"/>
        <a:ext cx="7295763" cy="897750"/>
      </dsp:txXfrm>
    </dsp:sp>
    <dsp:sp modelId="{5A1B99BB-F0FC-424E-9C9B-1B9077D82A61}">
      <dsp:nvSpPr>
        <dsp:cNvPr id="0" name=""/>
        <dsp:cNvSpPr/>
      </dsp:nvSpPr>
      <dsp:spPr>
        <a:xfrm>
          <a:off x="364788" y="1469025"/>
          <a:ext cx="5107034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3034" tIns="0" rIns="1930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Rule Analytics/Anomaly Detection?</a:t>
          </a:r>
        </a:p>
      </dsp:txBody>
      <dsp:txXfrm>
        <a:off x="386404" y="1490641"/>
        <a:ext cx="5063802" cy="399568"/>
      </dsp:txXfrm>
    </dsp:sp>
    <dsp:sp modelId="{126ECB5D-CB8E-496A-9A9F-37793E05726B}">
      <dsp:nvSpPr>
        <dsp:cNvPr id="0" name=""/>
        <dsp:cNvSpPr/>
      </dsp:nvSpPr>
      <dsp:spPr>
        <a:xfrm>
          <a:off x="0" y="2890575"/>
          <a:ext cx="7295763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6232" tIns="312420" rIns="56623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Provides functionalities to each user through a client that executes rules on their own machine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Trigger-action platform is not a single valuable target anymore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It does not provide the benefits of a cloud services (e.g., availability, fault tolerance)</a:t>
          </a:r>
        </a:p>
      </dsp:txBody>
      <dsp:txXfrm>
        <a:off x="0" y="2890575"/>
        <a:ext cx="7295763" cy="1559250"/>
      </dsp:txXfrm>
    </dsp:sp>
    <dsp:sp modelId="{C4724AE8-1AA0-49FD-86AE-5264D6CF83B3}">
      <dsp:nvSpPr>
        <dsp:cNvPr id="0" name=""/>
        <dsp:cNvSpPr/>
      </dsp:nvSpPr>
      <dsp:spPr>
        <a:xfrm>
          <a:off x="364788" y="2669175"/>
          <a:ext cx="5107034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3034" tIns="0" rIns="1930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Fully Decentralised Platform?</a:t>
          </a:r>
        </a:p>
      </dsp:txBody>
      <dsp:txXfrm>
        <a:off x="386404" y="2690791"/>
        <a:ext cx="5063802" cy="399568"/>
      </dsp:txXfrm>
    </dsp:sp>
    <dsp:sp modelId="{FDC555DD-68E5-436F-B387-F3E1D8E7CDE4}">
      <dsp:nvSpPr>
        <dsp:cNvPr id="0" name=""/>
        <dsp:cNvSpPr/>
      </dsp:nvSpPr>
      <dsp:spPr>
        <a:xfrm>
          <a:off x="0" y="4752226"/>
          <a:ext cx="7295763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66232" tIns="312420" rIns="56623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Platforms request tokens when users program rules 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platform only has the amount of privilege necessary to execute rules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Usability problems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Increases the number of permissions prompts for users</a:t>
          </a:r>
        </a:p>
      </dsp:txBody>
      <dsp:txXfrm>
        <a:off x="0" y="4752226"/>
        <a:ext cx="7295763" cy="1606500"/>
      </dsp:txXfrm>
    </dsp:sp>
    <dsp:sp modelId="{D5AFFA18-F4D8-4F97-A965-0E1DDDDD3093}">
      <dsp:nvSpPr>
        <dsp:cNvPr id="0" name=""/>
        <dsp:cNvSpPr/>
      </dsp:nvSpPr>
      <dsp:spPr>
        <a:xfrm>
          <a:off x="364788" y="4530826"/>
          <a:ext cx="5107034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3034" tIns="0" rIns="19303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Finely – Grained Tokens?</a:t>
          </a:r>
        </a:p>
      </dsp:txBody>
      <dsp:txXfrm>
        <a:off x="386404" y="4552442"/>
        <a:ext cx="5063802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234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1265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03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249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07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2/4/2021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752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2/4/2021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494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2/4/2021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261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58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866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654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23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5579E-5845-40C6-AF16-D2869D6D2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8" r="5" b="5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  <a:ea typeface="+mj-lt"/>
                <a:cs typeface="+mj-lt"/>
              </a:rPr>
              <a:t>Decentralized Action Integrity for Trigger-Action IoT Platforms</a:t>
            </a: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cap="none">
                <a:solidFill>
                  <a:srgbClr val="FFFFFF"/>
                </a:solidFill>
              </a:rPr>
              <a:t>By Fernandes et al. 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31083E-1CE9-45FD-8B49-A5AC8C8690C8}"/>
              </a:ext>
            </a:extLst>
          </p:cNvPr>
          <p:cNvSpPr txBox="1"/>
          <p:nvPr/>
        </p:nvSpPr>
        <p:spPr>
          <a:xfrm>
            <a:off x="7556905" y="64237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January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FD642-2E55-4791-BBAE-E5E68AE3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B407F-B199-4954-80A8-164F21380031}"/>
              </a:ext>
            </a:extLst>
          </p:cNvPr>
          <p:cNvSpPr txBox="1"/>
          <p:nvPr/>
        </p:nvSpPr>
        <p:spPr>
          <a:xfrm>
            <a:off x="9448800" y="700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Published in NDSS, 2018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D76-CFE0-4EE4-A630-F992D39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E20-15D5-4A07-BDF3-E4AA5F8E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A survey of 7 trigger-action platforms with over 11 million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Cloud services are still not immune to persistent and sophisticated attacks </a:t>
            </a:r>
            <a:endParaRPr lang="el-GR" sz="2400"/>
          </a:p>
          <a:p>
            <a:pPr>
              <a:buFont typeface="Wingdings" panose="05000000000000000000" pitchFamily="2" charset="2"/>
              <a:buChar char="§"/>
            </a:pPr>
            <a:r>
              <a:rPr lang="el-GR" sz="2400">
                <a:latin typeface="Arial Nova Light (Body)"/>
              </a:rPr>
              <a:t> Τ</a:t>
            </a:r>
            <a:r>
              <a:rPr lang="en-US" sz="2400">
                <a:effectLst/>
                <a:latin typeface="Arial Nova Light (Body)"/>
              </a:rPr>
              <a:t>he </a:t>
            </a:r>
            <a:r>
              <a:rPr lang="en-US" sz="2400" err="1">
                <a:effectLst/>
                <a:latin typeface="Arial Nova Light (Body)"/>
              </a:rPr>
              <a:t>overprivilege</a:t>
            </a:r>
            <a:r>
              <a:rPr lang="en-US" sz="2400">
                <a:effectLst/>
                <a:latin typeface="Arial Nova Light (Body)"/>
              </a:rPr>
              <a:t> in the OAuth tokens </a:t>
            </a:r>
            <a:r>
              <a:rPr lang="en-US" sz="2400">
                <a:latin typeface="Arial Nova Light (Body)"/>
              </a:rPr>
              <a:t>enable </a:t>
            </a:r>
            <a:r>
              <a:rPr lang="en-US" sz="2400">
                <a:effectLst/>
                <a:latin typeface="Arial Nova Light (Body)"/>
              </a:rPr>
              <a:t>the attacker to invoke API calls that are outside the abilities of the trigger-action platform itself</a:t>
            </a:r>
            <a:r>
              <a:rPr lang="en-US" sz="2400">
                <a:effectLst/>
                <a:latin typeface="Arial" panose="020B0604020202020204" pitchFamily="34" charset="0"/>
              </a:rPr>
              <a:t>.</a:t>
            </a:r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A1B17-6B20-44D9-A89E-CDAD63B2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0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617752-1750-4263-AE29-613CF3BA7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65" y="643467"/>
            <a:ext cx="9352269" cy="50502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99B19-0150-4CC8-968E-167A0D4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D76-CFE0-4EE4-A630-F992D39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E20-15D5-4A07-BDF3-E4AA5F8E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Assume that the platform is not trusted, and can be compromised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Assume that online services are not compromised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An attacker can leak OAuth tokens and attempt to invoke actions arbitrarily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An attacker can manipulate any triggering data passing through the platform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The model DO NOT prevent: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DoS attacks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Leakage of sensitive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697E4-76B5-466F-A3F1-ED927B13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2D76-CFE0-4EE4-A630-F992D399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They could try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697E4-76B5-466F-A3F1-ED927B13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89B3C2D-435E-49D3-9754-0F0C61596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292006"/>
              </p:ext>
            </p:extLst>
          </p:nvPr>
        </p:nvGraphicFramePr>
        <p:xfrm>
          <a:off x="4742356" y="204757"/>
          <a:ext cx="7295763" cy="639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81363D-5CC8-49F6-A3E9-C26437C3D754}"/>
              </a:ext>
            </a:extLst>
          </p:cNvPr>
          <p:cNvSpPr txBox="1"/>
          <p:nvPr/>
        </p:nvSpPr>
        <p:spPr>
          <a:xfrm>
            <a:off x="492370" y="4002044"/>
            <a:ext cx="3254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BUT non </a:t>
            </a:r>
            <a:r>
              <a:rPr lang="en-US">
                <a:solidFill>
                  <a:schemeClr val="bg1"/>
                </a:solidFill>
              </a:rPr>
              <a:t>of t</a:t>
            </a:r>
            <a:r>
              <a:rPr lang="en-US" sz="1800">
                <a:solidFill>
                  <a:schemeClr val="bg1"/>
                </a:solidFill>
              </a:rPr>
              <a:t>he designs prevent a compromised platform </a:t>
            </a:r>
            <a:r>
              <a:rPr lang="en-US">
                <a:solidFill>
                  <a:schemeClr val="bg1"/>
                </a:solidFill>
              </a:rPr>
              <a:t>from arbitrarily manipulating data and devices </a:t>
            </a:r>
            <a:endParaRPr lang="en-US" sz="1800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59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4E8D1-F49B-4570-BAE3-6EF1C162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3700"/>
              <a:t>Insecure Platforms vs DTAP</a:t>
            </a:r>
            <a:endParaRPr lang="en-GB" sz="3700"/>
          </a:p>
        </p:txBody>
      </p:sp>
      <p:cxnSp>
        <p:nvCxnSpPr>
          <p:cNvPr id="31" name="Straight Connector 2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222EBF-6CB1-4AD7-95D9-602D98EBB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79"/>
            <a:ext cx="3205049" cy="35751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/>
              <a:t> Storing overprivileged tokes in the cloud,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/>
              <a:t>Each user uses a DTAP client to secure his token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/>
              <a:t>Trusted clients negotiate OAuth tokens, recipes, </a:t>
            </a:r>
            <a:r>
              <a:rPr lang="en-US" sz="1400" err="1"/>
              <a:t>XTokens</a:t>
            </a:r>
            <a:r>
              <a:rPr lang="en-US" sz="1400"/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/>
              <a:t> DTAP guarantees that no other action other than the specified in the recipes can be performed using the recipe-specific token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/>
              <a:t>A compromise of DTAP cloud does not affect the clients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/>
              <a:t> DTAP clients are not created/managed by the DTAP cloud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86A30A-EAC7-4D49-AD78-F092D9E1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13" y="857475"/>
            <a:ext cx="8044380" cy="4685851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31E3-61C8-4C1B-A3F2-0CD6BA26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E8D1-F49B-4570-BAE3-6EF1C162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principle of Decentralized Action Integrity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2AFA-14D1-40FE-934C-33755979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150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 sz="2000"/>
              <a:t>The concept must comply with the following elements: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/>
              <a:t>Rule-specific OAuth tokens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/>
              <a:t>“</a:t>
            </a:r>
            <a:r>
              <a:rPr lang="en-US" sz="1400" b="1"/>
              <a:t>IF</a:t>
            </a:r>
            <a:r>
              <a:rPr lang="en-US" sz="1400"/>
              <a:t> smoke is detected </a:t>
            </a:r>
            <a:r>
              <a:rPr lang="en-US" sz="1400" b="1"/>
              <a:t>THEN</a:t>
            </a:r>
            <a:r>
              <a:rPr lang="en-US" sz="1400"/>
              <a:t> turn off oven.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400"/>
              <a:t>The platform needs two different OAuth tokens.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/>
              <a:t>Timely and verifiably triggers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/>
              <a:t>Execute an action function if it can prove that the corresponding triggering event was true within a reasonable time period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/>
              <a:t>Data integrity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400" b="1"/>
              <a:t> IF </a:t>
            </a:r>
            <a:r>
              <a:rPr lang="en-GB" sz="1400"/>
              <a:t>new NASA Instagram post, </a:t>
            </a:r>
            <a:r>
              <a:rPr lang="en-GB" sz="1400" b="1"/>
              <a:t>THEN</a:t>
            </a:r>
            <a:r>
              <a:rPr lang="en-GB" sz="1400"/>
              <a:t> save the picture to my Dropbox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400"/>
              <a:t>A compromised cloud service of the platform should not be able to replace the Instagram image with malware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/>
              <a:t>Decentralized tokens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400"/>
              <a:t>The </a:t>
            </a:r>
            <a:r>
              <a:rPr lang="en-GB" sz="1400" err="1"/>
              <a:t>compromisation</a:t>
            </a:r>
            <a:r>
              <a:rPr lang="en-GB" sz="1400"/>
              <a:t> of the platform does not mean that the all the tokens are leaked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31E3-61C8-4C1B-A3F2-0CD6BA26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5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5B99A-9F79-46DE-837E-06482F3C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DTAP authorisation</a:t>
            </a:r>
            <a:endParaRPr lang="en-GB" sz="40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1D2CC3-CB73-4CB4-82E7-19036D16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 The client obtains scope-to-function maps for every online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Then they setup up triggering events (e.g. If there is smoke..)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These tokes are used to request rule-specific tokens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35D9E5-C20A-400D-BEF0-1A471C32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439" y="1000234"/>
            <a:ext cx="8247366" cy="420615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59508-57AF-4A11-8354-9E8DC3EE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8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D76-CFE0-4EE4-A630-F992D39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Decentralized Action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E20-15D5-4A07-BDF3-E4AA5F8E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95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Attackers who control a compromised trigger-action platform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Can only invoke actions and triggers needed for the rules that users have created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/>
              <a:t>They should prove to an action service that the corresponding triggered occurred in the past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/>
              <a:t> To provide a proof that tokens were not misused, the principle places verification checks for misuse of OAuth tokens at the endpoints (e.g., online services) of the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/>
              <a:t> A compromise of the platform does not leak tokens of all the users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/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79730-3EC8-4B3E-B179-E5F3033E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9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2FF-68DD-46BD-AEEF-F3BF6AD2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B82C-8BCC-4965-B089-6E489E40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 DTAP only allows a user to use a single trusted client at a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The protocol itself does not preclude multiple clients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/>
              <a:t> </a:t>
            </a:r>
            <a:r>
              <a:rPr lang="en-GB" sz="2000" err="1"/>
              <a:t>XToken</a:t>
            </a:r>
            <a:r>
              <a:rPr lang="en-GB" sz="2000"/>
              <a:t> is a high-powered credential. A malicious client can still leak this credential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/>
              <a:t>But this will affect only one user and not the whole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/>
              <a:t> An attacker can gain access to sensitive data simply by passively recording rule execution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/>
              <a:t>Data passing through the DTAP-cloud need encryption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2AF57-B188-4961-B9A4-8A68DAC1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9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D76-CFE0-4EE4-A630-F992D39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E20-15D5-4A07-BDF3-E4AA5F8E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 DTAP enables fine-grained control and good descriptiveness of the permissions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 </a:t>
            </a:r>
            <a:r>
              <a:rPr lang="en-US" sz="2000" b="1"/>
              <a:t>Storage overhead: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Each DTAP rule creates a 3.5 KB overhead in addition to the 0.8 KB required to store the </a:t>
            </a:r>
            <a:r>
              <a:rPr lang="en-US" sz="1800" err="1"/>
              <a:t>XToken</a:t>
            </a:r>
            <a:endParaRPr lang="en-US" sz="18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/>
              <a:t> Transmission overhead: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DTAP created 6 – 11% overhead (even when using 10 parameters). This overhead does not exceed 7.5 KB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/>
              <a:t> End-to-End latency: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Excluding the network latency, the maximum verification overhead is less than 15ms.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 DTAP protocol has not been formally verified yet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6C8B5-CE23-4ED0-B76F-5C978B35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D76-CFE0-4EE4-A630-F992D39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FE5132-4132-48AE-B362-29E49D6E5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060478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0F163-6BB5-4BF8-95CF-C1128BC3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66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D76-CFE0-4EE4-A630-F992D39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E20-15D5-4A07-BDF3-E4AA5F8E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 Trigger-Action platforms work by gaining privilege to access user data and devices in the form of OAuth tokens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 DTAP, the first trigger action platform supporting Decentralized Action Integrity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Provides guarantee that even if the OAuth tokens of a trigger-action platform are stolen, the attack cannot misuse the tokes.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Only if they can prove that the triggering condition was true for a given rule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 The design introduces the notion of an </a:t>
            </a:r>
            <a:r>
              <a:rPr lang="en-US" sz="2000" err="1"/>
              <a:t>XToken</a:t>
            </a:r>
            <a:r>
              <a:rPr lang="en-US" sz="2000"/>
              <a:t> coupled with rule-specific tokens and a cryptographic extension to the </a:t>
            </a:r>
            <a:r>
              <a:rPr lang="en-US" sz="2000" err="1"/>
              <a:t>OAauth</a:t>
            </a:r>
            <a:r>
              <a:rPr lang="en-US" sz="2000"/>
              <a:t> 2.0 protocol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0E03B-97FD-4747-A058-AD75DA63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46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F644D-BDC2-45EB-963D-530FA5F6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966D-13F6-4061-AADD-B8EDBD801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138" y="5305783"/>
            <a:ext cx="10058400" cy="793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cap="all" spc="20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39D5D-F995-4AB4-B63F-7018BC5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21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83620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D76-CFE0-4EE4-A630-F992D39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E20-15D5-4A07-BDF3-E4AA5F8E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 Many researchers have focused on the different trigger and action channels used by IFTTT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IFTTT </a:t>
            </a:r>
            <a:r>
              <a:rPr lang="en-US" sz="1800">
                <a:sym typeface="Wingdings" panose="05000000000000000000" pitchFamily="2" charset="2"/>
              </a:rPr>
              <a:t> If-This-Then-That</a:t>
            </a:r>
            <a:endParaRPr lang="en-US" sz="18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 Other works tried to determine the risks that users face due to errors in rule creation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 Studies have shown that the majority of deployments of OAuth in Android apps are vulnerable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 The notion of </a:t>
            </a:r>
            <a:r>
              <a:rPr lang="en-US" sz="2000" err="1"/>
              <a:t>XTokens</a:t>
            </a:r>
            <a:r>
              <a:rPr lang="en-US" sz="2000"/>
              <a:t> is inspired by Kerberos’s single sign-on protocol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/>
              <a:t>“Ticket granting tickets” are used to acquire “service tickets” to prove the user’s identity to services</a:t>
            </a:r>
            <a:br>
              <a:rPr lang="en-US" sz="2000"/>
            </a:b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D999A-205D-4ED4-8235-288E2808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D76-CFE0-4EE4-A630-F992D39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E20-15D5-4A07-BDF3-E4AA5F8E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How an incorrect deployment of OAuth protocol can affect the security properties of trigger-action platforms.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/>
              <a:t>What will happen if these tokens are overprivileged?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Prevent attackers from stealing OAuth tokens and executing actions at will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Independently of user rules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CAE5D-A004-429D-A37E-F5F1E697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D76-CFE0-4EE4-A630-F992D39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E20-15D5-4A07-BDF3-E4AA5F8E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7454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A security principle that prevents an untrusted trigger-action platform from misusing compromised OAuth tokens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Designed and implemented the Decentralized Action Integrity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/>
              <a:t>Based on rule-specific OAuth tokens with decentralized verifiable triggers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/>
              <a:t>Uses the </a:t>
            </a:r>
            <a:r>
              <a:rPr lang="en-US" sz="2200" err="1"/>
              <a:t>XToken</a:t>
            </a:r>
            <a:r>
              <a:rPr lang="en-US" sz="2200"/>
              <a:t>, a way to gain the power of fine-grained tokens without losing the usability benefits of coarse-grained tokens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/>
              <a:t>Backwards-compatible with OAuth protocol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DTAP is the first decoupled trigger action platform supporting Decentralized Action Integrity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EB6A3-7E3B-4293-A576-403D2D4C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D76-CFE0-4EE4-A630-F992D39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Trigger-Action platform?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E20-15D5-4A07-BDF3-E4AA5F8E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l-GR" sz="2400"/>
              <a:t> </a:t>
            </a:r>
            <a:r>
              <a:rPr lang="en-US" sz="2400"/>
              <a:t>A class of web-based systems that stitch together a number of online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Provide users the ability to set up automation 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E.g., “If I post a picture to Facebook, save this picture to my OneDrive account”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Such platforms have added automation support for physical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E.g., “If there is an alarm, turn on the lights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B1686-552A-47A4-AAC1-63A94985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8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F5999-BF74-4069-B1FC-32F249DA58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5"/>
          <a:stretch/>
        </p:blipFill>
        <p:spPr>
          <a:xfrm>
            <a:off x="0" y="46037"/>
            <a:ext cx="12191980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67249-F8A6-48D0-8F2B-03844D33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2D76-CFE0-4EE4-A630-F992D399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Trigger-Action platforms are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B0E20-15D5-4A07-BDF3-E4AA5F8E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Trigger-Action platforms support a wide variety of business and IoT use-cases, using a logically monolithic design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/>
              <a:t>If attackers compromise the platform, they will be able to leak OAuth tokens for all 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These platforms have privileged access to users’ online services and physical devices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 If they get compromised, attackers can arbitrarily manipulate data and devices belonging to a lot of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A1B17-6B20-44D9-A89E-CDAD63B2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768D-47FD-4049-B420-40D3D57C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6216-FA14-4913-AA93-267291DE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/>
              <a:t>How can we guarantee that actions </a:t>
            </a:r>
          </a:p>
          <a:p>
            <a:pPr algn="ctr"/>
            <a:r>
              <a:rPr lang="en-US" sz="3200"/>
              <a:t>are executed according to user rules in </a:t>
            </a:r>
          </a:p>
          <a:p>
            <a:pPr algn="ctr"/>
            <a:r>
              <a:rPr lang="en-US" sz="3200"/>
              <a:t>an untrusted trigger-action platform?</a:t>
            </a:r>
            <a:endParaRPr lang="en-GB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9EF18-0054-4865-8961-E6DB8507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73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F2F1B"/>
      </a:dk2>
      <a:lt2>
        <a:srgbClr val="F0F0F3"/>
      </a:lt2>
      <a:accent1>
        <a:srgbClr val="AAA412"/>
      </a:accent1>
      <a:accent2>
        <a:srgbClr val="E18B24"/>
      </a:accent2>
      <a:accent3>
        <a:srgbClr val="78AE1F"/>
      </a:accent3>
      <a:accent4>
        <a:srgbClr val="782AD8"/>
      </a:accent4>
      <a:accent5>
        <a:srgbClr val="CD29E7"/>
      </a:accent5>
      <a:accent6>
        <a:srgbClr val="D517A0"/>
      </a:accent6>
      <a:hlink>
        <a:srgbClr val="3F44B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5C6B9A56B0A348A65D492ECBAF7C0B" ma:contentTypeVersion="2" ma:contentTypeDescription="Create a new document." ma:contentTypeScope="" ma:versionID="80222df6aecbaefd5660afcbc55e236f">
  <xsd:schema xmlns:xsd="http://www.w3.org/2001/XMLSchema" xmlns:xs="http://www.w3.org/2001/XMLSchema" xmlns:p="http://schemas.microsoft.com/office/2006/metadata/properties" xmlns:ns2="a6b95832-3ae1-4680-9ca3-b014ac75c9b3" targetNamespace="http://schemas.microsoft.com/office/2006/metadata/properties" ma:root="true" ma:fieldsID="6e5a3082bfb09c7081f6253046b5b2e0" ns2:_="">
    <xsd:import namespace="a6b95832-3ae1-4680-9ca3-b014ac75c9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95832-3ae1-4680-9ca3-b014ac75c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38F1E6-94AB-4A24-85A1-3A1F49F868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CAAC66-B9B2-44FC-B482-B8C4379E5198}">
  <ds:schemaRefs>
    <ds:schemaRef ds:uri="a6b95832-3ae1-4680-9ca3-b014ac75c9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BE6A372-B0F2-4412-8256-C5759CCA9CA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RetrospectVTI</vt:lpstr>
      <vt:lpstr>Decentralized Action Integrity for Trigger-Action IoT Platforms</vt:lpstr>
      <vt:lpstr>Outline</vt:lpstr>
      <vt:lpstr>Background</vt:lpstr>
      <vt:lpstr>Motivation</vt:lpstr>
      <vt:lpstr>Contribution</vt:lpstr>
      <vt:lpstr>What is a Trigger-Action platform?</vt:lpstr>
      <vt:lpstr>PowerPoint Presentation</vt:lpstr>
      <vt:lpstr>Trigger-Action platforms are targets</vt:lpstr>
      <vt:lpstr>Research Question</vt:lpstr>
      <vt:lpstr>Initial research</vt:lpstr>
      <vt:lpstr>PowerPoint Presentation</vt:lpstr>
      <vt:lpstr>Threat model</vt:lpstr>
      <vt:lpstr>They could try …</vt:lpstr>
      <vt:lpstr>Insecure Platforms vs DTAP</vt:lpstr>
      <vt:lpstr>The principle of Decentralized Action Integrity</vt:lpstr>
      <vt:lpstr>DTAP authorisation</vt:lpstr>
      <vt:lpstr>Decentralized Action Integrity</vt:lpstr>
      <vt:lpstr>Limitations</vt:lpstr>
      <vt:lpstr>Results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Action Integrity for Trigger-Action IoT Platforms</dc:title>
  <dc:creator>Lepipas, Tasos</dc:creator>
  <cp:revision>1</cp:revision>
  <dcterms:created xsi:type="dcterms:W3CDTF">2021-02-03T08:14:01Z</dcterms:created>
  <dcterms:modified xsi:type="dcterms:W3CDTF">2021-02-04T10:15:12Z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0x010100F75C6B9A56B0A348A65D492ECBAF7C0B</vt:lpwstr>
  </property>
</Properties>
</file>