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layout7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69" r:id="rId4"/>
    <p:sldId id="258" r:id="rId5"/>
    <p:sldId id="294" r:id="rId6"/>
    <p:sldId id="276" r:id="rId7"/>
    <p:sldId id="280" r:id="rId8"/>
    <p:sldId id="278" r:id="rId9"/>
    <p:sldId id="286" r:id="rId10"/>
    <p:sldId id="270" r:id="rId11"/>
    <p:sldId id="274" r:id="rId12"/>
    <p:sldId id="271" r:id="rId13"/>
    <p:sldId id="281" r:id="rId14"/>
    <p:sldId id="287" r:id="rId15"/>
    <p:sldId id="288" r:id="rId16"/>
    <p:sldId id="296" r:id="rId17"/>
    <p:sldId id="292" r:id="rId18"/>
    <p:sldId id="282" r:id="rId19"/>
    <p:sldId id="289" r:id="rId20"/>
    <p:sldId id="295" r:id="rId21"/>
    <p:sldId id="297" r:id="rId22"/>
    <p:sldId id="290" r:id="rId23"/>
    <p:sldId id="293" r:id="rId24"/>
    <p:sldId id="283" r:id="rId25"/>
    <p:sldId id="272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8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63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977FF-ED27-4D01-9B78-612173D099C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FB4F4F-92DD-40CF-A590-F3CC3D0A8079}">
      <dgm:prSet/>
      <dgm:spPr/>
      <dgm:t>
        <a:bodyPr/>
        <a:lstStyle/>
        <a:p>
          <a:r>
            <a:rPr lang="en-US"/>
            <a:t>Related work</a:t>
          </a:r>
        </a:p>
      </dgm:t>
    </dgm:pt>
    <dgm:pt modelId="{850D84CA-149F-488F-9A82-3D0F7C4A9DBD}" type="parTrans" cxnId="{381A3ECB-1D1F-4D76-BC5B-8683EE3D19A8}">
      <dgm:prSet/>
      <dgm:spPr/>
      <dgm:t>
        <a:bodyPr/>
        <a:lstStyle/>
        <a:p>
          <a:endParaRPr lang="en-US"/>
        </a:p>
      </dgm:t>
    </dgm:pt>
    <dgm:pt modelId="{ED08DF48-F8E0-41C9-9BB5-BECB76E7C42D}" type="sibTrans" cxnId="{381A3ECB-1D1F-4D76-BC5B-8683EE3D19A8}">
      <dgm:prSet/>
      <dgm:spPr/>
      <dgm:t>
        <a:bodyPr/>
        <a:lstStyle/>
        <a:p>
          <a:endParaRPr lang="en-US"/>
        </a:p>
      </dgm:t>
    </dgm:pt>
    <dgm:pt modelId="{7C6BC2C4-7FAD-4301-90A5-F4840430706C}">
      <dgm:prSet/>
      <dgm:spPr/>
      <dgm:t>
        <a:bodyPr/>
        <a:lstStyle/>
        <a:p>
          <a:r>
            <a:rPr lang="en-US"/>
            <a:t>WiFi probe requests</a:t>
          </a:r>
        </a:p>
      </dgm:t>
    </dgm:pt>
    <dgm:pt modelId="{A383C85A-FA8F-4149-B904-DD28A82AA788}" type="parTrans" cxnId="{15248D5C-832D-43DB-A78E-360CA6DED450}">
      <dgm:prSet/>
      <dgm:spPr/>
      <dgm:t>
        <a:bodyPr/>
        <a:lstStyle/>
        <a:p>
          <a:endParaRPr lang="en-US"/>
        </a:p>
      </dgm:t>
    </dgm:pt>
    <dgm:pt modelId="{FFE5BE92-7DED-430B-AC8E-022D4C5D3EC3}" type="sibTrans" cxnId="{15248D5C-832D-43DB-A78E-360CA6DED450}">
      <dgm:prSet/>
      <dgm:spPr/>
      <dgm:t>
        <a:bodyPr/>
        <a:lstStyle/>
        <a:p>
          <a:endParaRPr lang="en-US"/>
        </a:p>
      </dgm:t>
    </dgm:pt>
    <dgm:pt modelId="{163F7201-1FBE-4772-BE85-D67A69893B85}">
      <dgm:prSet/>
      <dgm:spPr/>
      <dgm:t>
        <a:bodyPr/>
        <a:lstStyle/>
        <a:p>
          <a:r>
            <a:rPr lang="en-US"/>
            <a:t>Experiment</a:t>
          </a:r>
        </a:p>
      </dgm:t>
    </dgm:pt>
    <dgm:pt modelId="{A4C9E3EC-993C-4000-B899-3852203AD1D5}" type="parTrans" cxnId="{41EDA67A-D5BD-4EC7-858C-C896E39A902E}">
      <dgm:prSet/>
      <dgm:spPr/>
      <dgm:t>
        <a:bodyPr/>
        <a:lstStyle/>
        <a:p>
          <a:endParaRPr lang="en-US"/>
        </a:p>
      </dgm:t>
    </dgm:pt>
    <dgm:pt modelId="{AEEB4E84-6C13-493A-AD11-24F5FF421531}" type="sibTrans" cxnId="{41EDA67A-D5BD-4EC7-858C-C896E39A902E}">
      <dgm:prSet/>
      <dgm:spPr/>
      <dgm:t>
        <a:bodyPr/>
        <a:lstStyle/>
        <a:p>
          <a:endParaRPr lang="en-US"/>
        </a:p>
      </dgm:t>
    </dgm:pt>
    <dgm:pt modelId="{07CB7950-3F0B-4577-8923-BB1CF4102D27}">
      <dgm:prSet/>
      <dgm:spPr/>
      <dgm:t>
        <a:bodyPr/>
        <a:lstStyle/>
        <a:p>
          <a:r>
            <a:rPr lang="en-US"/>
            <a:t>Results</a:t>
          </a:r>
        </a:p>
      </dgm:t>
    </dgm:pt>
    <dgm:pt modelId="{717BAE35-25FE-4D4F-AC68-BFAAB0631024}" type="parTrans" cxnId="{AF326F12-FB2E-44A2-9F02-AD7BAC95FAAB}">
      <dgm:prSet/>
      <dgm:spPr/>
      <dgm:t>
        <a:bodyPr/>
        <a:lstStyle/>
        <a:p>
          <a:endParaRPr lang="en-US"/>
        </a:p>
      </dgm:t>
    </dgm:pt>
    <dgm:pt modelId="{61AE16DD-C0F0-462F-A6D9-3C4F51DCBEF6}" type="sibTrans" cxnId="{AF326F12-FB2E-44A2-9F02-AD7BAC95FAAB}">
      <dgm:prSet/>
      <dgm:spPr/>
      <dgm:t>
        <a:bodyPr/>
        <a:lstStyle/>
        <a:p>
          <a:endParaRPr lang="en-US"/>
        </a:p>
      </dgm:t>
    </dgm:pt>
    <dgm:pt modelId="{831E17F4-09C4-4D4C-B0B5-A1E01DA5B001}">
      <dgm:prSet/>
      <dgm:spPr/>
      <dgm:t>
        <a:bodyPr/>
        <a:lstStyle/>
        <a:p>
          <a:r>
            <a:rPr lang="en-US"/>
            <a:t>Summary</a:t>
          </a:r>
        </a:p>
      </dgm:t>
    </dgm:pt>
    <dgm:pt modelId="{43D22C23-ABE6-45A3-A100-9B747EF1AD47}" type="parTrans" cxnId="{180406C3-B381-4ED5-89E2-1E700762043F}">
      <dgm:prSet/>
      <dgm:spPr/>
      <dgm:t>
        <a:bodyPr/>
        <a:lstStyle/>
        <a:p>
          <a:endParaRPr lang="en-US"/>
        </a:p>
      </dgm:t>
    </dgm:pt>
    <dgm:pt modelId="{387F2830-D886-4D5D-9FB9-E8A21B85BB0F}" type="sibTrans" cxnId="{180406C3-B381-4ED5-89E2-1E700762043F}">
      <dgm:prSet/>
      <dgm:spPr/>
      <dgm:t>
        <a:bodyPr/>
        <a:lstStyle/>
        <a:p>
          <a:endParaRPr lang="en-US"/>
        </a:p>
      </dgm:t>
    </dgm:pt>
    <dgm:pt modelId="{374D4249-E4A7-414D-BB1E-9EEC85002D19}" type="pres">
      <dgm:prSet presAssocID="{A5F977FF-ED27-4D01-9B78-612173D099C1}" presName="root" presStyleCnt="0">
        <dgm:presLayoutVars>
          <dgm:dir/>
          <dgm:resizeHandles val="exact"/>
        </dgm:presLayoutVars>
      </dgm:prSet>
      <dgm:spPr/>
    </dgm:pt>
    <dgm:pt modelId="{394FBE04-6910-4C39-9CBD-7986CE3EE5D1}" type="pres">
      <dgm:prSet presAssocID="{C1FB4F4F-92DD-40CF-A590-F3CC3D0A8079}" presName="compNode" presStyleCnt="0"/>
      <dgm:spPr/>
    </dgm:pt>
    <dgm:pt modelId="{7A6CDC69-8ACA-4691-B475-FBB5ADFF6E02}" type="pres">
      <dgm:prSet presAssocID="{C1FB4F4F-92DD-40CF-A590-F3CC3D0A8079}" presName="bgRect" presStyleLbl="bgShp" presStyleIdx="0" presStyleCnt="5"/>
      <dgm:spPr/>
    </dgm:pt>
    <dgm:pt modelId="{95B053BB-AF22-4FC9-9F3B-827301B4677C}" type="pres">
      <dgm:prSet presAssocID="{C1FB4F4F-92DD-40CF-A590-F3CC3D0A80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ACED12E-8DB0-4592-8396-14C006F87481}" type="pres">
      <dgm:prSet presAssocID="{C1FB4F4F-92DD-40CF-A590-F3CC3D0A8079}" presName="spaceRect" presStyleCnt="0"/>
      <dgm:spPr/>
    </dgm:pt>
    <dgm:pt modelId="{83D23955-DA62-416B-9B1A-7E1B42C432C2}" type="pres">
      <dgm:prSet presAssocID="{C1FB4F4F-92DD-40CF-A590-F3CC3D0A8079}" presName="parTx" presStyleLbl="revTx" presStyleIdx="0" presStyleCnt="5">
        <dgm:presLayoutVars>
          <dgm:chMax val="0"/>
          <dgm:chPref val="0"/>
        </dgm:presLayoutVars>
      </dgm:prSet>
      <dgm:spPr/>
    </dgm:pt>
    <dgm:pt modelId="{0C31D014-E227-420C-9C9E-62A12DD987B3}" type="pres">
      <dgm:prSet presAssocID="{ED08DF48-F8E0-41C9-9BB5-BECB76E7C42D}" presName="sibTrans" presStyleCnt="0"/>
      <dgm:spPr/>
    </dgm:pt>
    <dgm:pt modelId="{93FF91D8-0906-4402-AA01-7826BE661E1C}" type="pres">
      <dgm:prSet presAssocID="{7C6BC2C4-7FAD-4301-90A5-F4840430706C}" presName="compNode" presStyleCnt="0"/>
      <dgm:spPr/>
    </dgm:pt>
    <dgm:pt modelId="{FD3B2FFB-7B33-4178-A588-6D3A904545ED}" type="pres">
      <dgm:prSet presAssocID="{7C6BC2C4-7FAD-4301-90A5-F4840430706C}" presName="bgRect" presStyleLbl="bgShp" presStyleIdx="1" presStyleCnt="5"/>
      <dgm:spPr/>
    </dgm:pt>
    <dgm:pt modelId="{ADEBB711-D6B4-4285-8A06-1F7F00C9E1D2}" type="pres">
      <dgm:prSet presAssocID="{7C6BC2C4-7FAD-4301-90A5-F484043070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166D682-E5C4-4470-8784-2071F5171DCF}" type="pres">
      <dgm:prSet presAssocID="{7C6BC2C4-7FAD-4301-90A5-F4840430706C}" presName="spaceRect" presStyleCnt="0"/>
      <dgm:spPr/>
    </dgm:pt>
    <dgm:pt modelId="{BB3241D9-4B98-4EFA-A072-7EFB26171033}" type="pres">
      <dgm:prSet presAssocID="{7C6BC2C4-7FAD-4301-90A5-F4840430706C}" presName="parTx" presStyleLbl="revTx" presStyleIdx="1" presStyleCnt="5">
        <dgm:presLayoutVars>
          <dgm:chMax val="0"/>
          <dgm:chPref val="0"/>
        </dgm:presLayoutVars>
      </dgm:prSet>
      <dgm:spPr/>
    </dgm:pt>
    <dgm:pt modelId="{A061994B-3F83-4409-BC3C-C9A97ECDDBD5}" type="pres">
      <dgm:prSet presAssocID="{FFE5BE92-7DED-430B-AC8E-022D4C5D3EC3}" presName="sibTrans" presStyleCnt="0"/>
      <dgm:spPr/>
    </dgm:pt>
    <dgm:pt modelId="{CBF76367-79F4-4AC4-9BCA-6D3404FB29C1}" type="pres">
      <dgm:prSet presAssocID="{163F7201-1FBE-4772-BE85-D67A69893B85}" presName="compNode" presStyleCnt="0"/>
      <dgm:spPr/>
    </dgm:pt>
    <dgm:pt modelId="{D959DAFD-337F-4EDB-BD57-7A85D217B8A2}" type="pres">
      <dgm:prSet presAssocID="{163F7201-1FBE-4772-BE85-D67A69893B85}" presName="bgRect" presStyleLbl="bgShp" presStyleIdx="2" presStyleCnt="5"/>
      <dgm:spPr/>
    </dgm:pt>
    <dgm:pt modelId="{AADBE115-8F27-410C-B0EC-C8FFAB86B63E}" type="pres">
      <dgm:prSet presAssocID="{163F7201-1FBE-4772-BE85-D67A69893B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0D0EBC23-0FF8-4652-A332-292A30A1A32F}" type="pres">
      <dgm:prSet presAssocID="{163F7201-1FBE-4772-BE85-D67A69893B85}" presName="spaceRect" presStyleCnt="0"/>
      <dgm:spPr/>
    </dgm:pt>
    <dgm:pt modelId="{B457A4DD-BC79-465C-8697-17431E7A9AB7}" type="pres">
      <dgm:prSet presAssocID="{163F7201-1FBE-4772-BE85-D67A69893B85}" presName="parTx" presStyleLbl="revTx" presStyleIdx="2" presStyleCnt="5">
        <dgm:presLayoutVars>
          <dgm:chMax val="0"/>
          <dgm:chPref val="0"/>
        </dgm:presLayoutVars>
      </dgm:prSet>
      <dgm:spPr/>
    </dgm:pt>
    <dgm:pt modelId="{E381F518-1D2E-4D9E-A698-CA9B9A5A93C0}" type="pres">
      <dgm:prSet presAssocID="{AEEB4E84-6C13-493A-AD11-24F5FF421531}" presName="sibTrans" presStyleCnt="0"/>
      <dgm:spPr/>
    </dgm:pt>
    <dgm:pt modelId="{E96BC28C-C7CB-48F0-8CAD-EDBE5AD5C58F}" type="pres">
      <dgm:prSet presAssocID="{07CB7950-3F0B-4577-8923-BB1CF4102D27}" presName="compNode" presStyleCnt="0"/>
      <dgm:spPr/>
    </dgm:pt>
    <dgm:pt modelId="{0A854AA6-B104-4D3C-B66E-D951926D7CDE}" type="pres">
      <dgm:prSet presAssocID="{07CB7950-3F0B-4577-8923-BB1CF4102D27}" presName="bgRect" presStyleLbl="bgShp" presStyleIdx="3" presStyleCnt="5"/>
      <dgm:spPr/>
    </dgm:pt>
    <dgm:pt modelId="{A64EC074-C8FB-424B-A2CE-6F49CCDCA4B8}" type="pres">
      <dgm:prSet presAssocID="{07CB7950-3F0B-4577-8923-BB1CF4102D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4B3BA5-FB48-4D95-B5A6-496972CEA6EB}" type="pres">
      <dgm:prSet presAssocID="{07CB7950-3F0B-4577-8923-BB1CF4102D27}" presName="spaceRect" presStyleCnt="0"/>
      <dgm:spPr/>
    </dgm:pt>
    <dgm:pt modelId="{C20A435D-2254-4245-9E72-481550F28211}" type="pres">
      <dgm:prSet presAssocID="{07CB7950-3F0B-4577-8923-BB1CF4102D27}" presName="parTx" presStyleLbl="revTx" presStyleIdx="3" presStyleCnt="5">
        <dgm:presLayoutVars>
          <dgm:chMax val="0"/>
          <dgm:chPref val="0"/>
        </dgm:presLayoutVars>
      </dgm:prSet>
      <dgm:spPr/>
    </dgm:pt>
    <dgm:pt modelId="{A570C96F-29FA-465F-8902-9C3A79237AF0}" type="pres">
      <dgm:prSet presAssocID="{61AE16DD-C0F0-462F-A6D9-3C4F51DCBEF6}" presName="sibTrans" presStyleCnt="0"/>
      <dgm:spPr/>
    </dgm:pt>
    <dgm:pt modelId="{FA2F366D-DA26-4A20-AED7-32128687B4ED}" type="pres">
      <dgm:prSet presAssocID="{831E17F4-09C4-4D4C-B0B5-A1E01DA5B001}" presName="compNode" presStyleCnt="0"/>
      <dgm:spPr/>
    </dgm:pt>
    <dgm:pt modelId="{9766F645-8FF6-4998-A091-07E5634BD3E4}" type="pres">
      <dgm:prSet presAssocID="{831E17F4-09C4-4D4C-B0B5-A1E01DA5B001}" presName="bgRect" presStyleLbl="bgShp" presStyleIdx="4" presStyleCnt="5"/>
      <dgm:spPr/>
    </dgm:pt>
    <dgm:pt modelId="{58A16BAE-E14E-433C-ACA4-F004D8BAB08F}" type="pres">
      <dgm:prSet presAssocID="{831E17F4-09C4-4D4C-B0B5-A1E01DA5B0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542BD9-A6B3-4396-97B1-DA839AEDF74C}" type="pres">
      <dgm:prSet presAssocID="{831E17F4-09C4-4D4C-B0B5-A1E01DA5B001}" presName="spaceRect" presStyleCnt="0"/>
      <dgm:spPr/>
    </dgm:pt>
    <dgm:pt modelId="{70717F5B-5860-434E-A385-78991710FD3A}" type="pres">
      <dgm:prSet presAssocID="{831E17F4-09C4-4D4C-B0B5-A1E01DA5B0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326F12-FB2E-44A2-9F02-AD7BAC95FAAB}" srcId="{A5F977FF-ED27-4D01-9B78-612173D099C1}" destId="{07CB7950-3F0B-4577-8923-BB1CF4102D27}" srcOrd="3" destOrd="0" parTransId="{717BAE35-25FE-4D4F-AC68-BFAAB0631024}" sibTransId="{61AE16DD-C0F0-462F-A6D9-3C4F51DCBEF6}"/>
    <dgm:cxn modelId="{62A61824-0F38-4557-BB77-2ECEB1D06E4F}" type="presOf" srcId="{831E17F4-09C4-4D4C-B0B5-A1E01DA5B001}" destId="{70717F5B-5860-434E-A385-78991710FD3A}" srcOrd="0" destOrd="0" presId="urn:microsoft.com/office/officeart/2018/2/layout/IconVerticalSolidList"/>
    <dgm:cxn modelId="{15248D5C-832D-43DB-A78E-360CA6DED450}" srcId="{A5F977FF-ED27-4D01-9B78-612173D099C1}" destId="{7C6BC2C4-7FAD-4301-90A5-F4840430706C}" srcOrd="1" destOrd="0" parTransId="{A383C85A-FA8F-4149-B904-DD28A82AA788}" sibTransId="{FFE5BE92-7DED-430B-AC8E-022D4C5D3EC3}"/>
    <dgm:cxn modelId="{36479147-CCFE-4178-BD86-1F8DB2AD786B}" type="presOf" srcId="{163F7201-1FBE-4772-BE85-D67A69893B85}" destId="{B457A4DD-BC79-465C-8697-17431E7A9AB7}" srcOrd="0" destOrd="0" presId="urn:microsoft.com/office/officeart/2018/2/layout/IconVerticalSolidList"/>
    <dgm:cxn modelId="{E3576359-95CD-4BE7-8E13-C5E256D57553}" type="presOf" srcId="{A5F977FF-ED27-4D01-9B78-612173D099C1}" destId="{374D4249-E4A7-414D-BB1E-9EEC85002D19}" srcOrd="0" destOrd="0" presId="urn:microsoft.com/office/officeart/2018/2/layout/IconVerticalSolidList"/>
    <dgm:cxn modelId="{41EDA67A-D5BD-4EC7-858C-C896E39A902E}" srcId="{A5F977FF-ED27-4D01-9B78-612173D099C1}" destId="{163F7201-1FBE-4772-BE85-D67A69893B85}" srcOrd="2" destOrd="0" parTransId="{A4C9E3EC-993C-4000-B899-3852203AD1D5}" sibTransId="{AEEB4E84-6C13-493A-AD11-24F5FF421531}"/>
    <dgm:cxn modelId="{70421D96-5D3B-4CEE-9A9F-D43390959920}" type="presOf" srcId="{C1FB4F4F-92DD-40CF-A590-F3CC3D0A8079}" destId="{83D23955-DA62-416B-9B1A-7E1B42C432C2}" srcOrd="0" destOrd="0" presId="urn:microsoft.com/office/officeart/2018/2/layout/IconVerticalSolidList"/>
    <dgm:cxn modelId="{D1D0FDB5-F701-4D51-9C75-ABE93AD5F658}" type="presOf" srcId="{7C6BC2C4-7FAD-4301-90A5-F4840430706C}" destId="{BB3241D9-4B98-4EFA-A072-7EFB26171033}" srcOrd="0" destOrd="0" presId="urn:microsoft.com/office/officeart/2018/2/layout/IconVerticalSolidList"/>
    <dgm:cxn modelId="{180406C3-B381-4ED5-89E2-1E700762043F}" srcId="{A5F977FF-ED27-4D01-9B78-612173D099C1}" destId="{831E17F4-09C4-4D4C-B0B5-A1E01DA5B001}" srcOrd="4" destOrd="0" parTransId="{43D22C23-ABE6-45A3-A100-9B747EF1AD47}" sibTransId="{387F2830-D886-4D5D-9FB9-E8A21B85BB0F}"/>
    <dgm:cxn modelId="{21667CC8-809B-4B57-87C7-37C7999572B9}" type="presOf" srcId="{07CB7950-3F0B-4577-8923-BB1CF4102D27}" destId="{C20A435D-2254-4245-9E72-481550F28211}" srcOrd="0" destOrd="0" presId="urn:microsoft.com/office/officeart/2018/2/layout/IconVerticalSolidList"/>
    <dgm:cxn modelId="{381A3ECB-1D1F-4D76-BC5B-8683EE3D19A8}" srcId="{A5F977FF-ED27-4D01-9B78-612173D099C1}" destId="{C1FB4F4F-92DD-40CF-A590-F3CC3D0A8079}" srcOrd="0" destOrd="0" parTransId="{850D84CA-149F-488F-9A82-3D0F7C4A9DBD}" sibTransId="{ED08DF48-F8E0-41C9-9BB5-BECB76E7C42D}"/>
    <dgm:cxn modelId="{0D265FDA-2E55-431E-ADCC-60E76D298A04}" type="presParOf" srcId="{374D4249-E4A7-414D-BB1E-9EEC85002D19}" destId="{394FBE04-6910-4C39-9CBD-7986CE3EE5D1}" srcOrd="0" destOrd="0" presId="urn:microsoft.com/office/officeart/2018/2/layout/IconVerticalSolidList"/>
    <dgm:cxn modelId="{8B080E7C-3691-4AD9-8B6C-114F8F931540}" type="presParOf" srcId="{394FBE04-6910-4C39-9CBD-7986CE3EE5D1}" destId="{7A6CDC69-8ACA-4691-B475-FBB5ADFF6E02}" srcOrd="0" destOrd="0" presId="urn:microsoft.com/office/officeart/2018/2/layout/IconVerticalSolidList"/>
    <dgm:cxn modelId="{26DC3326-E832-437C-B0C5-1A7C4C72933C}" type="presParOf" srcId="{394FBE04-6910-4C39-9CBD-7986CE3EE5D1}" destId="{95B053BB-AF22-4FC9-9F3B-827301B4677C}" srcOrd="1" destOrd="0" presId="urn:microsoft.com/office/officeart/2018/2/layout/IconVerticalSolidList"/>
    <dgm:cxn modelId="{D6B71C57-6346-48EF-B854-AB9D22113B02}" type="presParOf" srcId="{394FBE04-6910-4C39-9CBD-7986CE3EE5D1}" destId="{CACED12E-8DB0-4592-8396-14C006F87481}" srcOrd="2" destOrd="0" presId="urn:microsoft.com/office/officeart/2018/2/layout/IconVerticalSolidList"/>
    <dgm:cxn modelId="{2A228A3B-1224-46B5-BA1F-D79DC0E847BE}" type="presParOf" srcId="{394FBE04-6910-4C39-9CBD-7986CE3EE5D1}" destId="{83D23955-DA62-416B-9B1A-7E1B42C432C2}" srcOrd="3" destOrd="0" presId="urn:microsoft.com/office/officeart/2018/2/layout/IconVerticalSolidList"/>
    <dgm:cxn modelId="{9BF419D7-D656-4F03-9A82-BFA402B0FB4E}" type="presParOf" srcId="{374D4249-E4A7-414D-BB1E-9EEC85002D19}" destId="{0C31D014-E227-420C-9C9E-62A12DD987B3}" srcOrd="1" destOrd="0" presId="urn:microsoft.com/office/officeart/2018/2/layout/IconVerticalSolidList"/>
    <dgm:cxn modelId="{95F9FB0C-3A96-4806-B866-B4AD402988F2}" type="presParOf" srcId="{374D4249-E4A7-414D-BB1E-9EEC85002D19}" destId="{93FF91D8-0906-4402-AA01-7826BE661E1C}" srcOrd="2" destOrd="0" presId="urn:microsoft.com/office/officeart/2018/2/layout/IconVerticalSolidList"/>
    <dgm:cxn modelId="{D7C28319-437E-4CAA-8FD9-682AC7522369}" type="presParOf" srcId="{93FF91D8-0906-4402-AA01-7826BE661E1C}" destId="{FD3B2FFB-7B33-4178-A588-6D3A904545ED}" srcOrd="0" destOrd="0" presId="urn:microsoft.com/office/officeart/2018/2/layout/IconVerticalSolidList"/>
    <dgm:cxn modelId="{AB036EB8-4B1A-40DE-8EBA-26C338BBC7FB}" type="presParOf" srcId="{93FF91D8-0906-4402-AA01-7826BE661E1C}" destId="{ADEBB711-D6B4-4285-8A06-1F7F00C9E1D2}" srcOrd="1" destOrd="0" presId="urn:microsoft.com/office/officeart/2018/2/layout/IconVerticalSolidList"/>
    <dgm:cxn modelId="{D96640B8-BA34-43DE-A812-AE9BB9021EA2}" type="presParOf" srcId="{93FF91D8-0906-4402-AA01-7826BE661E1C}" destId="{3166D682-E5C4-4470-8784-2071F5171DCF}" srcOrd="2" destOrd="0" presId="urn:microsoft.com/office/officeart/2018/2/layout/IconVerticalSolidList"/>
    <dgm:cxn modelId="{03CD9399-A880-406D-AD51-828EDEBA2A1D}" type="presParOf" srcId="{93FF91D8-0906-4402-AA01-7826BE661E1C}" destId="{BB3241D9-4B98-4EFA-A072-7EFB26171033}" srcOrd="3" destOrd="0" presId="urn:microsoft.com/office/officeart/2018/2/layout/IconVerticalSolidList"/>
    <dgm:cxn modelId="{BCCCD8D1-3DF7-4998-8351-7C10EE1FDA52}" type="presParOf" srcId="{374D4249-E4A7-414D-BB1E-9EEC85002D19}" destId="{A061994B-3F83-4409-BC3C-C9A97ECDDBD5}" srcOrd="3" destOrd="0" presId="urn:microsoft.com/office/officeart/2018/2/layout/IconVerticalSolidList"/>
    <dgm:cxn modelId="{046111FC-E877-4E26-AAA9-F9ACA684C888}" type="presParOf" srcId="{374D4249-E4A7-414D-BB1E-9EEC85002D19}" destId="{CBF76367-79F4-4AC4-9BCA-6D3404FB29C1}" srcOrd="4" destOrd="0" presId="urn:microsoft.com/office/officeart/2018/2/layout/IconVerticalSolidList"/>
    <dgm:cxn modelId="{065897AC-D48B-48C6-BBF5-8E31553A286A}" type="presParOf" srcId="{CBF76367-79F4-4AC4-9BCA-6D3404FB29C1}" destId="{D959DAFD-337F-4EDB-BD57-7A85D217B8A2}" srcOrd="0" destOrd="0" presId="urn:microsoft.com/office/officeart/2018/2/layout/IconVerticalSolidList"/>
    <dgm:cxn modelId="{648C7CA2-0C26-4363-A533-4F286E2E9C6C}" type="presParOf" srcId="{CBF76367-79F4-4AC4-9BCA-6D3404FB29C1}" destId="{AADBE115-8F27-410C-B0EC-C8FFAB86B63E}" srcOrd="1" destOrd="0" presId="urn:microsoft.com/office/officeart/2018/2/layout/IconVerticalSolidList"/>
    <dgm:cxn modelId="{8BF2AD0A-E31C-43E9-936D-323D620DB8A6}" type="presParOf" srcId="{CBF76367-79F4-4AC4-9BCA-6D3404FB29C1}" destId="{0D0EBC23-0FF8-4652-A332-292A30A1A32F}" srcOrd="2" destOrd="0" presId="urn:microsoft.com/office/officeart/2018/2/layout/IconVerticalSolidList"/>
    <dgm:cxn modelId="{C587CCBA-173C-4C1C-8BAE-C7BFE5B9F980}" type="presParOf" srcId="{CBF76367-79F4-4AC4-9BCA-6D3404FB29C1}" destId="{B457A4DD-BC79-465C-8697-17431E7A9AB7}" srcOrd="3" destOrd="0" presId="urn:microsoft.com/office/officeart/2018/2/layout/IconVerticalSolidList"/>
    <dgm:cxn modelId="{1C495E2A-AD0A-4B4D-B95F-B1B0FF586931}" type="presParOf" srcId="{374D4249-E4A7-414D-BB1E-9EEC85002D19}" destId="{E381F518-1D2E-4D9E-A698-CA9B9A5A93C0}" srcOrd="5" destOrd="0" presId="urn:microsoft.com/office/officeart/2018/2/layout/IconVerticalSolidList"/>
    <dgm:cxn modelId="{2DF3C953-6FAB-4BB4-A8BC-362ED77642DD}" type="presParOf" srcId="{374D4249-E4A7-414D-BB1E-9EEC85002D19}" destId="{E96BC28C-C7CB-48F0-8CAD-EDBE5AD5C58F}" srcOrd="6" destOrd="0" presId="urn:microsoft.com/office/officeart/2018/2/layout/IconVerticalSolidList"/>
    <dgm:cxn modelId="{720D80CC-88FE-4B50-96A1-7FC41473E609}" type="presParOf" srcId="{E96BC28C-C7CB-48F0-8CAD-EDBE5AD5C58F}" destId="{0A854AA6-B104-4D3C-B66E-D951926D7CDE}" srcOrd="0" destOrd="0" presId="urn:microsoft.com/office/officeart/2018/2/layout/IconVerticalSolidList"/>
    <dgm:cxn modelId="{23D3FE1B-C945-49F4-BFAC-69AAFA30D948}" type="presParOf" srcId="{E96BC28C-C7CB-48F0-8CAD-EDBE5AD5C58F}" destId="{A64EC074-C8FB-424B-A2CE-6F49CCDCA4B8}" srcOrd="1" destOrd="0" presId="urn:microsoft.com/office/officeart/2018/2/layout/IconVerticalSolidList"/>
    <dgm:cxn modelId="{8A63CD98-6C8F-489E-AAFB-A1866BB7B5B9}" type="presParOf" srcId="{E96BC28C-C7CB-48F0-8CAD-EDBE5AD5C58F}" destId="{AA4B3BA5-FB48-4D95-B5A6-496972CEA6EB}" srcOrd="2" destOrd="0" presId="urn:microsoft.com/office/officeart/2018/2/layout/IconVerticalSolidList"/>
    <dgm:cxn modelId="{AEEACBCE-EA03-47CF-A39F-3B323B745656}" type="presParOf" srcId="{E96BC28C-C7CB-48F0-8CAD-EDBE5AD5C58F}" destId="{C20A435D-2254-4245-9E72-481550F28211}" srcOrd="3" destOrd="0" presId="urn:microsoft.com/office/officeart/2018/2/layout/IconVerticalSolidList"/>
    <dgm:cxn modelId="{4A4A6C9B-B1BF-4E08-B1CD-74741D9A61ED}" type="presParOf" srcId="{374D4249-E4A7-414D-BB1E-9EEC85002D19}" destId="{A570C96F-29FA-465F-8902-9C3A79237AF0}" srcOrd="7" destOrd="0" presId="urn:microsoft.com/office/officeart/2018/2/layout/IconVerticalSolidList"/>
    <dgm:cxn modelId="{36F2A3D8-F353-4C8C-98C2-E303FCAD1A8A}" type="presParOf" srcId="{374D4249-E4A7-414D-BB1E-9EEC85002D19}" destId="{FA2F366D-DA26-4A20-AED7-32128687B4ED}" srcOrd="8" destOrd="0" presId="urn:microsoft.com/office/officeart/2018/2/layout/IconVerticalSolidList"/>
    <dgm:cxn modelId="{A00B3A3B-FB79-412E-A55A-85E97FBDA30E}" type="presParOf" srcId="{FA2F366D-DA26-4A20-AED7-32128687B4ED}" destId="{9766F645-8FF6-4998-A091-07E5634BD3E4}" srcOrd="0" destOrd="0" presId="urn:microsoft.com/office/officeart/2018/2/layout/IconVerticalSolidList"/>
    <dgm:cxn modelId="{5DECF06C-DEFD-4636-9C40-422E9E01D944}" type="presParOf" srcId="{FA2F366D-DA26-4A20-AED7-32128687B4ED}" destId="{58A16BAE-E14E-433C-ACA4-F004D8BAB08F}" srcOrd="1" destOrd="0" presId="urn:microsoft.com/office/officeart/2018/2/layout/IconVerticalSolidList"/>
    <dgm:cxn modelId="{AD75E302-9D63-49BE-A883-FF7A843341E1}" type="presParOf" srcId="{FA2F366D-DA26-4A20-AED7-32128687B4ED}" destId="{00542BD9-A6B3-4396-97B1-DA839AEDF74C}" srcOrd="2" destOrd="0" presId="urn:microsoft.com/office/officeart/2018/2/layout/IconVerticalSolidList"/>
    <dgm:cxn modelId="{8420DFBF-D397-4FF2-83CC-5223576C848D}" type="presParOf" srcId="{FA2F366D-DA26-4A20-AED7-32128687B4ED}" destId="{70717F5B-5860-434E-A385-78991710FD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FF951-73D4-4B47-8DB8-E7B5F1AF6D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A6ECCB-9D2A-48C7-B8B3-A7D2AAE1F8D7}">
      <dgm:prSet/>
      <dgm:spPr/>
      <dgm:t>
        <a:bodyPr/>
        <a:lstStyle/>
        <a:p>
          <a:r>
            <a:rPr lang="en-US"/>
            <a:t>Location analytics</a:t>
          </a:r>
        </a:p>
      </dgm:t>
    </dgm:pt>
    <dgm:pt modelId="{18A3E018-B802-4953-BEC6-8DAF718AE417}" type="parTrans" cxnId="{202DFFB5-0E28-43CE-9748-A95057732FCA}">
      <dgm:prSet/>
      <dgm:spPr/>
      <dgm:t>
        <a:bodyPr/>
        <a:lstStyle/>
        <a:p>
          <a:endParaRPr lang="en-US"/>
        </a:p>
      </dgm:t>
    </dgm:pt>
    <dgm:pt modelId="{5CC94912-9DDC-497B-89E6-7DFE9C7E4043}" type="sibTrans" cxnId="{202DFFB5-0E28-43CE-9748-A95057732FCA}">
      <dgm:prSet/>
      <dgm:spPr/>
      <dgm:t>
        <a:bodyPr/>
        <a:lstStyle/>
        <a:p>
          <a:endParaRPr lang="en-US"/>
        </a:p>
      </dgm:t>
    </dgm:pt>
    <dgm:pt modelId="{80F59C17-EA65-4A26-8DE5-4907E871F261}">
      <dgm:prSet/>
      <dgm:spPr/>
      <dgm:t>
        <a:bodyPr/>
        <a:lstStyle/>
        <a:p>
          <a:r>
            <a:rPr lang="en-US"/>
            <a:t>Search and Rescue</a:t>
          </a:r>
        </a:p>
      </dgm:t>
    </dgm:pt>
    <dgm:pt modelId="{BEF9CD9A-CABA-41AF-9CC2-F6AB533B18E1}" type="parTrans" cxnId="{A4E0146D-2763-49AA-926A-4F925AA70EFB}">
      <dgm:prSet/>
      <dgm:spPr/>
      <dgm:t>
        <a:bodyPr/>
        <a:lstStyle/>
        <a:p>
          <a:endParaRPr lang="en-US"/>
        </a:p>
      </dgm:t>
    </dgm:pt>
    <dgm:pt modelId="{5091DC06-010E-4C2D-BB31-933283C1425E}" type="sibTrans" cxnId="{A4E0146D-2763-49AA-926A-4F925AA70EFB}">
      <dgm:prSet/>
      <dgm:spPr/>
      <dgm:t>
        <a:bodyPr/>
        <a:lstStyle/>
        <a:p>
          <a:endParaRPr lang="en-US"/>
        </a:p>
      </dgm:t>
    </dgm:pt>
    <dgm:pt modelId="{1C3A84B7-8BCD-44C8-9741-E5BBF54DC42C}">
      <dgm:prSet/>
      <dgm:spPr/>
      <dgm:t>
        <a:bodyPr/>
        <a:lstStyle/>
        <a:p>
          <a:r>
            <a:rPr lang="en-US"/>
            <a:t>Privacy and Security</a:t>
          </a:r>
        </a:p>
      </dgm:t>
    </dgm:pt>
    <dgm:pt modelId="{26D6D1B0-2BD8-4CF5-AF0E-2A4BADE884BE}" type="parTrans" cxnId="{24047321-8B74-49ED-8C19-E2CAAD64506D}">
      <dgm:prSet/>
      <dgm:spPr/>
      <dgm:t>
        <a:bodyPr/>
        <a:lstStyle/>
        <a:p>
          <a:endParaRPr lang="en-US"/>
        </a:p>
      </dgm:t>
    </dgm:pt>
    <dgm:pt modelId="{332A276B-C582-4BB2-BB93-9636A930F886}" type="sibTrans" cxnId="{24047321-8B74-49ED-8C19-E2CAAD64506D}">
      <dgm:prSet/>
      <dgm:spPr/>
      <dgm:t>
        <a:bodyPr/>
        <a:lstStyle/>
        <a:p>
          <a:endParaRPr lang="en-US"/>
        </a:p>
      </dgm:t>
    </dgm:pt>
    <dgm:pt modelId="{817954BD-3DF4-424A-B3E0-DA5B048D88C1}" type="pres">
      <dgm:prSet presAssocID="{55EFF951-73D4-4B47-8DB8-E7B5F1AF6D6E}" presName="root" presStyleCnt="0">
        <dgm:presLayoutVars>
          <dgm:dir/>
          <dgm:resizeHandles val="exact"/>
        </dgm:presLayoutVars>
      </dgm:prSet>
      <dgm:spPr/>
    </dgm:pt>
    <dgm:pt modelId="{5EC227D8-EA6A-40C7-B419-D4CB88CF616E}" type="pres">
      <dgm:prSet presAssocID="{0EA6ECCB-9D2A-48C7-B8B3-A7D2AAE1F8D7}" presName="compNode" presStyleCnt="0"/>
      <dgm:spPr/>
    </dgm:pt>
    <dgm:pt modelId="{212F8B48-9778-4CB9-A204-FCFD705084E3}" type="pres">
      <dgm:prSet presAssocID="{0EA6ECCB-9D2A-48C7-B8B3-A7D2AAE1F8D7}" presName="bgRect" presStyleLbl="bgShp" presStyleIdx="0" presStyleCnt="3"/>
      <dgm:spPr/>
    </dgm:pt>
    <dgm:pt modelId="{65142032-3D02-48A7-ABB6-59DE81A5CB9D}" type="pres">
      <dgm:prSet presAssocID="{0EA6ECCB-9D2A-48C7-B8B3-A7D2AAE1F8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C0B3EB7-12FA-479C-8FA9-F6D05AEA1C0C}" type="pres">
      <dgm:prSet presAssocID="{0EA6ECCB-9D2A-48C7-B8B3-A7D2AAE1F8D7}" presName="spaceRect" presStyleCnt="0"/>
      <dgm:spPr/>
    </dgm:pt>
    <dgm:pt modelId="{9C281638-B31C-49B3-886D-0726D3323FF8}" type="pres">
      <dgm:prSet presAssocID="{0EA6ECCB-9D2A-48C7-B8B3-A7D2AAE1F8D7}" presName="parTx" presStyleLbl="revTx" presStyleIdx="0" presStyleCnt="3">
        <dgm:presLayoutVars>
          <dgm:chMax val="0"/>
          <dgm:chPref val="0"/>
        </dgm:presLayoutVars>
      </dgm:prSet>
      <dgm:spPr/>
    </dgm:pt>
    <dgm:pt modelId="{3C1FD471-EB28-4FFD-8507-A064D4A952C7}" type="pres">
      <dgm:prSet presAssocID="{5CC94912-9DDC-497B-89E6-7DFE9C7E4043}" presName="sibTrans" presStyleCnt="0"/>
      <dgm:spPr/>
    </dgm:pt>
    <dgm:pt modelId="{155D94AC-E75A-40DA-997B-E3077472591C}" type="pres">
      <dgm:prSet presAssocID="{80F59C17-EA65-4A26-8DE5-4907E871F261}" presName="compNode" presStyleCnt="0"/>
      <dgm:spPr/>
    </dgm:pt>
    <dgm:pt modelId="{D26165CD-87B4-421D-9462-C3A646260069}" type="pres">
      <dgm:prSet presAssocID="{80F59C17-EA65-4A26-8DE5-4907E871F261}" presName="bgRect" presStyleLbl="bgShp" presStyleIdx="1" presStyleCnt="3"/>
      <dgm:spPr/>
    </dgm:pt>
    <dgm:pt modelId="{EB2DDCD7-18EB-4734-885F-DFF9A56F8D72}" type="pres">
      <dgm:prSet presAssocID="{80F59C17-EA65-4A26-8DE5-4907E871F2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AD445DCB-330E-4D18-A355-2DF702B07B9F}" type="pres">
      <dgm:prSet presAssocID="{80F59C17-EA65-4A26-8DE5-4907E871F261}" presName="spaceRect" presStyleCnt="0"/>
      <dgm:spPr/>
    </dgm:pt>
    <dgm:pt modelId="{9700957F-8701-4D35-A59B-727D59220661}" type="pres">
      <dgm:prSet presAssocID="{80F59C17-EA65-4A26-8DE5-4907E871F261}" presName="parTx" presStyleLbl="revTx" presStyleIdx="1" presStyleCnt="3">
        <dgm:presLayoutVars>
          <dgm:chMax val="0"/>
          <dgm:chPref val="0"/>
        </dgm:presLayoutVars>
      </dgm:prSet>
      <dgm:spPr/>
    </dgm:pt>
    <dgm:pt modelId="{E47DA25C-DC5E-40D8-8CF8-88BB98FAD7F2}" type="pres">
      <dgm:prSet presAssocID="{5091DC06-010E-4C2D-BB31-933283C1425E}" presName="sibTrans" presStyleCnt="0"/>
      <dgm:spPr/>
    </dgm:pt>
    <dgm:pt modelId="{6C9C56E9-6CEC-4E04-84A5-18AC0B50256E}" type="pres">
      <dgm:prSet presAssocID="{1C3A84B7-8BCD-44C8-9741-E5BBF54DC42C}" presName="compNode" presStyleCnt="0"/>
      <dgm:spPr/>
    </dgm:pt>
    <dgm:pt modelId="{B577A2AC-5E2E-46C6-B5A2-FF13D78E8B4A}" type="pres">
      <dgm:prSet presAssocID="{1C3A84B7-8BCD-44C8-9741-E5BBF54DC42C}" presName="bgRect" presStyleLbl="bgShp" presStyleIdx="2" presStyleCnt="3"/>
      <dgm:spPr/>
    </dgm:pt>
    <dgm:pt modelId="{2D281C69-333B-4358-8F97-63E305A1BDF5}" type="pres">
      <dgm:prSet presAssocID="{1C3A84B7-8BCD-44C8-9741-E5BBF54DC4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AC55314-7032-47D8-941F-8BBD68CFEC78}" type="pres">
      <dgm:prSet presAssocID="{1C3A84B7-8BCD-44C8-9741-E5BBF54DC42C}" presName="spaceRect" presStyleCnt="0"/>
      <dgm:spPr/>
    </dgm:pt>
    <dgm:pt modelId="{F04A6C0D-CB3A-4FB1-90ED-68227067BE3F}" type="pres">
      <dgm:prSet presAssocID="{1C3A84B7-8BCD-44C8-9741-E5BBF54DC4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047321-8B74-49ED-8C19-E2CAAD64506D}" srcId="{55EFF951-73D4-4B47-8DB8-E7B5F1AF6D6E}" destId="{1C3A84B7-8BCD-44C8-9741-E5BBF54DC42C}" srcOrd="2" destOrd="0" parTransId="{26D6D1B0-2BD8-4CF5-AF0E-2A4BADE884BE}" sibTransId="{332A276B-C582-4BB2-BB93-9636A930F886}"/>
    <dgm:cxn modelId="{6A2C8637-C21B-46C6-AA0B-F84264DF82BD}" type="presOf" srcId="{1C3A84B7-8BCD-44C8-9741-E5BBF54DC42C}" destId="{F04A6C0D-CB3A-4FB1-90ED-68227067BE3F}" srcOrd="0" destOrd="0" presId="urn:microsoft.com/office/officeart/2018/2/layout/IconVerticalSolidList"/>
    <dgm:cxn modelId="{1B979D3A-ADE8-4DC3-9324-ACECCB3E2D9A}" type="presOf" srcId="{80F59C17-EA65-4A26-8DE5-4907E871F261}" destId="{9700957F-8701-4D35-A59B-727D59220661}" srcOrd="0" destOrd="0" presId="urn:microsoft.com/office/officeart/2018/2/layout/IconVerticalSolidList"/>
    <dgm:cxn modelId="{A4E0146D-2763-49AA-926A-4F925AA70EFB}" srcId="{55EFF951-73D4-4B47-8DB8-E7B5F1AF6D6E}" destId="{80F59C17-EA65-4A26-8DE5-4907E871F261}" srcOrd="1" destOrd="0" parTransId="{BEF9CD9A-CABA-41AF-9CC2-F6AB533B18E1}" sibTransId="{5091DC06-010E-4C2D-BB31-933283C1425E}"/>
    <dgm:cxn modelId="{A1A39F8F-B4A1-4E75-BFCC-29392572C639}" type="presOf" srcId="{0EA6ECCB-9D2A-48C7-B8B3-A7D2AAE1F8D7}" destId="{9C281638-B31C-49B3-886D-0726D3323FF8}" srcOrd="0" destOrd="0" presId="urn:microsoft.com/office/officeart/2018/2/layout/IconVerticalSolidList"/>
    <dgm:cxn modelId="{202DFFB5-0E28-43CE-9748-A95057732FCA}" srcId="{55EFF951-73D4-4B47-8DB8-E7B5F1AF6D6E}" destId="{0EA6ECCB-9D2A-48C7-B8B3-A7D2AAE1F8D7}" srcOrd="0" destOrd="0" parTransId="{18A3E018-B802-4953-BEC6-8DAF718AE417}" sibTransId="{5CC94912-9DDC-497B-89E6-7DFE9C7E4043}"/>
    <dgm:cxn modelId="{E92944F6-4638-4993-812F-107C1473F6D4}" type="presOf" srcId="{55EFF951-73D4-4B47-8DB8-E7B5F1AF6D6E}" destId="{817954BD-3DF4-424A-B3E0-DA5B048D88C1}" srcOrd="0" destOrd="0" presId="urn:microsoft.com/office/officeart/2018/2/layout/IconVerticalSolidList"/>
    <dgm:cxn modelId="{59EA318B-9DC5-432F-8D51-3FF8E9DAD771}" type="presParOf" srcId="{817954BD-3DF4-424A-B3E0-DA5B048D88C1}" destId="{5EC227D8-EA6A-40C7-B419-D4CB88CF616E}" srcOrd="0" destOrd="0" presId="urn:microsoft.com/office/officeart/2018/2/layout/IconVerticalSolidList"/>
    <dgm:cxn modelId="{D77CD232-61EF-4466-835A-E6957AC8451B}" type="presParOf" srcId="{5EC227D8-EA6A-40C7-B419-D4CB88CF616E}" destId="{212F8B48-9778-4CB9-A204-FCFD705084E3}" srcOrd="0" destOrd="0" presId="urn:microsoft.com/office/officeart/2018/2/layout/IconVerticalSolidList"/>
    <dgm:cxn modelId="{634D8160-8FB5-4E5C-B8DE-C4850C5B14FB}" type="presParOf" srcId="{5EC227D8-EA6A-40C7-B419-D4CB88CF616E}" destId="{65142032-3D02-48A7-ABB6-59DE81A5CB9D}" srcOrd="1" destOrd="0" presId="urn:microsoft.com/office/officeart/2018/2/layout/IconVerticalSolidList"/>
    <dgm:cxn modelId="{5AF87C72-BAE8-47BB-9D50-04806E3BD1F7}" type="presParOf" srcId="{5EC227D8-EA6A-40C7-B419-D4CB88CF616E}" destId="{8C0B3EB7-12FA-479C-8FA9-F6D05AEA1C0C}" srcOrd="2" destOrd="0" presId="urn:microsoft.com/office/officeart/2018/2/layout/IconVerticalSolidList"/>
    <dgm:cxn modelId="{0087B8D1-8900-4AB1-B2BB-208B071C98D3}" type="presParOf" srcId="{5EC227D8-EA6A-40C7-B419-D4CB88CF616E}" destId="{9C281638-B31C-49B3-886D-0726D3323FF8}" srcOrd="3" destOrd="0" presId="urn:microsoft.com/office/officeart/2018/2/layout/IconVerticalSolidList"/>
    <dgm:cxn modelId="{6667F2C7-10A5-44EC-B4B9-12A6DB52E6D6}" type="presParOf" srcId="{817954BD-3DF4-424A-B3E0-DA5B048D88C1}" destId="{3C1FD471-EB28-4FFD-8507-A064D4A952C7}" srcOrd="1" destOrd="0" presId="urn:microsoft.com/office/officeart/2018/2/layout/IconVerticalSolidList"/>
    <dgm:cxn modelId="{B0E249A2-12AF-4BC4-BF21-F54388B9342E}" type="presParOf" srcId="{817954BD-3DF4-424A-B3E0-DA5B048D88C1}" destId="{155D94AC-E75A-40DA-997B-E3077472591C}" srcOrd="2" destOrd="0" presId="urn:microsoft.com/office/officeart/2018/2/layout/IconVerticalSolidList"/>
    <dgm:cxn modelId="{B75F3D76-BFFE-4682-B1FF-AD9F13C9B0CF}" type="presParOf" srcId="{155D94AC-E75A-40DA-997B-E3077472591C}" destId="{D26165CD-87B4-421D-9462-C3A646260069}" srcOrd="0" destOrd="0" presId="urn:microsoft.com/office/officeart/2018/2/layout/IconVerticalSolidList"/>
    <dgm:cxn modelId="{D9515333-4BA7-427C-8E69-D11812A65085}" type="presParOf" srcId="{155D94AC-E75A-40DA-997B-E3077472591C}" destId="{EB2DDCD7-18EB-4734-885F-DFF9A56F8D72}" srcOrd="1" destOrd="0" presId="urn:microsoft.com/office/officeart/2018/2/layout/IconVerticalSolidList"/>
    <dgm:cxn modelId="{957457DC-8C4C-492B-87C5-CE8BA75DCEE8}" type="presParOf" srcId="{155D94AC-E75A-40DA-997B-E3077472591C}" destId="{AD445DCB-330E-4D18-A355-2DF702B07B9F}" srcOrd="2" destOrd="0" presId="urn:microsoft.com/office/officeart/2018/2/layout/IconVerticalSolidList"/>
    <dgm:cxn modelId="{F1D8B24D-D2D0-4EE1-877E-F36EDAD80D9A}" type="presParOf" srcId="{155D94AC-E75A-40DA-997B-E3077472591C}" destId="{9700957F-8701-4D35-A59B-727D59220661}" srcOrd="3" destOrd="0" presId="urn:microsoft.com/office/officeart/2018/2/layout/IconVerticalSolidList"/>
    <dgm:cxn modelId="{B2FF6E5C-E20A-4B92-A4AD-40998DE7AAC1}" type="presParOf" srcId="{817954BD-3DF4-424A-B3E0-DA5B048D88C1}" destId="{E47DA25C-DC5E-40D8-8CF8-88BB98FAD7F2}" srcOrd="3" destOrd="0" presId="urn:microsoft.com/office/officeart/2018/2/layout/IconVerticalSolidList"/>
    <dgm:cxn modelId="{06E755B5-965F-4BEB-A27B-DEE322B88D29}" type="presParOf" srcId="{817954BD-3DF4-424A-B3E0-DA5B048D88C1}" destId="{6C9C56E9-6CEC-4E04-84A5-18AC0B50256E}" srcOrd="4" destOrd="0" presId="urn:microsoft.com/office/officeart/2018/2/layout/IconVerticalSolidList"/>
    <dgm:cxn modelId="{AAA890AF-8E60-4B65-B36D-FAEC46038897}" type="presParOf" srcId="{6C9C56E9-6CEC-4E04-84A5-18AC0B50256E}" destId="{B577A2AC-5E2E-46C6-B5A2-FF13D78E8B4A}" srcOrd="0" destOrd="0" presId="urn:microsoft.com/office/officeart/2018/2/layout/IconVerticalSolidList"/>
    <dgm:cxn modelId="{1E5C5902-6F00-444D-9B1B-7324FAF0342B}" type="presParOf" srcId="{6C9C56E9-6CEC-4E04-84A5-18AC0B50256E}" destId="{2D281C69-333B-4358-8F97-63E305A1BDF5}" srcOrd="1" destOrd="0" presId="urn:microsoft.com/office/officeart/2018/2/layout/IconVerticalSolidList"/>
    <dgm:cxn modelId="{360F1DE7-B018-4C31-BB0E-876F40520752}" type="presParOf" srcId="{6C9C56E9-6CEC-4E04-84A5-18AC0B50256E}" destId="{5AC55314-7032-47D8-941F-8BBD68CFEC78}" srcOrd="2" destOrd="0" presId="urn:microsoft.com/office/officeart/2018/2/layout/IconVerticalSolidList"/>
    <dgm:cxn modelId="{03605A47-6E57-4382-B6EB-87FD24CF4FF2}" type="presParOf" srcId="{6C9C56E9-6CEC-4E04-84A5-18AC0B50256E}" destId="{F04A6C0D-CB3A-4FB1-90ED-68227067BE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C02259-F470-48D7-B0B8-2B38AA28C8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EC0AC8-3156-44D8-AA70-787038180740}">
      <dgm:prSet/>
      <dgm:spPr/>
      <dgm:t>
        <a:bodyPr/>
        <a:lstStyle/>
        <a:p>
          <a:r>
            <a:rPr lang="en-GB"/>
            <a:t>To improve marketing, business teams use probe request information:</a:t>
          </a:r>
          <a:endParaRPr lang="en-US"/>
        </a:p>
      </dgm:t>
    </dgm:pt>
    <dgm:pt modelId="{B357E82A-B047-4449-9AD1-2BE716FC17CC}" type="parTrans" cxnId="{674728C6-9F9B-441F-9061-E99632201BB8}">
      <dgm:prSet/>
      <dgm:spPr/>
      <dgm:t>
        <a:bodyPr/>
        <a:lstStyle/>
        <a:p>
          <a:endParaRPr lang="en-US"/>
        </a:p>
      </dgm:t>
    </dgm:pt>
    <dgm:pt modelId="{35C14928-505E-4822-AC14-8AF203541125}" type="sibTrans" cxnId="{674728C6-9F9B-441F-9061-E99632201BB8}">
      <dgm:prSet/>
      <dgm:spPr/>
      <dgm:t>
        <a:bodyPr/>
        <a:lstStyle/>
        <a:p>
          <a:endParaRPr lang="en-US"/>
        </a:p>
      </dgm:t>
    </dgm:pt>
    <dgm:pt modelId="{F5F14D65-8863-4C93-B20F-35ECB1B0F94C}">
      <dgm:prSet/>
      <dgm:spPr/>
      <dgm:t>
        <a:bodyPr/>
        <a:lstStyle/>
        <a:p>
          <a:r>
            <a:rPr lang="en-GB"/>
            <a:t>To learn how frequently and when shoppers visit a store.</a:t>
          </a:r>
          <a:endParaRPr lang="en-US"/>
        </a:p>
      </dgm:t>
    </dgm:pt>
    <dgm:pt modelId="{18A22414-2ED9-434E-854B-BEBAB2A95AC6}" type="parTrans" cxnId="{6B6344B0-19F9-4B24-80BC-CE1EC37DE6FC}">
      <dgm:prSet/>
      <dgm:spPr/>
      <dgm:t>
        <a:bodyPr/>
        <a:lstStyle/>
        <a:p>
          <a:endParaRPr lang="en-US"/>
        </a:p>
      </dgm:t>
    </dgm:pt>
    <dgm:pt modelId="{BAFC1E10-E215-4FDC-A53A-57E7511AC4EB}" type="sibTrans" cxnId="{6B6344B0-19F9-4B24-80BC-CE1EC37DE6FC}">
      <dgm:prSet/>
      <dgm:spPr/>
      <dgm:t>
        <a:bodyPr/>
        <a:lstStyle/>
        <a:p>
          <a:endParaRPr lang="en-US"/>
        </a:p>
      </dgm:t>
    </dgm:pt>
    <dgm:pt modelId="{5C4EE61F-7529-4B74-933C-314DEEF6E1C1}">
      <dgm:prSet/>
      <dgm:spPr/>
      <dgm:t>
        <a:bodyPr/>
        <a:lstStyle/>
        <a:p>
          <a:r>
            <a:rPr lang="en-GB"/>
            <a:t>For advertisement purposes.</a:t>
          </a:r>
          <a:endParaRPr lang="en-US"/>
        </a:p>
      </dgm:t>
    </dgm:pt>
    <dgm:pt modelId="{BB8F8F39-EB11-485C-AAC2-8A759AE8DEFA}" type="parTrans" cxnId="{58085273-937A-4A35-89F5-AAFFAC8DD6CE}">
      <dgm:prSet/>
      <dgm:spPr/>
      <dgm:t>
        <a:bodyPr/>
        <a:lstStyle/>
        <a:p>
          <a:endParaRPr lang="en-US"/>
        </a:p>
      </dgm:t>
    </dgm:pt>
    <dgm:pt modelId="{597FBDF6-4A2B-4C88-B514-B14B3E6AF352}" type="sibTrans" cxnId="{58085273-937A-4A35-89F5-AAFFAC8DD6CE}">
      <dgm:prSet/>
      <dgm:spPr/>
      <dgm:t>
        <a:bodyPr/>
        <a:lstStyle/>
        <a:p>
          <a:endParaRPr lang="en-US"/>
        </a:p>
      </dgm:t>
    </dgm:pt>
    <dgm:pt modelId="{87380A09-E230-4D54-AAA3-3831542FA093}">
      <dgm:prSet/>
      <dgm:spPr/>
      <dgm:t>
        <a:bodyPr/>
        <a:lstStyle/>
        <a:p>
          <a:r>
            <a:rPr lang="en-GB"/>
            <a:t>To estimate required number of personnel for peak hours.</a:t>
          </a:r>
          <a:endParaRPr lang="en-US"/>
        </a:p>
      </dgm:t>
    </dgm:pt>
    <dgm:pt modelId="{F3B9F721-FA49-4E0B-8508-1C4C888DED86}" type="parTrans" cxnId="{8072AEC0-B950-438E-92F7-445D79F2435D}">
      <dgm:prSet/>
      <dgm:spPr/>
      <dgm:t>
        <a:bodyPr/>
        <a:lstStyle/>
        <a:p>
          <a:endParaRPr lang="en-US"/>
        </a:p>
      </dgm:t>
    </dgm:pt>
    <dgm:pt modelId="{C1F52388-99A3-4F29-8C6E-9670F1C62373}" type="sibTrans" cxnId="{8072AEC0-B950-438E-92F7-445D79F2435D}">
      <dgm:prSet/>
      <dgm:spPr/>
      <dgm:t>
        <a:bodyPr/>
        <a:lstStyle/>
        <a:p>
          <a:endParaRPr lang="en-US"/>
        </a:p>
      </dgm:t>
    </dgm:pt>
    <dgm:pt modelId="{B25D7EE1-35C8-4562-BDC4-56B59833AC9F}">
      <dgm:prSet/>
      <dgm:spPr/>
      <dgm:t>
        <a:bodyPr/>
        <a:lstStyle/>
        <a:p>
          <a:r>
            <a:rPr lang="en-GB"/>
            <a:t>Cisco Meraki APs are used as sniffers to capture probe requests from users. </a:t>
          </a:r>
          <a:endParaRPr lang="en-US"/>
        </a:p>
      </dgm:t>
    </dgm:pt>
    <dgm:pt modelId="{58571916-C757-4053-B1BB-A2C855F56DD1}" type="parTrans" cxnId="{47352BF9-AAD5-434B-9A33-22CBCAE2E6D2}">
      <dgm:prSet/>
      <dgm:spPr/>
      <dgm:t>
        <a:bodyPr/>
        <a:lstStyle/>
        <a:p>
          <a:endParaRPr lang="en-US"/>
        </a:p>
      </dgm:t>
    </dgm:pt>
    <dgm:pt modelId="{645C5BE8-2180-4C89-BB70-B24B3028DE07}" type="sibTrans" cxnId="{47352BF9-AAD5-434B-9A33-22CBCAE2E6D2}">
      <dgm:prSet/>
      <dgm:spPr/>
      <dgm:t>
        <a:bodyPr/>
        <a:lstStyle/>
        <a:p>
          <a:endParaRPr lang="en-US"/>
        </a:p>
      </dgm:t>
    </dgm:pt>
    <dgm:pt modelId="{53E4536D-A1DB-498E-9847-37B68998A78B}">
      <dgm:prSet/>
      <dgm:spPr/>
      <dgm:t>
        <a:bodyPr/>
        <a:lstStyle/>
        <a:p>
          <a:r>
            <a:rPr lang="en-GB"/>
            <a:t>This data is then sent into a cloud server,</a:t>
          </a:r>
          <a:endParaRPr lang="en-US"/>
        </a:p>
      </dgm:t>
    </dgm:pt>
    <dgm:pt modelId="{EE1BD773-8EDD-48F1-99F4-9E4A68C330AA}" type="parTrans" cxnId="{651D4E9C-9BDF-4714-BBE2-413F99D3E27F}">
      <dgm:prSet/>
      <dgm:spPr/>
      <dgm:t>
        <a:bodyPr/>
        <a:lstStyle/>
        <a:p>
          <a:endParaRPr lang="en-US"/>
        </a:p>
      </dgm:t>
    </dgm:pt>
    <dgm:pt modelId="{B67347AA-ABC6-497B-8F75-6C6859CBFC68}" type="sibTrans" cxnId="{651D4E9C-9BDF-4714-BBE2-413F99D3E27F}">
      <dgm:prSet/>
      <dgm:spPr/>
      <dgm:t>
        <a:bodyPr/>
        <a:lstStyle/>
        <a:p>
          <a:endParaRPr lang="en-US"/>
        </a:p>
      </dgm:t>
    </dgm:pt>
    <dgm:pt modelId="{0FABBE89-CE46-4A3F-BC82-70ABDB89C39E}">
      <dgm:prSet/>
      <dgm:spPr/>
      <dgm:t>
        <a:bodyPr/>
        <a:lstStyle/>
        <a:p>
          <a:r>
            <a:rPr lang="en-GB"/>
            <a:t>A database is generated that involves location analytics and patterns of shoppers. </a:t>
          </a:r>
          <a:endParaRPr lang="en-US"/>
        </a:p>
      </dgm:t>
    </dgm:pt>
    <dgm:pt modelId="{26E98B7F-AE0F-43A4-BD16-5DCAD7CF6FE6}" type="parTrans" cxnId="{94BB881C-E2BA-4757-AB45-2E31BAA212ED}">
      <dgm:prSet/>
      <dgm:spPr/>
      <dgm:t>
        <a:bodyPr/>
        <a:lstStyle/>
        <a:p>
          <a:endParaRPr lang="en-US"/>
        </a:p>
      </dgm:t>
    </dgm:pt>
    <dgm:pt modelId="{2F64A3E1-BDF5-4BA9-AB1C-5B554557D7DE}" type="sibTrans" cxnId="{94BB881C-E2BA-4757-AB45-2E31BAA212ED}">
      <dgm:prSet/>
      <dgm:spPr/>
      <dgm:t>
        <a:bodyPr/>
        <a:lstStyle/>
        <a:p>
          <a:endParaRPr lang="en-US"/>
        </a:p>
      </dgm:t>
    </dgm:pt>
    <dgm:pt modelId="{936A51F7-D853-4F45-9AAC-BF4A5ECF67D2}">
      <dgm:prSet/>
      <dgm:spPr/>
      <dgm:t>
        <a:bodyPr/>
        <a:lstStyle/>
        <a:p>
          <a:r>
            <a:rPr lang="en-GB"/>
            <a:t>To maintain privacy, only a hashed version of the MAC address is stored in the database</a:t>
          </a:r>
          <a:endParaRPr lang="en-US"/>
        </a:p>
      </dgm:t>
    </dgm:pt>
    <dgm:pt modelId="{288B78AA-FBF2-4D99-B38A-7172D3CB32C1}" type="parTrans" cxnId="{EC148B46-F66F-4FFA-9A75-E38583D0997D}">
      <dgm:prSet/>
      <dgm:spPr/>
      <dgm:t>
        <a:bodyPr/>
        <a:lstStyle/>
        <a:p>
          <a:endParaRPr lang="en-US"/>
        </a:p>
      </dgm:t>
    </dgm:pt>
    <dgm:pt modelId="{8C9F9CF1-2832-4EE7-9C14-D31F03E8FBCA}" type="sibTrans" cxnId="{EC148B46-F66F-4FFA-9A75-E38583D0997D}">
      <dgm:prSet/>
      <dgm:spPr/>
      <dgm:t>
        <a:bodyPr/>
        <a:lstStyle/>
        <a:p>
          <a:endParaRPr lang="en-US"/>
        </a:p>
      </dgm:t>
    </dgm:pt>
    <dgm:pt modelId="{9AEB715A-DE27-4E6D-A4F7-C7D503D71C4F}" type="pres">
      <dgm:prSet presAssocID="{AFC02259-F470-48D7-B0B8-2B38AA28C853}" presName="linear" presStyleCnt="0">
        <dgm:presLayoutVars>
          <dgm:dir/>
          <dgm:animLvl val="lvl"/>
          <dgm:resizeHandles val="exact"/>
        </dgm:presLayoutVars>
      </dgm:prSet>
      <dgm:spPr/>
    </dgm:pt>
    <dgm:pt modelId="{3A2D9CBF-5EDC-4AEA-992C-A759A964C9F2}" type="pres">
      <dgm:prSet presAssocID="{4BEC0AC8-3156-44D8-AA70-787038180740}" presName="parentLin" presStyleCnt="0"/>
      <dgm:spPr/>
    </dgm:pt>
    <dgm:pt modelId="{0168B8BF-84F2-4A5F-B26A-79E61217B6F3}" type="pres">
      <dgm:prSet presAssocID="{4BEC0AC8-3156-44D8-AA70-787038180740}" presName="parentLeftMargin" presStyleLbl="node1" presStyleIdx="0" presStyleCnt="2"/>
      <dgm:spPr/>
    </dgm:pt>
    <dgm:pt modelId="{5061D6C3-D1BB-4228-BD0F-5E26F1481C05}" type="pres">
      <dgm:prSet presAssocID="{4BEC0AC8-3156-44D8-AA70-7870381807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8F8F6F-12EA-431D-BD07-9CDFB5792467}" type="pres">
      <dgm:prSet presAssocID="{4BEC0AC8-3156-44D8-AA70-787038180740}" presName="negativeSpace" presStyleCnt="0"/>
      <dgm:spPr/>
    </dgm:pt>
    <dgm:pt modelId="{E7C0A6E5-A3DD-46BF-8317-E9B5784FB907}" type="pres">
      <dgm:prSet presAssocID="{4BEC0AC8-3156-44D8-AA70-787038180740}" presName="childText" presStyleLbl="conFgAcc1" presStyleIdx="0" presStyleCnt="2">
        <dgm:presLayoutVars>
          <dgm:bulletEnabled val="1"/>
        </dgm:presLayoutVars>
      </dgm:prSet>
      <dgm:spPr/>
    </dgm:pt>
    <dgm:pt modelId="{16E6E27A-1680-41D2-8A13-D6B0DD199C6E}" type="pres">
      <dgm:prSet presAssocID="{35C14928-505E-4822-AC14-8AF203541125}" presName="spaceBetweenRectangles" presStyleCnt="0"/>
      <dgm:spPr/>
    </dgm:pt>
    <dgm:pt modelId="{0498443F-247D-40BE-9C64-8EEFA0813DC6}" type="pres">
      <dgm:prSet presAssocID="{B25D7EE1-35C8-4562-BDC4-56B59833AC9F}" presName="parentLin" presStyleCnt="0"/>
      <dgm:spPr/>
    </dgm:pt>
    <dgm:pt modelId="{3ED24BAE-2CAF-489D-84C0-7822B84A16DB}" type="pres">
      <dgm:prSet presAssocID="{B25D7EE1-35C8-4562-BDC4-56B59833AC9F}" presName="parentLeftMargin" presStyleLbl="node1" presStyleIdx="0" presStyleCnt="2"/>
      <dgm:spPr/>
    </dgm:pt>
    <dgm:pt modelId="{5B8625ED-7A7A-45E9-B227-01E6B45CA1FE}" type="pres">
      <dgm:prSet presAssocID="{B25D7EE1-35C8-4562-BDC4-56B59833AC9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F14257-9522-4052-BE02-7F518AC121AA}" type="pres">
      <dgm:prSet presAssocID="{B25D7EE1-35C8-4562-BDC4-56B59833AC9F}" presName="negativeSpace" presStyleCnt="0"/>
      <dgm:spPr/>
    </dgm:pt>
    <dgm:pt modelId="{D9EE40F2-DFBD-4528-A83B-A52335F54680}" type="pres">
      <dgm:prSet presAssocID="{B25D7EE1-35C8-4562-BDC4-56B59833AC9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4BB881C-E2BA-4757-AB45-2E31BAA212ED}" srcId="{B25D7EE1-35C8-4562-BDC4-56B59833AC9F}" destId="{0FABBE89-CE46-4A3F-BC82-70ABDB89C39E}" srcOrd="1" destOrd="0" parTransId="{26E98B7F-AE0F-43A4-BD16-5DCAD7CF6FE6}" sibTransId="{2F64A3E1-BDF5-4BA9-AB1C-5B554557D7DE}"/>
    <dgm:cxn modelId="{7DCAC229-91D7-4064-BFD1-D1516D931720}" type="presOf" srcId="{B25D7EE1-35C8-4562-BDC4-56B59833AC9F}" destId="{3ED24BAE-2CAF-489D-84C0-7822B84A16DB}" srcOrd="0" destOrd="0" presId="urn:microsoft.com/office/officeart/2005/8/layout/list1"/>
    <dgm:cxn modelId="{A508C633-96EC-4FC0-914F-9B4503A5EFFE}" type="presOf" srcId="{5C4EE61F-7529-4B74-933C-314DEEF6E1C1}" destId="{E7C0A6E5-A3DD-46BF-8317-E9B5784FB907}" srcOrd="0" destOrd="1" presId="urn:microsoft.com/office/officeart/2005/8/layout/list1"/>
    <dgm:cxn modelId="{9154DD35-9AB8-4348-B54E-AC423FB53FBD}" type="presOf" srcId="{0FABBE89-CE46-4A3F-BC82-70ABDB89C39E}" destId="{D9EE40F2-DFBD-4528-A83B-A52335F54680}" srcOrd="0" destOrd="1" presId="urn:microsoft.com/office/officeart/2005/8/layout/list1"/>
    <dgm:cxn modelId="{EC148B46-F66F-4FFA-9A75-E38583D0997D}" srcId="{B25D7EE1-35C8-4562-BDC4-56B59833AC9F}" destId="{936A51F7-D853-4F45-9AAC-BF4A5ECF67D2}" srcOrd="2" destOrd="0" parTransId="{288B78AA-FBF2-4D99-B38A-7172D3CB32C1}" sibTransId="{8C9F9CF1-2832-4EE7-9C14-D31F03E8FBCA}"/>
    <dgm:cxn modelId="{58085273-937A-4A35-89F5-AAFFAC8DD6CE}" srcId="{4BEC0AC8-3156-44D8-AA70-787038180740}" destId="{5C4EE61F-7529-4B74-933C-314DEEF6E1C1}" srcOrd="1" destOrd="0" parTransId="{BB8F8F39-EB11-485C-AAC2-8A759AE8DEFA}" sibTransId="{597FBDF6-4A2B-4C88-B514-B14B3E6AF352}"/>
    <dgm:cxn modelId="{3D030F76-A45E-4086-BB3D-031D5E12E0CF}" type="presOf" srcId="{F5F14D65-8863-4C93-B20F-35ECB1B0F94C}" destId="{E7C0A6E5-A3DD-46BF-8317-E9B5784FB907}" srcOrd="0" destOrd="0" presId="urn:microsoft.com/office/officeart/2005/8/layout/list1"/>
    <dgm:cxn modelId="{ADA9347D-6E43-48A1-BEC9-4F9799AB04F4}" type="presOf" srcId="{AFC02259-F470-48D7-B0B8-2B38AA28C853}" destId="{9AEB715A-DE27-4E6D-A4F7-C7D503D71C4F}" srcOrd="0" destOrd="0" presId="urn:microsoft.com/office/officeart/2005/8/layout/list1"/>
    <dgm:cxn modelId="{E5E48880-A7DC-4073-9CD9-66D8B172DE07}" type="presOf" srcId="{87380A09-E230-4D54-AAA3-3831542FA093}" destId="{E7C0A6E5-A3DD-46BF-8317-E9B5784FB907}" srcOrd="0" destOrd="2" presId="urn:microsoft.com/office/officeart/2005/8/layout/list1"/>
    <dgm:cxn modelId="{651D4E9C-9BDF-4714-BBE2-413F99D3E27F}" srcId="{B25D7EE1-35C8-4562-BDC4-56B59833AC9F}" destId="{53E4536D-A1DB-498E-9847-37B68998A78B}" srcOrd="0" destOrd="0" parTransId="{EE1BD773-8EDD-48F1-99F4-9E4A68C330AA}" sibTransId="{B67347AA-ABC6-497B-8F75-6C6859CBFC68}"/>
    <dgm:cxn modelId="{B7133A9D-EC6F-4A97-8990-C7058C961098}" type="presOf" srcId="{4BEC0AC8-3156-44D8-AA70-787038180740}" destId="{5061D6C3-D1BB-4228-BD0F-5E26F1481C05}" srcOrd="1" destOrd="0" presId="urn:microsoft.com/office/officeart/2005/8/layout/list1"/>
    <dgm:cxn modelId="{46B9A4A2-5913-469F-BB91-49084F1C0BB8}" type="presOf" srcId="{936A51F7-D853-4F45-9AAC-BF4A5ECF67D2}" destId="{D9EE40F2-DFBD-4528-A83B-A52335F54680}" srcOrd="0" destOrd="2" presId="urn:microsoft.com/office/officeart/2005/8/layout/list1"/>
    <dgm:cxn modelId="{6B6344B0-19F9-4B24-80BC-CE1EC37DE6FC}" srcId="{4BEC0AC8-3156-44D8-AA70-787038180740}" destId="{F5F14D65-8863-4C93-B20F-35ECB1B0F94C}" srcOrd="0" destOrd="0" parTransId="{18A22414-2ED9-434E-854B-BEBAB2A95AC6}" sibTransId="{BAFC1E10-E215-4FDC-A53A-57E7511AC4EB}"/>
    <dgm:cxn modelId="{9F2CB1BF-BDE8-46C2-BAB1-AF747CBBB468}" type="presOf" srcId="{53E4536D-A1DB-498E-9847-37B68998A78B}" destId="{D9EE40F2-DFBD-4528-A83B-A52335F54680}" srcOrd="0" destOrd="0" presId="urn:microsoft.com/office/officeart/2005/8/layout/list1"/>
    <dgm:cxn modelId="{8072AEC0-B950-438E-92F7-445D79F2435D}" srcId="{4BEC0AC8-3156-44D8-AA70-787038180740}" destId="{87380A09-E230-4D54-AAA3-3831542FA093}" srcOrd="2" destOrd="0" parTransId="{F3B9F721-FA49-4E0B-8508-1C4C888DED86}" sibTransId="{C1F52388-99A3-4F29-8C6E-9670F1C62373}"/>
    <dgm:cxn modelId="{674728C6-9F9B-441F-9061-E99632201BB8}" srcId="{AFC02259-F470-48D7-B0B8-2B38AA28C853}" destId="{4BEC0AC8-3156-44D8-AA70-787038180740}" srcOrd="0" destOrd="0" parTransId="{B357E82A-B047-4449-9AD1-2BE716FC17CC}" sibTransId="{35C14928-505E-4822-AC14-8AF203541125}"/>
    <dgm:cxn modelId="{2F6DD2CE-A51A-46E4-9ACF-2A24AA89341A}" type="presOf" srcId="{B25D7EE1-35C8-4562-BDC4-56B59833AC9F}" destId="{5B8625ED-7A7A-45E9-B227-01E6B45CA1FE}" srcOrd="1" destOrd="0" presId="urn:microsoft.com/office/officeart/2005/8/layout/list1"/>
    <dgm:cxn modelId="{DE8348D5-0F0B-42A0-BC61-BE53AE7C7602}" type="presOf" srcId="{4BEC0AC8-3156-44D8-AA70-787038180740}" destId="{0168B8BF-84F2-4A5F-B26A-79E61217B6F3}" srcOrd="0" destOrd="0" presId="urn:microsoft.com/office/officeart/2005/8/layout/list1"/>
    <dgm:cxn modelId="{47352BF9-AAD5-434B-9A33-22CBCAE2E6D2}" srcId="{AFC02259-F470-48D7-B0B8-2B38AA28C853}" destId="{B25D7EE1-35C8-4562-BDC4-56B59833AC9F}" srcOrd="1" destOrd="0" parTransId="{58571916-C757-4053-B1BB-A2C855F56DD1}" sibTransId="{645C5BE8-2180-4C89-BB70-B24B3028DE07}"/>
    <dgm:cxn modelId="{C9A79DB8-E454-4058-B863-C7FE51DD47CC}" type="presParOf" srcId="{9AEB715A-DE27-4E6D-A4F7-C7D503D71C4F}" destId="{3A2D9CBF-5EDC-4AEA-992C-A759A964C9F2}" srcOrd="0" destOrd="0" presId="urn:microsoft.com/office/officeart/2005/8/layout/list1"/>
    <dgm:cxn modelId="{C923DE70-994A-4116-9C1C-FDE1357C1EA9}" type="presParOf" srcId="{3A2D9CBF-5EDC-4AEA-992C-A759A964C9F2}" destId="{0168B8BF-84F2-4A5F-B26A-79E61217B6F3}" srcOrd="0" destOrd="0" presId="urn:microsoft.com/office/officeart/2005/8/layout/list1"/>
    <dgm:cxn modelId="{16D63601-09BE-460C-BCC1-FA5F1D143BCB}" type="presParOf" srcId="{3A2D9CBF-5EDC-4AEA-992C-A759A964C9F2}" destId="{5061D6C3-D1BB-4228-BD0F-5E26F1481C05}" srcOrd="1" destOrd="0" presId="urn:microsoft.com/office/officeart/2005/8/layout/list1"/>
    <dgm:cxn modelId="{C8180C60-8F69-49CD-88D0-5A2A88F6760F}" type="presParOf" srcId="{9AEB715A-DE27-4E6D-A4F7-C7D503D71C4F}" destId="{998F8F6F-12EA-431D-BD07-9CDFB5792467}" srcOrd="1" destOrd="0" presId="urn:microsoft.com/office/officeart/2005/8/layout/list1"/>
    <dgm:cxn modelId="{0197379F-C482-4F92-A8A7-D89FFCDB6689}" type="presParOf" srcId="{9AEB715A-DE27-4E6D-A4F7-C7D503D71C4F}" destId="{E7C0A6E5-A3DD-46BF-8317-E9B5784FB907}" srcOrd="2" destOrd="0" presId="urn:microsoft.com/office/officeart/2005/8/layout/list1"/>
    <dgm:cxn modelId="{DBB9795E-FA03-4DC8-94EE-45171C3611E0}" type="presParOf" srcId="{9AEB715A-DE27-4E6D-A4F7-C7D503D71C4F}" destId="{16E6E27A-1680-41D2-8A13-D6B0DD199C6E}" srcOrd="3" destOrd="0" presId="urn:microsoft.com/office/officeart/2005/8/layout/list1"/>
    <dgm:cxn modelId="{9DFCBA73-242A-4DC1-BE2B-FFC7F9D4FCFB}" type="presParOf" srcId="{9AEB715A-DE27-4E6D-A4F7-C7D503D71C4F}" destId="{0498443F-247D-40BE-9C64-8EEFA0813DC6}" srcOrd="4" destOrd="0" presId="urn:microsoft.com/office/officeart/2005/8/layout/list1"/>
    <dgm:cxn modelId="{54A3488A-7EE8-4823-B1C4-E545FB11B2A6}" type="presParOf" srcId="{0498443F-247D-40BE-9C64-8EEFA0813DC6}" destId="{3ED24BAE-2CAF-489D-84C0-7822B84A16DB}" srcOrd="0" destOrd="0" presId="urn:microsoft.com/office/officeart/2005/8/layout/list1"/>
    <dgm:cxn modelId="{9CDDF1D0-99C5-4520-BFD3-11582D9BDCAC}" type="presParOf" srcId="{0498443F-247D-40BE-9C64-8EEFA0813DC6}" destId="{5B8625ED-7A7A-45E9-B227-01E6B45CA1FE}" srcOrd="1" destOrd="0" presId="urn:microsoft.com/office/officeart/2005/8/layout/list1"/>
    <dgm:cxn modelId="{59B740AE-DDB9-4AB3-B4D8-FF517CA254C0}" type="presParOf" srcId="{9AEB715A-DE27-4E6D-A4F7-C7D503D71C4F}" destId="{CAF14257-9522-4052-BE02-7F518AC121AA}" srcOrd="5" destOrd="0" presId="urn:microsoft.com/office/officeart/2005/8/layout/list1"/>
    <dgm:cxn modelId="{3D1348D4-91D9-4D8F-952B-C092013AE7CF}" type="presParOf" srcId="{9AEB715A-DE27-4E6D-A4F7-C7D503D71C4F}" destId="{D9EE40F2-DFBD-4528-A83B-A52335F546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B2045A-7358-4EB0-945E-9DFFA90A57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E6F222-9FE5-45EE-B59D-6EDBABA59D72}">
      <dgm:prSet/>
      <dgm:spPr/>
      <dgm:t>
        <a:bodyPr/>
        <a:lstStyle/>
        <a:p>
          <a:r>
            <a:rPr lang="en-US" dirty="0"/>
            <a:t>M</a:t>
          </a:r>
          <a:r>
            <a:rPr lang="en-GB" dirty="0"/>
            <a:t>ore probe requests are sent when devices are in active mode (screen on) and not connected to any network, which can be used for tracking individual users based on Received-Signal-Strength (RSS) information. </a:t>
          </a:r>
          <a:endParaRPr lang="en-US" dirty="0"/>
        </a:p>
      </dgm:t>
    </dgm:pt>
    <dgm:pt modelId="{32E9B9DF-FB63-41FC-A3B6-222C7795E6BA}" type="parTrans" cxnId="{F9DA98BF-F90F-474D-977F-6E6928C05575}">
      <dgm:prSet/>
      <dgm:spPr/>
      <dgm:t>
        <a:bodyPr/>
        <a:lstStyle/>
        <a:p>
          <a:endParaRPr lang="en-US"/>
        </a:p>
      </dgm:t>
    </dgm:pt>
    <dgm:pt modelId="{1E74A8D4-6229-4342-A0BA-1D8056EA3419}" type="sibTrans" cxnId="{F9DA98BF-F90F-474D-977F-6E6928C05575}">
      <dgm:prSet/>
      <dgm:spPr/>
      <dgm:t>
        <a:bodyPr/>
        <a:lstStyle/>
        <a:p>
          <a:endParaRPr lang="en-US"/>
        </a:p>
      </dgm:t>
    </dgm:pt>
    <dgm:pt modelId="{B1C3A5CB-39FA-4835-BC2D-4DB493506C71}">
      <dgm:prSet/>
      <dgm:spPr/>
      <dgm:t>
        <a:bodyPr/>
        <a:lstStyle/>
        <a:p>
          <a:r>
            <a:rPr lang="en-GB" dirty="0"/>
            <a:t>Other studies show that the maximum probing frequency is observed to happen when a device attempts to connect to a known network in its area.</a:t>
          </a:r>
          <a:endParaRPr lang="en-US" dirty="0"/>
        </a:p>
      </dgm:t>
    </dgm:pt>
    <dgm:pt modelId="{566B9EE5-DA42-47E7-A0B2-01B3892ECBCD}" type="parTrans" cxnId="{C9A136E2-2F73-4C7D-A2BB-C734D8029F45}">
      <dgm:prSet/>
      <dgm:spPr/>
      <dgm:t>
        <a:bodyPr/>
        <a:lstStyle/>
        <a:p>
          <a:endParaRPr lang="en-US"/>
        </a:p>
      </dgm:t>
    </dgm:pt>
    <dgm:pt modelId="{1842231F-2AA9-4C63-93DD-0F89B8ADCC59}" type="sibTrans" cxnId="{C9A136E2-2F73-4C7D-A2BB-C734D8029F45}">
      <dgm:prSet/>
      <dgm:spPr/>
      <dgm:t>
        <a:bodyPr/>
        <a:lstStyle/>
        <a:p>
          <a:endParaRPr lang="en-US"/>
        </a:p>
      </dgm:t>
    </dgm:pt>
    <dgm:pt modelId="{5D936602-75F5-4D61-B1F2-38E28F19559E}">
      <dgm:prSet/>
      <dgm:spPr/>
      <dgm:t>
        <a:bodyPr/>
        <a:lstStyle/>
        <a:p>
          <a:r>
            <a:rPr lang="en-GB" dirty="0"/>
            <a:t>For a commercially deployed MAC randomization mechanism, it is possible to re-identify anonymized probes</a:t>
          </a:r>
          <a:endParaRPr lang="en-US" dirty="0"/>
        </a:p>
      </dgm:t>
    </dgm:pt>
    <dgm:pt modelId="{BD35F63F-E5CA-47F1-B24C-D2CDEF23BDFC}" type="parTrans" cxnId="{89FC97EF-8E10-42EB-91CF-673053F34369}">
      <dgm:prSet/>
      <dgm:spPr/>
      <dgm:t>
        <a:bodyPr/>
        <a:lstStyle/>
        <a:p>
          <a:endParaRPr lang="en-US"/>
        </a:p>
      </dgm:t>
    </dgm:pt>
    <dgm:pt modelId="{9769E038-5606-4EC3-A3E1-10A2B18146CC}" type="sibTrans" cxnId="{89FC97EF-8E10-42EB-91CF-673053F34369}">
      <dgm:prSet/>
      <dgm:spPr/>
      <dgm:t>
        <a:bodyPr/>
        <a:lstStyle/>
        <a:p>
          <a:endParaRPr lang="en-US"/>
        </a:p>
      </dgm:t>
    </dgm:pt>
    <dgm:pt modelId="{D0FE1DB3-03E5-46FE-85CB-83EC476258F5}">
      <dgm:prSet/>
      <dgm:spPr/>
      <dgm:t>
        <a:bodyPr/>
        <a:lstStyle/>
        <a:p>
          <a:r>
            <a:rPr lang="en-GB" dirty="0"/>
            <a:t>An attacker can automatically send beacon and probe response frames for every received probe request, to direct the clients to his own network. </a:t>
          </a:r>
          <a:endParaRPr lang="en-US" dirty="0"/>
        </a:p>
      </dgm:t>
    </dgm:pt>
    <dgm:pt modelId="{4E2AA0C9-7FCA-4638-9267-EA7CDC43B979}" type="parTrans" cxnId="{DDADB5A7-F454-42C1-8266-B91DF4AE8CF7}">
      <dgm:prSet/>
      <dgm:spPr/>
      <dgm:t>
        <a:bodyPr/>
        <a:lstStyle/>
        <a:p>
          <a:endParaRPr lang="en-US"/>
        </a:p>
      </dgm:t>
    </dgm:pt>
    <dgm:pt modelId="{B3C1EDB8-F035-42C1-BB5C-DBED4557A0E0}" type="sibTrans" cxnId="{DDADB5A7-F454-42C1-8266-B91DF4AE8CF7}">
      <dgm:prSet/>
      <dgm:spPr/>
      <dgm:t>
        <a:bodyPr/>
        <a:lstStyle/>
        <a:p>
          <a:endParaRPr lang="en-US"/>
        </a:p>
      </dgm:t>
    </dgm:pt>
    <dgm:pt modelId="{F4A90006-89F8-4245-AA69-3CA884237EAA}" type="pres">
      <dgm:prSet presAssocID="{5AB2045A-7358-4EB0-945E-9DFFA90A5782}" presName="linear" presStyleCnt="0">
        <dgm:presLayoutVars>
          <dgm:animLvl val="lvl"/>
          <dgm:resizeHandles val="exact"/>
        </dgm:presLayoutVars>
      </dgm:prSet>
      <dgm:spPr/>
    </dgm:pt>
    <dgm:pt modelId="{C909C814-F265-474B-98B0-DFF9D3639B6F}" type="pres">
      <dgm:prSet presAssocID="{4CE6F222-9FE5-45EE-B59D-6EDBABA59D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F16B3F-B193-44B9-B23E-8DC0782350CA}" type="pres">
      <dgm:prSet presAssocID="{1E74A8D4-6229-4342-A0BA-1D8056EA3419}" presName="spacer" presStyleCnt="0"/>
      <dgm:spPr/>
    </dgm:pt>
    <dgm:pt modelId="{6981956D-1769-43DA-A5CF-984E121EE8AC}" type="pres">
      <dgm:prSet presAssocID="{B1C3A5CB-39FA-4835-BC2D-4DB493506C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01CA54-94E1-49B5-AB29-F13809EE5B44}" type="pres">
      <dgm:prSet presAssocID="{1842231F-2AA9-4C63-93DD-0F89B8ADCC59}" presName="spacer" presStyleCnt="0"/>
      <dgm:spPr/>
    </dgm:pt>
    <dgm:pt modelId="{AA8C9099-12F5-4769-9B8D-D4752D4AB9BB}" type="pres">
      <dgm:prSet presAssocID="{5D936602-75F5-4D61-B1F2-38E28F1955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1DCC7B-4B66-45DC-9744-7C3F6A63F28B}" type="pres">
      <dgm:prSet presAssocID="{9769E038-5606-4EC3-A3E1-10A2B18146CC}" presName="spacer" presStyleCnt="0"/>
      <dgm:spPr/>
    </dgm:pt>
    <dgm:pt modelId="{948A8986-FB5A-4AFB-AB60-0860E5D87A7B}" type="pres">
      <dgm:prSet presAssocID="{D0FE1DB3-03E5-46FE-85CB-83EC476258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1BBE01-35C2-44CD-9606-B00E5082BADD}" type="presOf" srcId="{D0FE1DB3-03E5-46FE-85CB-83EC476258F5}" destId="{948A8986-FB5A-4AFB-AB60-0860E5D87A7B}" srcOrd="0" destOrd="0" presId="urn:microsoft.com/office/officeart/2005/8/layout/vList2"/>
    <dgm:cxn modelId="{C94C0F90-4D8B-4D82-B7C1-292CE5818C30}" type="presOf" srcId="{4CE6F222-9FE5-45EE-B59D-6EDBABA59D72}" destId="{C909C814-F265-474B-98B0-DFF9D3639B6F}" srcOrd="0" destOrd="0" presId="urn:microsoft.com/office/officeart/2005/8/layout/vList2"/>
    <dgm:cxn modelId="{DDADB5A7-F454-42C1-8266-B91DF4AE8CF7}" srcId="{5AB2045A-7358-4EB0-945E-9DFFA90A5782}" destId="{D0FE1DB3-03E5-46FE-85CB-83EC476258F5}" srcOrd="3" destOrd="0" parTransId="{4E2AA0C9-7FCA-4638-9267-EA7CDC43B979}" sibTransId="{B3C1EDB8-F035-42C1-BB5C-DBED4557A0E0}"/>
    <dgm:cxn modelId="{F9DA98BF-F90F-474D-977F-6E6928C05575}" srcId="{5AB2045A-7358-4EB0-945E-9DFFA90A5782}" destId="{4CE6F222-9FE5-45EE-B59D-6EDBABA59D72}" srcOrd="0" destOrd="0" parTransId="{32E9B9DF-FB63-41FC-A3B6-222C7795E6BA}" sibTransId="{1E74A8D4-6229-4342-A0BA-1D8056EA3419}"/>
    <dgm:cxn modelId="{5B035FC5-EED0-4C34-8069-90BEC58A103C}" type="presOf" srcId="{B1C3A5CB-39FA-4835-BC2D-4DB493506C71}" destId="{6981956D-1769-43DA-A5CF-984E121EE8AC}" srcOrd="0" destOrd="0" presId="urn:microsoft.com/office/officeart/2005/8/layout/vList2"/>
    <dgm:cxn modelId="{EF52F0D9-4EA2-4825-B174-C042A2FD8E6F}" type="presOf" srcId="{5D936602-75F5-4D61-B1F2-38E28F19559E}" destId="{AA8C9099-12F5-4769-9B8D-D4752D4AB9BB}" srcOrd="0" destOrd="0" presId="urn:microsoft.com/office/officeart/2005/8/layout/vList2"/>
    <dgm:cxn modelId="{C9A136E2-2F73-4C7D-A2BB-C734D8029F45}" srcId="{5AB2045A-7358-4EB0-945E-9DFFA90A5782}" destId="{B1C3A5CB-39FA-4835-BC2D-4DB493506C71}" srcOrd="1" destOrd="0" parTransId="{566B9EE5-DA42-47E7-A0B2-01B3892ECBCD}" sibTransId="{1842231F-2AA9-4C63-93DD-0F89B8ADCC59}"/>
    <dgm:cxn modelId="{89FC97EF-8E10-42EB-91CF-673053F34369}" srcId="{5AB2045A-7358-4EB0-945E-9DFFA90A5782}" destId="{5D936602-75F5-4D61-B1F2-38E28F19559E}" srcOrd="2" destOrd="0" parTransId="{BD35F63F-E5CA-47F1-B24C-D2CDEF23BDFC}" sibTransId="{9769E038-5606-4EC3-A3E1-10A2B18146CC}"/>
    <dgm:cxn modelId="{4ED346F7-42F4-4457-8FB7-25DE06921CA6}" type="presOf" srcId="{5AB2045A-7358-4EB0-945E-9DFFA90A5782}" destId="{F4A90006-89F8-4245-AA69-3CA884237EAA}" srcOrd="0" destOrd="0" presId="urn:microsoft.com/office/officeart/2005/8/layout/vList2"/>
    <dgm:cxn modelId="{38F5CF72-77B8-4273-8CB0-C921EB3F994B}" type="presParOf" srcId="{F4A90006-89F8-4245-AA69-3CA884237EAA}" destId="{C909C814-F265-474B-98B0-DFF9D3639B6F}" srcOrd="0" destOrd="0" presId="urn:microsoft.com/office/officeart/2005/8/layout/vList2"/>
    <dgm:cxn modelId="{79BED90E-16CD-4EFF-8CF6-B05B2821ADBE}" type="presParOf" srcId="{F4A90006-89F8-4245-AA69-3CA884237EAA}" destId="{78F16B3F-B193-44B9-B23E-8DC0782350CA}" srcOrd="1" destOrd="0" presId="urn:microsoft.com/office/officeart/2005/8/layout/vList2"/>
    <dgm:cxn modelId="{4E336B2E-2E89-4BAE-871F-113F20AEB2CE}" type="presParOf" srcId="{F4A90006-89F8-4245-AA69-3CA884237EAA}" destId="{6981956D-1769-43DA-A5CF-984E121EE8AC}" srcOrd="2" destOrd="0" presId="urn:microsoft.com/office/officeart/2005/8/layout/vList2"/>
    <dgm:cxn modelId="{265E410F-6528-4FFC-9E35-25AF7D86E666}" type="presParOf" srcId="{F4A90006-89F8-4245-AA69-3CA884237EAA}" destId="{3101CA54-94E1-49B5-AB29-F13809EE5B44}" srcOrd="3" destOrd="0" presId="urn:microsoft.com/office/officeart/2005/8/layout/vList2"/>
    <dgm:cxn modelId="{4E89E020-574C-4158-AB9D-6EC82B0A9F59}" type="presParOf" srcId="{F4A90006-89F8-4245-AA69-3CA884237EAA}" destId="{AA8C9099-12F5-4769-9B8D-D4752D4AB9BB}" srcOrd="4" destOrd="0" presId="urn:microsoft.com/office/officeart/2005/8/layout/vList2"/>
    <dgm:cxn modelId="{37AEC7EB-453C-4ED2-B2FC-5E987CA5994C}" type="presParOf" srcId="{F4A90006-89F8-4245-AA69-3CA884237EAA}" destId="{BB1DCC7B-4B66-45DC-9744-7C3F6A63F28B}" srcOrd="5" destOrd="0" presId="urn:microsoft.com/office/officeart/2005/8/layout/vList2"/>
    <dgm:cxn modelId="{C3104033-2044-4B97-BF59-A89DCAC782FE}" type="presParOf" srcId="{F4A90006-89F8-4245-AA69-3CA884237EAA}" destId="{948A8986-FB5A-4AFB-AB60-0860E5D87A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4C5FDC-7E92-4EC6-B389-8C66D3605E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06387B-9134-4187-9272-5D3C81D3BCBB}">
      <dgm:prSet/>
      <dgm:spPr/>
      <dgm:t>
        <a:bodyPr/>
        <a:lstStyle/>
        <a:p>
          <a:r>
            <a:rPr lang="en-GB"/>
            <a:t>Probe requests are bursty in nature as they are broadcasted in the air in search of WiFi networks</a:t>
          </a:r>
          <a:endParaRPr lang="en-US"/>
        </a:p>
      </dgm:t>
    </dgm:pt>
    <dgm:pt modelId="{6F621F2F-67BC-4E37-8D07-C7AAC81607CC}" type="parTrans" cxnId="{B81C24B3-9E55-40BE-94EE-D00DA7D10E01}">
      <dgm:prSet/>
      <dgm:spPr/>
      <dgm:t>
        <a:bodyPr/>
        <a:lstStyle/>
        <a:p>
          <a:endParaRPr lang="en-US"/>
        </a:p>
      </dgm:t>
    </dgm:pt>
    <dgm:pt modelId="{AD406272-B3B9-4210-A993-910213D75ABC}" type="sibTrans" cxnId="{B81C24B3-9E55-40BE-94EE-D00DA7D10E01}">
      <dgm:prSet/>
      <dgm:spPr/>
      <dgm:t>
        <a:bodyPr/>
        <a:lstStyle/>
        <a:p>
          <a:endParaRPr lang="en-US"/>
        </a:p>
      </dgm:t>
    </dgm:pt>
    <dgm:pt modelId="{EF182367-4F59-4C0D-AC91-0D2372809AC9}">
      <dgm:prSet/>
      <dgm:spPr/>
      <dgm:t>
        <a:bodyPr/>
        <a:lstStyle/>
        <a:p>
          <a:r>
            <a:rPr lang="en-GB"/>
            <a:t>To get connected or</a:t>
          </a:r>
          <a:endParaRPr lang="en-US"/>
        </a:p>
      </dgm:t>
    </dgm:pt>
    <dgm:pt modelId="{8312E127-D2D8-44BC-9C45-537934BE97F2}" type="parTrans" cxnId="{ACD313D5-A3A9-454F-B15D-6C3252D296AB}">
      <dgm:prSet/>
      <dgm:spPr/>
      <dgm:t>
        <a:bodyPr/>
        <a:lstStyle/>
        <a:p>
          <a:endParaRPr lang="en-US"/>
        </a:p>
      </dgm:t>
    </dgm:pt>
    <dgm:pt modelId="{FCECB553-B1EC-448C-B612-123620F05DCB}" type="sibTrans" cxnId="{ACD313D5-A3A9-454F-B15D-6C3252D296AB}">
      <dgm:prSet/>
      <dgm:spPr/>
      <dgm:t>
        <a:bodyPr/>
        <a:lstStyle/>
        <a:p>
          <a:endParaRPr lang="en-US"/>
        </a:p>
      </dgm:t>
    </dgm:pt>
    <dgm:pt modelId="{65A92B0E-AC08-48FC-B70F-B1F59E5DD7C9}">
      <dgm:prSet/>
      <dgm:spPr/>
      <dgm:t>
        <a:bodyPr/>
        <a:lstStyle/>
        <a:p>
          <a:r>
            <a:rPr lang="en-GB"/>
            <a:t>To get a list of available networks.</a:t>
          </a:r>
          <a:endParaRPr lang="en-US"/>
        </a:p>
      </dgm:t>
    </dgm:pt>
    <dgm:pt modelId="{04F71AF9-02B0-48B9-A61D-BB902AF87160}" type="parTrans" cxnId="{3DBBE89E-27D4-4150-90FD-AB6A2CA8D509}">
      <dgm:prSet/>
      <dgm:spPr/>
      <dgm:t>
        <a:bodyPr/>
        <a:lstStyle/>
        <a:p>
          <a:endParaRPr lang="en-US"/>
        </a:p>
      </dgm:t>
    </dgm:pt>
    <dgm:pt modelId="{F398A7FC-1A64-4C28-964F-78023E9A15CB}" type="sibTrans" cxnId="{3DBBE89E-27D4-4150-90FD-AB6A2CA8D509}">
      <dgm:prSet/>
      <dgm:spPr/>
      <dgm:t>
        <a:bodyPr/>
        <a:lstStyle/>
        <a:p>
          <a:endParaRPr lang="en-US"/>
        </a:p>
      </dgm:t>
    </dgm:pt>
    <dgm:pt modelId="{1DF9FBCC-A89B-42D2-9ADA-767F3127E974}">
      <dgm:prSet/>
      <dgm:spPr/>
      <dgm:t>
        <a:bodyPr/>
        <a:lstStyle/>
        <a:p>
          <a:r>
            <a:rPr lang="en-GB"/>
            <a:t>Frequent transmission of probe requests introduces an opportunity to: </a:t>
          </a:r>
          <a:endParaRPr lang="en-US"/>
        </a:p>
      </dgm:t>
    </dgm:pt>
    <dgm:pt modelId="{05856C42-5F4F-4B38-B3E4-9A1A3BF7C3A9}" type="parTrans" cxnId="{FC4C0D8B-85BD-489B-A31A-C325BA715105}">
      <dgm:prSet/>
      <dgm:spPr/>
      <dgm:t>
        <a:bodyPr/>
        <a:lstStyle/>
        <a:p>
          <a:endParaRPr lang="en-US"/>
        </a:p>
      </dgm:t>
    </dgm:pt>
    <dgm:pt modelId="{E910776F-42A2-4A29-BBAA-B4E44EDC7A99}" type="sibTrans" cxnId="{FC4C0D8B-85BD-489B-A31A-C325BA715105}">
      <dgm:prSet/>
      <dgm:spPr/>
      <dgm:t>
        <a:bodyPr/>
        <a:lstStyle/>
        <a:p>
          <a:endParaRPr lang="en-US"/>
        </a:p>
      </dgm:t>
    </dgm:pt>
    <dgm:pt modelId="{BC03FA8C-F1CB-469A-A529-C893B93D7309}">
      <dgm:prSet/>
      <dgm:spPr/>
      <dgm:t>
        <a:bodyPr/>
        <a:lstStyle/>
        <a:p>
          <a:r>
            <a:rPr lang="en-GB"/>
            <a:t>Track occupancy of building by passively sniffing</a:t>
          </a:r>
          <a:endParaRPr lang="en-US"/>
        </a:p>
      </dgm:t>
    </dgm:pt>
    <dgm:pt modelId="{3E44DDEA-0A2D-4EBB-8BAF-9D9F0C3609D0}" type="parTrans" cxnId="{17AC2371-640B-4924-8345-1FB4DABCBDF8}">
      <dgm:prSet/>
      <dgm:spPr/>
      <dgm:t>
        <a:bodyPr/>
        <a:lstStyle/>
        <a:p>
          <a:endParaRPr lang="en-US"/>
        </a:p>
      </dgm:t>
    </dgm:pt>
    <dgm:pt modelId="{F683335D-28F3-4751-86DD-441FE18E9A65}" type="sibTrans" cxnId="{17AC2371-640B-4924-8345-1FB4DABCBDF8}">
      <dgm:prSet/>
      <dgm:spPr/>
      <dgm:t>
        <a:bodyPr/>
        <a:lstStyle/>
        <a:p>
          <a:endParaRPr lang="en-US"/>
        </a:p>
      </dgm:t>
    </dgm:pt>
    <dgm:pt modelId="{29B7E207-7674-4047-8DEB-85A667AA3533}">
      <dgm:prSet/>
      <dgm:spPr/>
      <dgm:t>
        <a:bodyPr/>
        <a:lstStyle/>
        <a:p>
          <a:r>
            <a:rPr lang="en-GB"/>
            <a:t>Counting probe requests</a:t>
          </a:r>
          <a:endParaRPr lang="en-US"/>
        </a:p>
      </dgm:t>
    </dgm:pt>
    <dgm:pt modelId="{974E9D7B-DF34-48F6-863D-D61BC27B99FD}" type="parTrans" cxnId="{F6E4A4EF-067A-475E-A528-EA999951269C}">
      <dgm:prSet/>
      <dgm:spPr/>
      <dgm:t>
        <a:bodyPr/>
        <a:lstStyle/>
        <a:p>
          <a:endParaRPr lang="en-US"/>
        </a:p>
      </dgm:t>
    </dgm:pt>
    <dgm:pt modelId="{C6B6A452-D1F8-4BC4-B1AF-D6EF7057D3A6}" type="sibTrans" cxnId="{F6E4A4EF-067A-475E-A528-EA999951269C}">
      <dgm:prSet/>
      <dgm:spPr/>
      <dgm:t>
        <a:bodyPr/>
        <a:lstStyle/>
        <a:p>
          <a:endParaRPr lang="en-US"/>
        </a:p>
      </dgm:t>
    </dgm:pt>
    <dgm:pt modelId="{6BE93267-07FE-458E-BBB0-141EC4EC7559}" type="pres">
      <dgm:prSet presAssocID="{634C5FDC-7E92-4EC6-B389-8C66D3605E2B}" presName="root" presStyleCnt="0">
        <dgm:presLayoutVars>
          <dgm:dir/>
          <dgm:resizeHandles val="exact"/>
        </dgm:presLayoutVars>
      </dgm:prSet>
      <dgm:spPr/>
    </dgm:pt>
    <dgm:pt modelId="{95312728-F7E6-4CF7-BCE2-7A1D95556DF6}" type="pres">
      <dgm:prSet presAssocID="{7806387B-9134-4187-9272-5D3C81D3BCBB}" presName="compNode" presStyleCnt="0"/>
      <dgm:spPr/>
    </dgm:pt>
    <dgm:pt modelId="{07E38C16-1801-4720-82D9-3D8BF08EF5A8}" type="pres">
      <dgm:prSet presAssocID="{7806387B-9134-4187-9272-5D3C81D3BCBB}" presName="bgRect" presStyleLbl="bgShp" presStyleIdx="0" presStyleCnt="2"/>
      <dgm:spPr/>
    </dgm:pt>
    <dgm:pt modelId="{ED844F6D-68EE-40A3-98C9-D7B684B388FF}" type="pres">
      <dgm:prSet presAssocID="{7806387B-9134-4187-9272-5D3C81D3BC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4EB29C0-8C32-45F5-BFF1-C497C39539F3}" type="pres">
      <dgm:prSet presAssocID="{7806387B-9134-4187-9272-5D3C81D3BCBB}" presName="spaceRect" presStyleCnt="0"/>
      <dgm:spPr/>
    </dgm:pt>
    <dgm:pt modelId="{3AA10BC9-AC5C-4D38-BD4B-FAFCCE3936C8}" type="pres">
      <dgm:prSet presAssocID="{7806387B-9134-4187-9272-5D3C81D3BCBB}" presName="parTx" presStyleLbl="revTx" presStyleIdx="0" presStyleCnt="4">
        <dgm:presLayoutVars>
          <dgm:chMax val="0"/>
          <dgm:chPref val="0"/>
        </dgm:presLayoutVars>
      </dgm:prSet>
      <dgm:spPr/>
    </dgm:pt>
    <dgm:pt modelId="{E991DC28-E888-410F-AD54-6F06B68DA949}" type="pres">
      <dgm:prSet presAssocID="{7806387B-9134-4187-9272-5D3C81D3BCBB}" presName="desTx" presStyleLbl="revTx" presStyleIdx="1" presStyleCnt="4">
        <dgm:presLayoutVars/>
      </dgm:prSet>
      <dgm:spPr/>
    </dgm:pt>
    <dgm:pt modelId="{83B48932-0E47-4683-800D-0457C349C052}" type="pres">
      <dgm:prSet presAssocID="{AD406272-B3B9-4210-A993-910213D75ABC}" presName="sibTrans" presStyleCnt="0"/>
      <dgm:spPr/>
    </dgm:pt>
    <dgm:pt modelId="{D2E0B1BA-6840-4ABD-882F-963CC7FDECAA}" type="pres">
      <dgm:prSet presAssocID="{1DF9FBCC-A89B-42D2-9ADA-767F3127E974}" presName="compNode" presStyleCnt="0"/>
      <dgm:spPr/>
    </dgm:pt>
    <dgm:pt modelId="{DADCCF5A-8055-4777-9507-1EFB4596B695}" type="pres">
      <dgm:prSet presAssocID="{1DF9FBCC-A89B-42D2-9ADA-767F3127E974}" presName="bgRect" presStyleLbl="bgShp" presStyleIdx="1" presStyleCnt="2"/>
      <dgm:spPr/>
    </dgm:pt>
    <dgm:pt modelId="{E8D0166A-BA3F-4758-BF7F-E33CE39F1D89}" type="pres">
      <dgm:prSet presAssocID="{1DF9FBCC-A89B-42D2-9ADA-767F3127E9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FC00980-55B8-4086-B1AC-3A51AB3AAEC6}" type="pres">
      <dgm:prSet presAssocID="{1DF9FBCC-A89B-42D2-9ADA-767F3127E974}" presName="spaceRect" presStyleCnt="0"/>
      <dgm:spPr/>
    </dgm:pt>
    <dgm:pt modelId="{8EF3A978-51A0-430C-AD39-A27F3B603A26}" type="pres">
      <dgm:prSet presAssocID="{1DF9FBCC-A89B-42D2-9ADA-767F3127E974}" presName="parTx" presStyleLbl="revTx" presStyleIdx="2" presStyleCnt="4">
        <dgm:presLayoutVars>
          <dgm:chMax val="0"/>
          <dgm:chPref val="0"/>
        </dgm:presLayoutVars>
      </dgm:prSet>
      <dgm:spPr/>
    </dgm:pt>
    <dgm:pt modelId="{690886D2-3362-4DEC-A811-6A9183527136}" type="pres">
      <dgm:prSet presAssocID="{1DF9FBCC-A89B-42D2-9ADA-767F3127E974}" presName="desTx" presStyleLbl="revTx" presStyleIdx="3" presStyleCnt="4">
        <dgm:presLayoutVars/>
      </dgm:prSet>
      <dgm:spPr/>
    </dgm:pt>
  </dgm:ptLst>
  <dgm:cxnLst>
    <dgm:cxn modelId="{17AC2371-640B-4924-8345-1FB4DABCBDF8}" srcId="{1DF9FBCC-A89B-42D2-9ADA-767F3127E974}" destId="{BC03FA8C-F1CB-469A-A529-C893B93D7309}" srcOrd="0" destOrd="0" parTransId="{3E44DDEA-0A2D-4EBB-8BAF-9D9F0C3609D0}" sibTransId="{F683335D-28F3-4751-86DD-441FE18E9A65}"/>
    <dgm:cxn modelId="{2BE8D071-1869-42A5-9972-2A581B1089B3}" type="presOf" srcId="{65A92B0E-AC08-48FC-B70F-B1F59E5DD7C9}" destId="{E991DC28-E888-410F-AD54-6F06B68DA949}" srcOrd="0" destOrd="1" presId="urn:microsoft.com/office/officeart/2018/2/layout/IconVerticalSolidList"/>
    <dgm:cxn modelId="{FC4C0D8B-85BD-489B-A31A-C325BA715105}" srcId="{634C5FDC-7E92-4EC6-B389-8C66D3605E2B}" destId="{1DF9FBCC-A89B-42D2-9ADA-767F3127E974}" srcOrd="1" destOrd="0" parTransId="{05856C42-5F4F-4B38-B3E4-9A1A3BF7C3A9}" sibTransId="{E910776F-42A2-4A29-BBAA-B4E44EDC7A99}"/>
    <dgm:cxn modelId="{8279099D-2778-4B81-B40D-1A6190C48F96}" type="presOf" srcId="{7806387B-9134-4187-9272-5D3C81D3BCBB}" destId="{3AA10BC9-AC5C-4D38-BD4B-FAFCCE3936C8}" srcOrd="0" destOrd="0" presId="urn:microsoft.com/office/officeart/2018/2/layout/IconVerticalSolidList"/>
    <dgm:cxn modelId="{3DBBE89E-27D4-4150-90FD-AB6A2CA8D509}" srcId="{7806387B-9134-4187-9272-5D3C81D3BCBB}" destId="{65A92B0E-AC08-48FC-B70F-B1F59E5DD7C9}" srcOrd="1" destOrd="0" parTransId="{04F71AF9-02B0-48B9-A61D-BB902AF87160}" sibTransId="{F398A7FC-1A64-4C28-964F-78023E9A15CB}"/>
    <dgm:cxn modelId="{05D0A5A0-20D9-42BD-A55D-69D5538954E6}" type="presOf" srcId="{1DF9FBCC-A89B-42D2-9ADA-767F3127E974}" destId="{8EF3A978-51A0-430C-AD39-A27F3B603A26}" srcOrd="0" destOrd="0" presId="urn:microsoft.com/office/officeart/2018/2/layout/IconVerticalSolidList"/>
    <dgm:cxn modelId="{9EAFB2A2-DA55-4891-B69F-83580D594352}" type="presOf" srcId="{BC03FA8C-F1CB-469A-A529-C893B93D7309}" destId="{690886D2-3362-4DEC-A811-6A9183527136}" srcOrd="0" destOrd="0" presId="urn:microsoft.com/office/officeart/2018/2/layout/IconVerticalSolidList"/>
    <dgm:cxn modelId="{B81C24B3-9E55-40BE-94EE-D00DA7D10E01}" srcId="{634C5FDC-7E92-4EC6-B389-8C66D3605E2B}" destId="{7806387B-9134-4187-9272-5D3C81D3BCBB}" srcOrd="0" destOrd="0" parTransId="{6F621F2F-67BC-4E37-8D07-C7AAC81607CC}" sibTransId="{AD406272-B3B9-4210-A993-910213D75ABC}"/>
    <dgm:cxn modelId="{8CEEEEC0-7DF1-4668-84C7-E0258DC1B5E1}" type="presOf" srcId="{EF182367-4F59-4C0D-AC91-0D2372809AC9}" destId="{E991DC28-E888-410F-AD54-6F06B68DA949}" srcOrd="0" destOrd="0" presId="urn:microsoft.com/office/officeart/2018/2/layout/IconVerticalSolidList"/>
    <dgm:cxn modelId="{ACD313D5-A3A9-454F-B15D-6C3252D296AB}" srcId="{7806387B-9134-4187-9272-5D3C81D3BCBB}" destId="{EF182367-4F59-4C0D-AC91-0D2372809AC9}" srcOrd="0" destOrd="0" parTransId="{8312E127-D2D8-44BC-9C45-537934BE97F2}" sibTransId="{FCECB553-B1EC-448C-B612-123620F05DCB}"/>
    <dgm:cxn modelId="{AB1404EA-1A7A-4C1B-BC1F-0D83D42B919A}" type="presOf" srcId="{29B7E207-7674-4047-8DEB-85A667AA3533}" destId="{690886D2-3362-4DEC-A811-6A9183527136}" srcOrd="0" destOrd="1" presId="urn:microsoft.com/office/officeart/2018/2/layout/IconVerticalSolidList"/>
    <dgm:cxn modelId="{F6E4A4EF-067A-475E-A528-EA999951269C}" srcId="{1DF9FBCC-A89B-42D2-9ADA-767F3127E974}" destId="{29B7E207-7674-4047-8DEB-85A667AA3533}" srcOrd="1" destOrd="0" parTransId="{974E9D7B-DF34-48F6-863D-D61BC27B99FD}" sibTransId="{C6B6A452-D1F8-4BC4-B1AF-D6EF7057D3A6}"/>
    <dgm:cxn modelId="{509E0CF8-164C-419B-AA15-C937F54CEEA7}" type="presOf" srcId="{634C5FDC-7E92-4EC6-B389-8C66D3605E2B}" destId="{6BE93267-07FE-458E-BBB0-141EC4EC7559}" srcOrd="0" destOrd="0" presId="urn:microsoft.com/office/officeart/2018/2/layout/IconVerticalSolidList"/>
    <dgm:cxn modelId="{23D79820-0876-413F-B677-0A59A031659B}" type="presParOf" srcId="{6BE93267-07FE-458E-BBB0-141EC4EC7559}" destId="{95312728-F7E6-4CF7-BCE2-7A1D95556DF6}" srcOrd="0" destOrd="0" presId="urn:microsoft.com/office/officeart/2018/2/layout/IconVerticalSolidList"/>
    <dgm:cxn modelId="{A025B867-822E-4884-9B20-426C54BF2118}" type="presParOf" srcId="{95312728-F7E6-4CF7-BCE2-7A1D95556DF6}" destId="{07E38C16-1801-4720-82D9-3D8BF08EF5A8}" srcOrd="0" destOrd="0" presId="urn:microsoft.com/office/officeart/2018/2/layout/IconVerticalSolidList"/>
    <dgm:cxn modelId="{39D379AC-9C3A-4B62-822F-950406E689E7}" type="presParOf" srcId="{95312728-F7E6-4CF7-BCE2-7A1D95556DF6}" destId="{ED844F6D-68EE-40A3-98C9-D7B684B388FF}" srcOrd="1" destOrd="0" presId="urn:microsoft.com/office/officeart/2018/2/layout/IconVerticalSolidList"/>
    <dgm:cxn modelId="{AF13F855-1775-48CE-BA67-5D4463EBF448}" type="presParOf" srcId="{95312728-F7E6-4CF7-BCE2-7A1D95556DF6}" destId="{24EB29C0-8C32-45F5-BFF1-C497C39539F3}" srcOrd="2" destOrd="0" presId="urn:microsoft.com/office/officeart/2018/2/layout/IconVerticalSolidList"/>
    <dgm:cxn modelId="{2930FD34-0206-4DDD-82DD-5D3737986DA4}" type="presParOf" srcId="{95312728-F7E6-4CF7-BCE2-7A1D95556DF6}" destId="{3AA10BC9-AC5C-4D38-BD4B-FAFCCE3936C8}" srcOrd="3" destOrd="0" presId="urn:microsoft.com/office/officeart/2018/2/layout/IconVerticalSolidList"/>
    <dgm:cxn modelId="{7A49E482-C614-4911-915D-9969A45E6BD6}" type="presParOf" srcId="{95312728-F7E6-4CF7-BCE2-7A1D95556DF6}" destId="{E991DC28-E888-410F-AD54-6F06B68DA949}" srcOrd="4" destOrd="0" presId="urn:microsoft.com/office/officeart/2018/2/layout/IconVerticalSolidList"/>
    <dgm:cxn modelId="{46CB887B-7A61-48A1-B771-28C057177DDE}" type="presParOf" srcId="{6BE93267-07FE-458E-BBB0-141EC4EC7559}" destId="{83B48932-0E47-4683-800D-0457C349C052}" srcOrd="1" destOrd="0" presId="urn:microsoft.com/office/officeart/2018/2/layout/IconVerticalSolidList"/>
    <dgm:cxn modelId="{BA917EF9-E602-41FF-812E-A9BA162353FC}" type="presParOf" srcId="{6BE93267-07FE-458E-BBB0-141EC4EC7559}" destId="{D2E0B1BA-6840-4ABD-882F-963CC7FDECAA}" srcOrd="2" destOrd="0" presId="urn:microsoft.com/office/officeart/2018/2/layout/IconVerticalSolidList"/>
    <dgm:cxn modelId="{1863AC62-B9A9-47A1-B21E-FAA110AD6281}" type="presParOf" srcId="{D2E0B1BA-6840-4ABD-882F-963CC7FDECAA}" destId="{DADCCF5A-8055-4777-9507-1EFB4596B695}" srcOrd="0" destOrd="0" presId="urn:microsoft.com/office/officeart/2018/2/layout/IconVerticalSolidList"/>
    <dgm:cxn modelId="{E20E90A9-4DF1-4697-BF88-E10BE959FBC7}" type="presParOf" srcId="{D2E0B1BA-6840-4ABD-882F-963CC7FDECAA}" destId="{E8D0166A-BA3F-4758-BF7F-E33CE39F1D89}" srcOrd="1" destOrd="0" presId="urn:microsoft.com/office/officeart/2018/2/layout/IconVerticalSolidList"/>
    <dgm:cxn modelId="{54B249B5-9692-4B5C-B654-B9C5455A72F9}" type="presParOf" srcId="{D2E0B1BA-6840-4ABD-882F-963CC7FDECAA}" destId="{5FC00980-55B8-4086-B1AC-3A51AB3AAEC6}" srcOrd="2" destOrd="0" presId="urn:microsoft.com/office/officeart/2018/2/layout/IconVerticalSolidList"/>
    <dgm:cxn modelId="{2FD4D089-5D60-40E0-B426-46B36FD8E47B}" type="presParOf" srcId="{D2E0B1BA-6840-4ABD-882F-963CC7FDECAA}" destId="{8EF3A978-51A0-430C-AD39-A27F3B603A26}" srcOrd="3" destOrd="0" presId="urn:microsoft.com/office/officeart/2018/2/layout/IconVerticalSolidList"/>
    <dgm:cxn modelId="{C75846C8-D5BC-417C-873B-58E9113BA446}" type="presParOf" srcId="{D2E0B1BA-6840-4ABD-882F-963CC7FDECAA}" destId="{690886D2-3362-4DEC-A811-6A918352713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EDD17B-9510-471E-AB6B-C0303E28C06C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3C163-7634-44D1-8124-F38D12C81ACC}">
      <dgm:prSet/>
      <dgm:spPr/>
      <dgm:t>
        <a:bodyPr/>
        <a:lstStyle/>
        <a:p>
          <a:r>
            <a:rPr lang="en-US"/>
            <a:t>MAC address randomization may result in over-estimating the number of building occupants</a:t>
          </a:r>
        </a:p>
      </dgm:t>
    </dgm:pt>
    <dgm:pt modelId="{00C01131-69DF-4F4C-826A-8718CE099999}" type="parTrans" cxnId="{88AE8AB7-BD3C-463A-B7E8-172EB9FB3A06}">
      <dgm:prSet/>
      <dgm:spPr/>
      <dgm:t>
        <a:bodyPr/>
        <a:lstStyle/>
        <a:p>
          <a:endParaRPr lang="en-US"/>
        </a:p>
      </dgm:t>
    </dgm:pt>
    <dgm:pt modelId="{63385E90-69FC-4E01-91D6-D188C3461D64}" type="sibTrans" cxnId="{88AE8AB7-BD3C-463A-B7E8-172EB9FB3A06}">
      <dgm:prSet/>
      <dgm:spPr/>
      <dgm:t>
        <a:bodyPr/>
        <a:lstStyle/>
        <a:p>
          <a:endParaRPr lang="en-US"/>
        </a:p>
      </dgm:t>
    </dgm:pt>
    <dgm:pt modelId="{354FD748-A1D3-41A7-89B6-275653D27412}">
      <dgm:prSet/>
      <dgm:spPr/>
      <dgm:t>
        <a:bodyPr/>
        <a:lstStyle/>
        <a:p>
          <a:r>
            <a:rPr lang="en-US"/>
            <a:t>No accurate occupancy tracking if we have a limited number of WiFi - PAs</a:t>
          </a:r>
        </a:p>
      </dgm:t>
    </dgm:pt>
    <dgm:pt modelId="{162DB0A1-5425-4AA1-9FAA-CAE4E4A80146}" type="parTrans" cxnId="{4D296A5C-02D0-46A9-B8C2-17C5CBA4BF1C}">
      <dgm:prSet/>
      <dgm:spPr/>
      <dgm:t>
        <a:bodyPr/>
        <a:lstStyle/>
        <a:p>
          <a:endParaRPr lang="en-US"/>
        </a:p>
      </dgm:t>
    </dgm:pt>
    <dgm:pt modelId="{0A32098F-B1E5-4530-ABB7-3466848A49CE}" type="sibTrans" cxnId="{4D296A5C-02D0-46A9-B8C2-17C5CBA4BF1C}">
      <dgm:prSet/>
      <dgm:spPr/>
      <dgm:t>
        <a:bodyPr/>
        <a:lstStyle/>
        <a:p>
          <a:endParaRPr lang="en-US"/>
        </a:p>
      </dgm:t>
    </dgm:pt>
    <dgm:pt modelId="{6C46294B-A25D-4ED1-8220-507B5A7CE673}" type="pres">
      <dgm:prSet presAssocID="{B6EDD17B-9510-471E-AB6B-C0303E28C06C}" presName="linear" presStyleCnt="0">
        <dgm:presLayoutVars>
          <dgm:animLvl val="lvl"/>
          <dgm:resizeHandles val="exact"/>
        </dgm:presLayoutVars>
      </dgm:prSet>
      <dgm:spPr/>
    </dgm:pt>
    <dgm:pt modelId="{AD86C777-D690-4EEA-8360-46EE56957E77}" type="pres">
      <dgm:prSet presAssocID="{9603C163-7634-44D1-8124-F38D12C81A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4340293-E19F-4B33-AE60-DC806A3CDAE2}" type="pres">
      <dgm:prSet presAssocID="{63385E90-69FC-4E01-91D6-D188C3461D64}" presName="spacer" presStyleCnt="0"/>
      <dgm:spPr/>
    </dgm:pt>
    <dgm:pt modelId="{D5ABD120-FB56-4A09-9AFF-E899CE3E1A51}" type="pres">
      <dgm:prSet presAssocID="{354FD748-A1D3-41A7-89B6-275653D2741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E4E809-E9E7-4365-A283-9EDA2C41CD68}" type="presOf" srcId="{9603C163-7634-44D1-8124-F38D12C81ACC}" destId="{AD86C777-D690-4EEA-8360-46EE56957E77}" srcOrd="0" destOrd="0" presId="urn:microsoft.com/office/officeart/2005/8/layout/vList2"/>
    <dgm:cxn modelId="{2024F438-66D0-4B56-B8E8-6F8332557CAB}" type="presOf" srcId="{354FD748-A1D3-41A7-89B6-275653D27412}" destId="{D5ABD120-FB56-4A09-9AFF-E899CE3E1A51}" srcOrd="0" destOrd="0" presId="urn:microsoft.com/office/officeart/2005/8/layout/vList2"/>
    <dgm:cxn modelId="{4D296A5C-02D0-46A9-B8C2-17C5CBA4BF1C}" srcId="{B6EDD17B-9510-471E-AB6B-C0303E28C06C}" destId="{354FD748-A1D3-41A7-89B6-275653D27412}" srcOrd="1" destOrd="0" parTransId="{162DB0A1-5425-4AA1-9FAA-CAE4E4A80146}" sibTransId="{0A32098F-B1E5-4530-ABB7-3466848A49CE}"/>
    <dgm:cxn modelId="{963DC68F-3918-4B45-B5FD-0862DEAEB97B}" type="presOf" srcId="{B6EDD17B-9510-471E-AB6B-C0303E28C06C}" destId="{6C46294B-A25D-4ED1-8220-507B5A7CE673}" srcOrd="0" destOrd="0" presId="urn:microsoft.com/office/officeart/2005/8/layout/vList2"/>
    <dgm:cxn modelId="{88AE8AB7-BD3C-463A-B7E8-172EB9FB3A06}" srcId="{B6EDD17B-9510-471E-AB6B-C0303E28C06C}" destId="{9603C163-7634-44D1-8124-F38D12C81ACC}" srcOrd="0" destOrd="0" parTransId="{00C01131-69DF-4F4C-826A-8718CE099999}" sibTransId="{63385E90-69FC-4E01-91D6-D188C3461D64}"/>
    <dgm:cxn modelId="{95145D46-D887-45EE-8B37-1714F591334B}" type="presParOf" srcId="{6C46294B-A25D-4ED1-8220-507B5A7CE673}" destId="{AD86C777-D690-4EEA-8360-46EE56957E77}" srcOrd="0" destOrd="0" presId="urn:microsoft.com/office/officeart/2005/8/layout/vList2"/>
    <dgm:cxn modelId="{1D6BA1EA-8009-4D41-ABD8-21E07735B9E5}" type="presParOf" srcId="{6C46294B-A25D-4ED1-8220-507B5A7CE673}" destId="{84340293-E19F-4B33-AE60-DC806A3CDAE2}" srcOrd="1" destOrd="0" presId="urn:microsoft.com/office/officeart/2005/8/layout/vList2"/>
    <dgm:cxn modelId="{BAB8CEC9-C472-4383-8E78-8B45B4AD2A00}" type="presParOf" srcId="{6C46294B-A25D-4ED1-8220-507B5A7CE673}" destId="{D5ABD120-FB56-4A09-9AFF-E899CE3E1A5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3783D6-E876-41DC-B8D6-BF9062A6D93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CBDC5D-22DD-4C95-B03A-39E7FF7E06EC}">
      <dgm:prSet custT="1"/>
      <dgm:spPr/>
      <dgm:t>
        <a:bodyPr/>
        <a:lstStyle/>
        <a:p>
          <a:pPr>
            <a:defRPr b="1"/>
          </a:pPr>
          <a:r>
            <a:rPr lang="en-GB" sz="1800" dirty="0"/>
            <a:t>By using probe requests, we can track the occupancy level information in different zones inside a building</a:t>
          </a:r>
          <a:endParaRPr lang="en-US" sz="1800" dirty="0"/>
        </a:p>
      </dgm:t>
    </dgm:pt>
    <dgm:pt modelId="{0C9867EC-5107-4CE4-A339-C0A281174E50}" type="parTrans" cxnId="{7B6BB785-02D2-4824-B986-42CB0F539214}">
      <dgm:prSet/>
      <dgm:spPr/>
      <dgm:t>
        <a:bodyPr/>
        <a:lstStyle/>
        <a:p>
          <a:endParaRPr lang="en-US"/>
        </a:p>
      </dgm:t>
    </dgm:pt>
    <dgm:pt modelId="{0F029B20-0837-434E-B664-0E6A52CC346A}" type="sibTrans" cxnId="{7B6BB785-02D2-4824-B986-42CB0F539214}">
      <dgm:prSet/>
      <dgm:spPr/>
      <dgm:t>
        <a:bodyPr/>
        <a:lstStyle/>
        <a:p>
          <a:endParaRPr lang="en-US"/>
        </a:p>
      </dgm:t>
    </dgm:pt>
    <dgm:pt modelId="{8D2F5DC2-760F-4E89-8081-3D1F323ACA8C}">
      <dgm:prSet custT="1"/>
      <dgm:spPr/>
      <dgm:t>
        <a:bodyPr/>
        <a:lstStyle/>
        <a:p>
          <a:pPr>
            <a:defRPr b="1"/>
          </a:pPr>
          <a:r>
            <a:rPr lang="en-GB" sz="1800" dirty="0" err="1"/>
            <a:t>WiFi</a:t>
          </a:r>
          <a:r>
            <a:rPr lang="en-GB" sz="1800" dirty="0"/>
            <a:t>-PA equipment can be used for passively capturing ambient probe requests from </a:t>
          </a:r>
          <a:r>
            <a:rPr lang="en-GB" sz="1800" dirty="0" err="1"/>
            <a:t>WiFi</a:t>
          </a:r>
          <a:r>
            <a:rPr lang="en-GB" sz="1800" dirty="0"/>
            <a:t> devices</a:t>
          </a:r>
          <a:endParaRPr lang="en-US" sz="1800" dirty="0"/>
        </a:p>
      </dgm:t>
    </dgm:pt>
    <dgm:pt modelId="{D04D74C0-0100-4A51-9BC9-24EBE222B30E}" type="parTrans" cxnId="{1366AD00-E0BE-49A8-91BC-B647DF726297}">
      <dgm:prSet/>
      <dgm:spPr/>
      <dgm:t>
        <a:bodyPr/>
        <a:lstStyle/>
        <a:p>
          <a:endParaRPr lang="en-US"/>
        </a:p>
      </dgm:t>
    </dgm:pt>
    <dgm:pt modelId="{E72018F4-FDF6-4085-A813-F778DE82AE4C}" type="sibTrans" cxnId="{1366AD00-E0BE-49A8-91BC-B647DF726297}">
      <dgm:prSet/>
      <dgm:spPr/>
      <dgm:t>
        <a:bodyPr/>
        <a:lstStyle/>
        <a:p>
          <a:endParaRPr lang="en-US"/>
        </a:p>
      </dgm:t>
    </dgm:pt>
    <dgm:pt modelId="{0DD19F23-BC7D-4933-802C-E29475B7CC1B}">
      <dgm:prSet/>
      <dgm:spPr/>
      <dgm:t>
        <a:bodyPr/>
        <a:lstStyle/>
        <a:p>
          <a:r>
            <a:rPr lang="en-GB"/>
            <a:t>No connectivity to a WiFi network is required.</a:t>
          </a:r>
          <a:endParaRPr lang="en-US"/>
        </a:p>
      </dgm:t>
    </dgm:pt>
    <dgm:pt modelId="{CD5A6191-1C36-4C96-9813-25C796E2BE0D}" type="parTrans" cxnId="{D29A80C7-5173-4ECE-9A9C-FC14F90BA63B}">
      <dgm:prSet/>
      <dgm:spPr/>
      <dgm:t>
        <a:bodyPr/>
        <a:lstStyle/>
        <a:p>
          <a:endParaRPr lang="en-US"/>
        </a:p>
      </dgm:t>
    </dgm:pt>
    <dgm:pt modelId="{EE66BC24-677D-42A1-9E69-103F121ADB26}" type="sibTrans" cxnId="{D29A80C7-5173-4ECE-9A9C-FC14F90BA63B}">
      <dgm:prSet/>
      <dgm:spPr/>
      <dgm:t>
        <a:bodyPr/>
        <a:lstStyle/>
        <a:p>
          <a:endParaRPr lang="en-US"/>
        </a:p>
      </dgm:t>
    </dgm:pt>
    <dgm:pt modelId="{ADB45DF9-0E95-4798-9B93-FB99CB3FEB52}">
      <dgm:prSet custT="1"/>
      <dgm:spPr/>
      <dgm:t>
        <a:bodyPr/>
        <a:lstStyle/>
        <a:p>
          <a:pPr>
            <a:defRPr b="1"/>
          </a:pPr>
          <a:r>
            <a:rPr lang="en-GB" sz="1800" dirty="0"/>
            <a:t>This information is then used to localize users within coarsely defined occupancy zones</a:t>
          </a:r>
          <a:endParaRPr lang="en-US" sz="1800" dirty="0"/>
        </a:p>
      </dgm:t>
    </dgm:pt>
    <dgm:pt modelId="{A892877A-5983-4CBD-B24A-F8DAC1789E9E}" type="parTrans" cxnId="{F0AFE1B2-F1DC-4821-86A0-6C3821C64082}">
      <dgm:prSet/>
      <dgm:spPr/>
      <dgm:t>
        <a:bodyPr/>
        <a:lstStyle/>
        <a:p>
          <a:endParaRPr lang="en-US"/>
        </a:p>
      </dgm:t>
    </dgm:pt>
    <dgm:pt modelId="{59F41BB9-F65D-473F-89D0-D9BA2634D7E2}" type="sibTrans" cxnId="{F0AFE1B2-F1DC-4821-86A0-6C3821C64082}">
      <dgm:prSet/>
      <dgm:spPr/>
      <dgm:t>
        <a:bodyPr/>
        <a:lstStyle/>
        <a:p>
          <a:endParaRPr lang="en-US"/>
        </a:p>
      </dgm:t>
    </dgm:pt>
    <dgm:pt modelId="{1F8834CB-7257-45A1-BB61-E6C8DDC987C4}">
      <dgm:prSet/>
      <dgm:spPr/>
      <dgm:t>
        <a:bodyPr/>
        <a:lstStyle/>
        <a:p>
          <a:r>
            <a:rPr lang="en-GB" dirty="0"/>
            <a:t>Obtain occupancy count within each zone at different time scales. </a:t>
          </a:r>
          <a:endParaRPr lang="en-US" dirty="0"/>
        </a:p>
      </dgm:t>
    </dgm:pt>
    <dgm:pt modelId="{B928571E-3EF2-46A1-B9EC-80552C2789DD}" type="parTrans" cxnId="{EF19DF76-EEA6-422F-A67F-5AD8D601C83B}">
      <dgm:prSet/>
      <dgm:spPr/>
      <dgm:t>
        <a:bodyPr/>
        <a:lstStyle/>
        <a:p>
          <a:endParaRPr lang="en-US"/>
        </a:p>
      </dgm:t>
    </dgm:pt>
    <dgm:pt modelId="{80ED4DA7-867A-4A02-8237-3B9D0748893C}" type="sibTrans" cxnId="{EF19DF76-EEA6-422F-A67F-5AD8D601C83B}">
      <dgm:prSet/>
      <dgm:spPr/>
      <dgm:t>
        <a:bodyPr/>
        <a:lstStyle/>
        <a:p>
          <a:endParaRPr lang="en-US"/>
        </a:p>
      </dgm:t>
    </dgm:pt>
    <dgm:pt modelId="{23F37DBF-17AF-4701-AF6E-3E66A4BDAAFE}" type="pres">
      <dgm:prSet presAssocID="{EE3783D6-E876-41DC-B8D6-BF9062A6D93E}" presName="root" presStyleCnt="0">
        <dgm:presLayoutVars>
          <dgm:dir/>
          <dgm:resizeHandles val="exact"/>
        </dgm:presLayoutVars>
      </dgm:prSet>
      <dgm:spPr/>
    </dgm:pt>
    <dgm:pt modelId="{1A8FBEF7-995E-4032-AA63-0E7F2DA0D308}" type="pres">
      <dgm:prSet presAssocID="{43CBDC5D-22DD-4C95-B03A-39E7FF7E06EC}" presName="compNode" presStyleCnt="0"/>
      <dgm:spPr/>
    </dgm:pt>
    <dgm:pt modelId="{9036714E-2A9A-412E-96F1-C4BFC6FA2837}" type="pres">
      <dgm:prSet presAssocID="{43CBDC5D-22DD-4C95-B03A-39E7FF7E06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516BECE-54B3-4978-B3D7-E0AAC2D2CB1C}" type="pres">
      <dgm:prSet presAssocID="{43CBDC5D-22DD-4C95-B03A-39E7FF7E06EC}" presName="iconSpace" presStyleCnt="0"/>
      <dgm:spPr/>
    </dgm:pt>
    <dgm:pt modelId="{FA4639F8-D676-4239-8093-211C758EC775}" type="pres">
      <dgm:prSet presAssocID="{43CBDC5D-22DD-4C95-B03A-39E7FF7E06EC}" presName="parTx" presStyleLbl="revTx" presStyleIdx="0" presStyleCnt="6">
        <dgm:presLayoutVars>
          <dgm:chMax val="0"/>
          <dgm:chPref val="0"/>
        </dgm:presLayoutVars>
      </dgm:prSet>
      <dgm:spPr/>
    </dgm:pt>
    <dgm:pt modelId="{CDB177B2-3144-421F-8475-A7D41D19BF50}" type="pres">
      <dgm:prSet presAssocID="{43CBDC5D-22DD-4C95-B03A-39E7FF7E06EC}" presName="txSpace" presStyleCnt="0"/>
      <dgm:spPr/>
    </dgm:pt>
    <dgm:pt modelId="{4D0F9496-80FC-4DBF-8120-DF6E90405E12}" type="pres">
      <dgm:prSet presAssocID="{43CBDC5D-22DD-4C95-B03A-39E7FF7E06EC}" presName="desTx" presStyleLbl="revTx" presStyleIdx="1" presStyleCnt="6">
        <dgm:presLayoutVars/>
      </dgm:prSet>
      <dgm:spPr/>
    </dgm:pt>
    <dgm:pt modelId="{6DE6E5EE-0814-4A35-8AF8-EBB1B7FE34A2}" type="pres">
      <dgm:prSet presAssocID="{0F029B20-0837-434E-B664-0E6A52CC346A}" presName="sibTrans" presStyleCnt="0"/>
      <dgm:spPr/>
    </dgm:pt>
    <dgm:pt modelId="{C277FF0F-16DE-4490-8011-B7DE3A471171}" type="pres">
      <dgm:prSet presAssocID="{8D2F5DC2-760F-4E89-8081-3D1F323ACA8C}" presName="compNode" presStyleCnt="0"/>
      <dgm:spPr/>
    </dgm:pt>
    <dgm:pt modelId="{CA73CF17-77AA-411D-8327-15444E741AAB}" type="pres">
      <dgm:prSet presAssocID="{8D2F5DC2-760F-4E89-8081-3D1F323ACA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B4F2EEAF-5395-4547-94B3-B26DBBCABDC2}" type="pres">
      <dgm:prSet presAssocID="{8D2F5DC2-760F-4E89-8081-3D1F323ACA8C}" presName="iconSpace" presStyleCnt="0"/>
      <dgm:spPr/>
    </dgm:pt>
    <dgm:pt modelId="{5E3DCA12-1268-40EE-B3E4-FDE74FDE97BD}" type="pres">
      <dgm:prSet presAssocID="{8D2F5DC2-760F-4E89-8081-3D1F323ACA8C}" presName="parTx" presStyleLbl="revTx" presStyleIdx="2" presStyleCnt="6">
        <dgm:presLayoutVars>
          <dgm:chMax val="0"/>
          <dgm:chPref val="0"/>
        </dgm:presLayoutVars>
      </dgm:prSet>
      <dgm:spPr/>
    </dgm:pt>
    <dgm:pt modelId="{6386CD8A-5498-4B45-9E38-4F152BDC60B6}" type="pres">
      <dgm:prSet presAssocID="{8D2F5DC2-760F-4E89-8081-3D1F323ACA8C}" presName="txSpace" presStyleCnt="0"/>
      <dgm:spPr/>
    </dgm:pt>
    <dgm:pt modelId="{6AC7ECB5-617F-43F6-8631-F663D6BE8166}" type="pres">
      <dgm:prSet presAssocID="{8D2F5DC2-760F-4E89-8081-3D1F323ACA8C}" presName="desTx" presStyleLbl="revTx" presStyleIdx="3" presStyleCnt="6">
        <dgm:presLayoutVars/>
      </dgm:prSet>
      <dgm:spPr/>
    </dgm:pt>
    <dgm:pt modelId="{003D2353-A405-48AF-BF85-613DC7F94E74}" type="pres">
      <dgm:prSet presAssocID="{E72018F4-FDF6-4085-A813-F778DE82AE4C}" presName="sibTrans" presStyleCnt="0"/>
      <dgm:spPr/>
    </dgm:pt>
    <dgm:pt modelId="{C42C7513-A9E0-4ED0-91E8-217DDB19EE45}" type="pres">
      <dgm:prSet presAssocID="{ADB45DF9-0E95-4798-9B93-FB99CB3FEB52}" presName="compNode" presStyleCnt="0"/>
      <dgm:spPr/>
    </dgm:pt>
    <dgm:pt modelId="{F94CA1B6-B321-4CEB-B318-603F4B52BECB}" type="pres">
      <dgm:prSet presAssocID="{ADB45DF9-0E95-4798-9B93-FB99CB3FE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F14CC6-09EB-4013-AF53-7AC2E42D948D}" type="pres">
      <dgm:prSet presAssocID="{ADB45DF9-0E95-4798-9B93-FB99CB3FEB52}" presName="iconSpace" presStyleCnt="0"/>
      <dgm:spPr/>
    </dgm:pt>
    <dgm:pt modelId="{001A1442-9543-4462-B854-1A7845FC0A42}" type="pres">
      <dgm:prSet presAssocID="{ADB45DF9-0E95-4798-9B93-FB99CB3FEB52}" presName="parTx" presStyleLbl="revTx" presStyleIdx="4" presStyleCnt="6">
        <dgm:presLayoutVars>
          <dgm:chMax val="0"/>
          <dgm:chPref val="0"/>
        </dgm:presLayoutVars>
      </dgm:prSet>
      <dgm:spPr/>
    </dgm:pt>
    <dgm:pt modelId="{303D3C98-D41F-4D9A-AAF5-6B7CEDC502DF}" type="pres">
      <dgm:prSet presAssocID="{ADB45DF9-0E95-4798-9B93-FB99CB3FEB52}" presName="txSpace" presStyleCnt="0"/>
      <dgm:spPr/>
    </dgm:pt>
    <dgm:pt modelId="{AAB60D41-0E64-4FC4-96BE-E039A15CCD3F}" type="pres">
      <dgm:prSet presAssocID="{ADB45DF9-0E95-4798-9B93-FB99CB3FEB52}" presName="desTx" presStyleLbl="revTx" presStyleIdx="5" presStyleCnt="6">
        <dgm:presLayoutVars/>
      </dgm:prSet>
      <dgm:spPr/>
    </dgm:pt>
  </dgm:ptLst>
  <dgm:cxnLst>
    <dgm:cxn modelId="{1366AD00-E0BE-49A8-91BC-B647DF726297}" srcId="{EE3783D6-E876-41DC-B8D6-BF9062A6D93E}" destId="{8D2F5DC2-760F-4E89-8081-3D1F323ACA8C}" srcOrd="1" destOrd="0" parTransId="{D04D74C0-0100-4A51-9BC9-24EBE222B30E}" sibTransId="{E72018F4-FDF6-4085-A813-F778DE82AE4C}"/>
    <dgm:cxn modelId="{29697107-C702-4930-A8BE-A269689AD4EE}" type="presOf" srcId="{43CBDC5D-22DD-4C95-B03A-39E7FF7E06EC}" destId="{FA4639F8-D676-4239-8093-211C758EC775}" srcOrd="0" destOrd="0" presId="urn:microsoft.com/office/officeart/2018/2/layout/IconLabelDescriptionList"/>
    <dgm:cxn modelId="{CF442910-079F-4EF8-976C-29E553AEB98D}" type="presOf" srcId="{1F8834CB-7257-45A1-BB61-E6C8DDC987C4}" destId="{AAB60D41-0E64-4FC4-96BE-E039A15CCD3F}" srcOrd="0" destOrd="0" presId="urn:microsoft.com/office/officeart/2018/2/layout/IconLabelDescriptionList"/>
    <dgm:cxn modelId="{7AA5EB26-E23B-4186-8B89-1C1E654EA602}" type="presOf" srcId="{ADB45DF9-0E95-4798-9B93-FB99CB3FEB52}" destId="{001A1442-9543-4462-B854-1A7845FC0A42}" srcOrd="0" destOrd="0" presId="urn:microsoft.com/office/officeart/2018/2/layout/IconLabelDescriptionList"/>
    <dgm:cxn modelId="{E1FCE24A-97C8-41B9-8C3E-8AB13D586DDC}" type="presOf" srcId="{0DD19F23-BC7D-4933-802C-E29475B7CC1B}" destId="{6AC7ECB5-617F-43F6-8631-F663D6BE8166}" srcOrd="0" destOrd="0" presId="urn:microsoft.com/office/officeart/2018/2/layout/IconLabelDescriptionList"/>
    <dgm:cxn modelId="{EF19DF76-EEA6-422F-A67F-5AD8D601C83B}" srcId="{ADB45DF9-0E95-4798-9B93-FB99CB3FEB52}" destId="{1F8834CB-7257-45A1-BB61-E6C8DDC987C4}" srcOrd="0" destOrd="0" parTransId="{B928571E-3EF2-46A1-B9EC-80552C2789DD}" sibTransId="{80ED4DA7-867A-4A02-8237-3B9D0748893C}"/>
    <dgm:cxn modelId="{29E3C97A-CF55-42DE-B818-5D50DF9BC554}" type="presOf" srcId="{EE3783D6-E876-41DC-B8D6-BF9062A6D93E}" destId="{23F37DBF-17AF-4701-AF6E-3E66A4BDAAFE}" srcOrd="0" destOrd="0" presId="urn:microsoft.com/office/officeart/2018/2/layout/IconLabelDescriptionList"/>
    <dgm:cxn modelId="{7B6BB785-02D2-4824-B986-42CB0F539214}" srcId="{EE3783D6-E876-41DC-B8D6-BF9062A6D93E}" destId="{43CBDC5D-22DD-4C95-B03A-39E7FF7E06EC}" srcOrd="0" destOrd="0" parTransId="{0C9867EC-5107-4CE4-A339-C0A281174E50}" sibTransId="{0F029B20-0837-434E-B664-0E6A52CC346A}"/>
    <dgm:cxn modelId="{F0AFE1B2-F1DC-4821-86A0-6C3821C64082}" srcId="{EE3783D6-E876-41DC-B8D6-BF9062A6D93E}" destId="{ADB45DF9-0E95-4798-9B93-FB99CB3FEB52}" srcOrd="2" destOrd="0" parTransId="{A892877A-5983-4CBD-B24A-F8DAC1789E9E}" sibTransId="{59F41BB9-F65D-473F-89D0-D9BA2634D7E2}"/>
    <dgm:cxn modelId="{FBA5B7BE-0CCB-49F4-A3AB-3F5B74C65660}" type="presOf" srcId="{8D2F5DC2-760F-4E89-8081-3D1F323ACA8C}" destId="{5E3DCA12-1268-40EE-B3E4-FDE74FDE97BD}" srcOrd="0" destOrd="0" presId="urn:microsoft.com/office/officeart/2018/2/layout/IconLabelDescriptionList"/>
    <dgm:cxn modelId="{D29A80C7-5173-4ECE-9A9C-FC14F90BA63B}" srcId="{8D2F5DC2-760F-4E89-8081-3D1F323ACA8C}" destId="{0DD19F23-BC7D-4933-802C-E29475B7CC1B}" srcOrd="0" destOrd="0" parTransId="{CD5A6191-1C36-4C96-9813-25C796E2BE0D}" sibTransId="{EE66BC24-677D-42A1-9E69-103F121ADB26}"/>
    <dgm:cxn modelId="{C30E01C9-B5D2-497D-9DAF-B08A50E51D70}" type="presParOf" srcId="{23F37DBF-17AF-4701-AF6E-3E66A4BDAAFE}" destId="{1A8FBEF7-995E-4032-AA63-0E7F2DA0D308}" srcOrd="0" destOrd="0" presId="urn:microsoft.com/office/officeart/2018/2/layout/IconLabelDescriptionList"/>
    <dgm:cxn modelId="{19D7532D-97DE-4963-A4CE-5F1D30BA78AD}" type="presParOf" srcId="{1A8FBEF7-995E-4032-AA63-0E7F2DA0D308}" destId="{9036714E-2A9A-412E-96F1-C4BFC6FA2837}" srcOrd="0" destOrd="0" presId="urn:microsoft.com/office/officeart/2018/2/layout/IconLabelDescriptionList"/>
    <dgm:cxn modelId="{7C355E62-8B1B-45E6-864A-C2B9D7C8DA28}" type="presParOf" srcId="{1A8FBEF7-995E-4032-AA63-0E7F2DA0D308}" destId="{9516BECE-54B3-4978-B3D7-E0AAC2D2CB1C}" srcOrd="1" destOrd="0" presId="urn:microsoft.com/office/officeart/2018/2/layout/IconLabelDescriptionList"/>
    <dgm:cxn modelId="{8E4D1DE5-3612-4316-8F15-CC8C07BC2ECB}" type="presParOf" srcId="{1A8FBEF7-995E-4032-AA63-0E7F2DA0D308}" destId="{FA4639F8-D676-4239-8093-211C758EC775}" srcOrd="2" destOrd="0" presId="urn:microsoft.com/office/officeart/2018/2/layout/IconLabelDescriptionList"/>
    <dgm:cxn modelId="{BB5A22FD-95C0-472F-8D64-4D2F1B8EABA6}" type="presParOf" srcId="{1A8FBEF7-995E-4032-AA63-0E7F2DA0D308}" destId="{CDB177B2-3144-421F-8475-A7D41D19BF50}" srcOrd="3" destOrd="0" presId="urn:microsoft.com/office/officeart/2018/2/layout/IconLabelDescriptionList"/>
    <dgm:cxn modelId="{6E64F258-1067-4FED-BFC2-384F53F69BA0}" type="presParOf" srcId="{1A8FBEF7-995E-4032-AA63-0E7F2DA0D308}" destId="{4D0F9496-80FC-4DBF-8120-DF6E90405E12}" srcOrd="4" destOrd="0" presId="urn:microsoft.com/office/officeart/2018/2/layout/IconLabelDescriptionList"/>
    <dgm:cxn modelId="{6D97C5AD-7157-489C-B742-9600A71AD800}" type="presParOf" srcId="{23F37DBF-17AF-4701-AF6E-3E66A4BDAAFE}" destId="{6DE6E5EE-0814-4A35-8AF8-EBB1B7FE34A2}" srcOrd="1" destOrd="0" presId="urn:microsoft.com/office/officeart/2018/2/layout/IconLabelDescriptionList"/>
    <dgm:cxn modelId="{15F21F26-91AC-4ECA-A0E0-E5C7768F5D10}" type="presParOf" srcId="{23F37DBF-17AF-4701-AF6E-3E66A4BDAAFE}" destId="{C277FF0F-16DE-4490-8011-B7DE3A471171}" srcOrd="2" destOrd="0" presId="urn:microsoft.com/office/officeart/2018/2/layout/IconLabelDescriptionList"/>
    <dgm:cxn modelId="{6BAC3E47-029D-4AAA-9E44-40CF73C701CE}" type="presParOf" srcId="{C277FF0F-16DE-4490-8011-B7DE3A471171}" destId="{CA73CF17-77AA-411D-8327-15444E741AAB}" srcOrd="0" destOrd="0" presId="urn:microsoft.com/office/officeart/2018/2/layout/IconLabelDescriptionList"/>
    <dgm:cxn modelId="{98333C47-7F5D-4022-8B5A-7852B9317D9E}" type="presParOf" srcId="{C277FF0F-16DE-4490-8011-B7DE3A471171}" destId="{B4F2EEAF-5395-4547-94B3-B26DBBCABDC2}" srcOrd="1" destOrd="0" presId="urn:microsoft.com/office/officeart/2018/2/layout/IconLabelDescriptionList"/>
    <dgm:cxn modelId="{30187738-080E-4971-AEF4-05D7F0AC3CA8}" type="presParOf" srcId="{C277FF0F-16DE-4490-8011-B7DE3A471171}" destId="{5E3DCA12-1268-40EE-B3E4-FDE74FDE97BD}" srcOrd="2" destOrd="0" presId="urn:microsoft.com/office/officeart/2018/2/layout/IconLabelDescriptionList"/>
    <dgm:cxn modelId="{D259CB33-FE43-4C3E-89F1-3F7D5AD2EC80}" type="presParOf" srcId="{C277FF0F-16DE-4490-8011-B7DE3A471171}" destId="{6386CD8A-5498-4B45-9E38-4F152BDC60B6}" srcOrd="3" destOrd="0" presId="urn:microsoft.com/office/officeart/2018/2/layout/IconLabelDescriptionList"/>
    <dgm:cxn modelId="{330CF8F2-8C94-49BC-97B5-1018EBA04058}" type="presParOf" srcId="{C277FF0F-16DE-4490-8011-B7DE3A471171}" destId="{6AC7ECB5-617F-43F6-8631-F663D6BE8166}" srcOrd="4" destOrd="0" presId="urn:microsoft.com/office/officeart/2018/2/layout/IconLabelDescriptionList"/>
    <dgm:cxn modelId="{FFC818ED-E10A-4C52-9ABC-991A72BEB560}" type="presParOf" srcId="{23F37DBF-17AF-4701-AF6E-3E66A4BDAAFE}" destId="{003D2353-A405-48AF-BF85-613DC7F94E74}" srcOrd="3" destOrd="0" presId="urn:microsoft.com/office/officeart/2018/2/layout/IconLabelDescriptionList"/>
    <dgm:cxn modelId="{DD91C75E-434D-4061-B21E-C57E32C06422}" type="presParOf" srcId="{23F37DBF-17AF-4701-AF6E-3E66A4BDAAFE}" destId="{C42C7513-A9E0-4ED0-91E8-217DDB19EE45}" srcOrd="4" destOrd="0" presId="urn:microsoft.com/office/officeart/2018/2/layout/IconLabelDescriptionList"/>
    <dgm:cxn modelId="{C1B9A87D-DA8A-4A54-823D-E7FA48D01621}" type="presParOf" srcId="{C42C7513-A9E0-4ED0-91E8-217DDB19EE45}" destId="{F94CA1B6-B321-4CEB-B318-603F4B52BECB}" srcOrd="0" destOrd="0" presId="urn:microsoft.com/office/officeart/2018/2/layout/IconLabelDescriptionList"/>
    <dgm:cxn modelId="{0F626661-6311-4EBA-8E53-F7BD35E065DA}" type="presParOf" srcId="{C42C7513-A9E0-4ED0-91E8-217DDB19EE45}" destId="{FEF14CC6-09EB-4013-AF53-7AC2E42D948D}" srcOrd="1" destOrd="0" presId="urn:microsoft.com/office/officeart/2018/2/layout/IconLabelDescriptionList"/>
    <dgm:cxn modelId="{5FDACB35-E2F5-4D6B-966D-B204085F9B6C}" type="presParOf" srcId="{C42C7513-A9E0-4ED0-91E8-217DDB19EE45}" destId="{001A1442-9543-4462-B854-1A7845FC0A42}" srcOrd="2" destOrd="0" presId="urn:microsoft.com/office/officeart/2018/2/layout/IconLabelDescriptionList"/>
    <dgm:cxn modelId="{A68EC4C6-8D5D-4CB5-95E3-A039EAF9A43D}" type="presParOf" srcId="{C42C7513-A9E0-4ED0-91E8-217DDB19EE45}" destId="{303D3C98-D41F-4D9A-AAF5-6B7CEDC502DF}" srcOrd="3" destOrd="0" presId="urn:microsoft.com/office/officeart/2018/2/layout/IconLabelDescriptionList"/>
    <dgm:cxn modelId="{65AFA4C1-AC10-4C47-A423-3B442604131F}" type="presParOf" srcId="{C42C7513-A9E0-4ED0-91E8-217DDB19EE45}" destId="{AAB60D41-0E64-4FC4-96BE-E039A15CCD3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CDC69-8ACA-4691-B475-FBB5ADFF6E02}">
      <dsp:nvSpPr>
        <dsp:cNvPr id="0" name=""/>
        <dsp:cNvSpPr/>
      </dsp:nvSpPr>
      <dsp:spPr>
        <a:xfrm>
          <a:off x="0" y="2846"/>
          <a:ext cx="8229600" cy="606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053BB-AF22-4FC9-9F3B-827301B4677C}">
      <dsp:nvSpPr>
        <dsp:cNvPr id="0" name=""/>
        <dsp:cNvSpPr/>
      </dsp:nvSpPr>
      <dsp:spPr>
        <a:xfrm>
          <a:off x="183436" y="139287"/>
          <a:ext cx="333520" cy="333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23955-DA62-416B-9B1A-7E1B42C432C2}">
      <dsp:nvSpPr>
        <dsp:cNvPr id="0" name=""/>
        <dsp:cNvSpPr/>
      </dsp:nvSpPr>
      <dsp:spPr>
        <a:xfrm>
          <a:off x="700393" y="2846"/>
          <a:ext cx="7529206" cy="606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78" tIns="64178" rIns="64178" bIns="641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Related work</a:t>
          </a:r>
        </a:p>
      </dsp:txBody>
      <dsp:txXfrm>
        <a:off x="700393" y="2846"/>
        <a:ext cx="7529206" cy="606401"/>
      </dsp:txXfrm>
    </dsp:sp>
    <dsp:sp modelId="{FD3B2FFB-7B33-4178-A588-6D3A904545ED}">
      <dsp:nvSpPr>
        <dsp:cNvPr id="0" name=""/>
        <dsp:cNvSpPr/>
      </dsp:nvSpPr>
      <dsp:spPr>
        <a:xfrm>
          <a:off x="0" y="760849"/>
          <a:ext cx="8229600" cy="606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BB711-D6B4-4285-8A06-1F7F00C9E1D2}">
      <dsp:nvSpPr>
        <dsp:cNvPr id="0" name=""/>
        <dsp:cNvSpPr/>
      </dsp:nvSpPr>
      <dsp:spPr>
        <a:xfrm>
          <a:off x="183436" y="897289"/>
          <a:ext cx="333520" cy="333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241D9-4B98-4EFA-A072-7EFB26171033}">
      <dsp:nvSpPr>
        <dsp:cNvPr id="0" name=""/>
        <dsp:cNvSpPr/>
      </dsp:nvSpPr>
      <dsp:spPr>
        <a:xfrm>
          <a:off x="700393" y="760849"/>
          <a:ext cx="7529206" cy="606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78" tIns="64178" rIns="64178" bIns="641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WiFi probe requests</a:t>
          </a:r>
        </a:p>
      </dsp:txBody>
      <dsp:txXfrm>
        <a:off x="700393" y="760849"/>
        <a:ext cx="7529206" cy="606401"/>
      </dsp:txXfrm>
    </dsp:sp>
    <dsp:sp modelId="{D959DAFD-337F-4EDB-BD57-7A85D217B8A2}">
      <dsp:nvSpPr>
        <dsp:cNvPr id="0" name=""/>
        <dsp:cNvSpPr/>
      </dsp:nvSpPr>
      <dsp:spPr>
        <a:xfrm>
          <a:off x="0" y="1518851"/>
          <a:ext cx="8229600" cy="606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BE115-8F27-410C-B0EC-C8FFAB86B63E}">
      <dsp:nvSpPr>
        <dsp:cNvPr id="0" name=""/>
        <dsp:cNvSpPr/>
      </dsp:nvSpPr>
      <dsp:spPr>
        <a:xfrm>
          <a:off x="183436" y="1655291"/>
          <a:ext cx="333520" cy="333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7A4DD-BC79-465C-8697-17431E7A9AB7}">
      <dsp:nvSpPr>
        <dsp:cNvPr id="0" name=""/>
        <dsp:cNvSpPr/>
      </dsp:nvSpPr>
      <dsp:spPr>
        <a:xfrm>
          <a:off x="700393" y="1518851"/>
          <a:ext cx="7529206" cy="606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78" tIns="64178" rIns="64178" bIns="641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Experiment</a:t>
          </a:r>
        </a:p>
      </dsp:txBody>
      <dsp:txXfrm>
        <a:off x="700393" y="1518851"/>
        <a:ext cx="7529206" cy="606401"/>
      </dsp:txXfrm>
    </dsp:sp>
    <dsp:sp modelId="{0A854AA6-B104-4D3C-B66E-D951926D7CDE}">
      <dsp:nvSpPr>
        <dsp:cNvPr id="0" name=""/>
        <dsp:cNvSpPr/>
      </dsp:nvSpPr>
      <dsp:spPr>
        <a:xfrm>
          <a:off x="0" y="2276853"/>
          <a:ext cx="8229600" cy="606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EC074-C8FB-424B-A2CE-6F49CCDCA4B8}">
      <dsp:nvSpPr>
        <dsp:cNvPr id="0" name=""/>
        <dsp:cNvSpPr/>
      </dsp:nvSpPr>
      <dsp:spPr>
        <a:xfrm>
          <a:off x="183436" y="2413293"/>
          <a:ext cx="333520" cy="333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A435D-2254-4245-9E72-481550F28211}">
      <dsp:nvSpPr>
        <dsp:cNvPr id="0" name=""/>
        <dsp:cNvSpPr/>
      </dsp:nvSpPr>
      <dsp:spPr>
        <a:xfrm>
          <a:off x="700393" y="2276853"/>
          <a:ext cx="7529206" cy="606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78" tIns="64178" rIns="64178" bIns="641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700393" y="2276853"/>
        <a:ext cx="7529206" cy="606401"/>
      </dsp:txXfrm>
    </dsp:sp>
    <dsp:sp modelId="{9766F645-8FF6-4998-A091-07E5634BD3E4}">
      <dsp:nvSpPr>
        <dsp:cNvPr id="0" name=""/>
        <dsp:cNvSpPr/>
      </dsp:nvSpPr>
      <dsp:spPr>
        <a:xfrm>
          <a:off x="0" y="3034855"/>
          <a:ext cx="8229600" cy="606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16BAE-E14E-433C-ACA4-F004D8BAB08F}">
      <dsp:nvSpPr>
        <dsp:cNvPr id="0" name=""/>
        <dsp:cNvSpPr/>
      </dsp:nvSpPr>
      <dsp:spPr>
        <a:xfrm>
          <a:off x="183436" y="3171295"/>
          <a:ext cx="333520" cy="333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17F5B-5860-434E-A385-78991710FD3A}">
      <dsp:nvSpPr>
        <dsp:cNvPr id="0" name=""/>
        <dsp:cNvSpPr/>
      </dsp:nvSpPr>
      <dsp:spPr>
        <a:xfrm>
          <a:off x="700393" y="3034855"/>
          <a:ext cx="7529206" cy="606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78" tIns="64178" rIns="64178" bIns="641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</a:p>
      </dsp:txBody>
      <dsp:txXfrm>
        <a:off x="700393" y="3034855"/>
        <a:ext cx="7529206" cy="606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F8B48-9778-4CB9-A204-FCFD705084E3}">
      <dsp:nvSpPr>
        <dsp:cNvPr id="0" name=""/>
        <dsp:cNvSpPr/>
      </dsp:nvSpPr>
      <dsp:spPr>
        <a:xfrm>
          <a:off x="0" y="444"/>
          <a:ext cx="8229600" cy="10409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42032-3D02-48A7-ABB6-59DE81A5CB9D}">
      <dsp:nvSpPr>
        <dsp:cNvPr id="0" name=""/>
        <dsp:cNvSpPr/>
      </dsp:nvSpPr>
      <dsp:spPr>
        <a:xfrm>
          <a:off x="314877" y="234651"/>
          <a:ext cx="572505" cy="572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81638-B31C-49B3-886D-0726D3323FF8}">
      <dsp:nvSpPr>
        <dsp:cNvPr id="0" name=""/>
        <dsp:cNvSpPr/>
      </dsp:nvSpPr>
      <dsp:spPr>
        <a:xfrm>
          <a:off x="1202260" y="444"/>
          <a:ext cx="7027339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Location analytics</a:t>
          </a:r>
        </a:p>
      </dsp:txBody>
      <dsp:txXfrm>
        <a:off x="1202260" y="444"/>
        <a:ext cx="7027339" cy="1040918"/>
      </dsp:txXfrm>
    </dsp:sp>
    <dsp:sp modelId="{D26165CD-87B4-421D-9462-C3A646260069}">
      <dsp:nvSpPr>
        <dsp:cNvPr id="0" name=""/>
        <dsp:cNvSpPr/>
      </dsp:nvSpPr>
      <dsp:spPr>
        <a:xfrm>
          <a:off x="0" y="1301592"/>
          <a:ext cx="8229600" cy="10409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DDCD7-18EB-4734-885F-DFF9A56F8D72}">
      <dsp:nvSpPr>
        <dsp:cNvPr id="0" name=""/>
        <dsp:cNvSpPr/>
      </dsp:nvSpPr>
      <dsp:spPr>
        <a:xfrm>
          <a:off x="314877" y="1535799"/>
          <a:ext cx="572505" cy="572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0957F-8701-4D35-A59B-727D59220661}">
      <dsp:nvSpPr>
        <dsp:cNvPr id="0" name=""/>
        <dsp:cNvSpPr/>
      </dsp:nvSpPr>
      <dsp:spPr>
        <a:xfrm>
          <a:off x="1202260" y="1301592"/>
          <a:ext cx="7027339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and Rescue</a:t>
          </a:r>
        </a:p>
      </dsp:txBody>
      <dsp:txXfrm>
        <a:off x="1202260" y="1301592"/>
        <a:ext cx="7027339" cy="1040918"/>
      </dsp:txXfrm>
    </dsp:sp>
    <dsp:sp modelId="{B577A2AC-5E2E-46C6-B5A2-FF13D78E8B4A}">
      <dsp:nvSpPr>
        <dsp:cNvPr id="0" name=""/>
        <dsp:cNvSpPr/>
      </dsp:nvSpPr>
      <dsp:spPr>
        <a:xfrm>
          <a:off x="0" y="2602740"/>
          <a:ext cx="8229600" cy="10409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81C69-333B-4358-8F97-63E305A1BDF5}">
      <dsp:nvSpPr>
        <dsp:cNvPr id="0" name=""/>
        <dsp:cNvSpPr/>
      </dsp:nvSpPr>
      <dsp:spPr>
        <a:xfrm>
          <a:off x="314877" y="2836947"/>
          <a:ext cx="572505" cy="572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A6C0D-CB3A-4FB1-90ED-68227067BE3F}">
      <dsp:nvSpPr>
        <dsp:cNvPr id="0" name=""/>
        <dsp:cNvSpPr/>
      </dsp:nvSpPr>
      <dsp:spPr>
        <a:xfrm>
          <a:off x="1202260" y="2602740"/>
          <a:ext cx="7027339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Privacy and Security</a:t>
          </a:r>
        </a:p>
      </dsp:txBody>
      <dsp:txXfrm>
        <a:off x="1202260" y="2602740"/>
        <a:ext cx="7027339" cy="1040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0A6E5-A3DD-46BF-8317-E9B5784FB907}">
      <dsp:nvSpPr>
        <dsp:cNvPr id="0" name=""/>
        <dsp:cNvSpPr/>
      </dsp:nvSpPr>
      <dsp:spPr>
        <a:xfrm>
          <a:off x="0" y="316914"/>
          <a:ext cx="82296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To learn how frequently and when shoppers visit a store.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For advertisement purposes.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To estimate required number of personnel for peak hours.</a:t>
          </a:r>
          <a:endParaRPr lang="en-US" sz="1700" kern="1200"/>
        </a:p>
      </dsp:txBody>
      <dsp:txXfrm>
        <a:off x="0" y="316914"/>
        <a:ext cx="8229600" cy="1231650"/>
      </dsp:txXfrm>
    </dsp:sp>
    <dsp:sp modelId="{5061D6C3-D1BB-4228-BD0F-5E26F1481C05}">
      <dsp:nvSpPr>
        <dsp:cNvPr id="0" name=""/>
        <dsp:cNvSpPr/>
      </dsp:nvSpPr>
      <dsp:spPr>
        <a:xfrm>
          <a:off x="411480" y="65994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To improve marketing, business teams use probe request information:</a:t>
          </a:r>
          <a:endParaRPr lang="en-US" sz="1700" kern="1200"/>
        </a:p>
      </dsp:txBody>
      <dsp:txXfrm>
        <a:off x="435978" y="90492"/>
        <a:ext cx="5711724" cy="452844"/>
      </dsp:txXfrm>
    </dsp:sp>
    <dsp:sp modelId="{D9EE40F2-DFBD-4528-A83B-A52335F54680}">
      <dsp:nvSpPr>
        <dsp:cNvPr id="0" name=""/>
        <dsp:cNvSpPr/>
      </dsp:nvSpPr>
      <dsp:spPr>
        <a:xfrm>
          <a:off x="0" y="1891284"/>
          <a:ext cx="8229600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54076" rIns="63870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This data is then sent into a cloud server,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A database is generated that involves location analytics and patterns of shoppers.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To maintain privacy, only a hashed version of the MAC address is stored in the database</a:t>
          </a:r>
          <a:endParaRPr lang="en-US" sz="1700" kern="1200"/>
        </a:p>
      </dsp:txBody>
      <dsp:txXfrm>
        <a:off x="0" y="1891284"/>
        <a:ext cx="8229600" cy="1686825"/>
      </dsp:txXfrm>
    </dsp:sp>
    <dsp:sp modelId="{5B8625ED-7A7A-45E9-B227-01E6B45CA1FE}">
      <dsp:nvSpPr>
        <dsp:cNvPr id="0" name=""/>
        <dsp:cNvSpPr/>
      </dsp:nvSpPr>
      <dsp:spPr>
        <a:xfrm>
          <a:off x="411480" y="1640364"/>
          <a:ext cx="57607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Cisco Meraki APs are used as sniffers to capture probe requests from users. </a:t>
          </a:r>
          <a:endParaRPr lang="en-US" sz="1700" kern="1200"/>
        </a:p>
      </dsp:txBody>
      <dsp:txXfrm>
        <a:off x="435978" y="1664862"/>
        <a:ext cx="571172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C814-F265-474B-98B0-DFF9D3639B6F}">
      <dsp:nvSpPr>
        <dsp:cNvPr id="0" name=""/>
        <dsp:cNvSpPr/>
      </dsp:nvSpPr>
      <dsp:spPr>
        <a:xfrm>
          <a:off x="0" y="106093"/>
          <a:ext cx="82296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</a:t>
          </a:r>
          <a:r>
            <a:rPr lang="en-GB" sz="1600" kern="1200" dirty="0"/>
            <a:t>ore probe requests are sent when devices are in active mode (screen on) and not connected to any network, which can be used for tracking individual users based on Received-Signal-Strength (RSS) information. </a:t>
          </a:r>
          <a:endParaRPr lang="en-US" sz="1600" kern="1200" dirty="0"/>
        </a:p>
      </dsp:txBody>
      <dsp:txXfrm>
        <a:off x="41123" y="147216"/>
        <a:ext cx="8147354" cy="760154"/>
      </dsp:txXfrm>
    </dsp:sp>
    <dsp:sp modelId="{6981956D-1769-43DA-A5CF-984E121EE8AC}">
      <dsp:nvSpPr>
        <dsp:cNvPr id="0" name=""/>
        <dsp:cNvSpPr/>
      </dsp:nvSpPr>
      <dsp:spPr>
        <a:xfrm>
          <a:off x="0" y="994574"/>
          <a:ext cx="82296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Other studies show that the maximum probing frequency is observed to happen when a device attempts to connect to a known network in its area.</a:t>
          </a:r>
          <a:endParaRPr lang="en-US" sz="1600" kern="1200" dirty="0"/>
        </a:p>
      </dsp:txBody>
      <dsp:txXfrm>
        <a:off x="41123" y="1035697"/>
        <a:ext cx="8147354" cy="760154"/>
      </dsp:txXfrm>
    </dsp:sp>
    <dsp:sp modelId="{AA8C9099-12F5-4769-9B8D-D4752D4AB9BB}">
      <dsp:nvSpPr>
        <dsp:cNvPr id="0" name=""/>
        <dsp:cNvSpPr/>
      </dsp:nvSpPr>
      <dsp:spPr>
        <a:xfrm>
          <a:off x="0" y="1883054"/>
          <a:ext cx="82296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For a commercially deployed MAC randomization mechanism, it is possible to re-identify anonymized probes</a:t>
          </a:r>
          <a:endParaRPr lang="en-US" sz="1600" kern="1200" dirty="0"/>
        </a:p>
      </dsp:txBody>
      <dsp:txXfrm>
        <a:off x="41123" y="1924177"/>
        <a:ext cx="8147354" cy="760154"/>
      </dsp:txXfrm>
    </dsp:sp>
    <dsp:sp modelId="{948A8986-FB5A-4AFB-AB60-0860E5D87A7B}">
      <dsp:nvSpPr>
        <dsp:cNvPr id="0" name=""/>
        <dsp:cNvSpPr/>
      </dsp:nvSpPr>
      <dsp:spPr>
        <a:xfrm>
          <a:off x="0" y="2771534"/>
          <a:ext cx="82296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 attacker can automatically send beacon and probe response frames for every received probe request, to direct the clients to his own network. </a:t>
          </a:r>
          <a:endParaRPr lang="en-US" sz="1600" kern="1200" dirty="0"/>
        </a:p>
      </dsp:txBody>
      <dsp:txXfrm>
        <a:off x="41123" y="2812657"/>
        <a:ext cx="8147354" cy="76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38C16-1801-4720-82D9-3D8BF08EF5A8}">
      <dsp:nvSpPr>
        <dsp:cNvPr id="0" name=""/>
        <dsp:cNvSpPr/>
      </dsp:nvSpPr>
      <dsp:spPr>
        <a:xfrm>
          <a:off x="0" y="592166"/>
          <a:ext cx="8229600" cy="10932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44F6D-68EE-40A3-98C9-D7B684B388FF}">
      <dsp:nvSpPr>
        <dsp:cNvPr id="0" name=""/>
        <dsp:cNvSpPr/>
      </dsp:nvSpPr>
      <dsp:spPr>
        <a:xfrm>
          <a:off x="330702" y="838143"/>
          <a:ext cx="601277" cy="601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10BC9-AC5C-4D38-BD4B-FAFCCE3936C8}">
      <dsp:nvSpPr>
        <dsp:cNvPr id="0" name=""/>
        <dsp:cNvSpPr/>
      </dsp:nvSpPr>
      <dsp:spPr>
        <a:xfrm>
          <a:off x="1262682" y="592166"/>
          <a:ext cx="3703320" cy="109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00" tIns="115700" rIns="115700" bIns="1157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Probe requests are bursty in nature as they are broadcasted in the air in search of WiFi networks</a:t>
          </a:r>
          <a:endParaRPr lang="en-US" sz="1800" kern="1200"/>
        </a:p>
      </dsp:txBody>
      <dsp:txXfrm>
        <a:off x="1262682" y="592166"/>
        <a:ext cx="3703320" cy="1093231"/>
      </dsp:txXfrm>
    </dsp:sp>
    <dsp:sp modelId="{E991DC28-E888-410F-AD54-6F06B68DA949}">
      <dsp:nvSpPr>
        <dsp:cNvPr id="0" name=""/>
        <dsp:cNvSpPr/>
      </dsp:nvSpPr>
      <dsp:spPr>
        <a:xfrm>
          <a:off x="4966002" y="592166"/>
          <a:ext cx="3263597" cy="109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00" tIns="115700" rIns="115700" bIns="1157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To get connected or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To get a list of available networks.</a:t>
          </a:r>
          <a:endParaRPr lang="en-US" sz="1400" kern="1200"/>
        </a:p>
      </dsp:txBody>
      <dsp:txXfrm>
        <a:off x="4966002" y="592166"/>
        <a:ext cx="3263597" cy="1093231"/>
      </dsp:txXfrm>
    </dsp:sp>
    <dsp:sp modelId="{DADCCF5A-8055-4777-9507-1EFB4596B695}">
      <dsp:nvSpPr>
        <dsp:cNvPr id="0" name=""/>
        <dsp:cNvSpPr/>
      </dsp:nvSpPr>
      <dsp:spPr>
        <a:xfrm>
          <a:off x="0" y="1958705"/>
          <a:ext cx="8229600" cy="109323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0166A-BA3F-4758-BF7F-E33CE39F1D89}">
      <dsp:nvSpPr>
        <dsp:cNvPr id="0" name=""/>
        <dsp:cNvSpPr/>
      </dsp:nvSpPr>
      <dsp:spPr>
        <a:xfrm>
          <a:off x="330702" y="2204682"/>
          <a:ext cx="601277" cy="601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3A978-51A0-430C-AD39-A27F3B603A26}">
      <dsp:nvSpPr>
        <dsp:cNvPr id="0" name=""/>
        <dsp:cNvSpPr/>
      </dsp:nvSpPr>
      <dsp:spPr>
        <a:xfrm>
          <a:off x="1262682" y="1958705"/>
          <a:ext cx="3703320" cy="109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00" tIns="115700" rIns="115700" bIns="1157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Frequent transmission of probe requests introduces an opportunity to: </a:t>
          </a:r>
          <a:endParaRPr lang="en-US" sz="1800" kern="1200"/>
        </a:p>
      </dsp:txBody>
      <dsp:txXfrm>
        <a:off x="1262682" y="1958705"/>
        <a:ext cx="3703320" cy="1093231"/>
      </dsp:txXfrm>
    </dsp:sp>
    <dsp:sp modelId="{690886D2-3362-4DEC-A811-6A9183527136}">
      <dsp:nvSpPr>
        <dsp:cNvPr id="0" name=""/>
        <dsp:cNvSpPr/>
      </dsp:nvSpPr>
      <dsp:spPr>
        <a:xfrm>
          <a:off x="4966002" y="1958705"/>
          <a:ext cx="3263597" cy="1093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700" tIns="115700" rIns="115700" bIns="1157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Track occupancy of building by passively sniffing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Counting probe requests</a:t>
          </a:r>
          <a:endParaRPr lang="en-US" sz="1400" kern="1200"/>
        </a:p>
      </dsp:txBody>
      <dsp:txXfrm>
        <a:off x="4966002" y="1958705"/>
        <a:ext cx="3263597" cy="10932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6C777-D690-4EEA-8360-46EE56957E77}">
      <dsp:nvSpPr>
        <dsp:cNvPr id="0" name=""/>
        <dsp:cNvSpPr/>
      </dsp:nvSpPr>
      <dsp:spPr>
        <a:xfrm>
          <a:off x="0" y="37081"/>
          <a:ext cx="8229600" cy="173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MAC address randomization may result in over-estimating the number of building occupants</a:t>
          </a:r>
        </a:p>
      </dsp:txBody>
      <dsp:txXfrm>
        <a:off x="84815" y="121896"/>
        <a:ext cx="8059970" cy="1567820"/>
      </dsp:txXfrm>
    </dsp:sp>
    <dsp:sp modelId="{D5ABD120-FB56-4A09-9AFF-E899CE3E1A51}">
      <dsp:nvSpPr>
        <dsp:cNvPr id="0" name=""/>
        <dsp:cNvSpPr/>
      </dsp:nvSpPr>
      <dsp:spPr>
        <a:xfrm>
          <a:off x="0" y="1869572"/>
          <a:ext cx="8229600" cy="1737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 accurate occupancy tracking if we have a limited number of WiFi - PAs</a:t>
          </a:r>
        </a:p>
      </dsp:txBody>
      <dsp:txXfrm>
        <a:off x="84815" y="1954387"/>
        <a:ext cx="8059970" cy="15678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6714E-2A9A-412E-96F1-C4BFC6FA2837}">
      <dsp:nvSpPr>
        <dsp:cNvPr id="0" name=""/>
        <dsp:cNvSpPr/>
      </dsp:nvSpPr>
      <dsp:spPr>
        <a:xfrm>
          <a:off x="2151" y="242289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639F8-D676-4239-8093-211C758EC775}">
      <dsp:nvSpPr>
        <dsp:cNvPr id="0" name=""/>
        <dsp:cNvSpPr/>
      </dsp:nvSpPr>
      <dsp:spPr>
        <a:xfrm>
          <a:off x="2151" y="1237510"/>
          <a:ext cx="2455312" cy="14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 dirty="0"/>
            <a:t>By using probe requests, we can track the occupancy level information in different zones inside a building</a:t>
          </a:r>
          <a:endParaRPr lang="en-US" sz="1800" kern="1200" dirty="0"/>
        </a:p>
      </dsp:txBody>
      <dsp:txXfrm>
        <a:off x="2151" y="1237510"/>
        <a:ext cx="2455312" cy="1427150"/>
      </dsp:txXfrm>
    </dsp:sp>
    <dsp:sp modelId="{4D0F9496-80FC-4DBF-8120-DF6E90405E12}">
      <dsp:nvSpPr>
        <dsp:cNvPr id="0" name=""/>
        <dsp:cNvSpPr/>
      </dsp:nvSpPr>
      <dsp:spPr>
        <a:xfrm>
          <a:off x="2151" y="2727852"/>
          <a:ext cx="2455312" cy="67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3CF17-77AA-411D-8327-15444E741AAB}">
      <dsp:nvSpPr>
        <dsp:cNvPr id="0" name=""/>
        <dsp:cNvSpPr/>
      </dsp:nvSpPr>
      <dsp:spPr>
        <a:xfrm>
          <a:off x="2887143" y="242289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DCA12-1268-40EE-B3E4-FDE74FDE97BD}">
      <dsp:nvSpPr>
        <dsp:cNvPr id="0" name=""/>
        <dsp:cNvSpPr/>
      </dsp:nvSpPr>
      <dsp:spPr>
        <a:xfrm>
          <a:off x="2887143" y="1237510"/>
          <a:ext cx="2455312" cy="14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 dirty="0" err="1"/>
            <a:t>WiFi</a:t>
          </a:r>
          <a:r>
            <a:rPr lang="en-GB" sz="1800" kern="1200" dirty="0"/>
            <a:t>-PA equipment can be used for passively capturing ambient probe requests from </a:t>
          </a:r>
          <a:r>
            <a:rPr lang="en-GB" sz="1800" kern="1200" dirty="0" err="1"/>
            <a:t>WiFi</a:t>
          </a:r>
          <a:r>
            <a:rPr lang="en-GB" sz="1800" kern="1200" dirty="0"/>
            <a:t> devices</a:t>
          </a:r>
          <a:endParaRPr lang="en-US" sz="1800" kern="1200" dirty="0"/>
        </a:p>
      </dsp:txBody>
      <dsp:txXfrm>
        <a:off x="2887143" y="1237510"/>
        <a:ext cx="2455312" cy="1427150"/>
      </dsp:txXfrm>
    </dsp:sp>
    <dsp:sp modelId="{6AC7ECB5-617F-43F6-8631-F663D6BE8166}">
      <dsp:nvSpPr>
        <dsp:cNvPr id="0" name=""/>
        <dsp:cNvSpPr/>
      </dsp:nvSpPr>
      <dsp:spPr>
        <a:xfrm>
          <a:off x="2887143" y="2727852"/>
          <a:ext cx="2455312" cy="67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 connectivity to a WiFi network is required.</a:t>
          </a:r>
          <a:endParaRPr lang="en-US" sz="1700" kern="1200"/>
        </a:p>
      </dsp:txBody>
      <dsp:txXfrm>
        <a:off x="2887143" y="2727852"/>
        <a:ext cx="2455312" cy="673962"/>
      </dsp:txXfrm>
    </dsp:sp>
    <dsp:sp modelId="{F94CA1B6-B321-4CEB-B318-603F4B52BECB}">
      <dsp:nvSpPr>
        <dsp:cNvPr id="0" name=""/>
        <dsp:cNvSpPr/>
      </dsp:nvSpPr>
      <dsp:spPr>
        <a:xfrm>
          <a:off x="5772135" y="242289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A1442-9543-4462-B854-1A7845FC0A42}">
      <dsp:nvSpPr>
        <dsp:cNvPr id="0" name=""/>
        <dsp:cNvSpPr/>
      </dsp:nvSpPr>
      <dsp:spPr>
        <a:xfrm>
          <a:off x="5772135" y="1237510"/>
          <a:ext cx="2455312" cy="142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 dirty="0"/>
            <a:t>This information is then used to localize users within coarsely defined occupancy zones</a:t>
          </a:r>
          <a:endParaRPr lang="en-US" sz="1800" kern="1200" dirty="0"/>
        </a:p>
      </dsp:txBody>
      <dsp:txXfrm>
        <a:off x="5772135" y="1237510"/>
        <a:ext cx="2455312" cy="1427150"/>
      </dsp:txXfrm>
    </dsp:sp>
    <dsp:sp modelId="{AAB60D41-0E64-4FC4-96BE-E039A15CCD3F}">
      <dsp:nvSpPr>
        <dsp:cNvPr id="0" name=""/>
        <dsp:cNvSpPr/>
      </dsp:nvSpPr>
      <dsp:spPr>
        <a:xfrm>
          <a:off x="5772135" y="2727852"/>
          <a:ext cx="2455312" cy="673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Obtain occupancy count within each zone at different time scales. </a:t>
          </a:r>
          <a:endParaRPr lang="en-US" sz="1700" kern="1200" dirty="0"/>
        </a:p>
      </dsp:txBody>
      <dsp:txXfrm>
        <a:off x="5772135" y="2727852"/>
        <a:ext cx="2455312" cy="673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7DE2D-EAEE-49CD-AC1A-9E9723F4B878}" type="datetime3">
              <a:rPr lang="en-GB" smtClean="0">
                <a:solidFill>
                  <a:srgbClr val="003E74"/>
                </a:solidFill>
              </a:rPr>
              <a:t>26 April,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4715B25A-5E13-4E25-8AAF-11733832EABA}" type="datetime3">
              <a:rPr lang="en-GB" smtClean="0"/>
              <a:t>26 April,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199" y="4131966"/>
            <a:ext cx="6848573" cy="604513"/>
          </a:xfrm>
        </p:spPr>
        <p:txBody>
          <a:bodyPr/>
          <a:lstStyle/>
          <a:p>
            <a:r>
              <a:rPr lang="en-US" sz="1800" dirty="0"/>
              <a:t>Published in the IEEE ICC Workshop</a:t>
            </a:r>
            <a:r>
              <a:rPr lang="en-GB" sz="1800" dirty="0"/>
              <a:t> (2016)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096689"/>
            <a:ext cx="8229600" cy="1143000"/>
          </a:xfrm>
        </p:spPr>
        <p:txBody>
          <a:bodyPr/>
          <a:lstStyle/>
          <a:p>
            <a:r>
              <a:rPr lang="en-GB" sz="4800" dirty="0">
                <a:effectLst/>
                <a:latin typeface="Times New Roman" panose="02020603050405020304" pitchFamily="18" charset="0"/>
              </a:rPr>
              <a:t>Indoor Occupancy Tracking in Smart Buildings Using Passive Sniffing of Probe Requests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By </a:t>
            </a:r>
            <a:r>
              <a:rPr lang="en-US" sz="1600" dirty="0" err="1"/>
              <a:t>Vattapparamban</a:t>
            </a:r>
            <a:r>
              <a:rPr lang="en-US" sz="1600" dirty="0"/>
              <a:t> et.al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i="1" dirty="0"/>
              <a:t>April, 2021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Probe Requests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Probe requests are signals that are continuously broadcast from devices with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technology (e.g., smartphones, laptops).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When a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client wants to get connected to a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network: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1. Scan for beacon frames, which are frames broadcast by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routers to tell about their presence to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clients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2. Send </a:t>
            </a:r>
            <a:r>
              <a:rPr lang="en-GB" sz="2000" dirty="0">
                <a:effectLst/>
                <a:latin typeface="Arial" panose="020B0604020202020204" pitchFamily="34" charset="0"/>
              </a:rPr>
              <a:t>probe requests.</a:t>
            </a:r>
            <a:r>
              <a:rPr lang="en-GB" sz="2000" dirty="0">
                <a:latin typeface="Arial" panose="020B0604020202020204" pitchFamily="34" charset="0"/>
              </a:rPr>
              <a:t> A </a:t>
            </a:r>
            <a:r>
              <a:rPr lang="en-GB" sz="2000" dirty="0" err="1">
                <a:latin typeface="Arial" panose="020B0604020202020204" pitchFamily="34" charset="0"/>
              </a:rPr>
              <a:t>WiFi</a:t>
            </a:r>
            <a:r>
              <a:rPr lang="en-GB" sz="2000" dirty="0">
                <a:latin typeface="Arial" panose="020B0604020202020204" pitchFamily="34" charset="0"/>
              </a:rPr>
              <a:t> client itself can initiate a connection to a </a:t>
            </a:r>
            <a:r>
              <a:rPr lang="en-GB" sz="2000" dirty="0" err="1">
                <a:latin typeface="Arial" panose="020B0604020202020204" pitchFamily="34" charset="0"/>
              </a:rPr>
              <a:t>WiFi</a:t>
            </a:r>
            <a:r>
              <a:rPr lang="en-GB" sz="2000" dirty="0">
                <a:latin typeface="Arial" panose="020B0604020202020204" pitchFamily="34" charset="0"/>
              </a:rPr>
              <a:t> router instead of waiting for a beacon frame from the router.</a:t>
            </a:r>
            <a:r>
              <a:rPr lang="en-GB" sz="2000" dirty="0">
                <a:effectLst/>
                <a:latin typeface="Arial" panose="020B0604020202020204" pitchFamily="34" charset="0"/>
              </a:rPr>
              <a:t> 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B5665-37FC-4D3F-9257-143AC1EBC582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57200" y="2234537"/>
            <a:ext cx="3566319" cy="34915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3E7C01-6081-43BA-8C88-90F3A661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Probe Requests (2)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9903F-5F34-4079-8509-DF2E6204B8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12</a:t>
            </a:r>
          </a:p>
          <a:p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FA1F7D-135E-4FB4-945F-97FF21E4AFA7}"/>
              </a:ext>
            </a:extLst>
          </p:cNvPr>
          <p:cNvSpPr txBox="1">
            <a:spLocks/>
          </p:cNvSpPr>
          <p:nvPr/>
        </p:nvSpPr>
        <p:spPr>
          <a:xfrm>
            <a:off x="4023518" y="2119023"/>
            <a:ext cx="4663281" cy="36441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rial" panose="020B0604020202020204" pitchFamily="34" charset="0"/>
              </a:rPr>
              <a:t>Such requests </a:t>
            </a:r>
            <a:r>
              <a:rPr lang="en-GB" sz="2000" dirty="0">
                <a:effectLst/>
                <a:latin typeface="Arial" panose="020B0604020202020204" pitchFamily="34" charset="0"/>
              </a:rPr>
              <a:t>contain the unique MAC address of the device, as well its type, brand, manufacturer, and model.</a:t>
            </a:r>
            <a:endParaRPr lang="en-GB" sz="2000" dirty="0">
              <a:latin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</a:rPr>
              <a:t>The probe requests are not encrypted, and can be passively captured and decoded with the help of wireless sniffers. </a:t>
            </a:r>
          </a:p>
        </p:txBody>
      </p:sp>
    </p:spTree>
    <p:extLst>
      <p:ext uri="{BB962C8B-B14F-4D97-AF65-F5344CB8AC3E}">
        <p14:creationId xmlns:p14="http://schemas.microsoft.com/office/powerpoint/2010/main" val="12974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 Probe Requests (3)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>
            <a:normAutofit/>
          </a:bodyPr>
          <a:lstStyle/>
          <a:p>
            <a:r>
              <a:rPr lang="en-US" dirty="0"/>
              <a:t>Page 13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4AD702B-F521-435C-8DAD-995122F1D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011051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20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EFE5-2089-4528-9814-53B2D8A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(1)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FAE2A-50AB-4DAC-AF00-3E7F964B17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14</a:t>
            </a:r>
          </a:p>
          <a:p>
            <a:endParaRPr lang="en-GB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9212E5-9ED8-4BCF-99B8-78AA92B6E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99245"/>
            <a:ext cx="8229600" cy="3339059"/>
          </a:xfrm>
        </p:spPr>
      </p:pic>
    </p:spTree>
    <p:extLst>
      <p:ext uri="{BB962C8B-B14F-4D97-AF65-F5344CB8AC3E}">
        <p14:creationId xmlns:p14="http://schemas.microsoft.com/office/powerpoint/2010/main" val="202644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DD5E-41E8-472A-8D0F-7370D325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(2) </a:t>
            </a:r>
            <a:r>
              <a:rPr lang="en-US"/>
              <a:t>-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CAFD-746B-496C-A01B-32C2497C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latin typeface="Arial" panose="020B0604020202020204" pitchFamily="34" charset="0"/>
              </a:rPr>
              <a:t>O</a:t>
            </a:r>
            <a:r>
              <a:rPr lang="en-GB" sz="2000" dirty="0">
                <a:effectLst/>
                <a:latin typeface="Arial" panose="020B0604020202020204" pitchFamily="34" charset="0"/>
              </a:rPr>
              <a:t>nly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probe requests are captured.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All the other packers were filtered out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data captured include: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Time stamps providing the time at which the data were captured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MAC address of the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enabled device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The signal strength of the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device.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bursty</a:t>
            </a:r>
            <a:r>
              <a:rPr lang="en-GB" sz="2000" dirty="0">
                <a:effectLst/>
                <a:latin typeface="Arial" panose="020B0604020202020204" pitchFamily="34" charset="0"/>
              </a:rPr>
              <a:t> nature of probe requests requires pre-processing of the data to make it ready for wireless location estimation.</a:t>
            </a: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93B5-0E7B-40FC-B2DD-AAB205899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0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15DA-1A3F-4AC1-99F6-639FB1B7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6F25-1FFA-41D1-852D-6A72619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The RSS data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is resampled in time </a:t>
            </a:r>
            <a:r>
              <a:rPr lang="en-GB" sz="2000" dirty="0">
                <a:effectLst/>
                <a:latin typeface="Arial" panose="020B0604020202020204" pitchFamily="34" charset="0"/>
              </a:rPr>
              <a:t>due to its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bursty</a:t>
            </a:r>
            <a:r>
              <a:rPr lang="en-GB" sz="2000" dirty="0">
                <a:effectLst/>
                <a:latin typeface="Arial" panose="020B0604020202020204" pitchFamily="34" charset="0"/>
              </a:rPr>
              <a:t> nature.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We can have </a:t>
            </a:r>
            <a:r>
              <a:rPr lang="en-GB" sz="2000" dirty="0">
                <a:effectLst/>
                <a:latin typeface="Arial" panose="020B0604020202020204" pitchFamily="34" charset="0"/>
              </a:rPr>
              <a:t>several probe requests from the same user within few hundred milliseconds, followed by a silent period that may last several seconds.</a:t>
            </a:r>
          </a:p>
          <a:p>
            <a:r>
              <a:rPr lang="en-GB" sz="2000" dirty="0">
                <a:latin typeface="Arial" panose="020B0604020202020204" pitchFamily="34" charset="0"/>
              </a:rPr>
              <a:t>T</a:t>
            </a:r>
            <a:r>
              <a:rPr lang="en-GB" sz="2000" dirty="0">
                <a:effectLst/>
                <a:latin typeface="Arial" panose="020B0604020202020204" pitchFamily="34" charset="0"/>
              </a:rPr>
              <a:t>o have uniformly sampled RSS captures, we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average the received RSS values </a:t>
            </a:r>
            <a:r>
              <a:rPr lang="en-GB" sz="2000" dirty="0">
                <a:effectLst/>
                <a:latin typeface="Arial" panose="020B0604020202020204" pitchFamily="34" charset="0"/>
              </a:rPr>
              <a:t>within one second intervals. </a:t>
            </a:r>
            <a:endParaRPr lang="en-GB" sz="2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F53C-EE6A-4C04-9C1B-EE8F420C47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8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15DA-1A3F-4AC1-99F6-639FB1B7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Pre-processing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6F25-1FFA-41D1-852D-6A72619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The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interpolation stage involves </a:t>
            </a:r>
            <a:r>
              <a:rPr lang="en-GB" sz="2000" dirty="0">
                <a:effectLst/>
                <a:latin typeface="Arial" panose="020B0604020202020204" pitchFamily="34" charset="0"/>
              </a:rPr>
              <a:t>a sample-and-hold filter.</a:t>
            </a:r>
          </a:p>
          <a:p>
            <a:r>
              <a:rPr lang="en-GB" sz="2000" dirty="0">
                <a:latin typeface="Arial" panose="020B0604020202020204" pitchFamily="34" charset="0"/>
              </a:rPr>
              <a:t>Th</a:t>
            </a:r>
            <a:r>
              <a:rPr lang="en-GB" sz="2000" dirty="0">
                <a:effectLst/>
                <a:latin typeface="Arial" panose="020B0604020202020204" pitchFamily="34" charset="0"/>
              </a:rPr>
              <a:t>is keeps the probe requests RSS value at a certain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-PA for a fixed time window.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If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a new probe request is received</a:t>
            </a:r>
            <a:r>
              <a:rPr lang="en-GB" sz="2000" dirty="0">
                <a:effectLst/>
                <a:latin typeface="Arial" panose="020B0604020202020204" pitchFamily="34" charset="0"/>
              </a:rPr>
              <a:t>, the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RSS value is updated </a:t>
            </a:r>
            <a:r>
              <a:rPr lang="en-GB" sz="2000" dirty="0">
                <a:effectLst/>
                <a:latin typeface="Arial" panose="020B0604020202020204" pitchFamily="34" charset="0"/>
              </a:rPr>
              <a:t>with the information obtained from that probe request.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If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no probe request is received </a:t>
            </a:r>
            <a:r>
              <a:rPr lang="en-GB" sz="2000" dirty="0">
                <a:effectLst/>
                <a:latin typeface="Arial" panose="020B0604020202020204" pitchFamily="34" charset="0"/>
              </a:rPr>
              <a:t>within 300 seconds,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the value </a:t>
            </a:r>
            <a:r>
              <a:rPr lang="en-GB" sz="2000" dirty="0">
                <a:effectLst/>
                <a:latin typeface="Arial" panose="020B0604020202020204" pitchFamily="34" charset="0"/>
              </a:rPr>
              <a:t>of the RSS from that particular MAC address </a:t>
            </a:r>
            <a:r>
              <a:rPr lang="en-GB" sz="2000" b="1" dirty="0">
                <a:effectLst/>
                <a:latin typeface="Arial" panose="020B0604020202020204" pitchFamily="34" charset="0"/>
              </a:rPr>
              <a:t>is labelled as unavailable.</a:t>
            </a:r>
            <a:endParaRPr lang="el-GR" sz="2000" b="1" dirty="0">
              <a:latin typeface="Arial" panose="020B0604020202020204" pitchFamily="34" charset="0"/>
            </a:endParaRPr>
          </a:p>
          <a:p>
            <a:endParaRPr lang="en-GB" sz="200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F53C-EE6A-4C04-9C1B-EE8F420C47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15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5985-47D1-4017-B90F-914BD48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measurement vs Processed data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1C455A-2167-4DC4-85B4-BAAF84FC4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66947"/>
            <a:ext cx="8229600" cy="305456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6BB0A-360D-4D76-B279-5DEB0BBB27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18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9A3840-16A2-4202-BDFB-FAFBE671EB31}"/>
              </a:ext>
            </a:extLst>
          </p:cNvPr>
          <p:cNvSpPr txBox="1">
            <a:spLocks/>
          </p:cNvSpPr>
          <p:nvPr/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</a:rPr>
              <a:t>Raw measurements (left) vs processed data (right) of RSS.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51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094-D541-483E-A02D-FA346DA1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GB" dirty="0" err="1">
                <a:effectLst/>
                <a:latin typeface="Arial" panose="020B0604020202020204" pitchFamily="34" charset="0"/>
              </a:rPr>
              <a:t>umulative</a:t>
            </a:r>
            <a:r>
              <a:rPr lang="en-GB" dirty="0">
                <a:effectLst/>
                <a:latin typeface="Arial" panose="020B0604020202020204" pitchFamily="34" charset="0"/>
              </a:rPr>
              <a:t> distributions of RSS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AFB0D7-E5A0-4FA8-92F1-BA87C65B4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23" y="2656359"/>
            <a:ext cx="4375981" cy="350734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1DE7-D90C-455D-B62A-BE577371C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19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9732F7-7820-46C8-B9A8-72EF8D7B5A7C}"/>
              </a:ext>
            </a:extLst>
          </p:cNvPr>
          <p:cNvSpPr txBox="1">
            <a:spLocks/>
          </p:cNvSpPr>
          <p:nvPr/>
        </p:nvSpPr>
        <p:spPr>
          <a:xfrm>
            <a:off x="457200" y="2346581"/>
            <a:ext cx="8526544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rial" panose="020B0604020202020204" pitchFamily="34" charset="0"/>
              </a:rPr>
              <a:t>RSS values smaller than -100dBm or larger than -30dBm is regarded as outliers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89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094-D541-483E-A02D-FA346DA1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Localization (1)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73F9BF-7A23-485F-AF6F-3F9A47E4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481" y="2838450"/>
            <a:ext cx="5057775" cy="590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F1DE7-D90C-455D-B62A-BE577371CF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20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4DF20-1450-46B6-ABC8-4AA71E5D7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81" y="3882665"/>
            <a:ext cx="507682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9F15F-861C-4179-ABB9-D482204B7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481" y="4773276"/>
            <a:ext cx="4371975" cy="54292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93F4B9-A034-4CDB-B313-7EA47A9CD180}"/>
              </a:ext>
            </a:extLst>
          </p:cNvPr>
          <p:cNvSpPr txBox="1">
            <a:spLocks/>
          </p:cNvSpPr>
          <p:nvPr/>
        </p:nvSpPr>
        <p:spPr>
          <a:xfrm>
            <a:off x="451568" y="2452966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2548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Arial" panose="020B0604020202020204" pitchFamily="34" charset="0"/>
              </a:rPr>
              <a:t>True distance </a:t>
            </a:r>
            <a:r>
              <a:rPr lang="en-GB" dirty="0">
                <a:latin typeface="Arial" panose="020B0604020202020204" pitchFamily="34" charset="0"/>
              </a:rPr>
              <a:t>between the user and the </a:t>
            </a:r>
            <a:r>
              <a:rPr lang="en-GB" dirty="0" err="1">
                <a:latin typeface="Arial" panose="020B0604020202020204" pitchFamily="34" charset="0"/>
              </a:rPr>
              <a:t>i</a:t>
            </a:r>
            <a:r>
              <a:rPr lang="en-GB" i="1" dirty="0" err="1">
                <a:latin typeface="Arial" panose="020B0604020202020204" pitchFamily="34" charset="0"/>
              </a:rPr>
              <a:t>th</a:t>
            </a:r>
            <a:r>
              <a:rPr lang="en-GB" dirty="0">
                <a:latin typeface="Arial" panose="020B0604020202020204" pitchFamily="34" charset="0"/>
              </a:rPr>
              <a:t> reference node is given by: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The </a:t>
            </a:r>
            <a:r>
              <a:rPr lang="en-GB" b="1" dirty="0">
                <a:latin typeface="Arial" panose="020B0604020202020204" pitchFamily="34" charset="0"/>
              </a:rPr>
              <a:t>path-loss model </a:t>
            </a:r>
            <a:r>
              <a:rPr lang="en-GB" dirty="0">
                <a:latin typeface="Arial" panose="020B0604020202020204" pitchFamily="34" charset="0"/>
              </a:rPr>
              <a:t>for the RSS is given by: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The </a:t>
            </a:r>
            <a:r>
              <a:rPr lang="en-GB" b="1" dirty="0">
                <a:latin typeface="Arial" panose="020B0604020202020204" pitchFamily="34" charset="0"/>
              </a:rPr>
              <a:t>distance</a:t>
            </a:r>
            <a:r>
              <a:rPr lang="en-GB" dirty="0">
                <a:latin typeface="Arial" panose="020B0604020202020204" pitchFamily="34" charset="0"/>
              </a:rPr>
              <a:t> between transmitter and </a:t>
            </a:r>
            <a:r>
              <a:rPr lang="en-GB" dirty="0" err="1">
                <a:latin typeface="Arial" panose="020B0604020202020204" pitchFamily="34" charset="0"/>
              </a:rPr>
              <a:t>i</a:t>
            </a:r>
            <a:r>
              <a:rPr lang="en-GB" i="1" dirty="0" err="1">
                <a:latin typeface="Arial" panose="020B0604020202020204" pitchFamily="34" charset="0"/>
              </a:rPr>
              <a:t>th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WiFi</a:t>
            </a:r>
            <a:r>
              <a:rPr lang="en-GB" dirty="0">
                <a:latin typeface="Arial" panose="020B0604020202020204" pitchFamily="34" charset="0"/>
              </a:rPr>
              <a:t> – PA is estimated as: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2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>
            <a:normAutofit/>
          </a:bodyPr>
          <a:lstStyle/>
          <a:p>
            <a:r>
              <a:rPr lang="en-US" dirty="0"/>
              <a:t>Page 2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BEECA4-5534-4E75-A687-90645367C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094411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18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9287-98FB-462C-9C96-B7ACB9CF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Localization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D2F3-42D0-4552-B8A6-B04446E9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all approximations of RSS from different </a:t>
            </a:r>
            <a:r>
              <a:rPr lang="en-US" dirty="0" err="1"/>
              <a:t>WiFi</a:t>
            </a:r>
            <a:r>
              <a:rPr lang="en-US" dirty="0"/>
              <a:t> – PAs, we obtain: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312D7-C7CB-4C0D-ABC7-40A2238E1A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21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B837A-552E-4B43-8358-506817D7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82" y="2611225"/>
            <a:ext cx="5449478" cy="37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CF8A-7C68-41F5-B096-5AFA4639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Occupancy Tracking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AEC4-E75E-496F-B791-4B743B99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>
                <a:effectLst/>
                <a:latin typeface="Arial" panose="020B0604020202020204" pitchFamily="34" charset="0"/>
              </a:rPr>
              <a:t>Α</a:t>
            </a:r>
            <a:r>
              <a:rPr lang="en-GB" sz="2000" dirty="0">
                <a:effectLst/>
                <a:latin typeface="Arial" panose="020B0604020202020204" pitchFamily="34" charset="0"/>
              </a:rPr>
              <a:t>t every second: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A </a:t>
            </a:r>
            <a:r>
              <a:rPr lang="en-GB" sz="2000" dirty="0">
                <a:effectLst/>
                <a:latin typeface="Arial" panose="020B0604020202020204" pitchFamily="34" charset="0"/>
              </a:rPr>
              <a:t>linear least squares technique is used to obtain location estimates of each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user.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They </a:t>
            </a:r>
            <a:r>
              <a:rPr lang="en-GB" sz="2000" dirty="0">
                <a:effectLst/>
                <a:latin typeface="Arial" panose="020B0604020202020204" pitchFamily="34" charset="0"/>
              </a:rPr>
              <a:t>are further refined using a weighted k-nearest neighbour (WKNN) location tracking algorithm.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The final estimate is mapped to the nearest zone point with distance threshold. </a:t>
            </a:r>
            <a:endParaRPr lang="en-US" sz="2000" dirty="0"/>
          </a:p>
          <a:p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18BDF-8F8F-49A9-B469-D64709462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31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094-D541-483E-A02D-FA346DA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Occupancy Tracking – Results (1)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BA6DD-8F78-4E33-A5BA-038505DD7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33001"/>
            <a:ext cx="8229600" cy="3271264"/>
          </a:xfrm>
          <a:prstGeom prst="rect">
            <a:avLst/>
          </a:prstGeom>
          <a:noFill/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2D9996E-2DEF-47D7-A699-9E9E8201DE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r>
              <a:rPr lang="en-US" dirty="0"/>
              <a:t>Page 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4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094-D541-483E-A02D-FA346DA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Occupancy Tracking – Results (2)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8F08C-A925-4CA4-AA1D-F4A08426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81565"/>
            <a:ext cx="8229600" cy="3374135"/>
          </a:xfrm>
          <a:prstGeom prst="rect">
            <a:avLst/>
          </a:prstGeom>
          <a:noFill/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A220F6C-E4BF-437A-9883-522FF628C0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r>
              <a:rPr lang="en-US" dirty="0"/>
              <a:t>Page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3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5094-D541-483E-A02D-FA346DA1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5A5D44A-F7F0-4029-8A81-5BDC990A35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r>
              <a:rPr lang="en-US" dirty="0"/>
              <a:t>Page 25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0A0B99-AEEE-448E-94B4-7B7D4837E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65228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96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DA16-F0D7-428E-B805-B711B008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566255-26B5-43D3-A34B-06476FBFC0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/>
          <a:lstStyle/>
          <a:p>
            <a:r>
              <a:rPr lang="en-US" dirty="0"/>
              <a:t>Page 26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058776D-A64A-400C-BF99-6C9221A5C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15320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37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">
            <a:extLst>
              <a:ext uri="{FF2B5EF4-FFF2-40B4-BE49-F238E27FC236}">
                <a16:creationId xmlns:a16="http://schemas.microsoft.com/office/drawing/2014/main" id="{F9F7DAC3-D304-418F-ABB7-254CE3F2A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4853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2505"/>
            <a:ext cx="8526544" cy="3644104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Occupancy tracking can be implemented via: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V</a:t>
            </a:r>
            <a:r>
              <a:rPr lang="en-GB" sz="2000" dirty="0">
                <a:effectLst/>
                <a:latin typeface="Arial" panose="020B0604020202020204" pitchFamily="34" charset="0"/>
              </a:rPr>
              <a:t>ideo processing and camera systems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O</a:t>
            </a:r>
            <a:r>
              <a:rPr lang="en-GB" sz="2000" dirty="0">
                <a:effectLst/>
                <a:latin typeface="Arial" panose="020B0604020202020204" pitchFamily="34" charset="0"/>
              </a:rPr>
              <a:t>ccupancy sensors throughout the building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These options require installation of n</a:t>
            </a:r>
            <a:r>
              <a:rPr lang="en-GB" sz="2000" dirty="0">
                <a:latin typeface="Arial" panose="020B0604020202020204" pitchFamily="34" charset="0"/>
              </a:rPr>
              <a:t>ew</a:t>
            </a:r>
            <a:r>
              <a:rPr lang="en-GB" sz="2000" dirty="0">
                <a:effectLst/>
                <a:latin typeface="Arial" panose="020B0604020202020204" pitchFamily="34" charset="0"/>
              </a:rPr>
              <a:t> equipment, 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C</a:t>
            </a:r>
            <a:r>
              <a:rPr lang="en-GB" sz="2000" dirty="0">
                <a:effectLst/>
                <a:latin typeface="Arial" panose="020B0604020202020204" pitchFamily="34" charset="0"/>
              </a:rPr>
              <a:t>ostly to deploy. 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Alternatively, we can use wireless signals </a:t>
            </a:r>
            <a:r>
              <a:rPr lang="en-GB" sz="2000" dirty="0">
                <a:latin typeface="Arial" panose="020B0604020202020204" pitchFamily="34" charset="0"/>
              </a:rPr>
              <a:t>to</a:t>
            </a:r>
            <a:r>
              <a:rPr lang="en-GB" sz="2000" dirty="0">
                <a:effectLst/>
                <a:latin typeface="Arial" panose="020B0604020202020204" pitchFamily="34" charset="0"/>
              </a:rPr>
              <a:t> uniquely match building’s occupants.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Many proposed solutions based on existing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infrastructure,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T</a:t>
            </a:r>
            <a:r>
              <a:rPr lang="en-GB" sz="2000" dirty="0">
                <a:effectLst/>
                <a:latin typeface="Arial" panose="020B0604020202020204" pitchFamily="34" charset="0"/>
              </a:rPr>
              <a:t>hey require a connection between user equipment and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APs</a:t>
            </a:r>
            <a:endParaRPr lang="el-GR" sz="2000" dirty="0">
              <a:effectLst/>
              <a:latin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</a:rPr>
              <a:t>N</a:t>
            </a:r>
            <a:r>
              <a:rPr lang="en-GB" sz="2000" dirty="0">
                <a:effectLst/>
                <a:latin typeface="Arial" panose="020B0604020202020204" pitchFamily="34" charset="0"/>
              </a:rPr>
              <a:t>o detailed studies that report building occupancy tracking using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probe requests.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149233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Buildings are among the largest consumers of electricity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An important portion of the electricity consumption of buildings is used for heating, ventilation, and air conditioning (HVAC).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Occupancy tracking can help in achieving significant energy savings in smart buildings 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D</a:t>
            </a:r>
            <a:r>
              <a:rPr lang="en-GB" sz="2000" dirty="0">
                <a:effectLst/>
                <a:latin typeface="Arial" panose="020B0604020202020204" pitchFamily="34" charset="0"/>
              </a:rPr>
              <a:t>ynamically scheduling HVAC activity based on real-time building occupancy levels at different areas </a:t>
            </a:r>
          </a:p>
          <a:p>
            <a:endParaRPr lang="en-GB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8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29B8-229A-4902-B1C7-32EAA2FA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Related work (2) - Why Probe Requests?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997E08-7C13-4082-8ACF-974B622AC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638" y="469900"/>
            <a:ext cx="2346162" cy="31229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2CD0C-36A9-4529-B13F-AF16084713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>
            <a:normAutofit/>
          </a:bodyPr>
          <a:lstStyle/>
          <a:p>
            <a:r>
              <a:rPr lang="en-US" dirty="0"/>
              <a:t>Page 5</a:t>
            </a:r>
          </a:p>
          <a:p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A5D976-D453-4C5A-96E0-34688F199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337582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8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F10B-1F4E-4239-93F0-4DBF13EF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Location analytics</a:t>
            </a:r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691516B-A7D0-4B7C-8494-3D74C0DDC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638" y="469900"/>
            <a:ext cx="2346162" cy="31229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894B8-0BE9-4D5F-904C-E64F1031A7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>
            <a:normAutofit/>
          </a:bodyPr>
          <a:lstStyle/>
          <a:p>
            <a:r>
              <a:rPr lang="en-US" dirty="0"/>
              <a:t>Page 6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B22321-325E-4034-97B7-64E6F09AE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857443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F10B-1F4E-4239-93F0-4DBF13EF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Search and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364E-E83C-4C64-918F-CB384EEB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Examples: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A</a:t>
            </a:r>
            <a:r>
              <a:rPr lang="en-GB" sz="2000" dirty="0">
                <a:effectLst/>
                <a:latin typeface="Arial" panose="020B0604020202020204" pitchFamily="34" charset="0"/>
              </a:rPr>
              <a:t>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-equipped drone actively broadcasts request-to-send (RTS) frames (100 per second) to trigger transmission of probe requests from a victim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device.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This information is then used to coarsely estimate the location of the </a:t>
            </a:r>
            <a:r>
              <a:rPr lang="en-GB" sz="20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000" dirty="0">
                <a:effectLst/>
                <a:latin typeface="Arial" panose="020B0604020202020204" pitchFamily="34" charset="0"/>
              </a:rPr>
              <a:t> device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proposed work differs </a:t>
            </a:r>
            <a:r>
              <a:rPr lang="en-GB" sz="2000" dirty="0">
                <a:latin typeface="Arial" panose="020B0604020202020204" pitchFamily="34" charset="0"/>
              </a:rPr>
              <a:t>because they</a:t>
            </a:r>
            <a:r>
              <a:rPr lang="en-GB" sz="2000" dirty="0">
                <a:effectLst/>
                <a:latin typeface="Arial" panose="020B0604020202020204" pitchFamily="34" charset="0"/>
              </a:rPr>
              <a:t> capture the probe request for occupancy monitoring purposes.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Privacy is maintained in the sense that the addresses can be anonymized</a:t>
            </a:r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894B8-0BE9-4D5F-904C-E64F1031A7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51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F10B-1F4E-4239-93F0-4DBF13EF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Security and Privacy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894B8-0BE9-4D5F-904C-E64F1031A7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6" y="791391"/>
            <a:ext cx="1591545" cy="257175"/>
          </a:xfrm>
        </p:spPr>
        <p:txBody>
          <a:bodyPr>
            <a:normAutofit/>
          </a:bodyPr>
          <a:lstStyle/>
          <a:p>
            <a:r>
              <a:rPr lang="en-US" dirty="0"/>
              <a:t>Page 9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031994-6482-4167-8A3A-9B3BA0783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151210"/>
              </p:ext>
            </p:extLst>
          </p:nvPr>
        </p:nvGraphicFramePr>
        <p:xfrm>
          <a:off x="457200" y="2346581"/>
          <a:ext cx="8229600" cy="3720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3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CAD0-7B1D-4CC6-9793-D6177A78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7271-A28C-4E20-AAE1-BC5CBEAB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>
                <a:effectLst/>
                <a:latin typeface="Arial" panose="020B0604020202020204" pitchFamily="34" charset="0"/>
              </a:rPr>
              <a:t>WiFi</a:t>
            </a:r>
            <a:r>
              <a:rPr lang="en-GB" sz="2400" dirty="0">
                <a:effectLst/>
                <a:latin typeface="Arial" panose="020B0604020202020204" pitchFamily="34" charset="0"/>
              </a:rPr>
              <a:t> probe requests are used for occupancy counting and tracking</a:t>
            </a:r>
          </a:p>
          <a:p>
            <a:r>
              <a:rPr lang="en-GB" sz="2400" dirty="0" err="1">
                <a:latin typeface="Arial" panose="020B0604020202020204" pitchFamily="34" charset="0"/>
              </a:rPr>
              <a:t>WiFi</a:t>
            </a:r>
            <a:r>
              <a:rPr lang="en-GB" sz="2400" dirty="0">
                <a:latin typeface="Arial" panose="020B0604020202020204" pitchFamily="34" charset="0"/>
              </a:rPr>
              <a:t> Pineapple equipment are used for passively capturing ambient probe requests from </a:t>
            </a:r>
            <a:r>
              <a:rPr lang="en-GB" sz="2400" dirty="0" err="1">
                <a:latin typeface="Arial" panose="020B0604020202020204" pitchFamily="34" charset="0"/>
              </a:rPr>
              <a:t>WiFi</a:t>
            </a:r>
            <a:r>
              <a:rPr lang="en-GB" sz="2400" dirty="0">
                <a:latin typeface="Arial" panose="020B0604020202020204" pitchFamily="34" charset="0"/>
              </a:rPr>
              <a:t> devices</a:t>
            </a:r>
          </a:p>
          <a:p>
            <a:pPr lvl="1"/>
            <a:r>
              <a:rPr lang="en-GB" sz="2400" dirty="0">
                <a:latin typeface="Arial" panose="020B0604020202020204" pitchFamily="34" charset="0"/>
              </a:rPr>
              <a:t>No connectivity to </a:t>
            </a:r>
            <a:r>
              <a:rPr lang="en-GB" sz="2400" dirty="0" err="1">
                <a:latin typeface="Arial" panose="020B0604020202020204" pitchFamily="34" charset="0"/>
              </a:rPr>
              <a:t>WiFi</a:t>
            </a:r>
            <a:r>
              <a:rPr lang="en-GB" sz="2400" dirty="0">
                <a:latin typeface="Arial" panose="020B0604020202020204" pitchFamily="34" charset="0"/>
              </a:rPr>
              <a:t> devices is required</a:t>
            </a:r>
          </a:p>
          <a:p>
            <a:r>
              <a:rPr lang="en-GB" sz="2400" dirty="0">
                <a:latin typeface="Arial" panose="020B0604020202020204" pitchFamily="34" charset="0"/>
              </a:rPr>
              <a:t>This information is used to localise users within coarsely defined occupancy zones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19ACD-0DAE-4E39-9116-5D9071E550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Page 10</a:t>
            </a:r>
          </a:p>
        </p:txBody>
      </p:sp>
    </p:spTree>
    <p:extLst>
      <p:ext uri="{BB962C8B-B14F-4D97-AF65-F5344CB8AC3E}">
        <p14:creationId xmlns:p14="http://schemas.microsoft.com/office/powerpoint/2010/main" val="980853138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B6B29C-33D7-4ED7-931A-3A3D70CCEAE8}"/>
</file>

<file path=customXml/itemProps2.xml><?xml version="1.0" encoding="utf-8"?>
<ds:datastoreItem xmlns:ds="http://schemas.openxmlformats.org/officeDocument/2006/customXml" ds:itemID="{EF2BC79C-1AEE-4C90-B487-A2BB6EBE2CF3}"/>
</file>

<file path=customXml/itemProps3.xml><?xml version="1.0" encoding="utf-8"?>
<ds:datastoreItem xmlns:ds="http://schemas.openxmlformats.org/officeDocument/2006/customXml" ds:itemID="{41B9C0DA-F41E-4701-A2B1-35A4051FE37F}"/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1233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Imperial College London Theme</vt:lpstr>
      <vt:lpstr>Indoor Occupancy Tracking in Smart Buildings Using Passive Sniffing of Probe Requests</vt:lpstr>
      <vt:lpstr>Outline</vt:lpstr>
      <vt:lpstr>Related work (1)</vt:lpstr>
      <vt:lpstr>Motivation</vt:lpstr>
      <vt:lpstr>Related work (2) - Why Probe Requests?</vt:lpstr>
      <vt:lpstr>Location analytics</vt:lpstr>
      <vt:lpstr>Search and Rescue</vt:lpstr>
      <vt:lpstr>Security and Privacy</vt:lpstr>
      <vt:lpstr>Contribution</vt:lpstr>
      <vt:lpstr>WiFi Probe Requests (1)</vt:lpstr>
      <vt:lpstr>WiFi Probe Requests (2)</vt:lpstr>
      <vt:lpstr>WiFi Probe Requests (3)</vt:lpstr>
      <vt:lpstr>Experiment (1)</vt:lpstr>
      <vt:lpstr>Experiment (2) - Details</vt:lpstr>
      <vt:lpstr>Pre-processing (1)</vt:lpstr>
      <vt:lpstr>Pre-processing (2)</vt:lpstr>
      <vt:lpstr>Raw measurement vs Processed data</vt:lpstr>
      <vt:lpstr>Cumulative distributions of RSS</vt:lpstr>
      <vt:lpstr>Device Localization (1)</vt:lpstr>
      <vt:lpstr>Device Localization (2)</vt:lpstr>
      <vt:lpstr>Real Time Occupancy Tracking</vt:lpstr>
      <vt:lpstr>Occupancy Tracking – Results (1)</vt:lpstr>
      <vt:lpstr>Occupancy Tracking – Results (2)</vt:lpstr>
      <vt:lpstr>Limitations</vt:lpstr>
      <vt:lpstr>Summary</vt:lpstr>
      <vt:lpstr>Thank you!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Lepipas, Tasos</cp:lastModifiedBy>
  <cp:revision>253</cp:revision>
  <dcterms:created xsi:type="dcterms:W3CDTF">2017-02-16T14:49:58Z</dcterms:created>
  <dcterms:modified xsi:type="dcterms:W3CDTF">2021-04-26T07:32:02Z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