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t883/Sprint1-CaseStudy-Ecommerceapp.git" TargetMode="External"/><Relationship Id="rId2" Type="http://schemas.openxmlformats.org/officeDocument/2006/relationships/hyperlink" Target="https://github.com/apt883/casestudy-EcommerceApi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37E9-2478-4FC2-BA92-22D91000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560" y="359278"/>
            <a:ext cx="9001462" cy="1336358"/>
          </a:xfrm>
        </p:spPr>
        <p:txBody>
          <a:bodyPr/>
          <a:lstStyle/>
          <a:p>
            <a:r>
              <a:rPr lang="en-US" dirty="0"/>
              <a:t>Sprint 1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F042-6F5E-4769-87C3-35B3A29D4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852" y="2450237"/>
            <a:ext cx="9424879" cy="4128115"/>
          </a:xfrm>
        </p:spPr>
        <p:txBody>
          <a:bodyPr>
            <a:normAutofit/>
          </a:bodyPr>
          <a:lstStyle/>
          <a:p>
            <a:r>
              <a:rPr lang="en-US" sz="3200" dirty="0"/>
              <a:t>Creating ecommerce app in angular using </a:t>
            </a:r>
            <a:r>
              <a:rPr lang="en-US" sz="3200" dirty="0" err="1"/>
              <a:t>Sql</a:t>
            </a:r>
            <a:r>
              <a:rPr lang="en-US" sz="3200" dirty="0"/>
              <a:t> server and  dot net web </a:t>
            </a:r>
            <a:r>
              <a:rPr lang="en-US" sz="3200" dirty="0" err="1"/>
              <a:t>Api</a:t>
            </a:r>
            <a:r>
              <a:rPr lang="en-US" sz="3200" dirty="0"/>
              <a:t>.</a:t>
            </a:r>
          </a:p>
          <a:p>
            <a:pPr algn="l"/>
            <a:r>
              <a:rPr lang="en-US" dirty="0"/>
              <a:t>Name : Avinash </a:t>
            </a:r>
            <a:r>
              <a:rPr lang="en-US" dirty="0" err="1"/>
              <a:t>Parashram</a:t>
            </a:r>
            <a:r>
              <a:rPr lang="en-US" dirty="0"/>
              <a:t> Tangade.</a:t>
            </a:r>
          </a:p>
          <a:p>
            <a:pPr algn="l"/>
            <a:r>
              <a:rPr lang="en-US" dirty="0"/>
              <a:t>Guide: Vikash </a:t>
            </a:r>
            <a:r>
              <a:rPr lang="en-US" dirty="0" err="1"/>
              <a:t>verma</a:t>
            </a:r>
            <a:r>
              <a:rPr lang="en-US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73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874502B4-7A65-4B14-ADF8-82CA78CED67C}"/>
              </a:ext>
            </a:extLst>
          </p:cNvPr>
          <p:cNvSpPr/>
          <p:nvPr/>
        </p:nvSpPr>
        <p:spPr>
          <a:xfrm>
            <a:off x="878889" y="1487013"/>
            <a:ext cx="3275861" cy="11452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 of asp </a:t>
            </a:r>
            <a:r>
              <a:rPr lang="en-US" dirty="0" err="1"/>
              <a:t>.Net</a:t>
            </a:r>
            <a:r>
              <a:rPr lang="en-US" dirty="0"/>
              <a:t> core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2B8B25A-B206-4DEA-8840-EEBEEED453A9}"/>
              </a:ext>
            </a:extLst>
          </p:cNvPr>
          <p:cNvSpPr/>
          <p:nvPr/>
        </p:nvSpPr>
        <p:spPr>
          <a:xfrm>
            <a:off x="1020932" y="2516824"/>
            <a:ext cx="3693111" cy="11540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of controllers and models for Backend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FB8B0F-BBF9-4F49-AB7A-14CFC3ED16B8}"/>
              </a:ext>
            </a:extLst>
          </p:cNvPr>
          <p:cNvSpPr/>
          <p:nvPr/>
        </p:nvSpPr>
        <p:spPr>
          <a:xfrm>
            <a:off x="506028" y="448325"/>
            <a:ext cx="3391269" cy="1136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Query for storing data into database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0E8876-CD5C-4D37-917B-3EC7E32F6539}"/>
              </a:ext>
            </a:extLst>
          </p:cNvPr>
          <p:cNvSpPr/>
          <p:nvPr/>
        </p:nvSpPr>
        <p:spPr>
          <a:xfrm>
            <a:off x="1207362" y="3670920"/>
            <a:ext cx="3915053" cy="10631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Implementaion</a:t>
            </a:r>
            <a:r>
              <a:rPr lang="en-US" dirty="0"/>
              <a:t> of angular for the ecommerce application.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08581F-7892-4A36-BEE7-27C8C677D9AD}"/>
              </a:ext>
            </a:extLst>
          </p:cNvPr>
          <p:cNvSpPr/>
          <p:nvPr/>
        </p:nvSpPr>
        <p:spPr>
          <a:xfrm>
            <a:off x="1606859" y="4505417"/>
            <a:ext cx="4163627" cy="11452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of </a:t>
            </a:r>
            <a:r>
              <a:rPr lang="en-US" dirty="0" err="1"/>
              <a:t>components,login</a:t>
            </a:r>
            <a:r>
              <a:rPr lang="en-US" dirty="0"/>
              <a:t> authentication.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FD323E-2179-4B94-9EE4-BF9EFACEB4EC}"/>
              </a:ext>
            </a:extLst>
          </p:cNvPr>
          <p:cNvSpPr/>
          <p:nvPr/>
        </p:nvSpPr>
        <p:spPr>
          <a:xfrm>
            <a:off x="1997476" y="5370987"/>
            <a:ext cx="5575176" cy="14293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of add products and view products</a:t>
            </a:r>
          </a:p>
        </p:txBody>
      </p:sp>
    </p:spTree>
    <p:extLst>
      <p:ext uri="{BB962C8B-B14F-4D97-AF65-F5344CB8AC3E}">
        <p14:creationId xmlns:p14="http://schemas.microsoft.com/office/powerpoint/2010/main" val="19712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589B3-2AE6-4840-8C1A-847B9A172834}"/>
              </a:ext>
            </a:extLst>
          </p:cNvPr>
          <p:cNvSpPr/>
          <p:nvPr/>
        </p:nvSpPr>
        <p:spPr>
          <a:xfrm>
            <a:off x="568170" y="452761"/>
            <a:ext cx="3346881" cy="56484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1FCA3-6C1B-4765-9ACA-84CDB3DA47DA}"/>
              </a:ext>
            </a:extLst>
          </p:cNvPr>
          <p:cNvSpPr/>
          <p:nvPr/>
        </p:nvSpPr>
        <p:spPr>
          <a:xfrm>
            <a:off x="1109709" y="994299"/>
            <a:ext cx="2592279" cy="5415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BA1A31-DC4E-4972-9E74-6ED118F1CF96}"/>
              </a:ext>
            </a:extLst>
          </p:cNvPr>
          <p:cNvSpPr/>
          <p:nvPr/>
        </p:nvSpPr>
        <p:spPr>
          <a:xfrm>
            <a:off x="1109709" y="1819922"/>
            <a:ext cx="2592279" cy="656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LOGIN COMPONENT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6E302-D7BF-4591-8CF5-552B432144AA}"/>
              </a:ext>
            </a:extLst>
          </p:cNvPr>
          <p:cNvSpPr/>
          <p:nvPr/>
        </p:nvSpPr>
        <p:spPr>
          <a:xfrm>
            <a:off x="1109709" y="2823099"/>
            <a:ext cx="2592279" cy="74572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REGISTER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ED0B1F-43F5-4145-8344-19089FBE47A1}"/>
              </a:ext>
            </a:extLst>
          </p:cNvPr>
          <p:cNvSpPr/>
          <p:nvPr/>
        </p:nvSpPr>
        <p:spPr>
          <a:xfrm>
            <a:off x="1180730" y="4039340"/>
            <a:ext cx="2521258" cy="74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VIEWPRODUCTS 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76FD24-A86A-490A-B4D6-0BCABA1671B3}"/>
              </a:ext>
            </a:extLst>
          </p:cNvPr>
          <p:cNvSpPr/>
          <p:nvPr/>
        </p:nvSpPr>
        <p:spPr>
          <a:xfrm>
            <a:off x="1251751" y="5326602"/>
            <a:ext cx="2450237" cy="53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HOME COMPONENT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D41F5EB-7A0B-4239-8664-9D4F6E4D1C0A}"/>
              </a:ext>
            </a:extLst>
          </p:cNvPr>
          <p:cNvSpPr/>
          <p:nvPr/>
        </p:nvSpPr>
        <p:spPr>
          <a:xfrm>
            <a:off x="3915051" y="2965142"/>
            <a:ext cx="958790" cy="603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247F8-A538-4C7E-8FF2-D9BBCA7AF075}"/>
              </a:ext>
            </a:extLst>
          </p:cNvPr>
          <p:cNvSpPr/>
          <p:nvPr/>
        </p:nvSpPr>
        <p:spPr>
          <a:xfrm>
            <a:off x="4873841" y="1935332"/>
            <a:ext cx="1287262" cy="603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826E930-E567-4245-9DF3-05FB709E06B9}"/>
              </a:ext>
            </a:extLst>
          </p:cNvPr>
          <p:cNvSpPr/>
          <p:nvPr/>
        </p:nvSpPr>
        <p:spPr>
          <a:xfrm>
            <a:off x="4873841" y="2503503"/>
            <a:ext cx="1349406" cy="153583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API SERVICE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F72ED14-D861-480D-BF67-0F2F74E43631}"/>
              </a:ext>
            </a:extLst>
          </p:cNvPr>
          <p:cNvSpPr/>
          <p:nvPr/>
        </p:nvSpPr>
        <p:spPr>
          <a:xfrm>
            <a:off x="6223247" y="3062796"/>
            <a:ext cx="1029809" cy="506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C822D605-798D-436C-A863-56AFFE527B50}"/>
              </a:ext>
            </a:extLst>
          </p:cNvPr>
          <p:cNvSpPr/>
          <p:nvPr/>
        </p:nvSpPr>
        <p:spPr>
          <a:xfrm>
            <a:off x="7572652" y="1935332"/>
            <a:ext cx="1624614" cy="2254928"/>
          </a:xfrm>
          <a:prstGeom prst="flowChartOffpage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  API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SERVER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50CF28B-42E6-4E7B-B6D6-067DB06F8B3E}"/>
              </a:ext>
            </a:extLst>
          </p:cNvPr>
          <p:cNvSpPr/>
          <p:nvPr/>
        </p:nvSpPr>
        <p:spPr>
          <a:xfrm>
            <a:off x="8276951" y="4190260"/>
            <a:ext cx="325511" cy="5948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3201C6F0-D723-4D7B-95D6-5E8B52F600D1}"/>
              </a:ext>
            </a:extLst>
          </p:cNvPr>
          <p:cNvSpPr/>
          <p:nvPr/>
        </p:nvSpPr>
        <p:spPr>
          <a:xfrm>
            <a:off x="7634796" y="4882718"/>
            <a:ext cx="1917577" cy="166012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 DATABASE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57B7573F-7399-406D-BA7C-0880D6390631}"/>
              </a:ext>
            </a:extLst>
          </p:cNvPr>
          <p:cNvSpPr/>
          <p:nvPr/>
        </p:nvSpPr>
        <p:spPr>
          <a:xfrm>
            <a:off x="7723573" y="3275860"/>
            <a:ext cx="1402672" cy="59480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ECOMMERCE API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2BBE891E-113B-4866-BFE4-52BF6CF1DC11}"/>
              </a:ext>
            </a:extLst>
          </p:cNvPr>
          <p:cNvSpPr/>
          <p:nvPr/>
        </p:nvSpPr>
        <p:spPr>
          <a:xfrm>
            <a:off x="9391095" y="3508899"/>
            <a:ext cx="1760738" cy="18177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5F69CE1D-D017-4FD4-8ED8-B60C95876393}"/>
              </a:ext>
            </a:extLst>
          </p:cNvPr>
          <p:cNvSpPr/>
          <p:nvPr/>
        </p:nvSpPr>
        <p:spPr>
          <a:xfrm>
            <a:off x="9348187" y="3627638"/>
            <a:ext cx="532661" cy="32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FF034E1A-6377-45D3-AD74-8F71035E6F38}"/>
              </a:ext>
            </a:extLst>
          </p:cNvPr>
          <p:cNvSpPr/>
          <p:nvPr/>
        </p:nvSpPr>
        <p:spPr>
          <a:xfrm>
            <a:off x="4358936" y="1305017"/>
            <a:ext cx="3000653" cy="7723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DC32A-9F5E-4D82-8BA1-2FAE809AB7B1}"/>
              </a:ext>
            </a:extLst>
          </p:cNvPr>
          <p:cNvSpPr txBox="1"/>
          <p:nvPr/>
        </p:nvSpPr>
        <p:spPr>
          <a:xfrm>
            <a:off x="5086905" y="1136342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41410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E03F-D300-4F76-8A6C-10FF92D7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9"/>
            <a:ext cx="10353761" cy="1056442"/>
          </a:xfrm>
        </p:spPr>
        <p:txBody>
          <a:bodyPr>
            <a:normAutofit/>
          </a:bodyPr>
          <a:lstStyle/>
          <a:p>
            <a:r>
              <a:rPr lang="en-US" sz="2800" dirty="0"/>
              <a:t>Request &amp; </a:t>
            </a:r>
            <a:r>
              <a:rPr lang="en-US" sz="2800" dirty="0" err="1"/>
              <a:t>responSe</a:t>
            </a:r>
            <a:r>
              <a:rPr lang="en-US" sz="2800" dirty="0"/>
              <a:t>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6AA2E-1FAC-447D-97E6-2982123C6D68}"/>
              </a:ext>
            </a:extLst>
          </p:cNvPr>
          <p:cNvSpPr/>
          <p:nvPr/>
        </p:nvSpPr>
        <p:spPr>
          <a:xfrm>
            <a:off x="1592062" y="2521257"/>
            <a:ext cx="1222159" cy="3684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SIDE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(Web browser)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AB3E3-75B7-408E-9291-66A211CBE139}"/>
              </a:ext>
            </a:extLst>
          </p:cNvPr>
          <p:cNvSpPr/>
          <p:nvPr/>
        </p:nvSpPr>
        <p:spPr>
          <a:xfrm>
            <a:off x="8540318" y="2725445"/>
            <a:ext cx="1926455" cy="9232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60BAA3-0170-42CD-AFA6-467AFC1E2469}"/>
              </a:ext>
            </a:extLst>
          </p:cNvPr>
          <p:cNvSpPr/>
          <p:nvPr/>
        </p:nvSpPr>
        <p:spPr>
          <a:xfrm>
            <a:off x="8673483" y="4638582"/>
            <a:ext cx="1926455" cy="7013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163343-D4AB-4F02-8BBD-FC41E5378888}"/>
              </a:ext>
            </a:extLst>
          </p:cNvPr>
          <p:cNvSpPr/>
          <p:nvPr/>
        </p:nvSpPr>
        <p:spPr>
          <a:xfrm>
            <a:off x="8673483" y="5326602"/>
            <a:ext cx="1926455" cy="701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ABD7AED-7104-426F-8DEA-EB2ED1A9ABCB}"/>
              </a:ext>
            </a:extLst>
          </p:cNvPr>
          <p:cNvSpPr/>
          <p:nvPr/>
        </p:nvSpPr>
        <p:spPr>
          <a:xfrm>
            <a:off x="9747682" y="3648722"/>
            <a:ext cx="230819" cy="97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DB4BC2B-73A8-4446-9245-FC0327B4FE9D}"/>
              </a:ext>
            </a:extLst>
          </p:cNvPr>
          <p:cNvSpPr/>
          <p:nvPr/>
        </p:nvSpPr>
        <p:spPr>
          <a:xfrm>
            <a:off x="9215021" y="3648722"/>
            <a:ext cx="230819" cy="9232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6954BF3-03F9-4BBD-A32A-4A7B600EC0D4}"/>
              </a:ext>
            </a:extLst>
          </p:cNvPr>
          <p:cNvSpPr/>
          <p:nvPr/>
        </p:nvSpPr>
        <p:spPr>
          <a:xfrm>
            <a:off x="7590409" y="3648722"/>
            <a:ext cx="1322770" cy="6382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9752B8A-F8D2-4A93-996A-E82A53209F6E}"/>
              </a:ext>
            </a:extLst>
          </p:cNvPr>
          <p:cNvSpPr/>
          <p:nvPr/>
        </p:nvSpPr>
        <p:spPr>
          <a:xfrm>
            <a:off x="2814221" y="3955001"/>
            <a:ext cx="4935985" cy="61699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Response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982E63-8DD6-41BB-A014-7203DF92BA93}"/>
              </a:ext>
            </a:extLst>
          </p:cNvPr>
          <p:cNvSpPr/>
          <p:nvPr/>
        </p:nvSpPr>
        <p:spPr>
          <a:xfrm>
            <a:off x="2814221" y="2938509"/>
            <a:ext cx="5726097" cy="4847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345C4-5BB4-4E25-8ABB-001A465A7345}"/>
              </a:ext>
            </a:extLst>
          </p:cNvPr>
          <p:cNvSpPr txBox="1"/>
          <p:nvPr/>
        </p:nvSpPr>
        <p:spPr>
          <a:xfrm>
            <a:off x="9978501" y="4110361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EC84D-371F-4DF7-8AAD-3AF3BA664F3B}"/>
              </a:ext>
            </a:extLst>
          </p:cNvPr>
          <p:cNvSpPr txBox="1"/>
          <p:nvPr/>
        </p:nvSpPr>
        <p:spPr>
          <a:xfrm>
            <a:off x="8424909" y="4190260"/>
            <a:ext cx="10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5D150-7103-4A97-8217-6E4D089FD87E}"/>
              </a:ext>
            </a:extLst>
          </p:cNvPr>
          <p:cNvSpPr txBox="1"/>
          <p:nvPr/>
        </p:nvSpPr>
        <p:spPr>
          <a:xfrm>
            <a:off x="4465469" y="2938509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data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5E5DC-A547-43AE-AA4A-C6CEF7A1C069}"/>
              </a:ext>
            </a:extLst>
          </p:cNvPr>
          <p:cNvSpPr txBox="1"/>
          <p:nvPr/>
        </p:nvSpPr>
        <p:spPr>
          <a:xfrm>
            <a:off x="8424909" y="2104008"/>
            <a:ext cx="217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Server-side</a:t>
            </a:r>
          </a:p>
          <a:p>
            <a:r>
              <a:rPr lang="en-US" dirty="0"/>
              <a:t>(IIS &amp; ASP .NET)</a:t>
            </a:r>
          </a:p>
        </p:txBody>
      </p:sp>
    </p:spTree>
    <p:extLst>
      <p:ext uri="{BB962C8B-B14F-4D97-AF65-F5344CB8AC3E}">
        <p14:creationId xmlns:p14="http://schemas.microsoft.com/office/powerpoint/2010/main" val="16503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4B689D-4C98-4284-B7D7-A764FC354EDF}"/>
              </a:ext>
            </a:extLst>
          </p:cNvPr>
          <p:cNvSpPr/>
          <p:nvPr/>
        </p:nvSpPr>
        <p:spPr>
          <a:xfrm>
            <a:off x="3048000" y="310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https://github.com/apt883/casestudy-EcommerceApi.git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https://github.com/apt883/Sprint1-CaseStudy-Ecommerceapp.git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E8566-7897-431B-8DBA-2F51A72C87E6}"/>
              </a:ext>
            </a:extLst>
          </p:cNvPr>
          <p:cNvSpPr txBox="1"/>
          <p:nvPr/>
        </p:nvSpPr>
        <p:spPr>
          <a:xfrm>
            <a:off x="3764132" y="1509204"/>
            <a:ext cx="448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7276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291</TotalTime>
  <Words>152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Sprint 1 case study</vt:lpstr>
      <vt:lpstr>PowerPoint Presentation</vt:lpstr>
      <vt:lpstr>PowerPoint Presentation</vt:lpstr>
      <vt:lpstr>Request &amp; responSe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case study</dc:title>
  <dc:creator>Avinash Tangade</dc:creator>
  <cp:lastModifiedBy>Avinash Tangade</cp:lastModifiedBy>
  <cp:revision>21</cp:revision>
  <dcterms:created xsi:type="dcterms:W3CDTF">2022-06-22T17:40:22Z</dcterms:created>
  <dcterms:modified xsi:type="dcterms:W3CDTF">2022-06-27T05:39:46Z</dcterms:modified>
</cp:coreProperties>
</file>