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Lato"/>
        <a:ea typeface="Lato"/>
        <a:cs typeface="Lato"/>
        <a:sym typeface="Lat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Lato"/>
        <a:ea typeface="Lato"/>
        <a:cs typeface="Lato"/>
        <a:sym typeface="Lat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Lato"/>
        <a:ea typeface="Lato"/>
        <a:cs typeface="Lato"/>
        <a:sym typeface="Lat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Lato"/>
        <a:ea typeface="Lato"/>
        <a:cs typeface="Lato"/>
        <a:sym typeface="Lat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Lato"/>
        <a:ea typeface="Lato"/>
        <a:cs typeface="Lato"/>
        <a:sym typeface="Lat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Lato"/>
        <a:ea typeface="Lato"/>
        <a:cs typeface="Lato"/>
        <a:sym typeface="Lat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Lato"/>
        <a:ea typeface="Lato"/>
        <a:cs typeface="Lato"/>
        <a:sym typeface="Lat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Lato"/>
        <a:ea typeface="Lato"/>
        <a:cs typeface="Lato"/>
        <a:sym typeface="Lat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F4266"/>
        </a:solidFill>
        <a:effectLst/>
        <a:uFillTx/>
        <a:latin typeface="Lato"/>
        <a:ea typeface="Lato"/>
        <a:cs typeface="Lato"/>
        <a:sym typeface="Lat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Lato"/>
          <a:ea typeface="Lato"/>
          <a:cs typeface="Lato"/>
        </a:font>
        <a:srgbClr val="4F4266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CFE9E4"/>
          </a:solidFill>
        </a:fill>
      </a:tcStyle>
    </a:wholeTbl>
    <a:band2H>
      <a:tcTxStyle b="def" i="def"/>
      <a:tcStyle>
        <a:tcBdr/>
        <a:fill>
          <a:solidFill>
            <a:srgbClr val="E8F4F2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381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381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"/>
          <a:ea typeface="Lato"/>
          <a:cs typeface="Lato"/>
        </a:font>
        <a:srgbClr val="4F4266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 b="def" i="def"/>
      <a:tcStyle>
        <a:tcBdr/>
        <a:fill>
          <a:solidFill>
            <a:srgbClr val="FFF4E6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381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381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"/>
          <a:ea typeface="Lato"/>
          <a:cs typeface="Lato"/>
        </a:font>
        <a:srgbClr val="4F4266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CAE3F9"/>
          </a:solidFill>
        </a:fill>
      </a:tcStyle>
    </a:wholeTbl>
    <a:band2H>
      <a:tcTxStyle b="def" i="def"/>
      <a:tcStyle>
        <a:tcBdr/>
        <a:fill>
          <a:solidFill>
            <a:srgbClr val="E6F2FC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381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381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"/>
          <a:ea typeface="Lato"/>
          <a:cs typeface="Lato"/>
        </a:font>
        <a:srgbClr val="4F42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A"/>
          </a:solidFill>
        </a:fill>
      </a:tcStyle>
    </a:wholeTbl>
    <a:band2H>
      <a:tcTxStyle b="def" i="def"/>
      <a:tcStyle>
        <a:tcBdr/>
        <a:fill>
          <a:solidFill>
            <a:srgbClr val="FBFCFE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4F42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F4266"/>
              </a:solidFill>
              <a:prstDash val="solid"/>
              <a:round/>
            </a:ln>
          </a:top>
          <a:bottom>
            <a:ln w="254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BFCFE"/>
          </a:solidFill>
        </a:fill>
      </a:tcStyle>
    </a:lastRow>
    <a:firstRow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F4266"/>
              </a:solidFill>
              <a:prstDash val="solid"/>
              <a:round/>
            </a:ln>
          </a:top>
          <a:bottom>
            <a:ln w="254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"/>
          <a:ea typeface="Lato"/>
          <a:cs typeface="Lato"/>
        </a:font>
        <a:srgbClr val="4F4266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CFCDD2"/>
          </a:solidFill>
        </a:fill>
      </a:tcStyle>
    </a:wholeTbl>
    <a:band2H>
      <a:tcTxStyle b="def" i="def"/>
      <a:tcStyle>
        <a:tcBdr/>
        <a:fill>
          <a:solidFill>
            <a:srgbClr val="E8E8EA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4F4266"/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38100" cap="flat">
              <a:solidFill>
                <a:srgbClr val="FBFCFE"/>
              </a:solidFill>
              <a:prstDash val="solid"/>
              <a:round/>
            </a:ln>
          </a:top>
          <a:bottom>
            <a:ln w="127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4F4266"/>
          </a:solidFill>
        </a:fill>
      </a:tcStyle>
    </a:lastRow>
    <a:firstRow>
      <a:tcTxStyle b="on" i="off">
        <a:font>
          <a:latin typeface="Lato"/>
          <a:ea typeface="Lato"/>
          <a:cs typeface="Lato"/>
        </a:font>
        <a:srgbClr val="FBFCFE"/>
      </a:tcTxStyle>
      <a:tcStyle>
        <a:tcBdr>
          <a:left>
            <a:ln w="12700" cap="flat">
              <a:solidFill>
                <a:srgbClr val="FBFCFE"/>
              </a:solidFill>
              <a:prstDash val="solid"/>
              <a:round/>
            </a:ln>
          </a:left>
          <a:right>
            <a:ln w="12700" cap="flat">
              <a:solidFill>
                <a:srgbClr val="FBFCFE"/>
              </a:solidFill>
              <a:prstDash val="solid"/>
              <a:round/>
            </a:ln>
          </a:right>
          <a:top>
            <a:ln w="12700" cap="flat">
              <a:solidFill>
                <a:srgbClr val="FBFCFE"/>
              </a:solidFill>
              <a:prstDash val="solid"/>
              <a:round/>
            </a:ln>
          </a:top>
          <a:bottom>
            <a:ln w="38100" cap="flat">
              <a:solidFill>
                <a:srgbClr val="FBFCFE"/>
              </a:solidFill>
              <a:prstDash val="solid"/>
              <a:round/>
            </a:ln>
          </a:bottom>
          <a:insideH>
            <a:ln w="12700" cap="flat">
              <a:solidFill>
                <a:srgbClr val="FBFCFE"/>
              </a:solidFill>
              <a:prstDash val="solid"/>
              <a:round/>
            </a:ln>
          </a:insideH>
          <a:insideV>
            <a:ln w="12700" cap="flat">
              <a:solidFill>
                <a:srgbClr val="FBFCFE"/>
              </a:solidFill>
              <a:prstDash val="solid"/>
              <a:round/>
            </a:ln>
          </a:insideV>
        </a:tcBdr>
        <a:fill>
          <a:solidFill>
            <a:srgbClr val="4F426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"/>
          <a:ea typeface="Lato"/>
          <a:cs typeface="Lato"/>
        </a:font>
        <a:srgbClr val="4F4266"/>
      </a:tcTxStyle>
      <a:tcStyle>
        <a:tcBdr>
          <a:left>
            <a:ln w="12700" cap="flat">
              <a:solidFill>
                <a:srgbClr val="4F4266"/>
              </a:solidFill>
              <a:prstDash val="solid"/>
              <a:round/>
            </a:ln>
          </a:left>
          <a:right>
            <a:ln w="12700" cap="flat">
              <a:solidFill>
                <a:srgbClr val="4F4266"/>
              </a:solidFill>
              <a:prstDash val="solid"/>
              <a:round/>
            </a:ln>
          </a:right>
          <a:top>
            <a:ln w="12700" cap="flat">
              <a:solidFill>
                <a:srgbClr val="4F4266"/>
              </a:solidFill>
              <a:prstDash val="solid"/>
              <a:round/>
            </a:ln>
          </a:top>
          <a:bottom>
            <a:ln w="127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solidFill>
                <a:srgbClr val="4F4266"/>
              </a:solidFill>
              <a:prstDash val="solid"/>
              <a:round/>
            </a:ln>
          </a:insideH>
          <a:insideV>
            <a:ln w="12700" cap="flat">
              <a:solidFill>
                <a:srgbClr val="4F4266"/>
              </a:solidFill>
              <a:prstDash val="solid"/>
              <a:round/>
            </a:ln>
          </a:insideV>
        </a:tcBdr>
        <a:fill>
          <a:solidFill>
            <a:srgbClr val="4F426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"/>
          <a:ea typeface="Lato"/>
          <a:cs typeface="Lato"/>
        </a:font>
        <a:srgbClr val="4F4266"/>
      </a:tcTxStyle>
      <a:tcStyle>
        <a:tcBdr>
          <a:left>
            <a:ln w="12700" cap="flat">
              <a:solidFill>
                <a:srgbClr val="4F4266"/>
              </a:solidFill>
              <a:prstDash val="solid"/>
              <a:round/>
            </a:ln>
          </a:left>
          <a:right>
            <a:ln w="12700" cap="flat">
              <a:solidFill>
                <a:srgbClr val="4F4266"/>
              </a:solidFill>
              <a:prstDash val="solid"/>
              <a:round/>
            </a:ln>
          </a:right>
          <a:top>
            <a:ln w="12700" cap="flat">
              <a:solidFill>
                <a:srgbClr val="4F4266"/>
              </a:solidFill>
              <a:prstDash val="solid"/>
              <a:round/>
            </a:ln>
          </a:top>
          <a:bottom>
            <a:ln w="127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solidFill>
                <a:srgbClr val="4F4266"/>
              </a:solidFill>
              <a:prstDash val="solid"/>
              <a:round/>
            </a:ln>
          </a:insideH>
          <a:insideV>
            <a:ln w="12700" cap="flat">
              <a:solidFill>
                <a:srgbClr val="4F4266"/>
              </a:solidFill>
              <a:prstDash val="solid"/>
              <a:round/>
            </a:ln>
          </a:insideV>
        </a:tcBdr>
        <a:fill>
          <a:solidFill>
            <a:srgbClr val="4F4266">
              <a:alpha val="20000"/>
            </a:srgbClr>
          </a:solidFill>
        </a:fill>
      </a:tcStyle>
    </a:firstCol>
    <a:lastRow>
      <a:tcTxStyle b="on" i="off">
        <a:font>
          <a:latin typeface="Lato"/>
          <a:ea typeface="Lato"/>
          <a:cs typeface="Lato"/>
        </a:font>
        <a:srgbClr val="4F4266"/>
      </a:tcTxStyle>
      <a:tcStyle>
        <a:tcBdr>
          <a:left>
            <a:ln w="12700" cap="flat">
              <a:solidFill>
                <a:srgbClr val="4F4266"/>
              </a:solidFill>
              <a:prstDash val="solid"/>
              <a:round/>
            </a:ln>
          </a:left>
          <a:right>
            <a:ln w="12700" cap="flat">
              <a:solidFill>
                <a:srgbClr val="4F4266"/>
              </a:solidFill>
              <a:prstDash val="solid"/>
              <a:round/>
            </a:ln>
          </a:right>
          <a:top>
            <a:ln w="50800" cap="flat">
              <a:solidFill>
                <a:srgbClr val="4F4266"/>
              </a:solidFill>
              <a:prstDash val="solid"/>
              <a:round/>
            </a:ln>
          </a:top>
          <a:bottom>
            <a:ln w="127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solidFill>
                <a:srgbClr val="4F4266"/>
              </a:solidFill>
              <a:prstDash val="solid"/>
              <a:round/>
            </a:ln>
          </a:insideH>
          <a:insideV>
            <a:ln w="12700" cap="flat">
              <a:solidFill>
                <a:srgbClr val="4F426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ato"/>
          <a:ea typeface="Lato"/>
          <a:cs typeface="Lato"/>
        </a:font>
        <a:srgbClr val="4F4266"/>
      </a:tcTxStyle>
      <a:tcStyle>
        <a:tcBdr>
          <a:left>
            <a:ln w="12700" cap="flat">
              <a:solidFill>
                <a:srgbClr val="4F4266"/>
              </a:solidFill>
              <a:prstDash val="solid"/>
              <a:round/>
            </a:ln>
          </a:left>
          <a:right>
            <a:ln w="12700" cap="flat">
              <a:solidFill>
                <a:srgbClr val="4F4266"/>
              </a:solidFill>
              <a:prstDash val="solid"/>
              <a:round/>
            </a:ln>
          </a:right>
          <a:top>
            <a:ln w="12700" cap="flat">
              <a:solidFill>
                <a:srgbClr val="4F4266"/>
              </a:solidFill>
              <a:prstDash val="solid"/>
              <a:round/>
            </a:ln>
          </a:top>
          <a:bottom>
            <a:ln w="25400" cap="flat">
              <a:solidFill>
                <a:srgbClr val="4F4266"/>
              </a:solidFill>
              <a:prstDash val="solid"/>
              <a:round/>
            </a:ln>
          </a:bottom>
          <a:insideH>
            <a:ln w="12700" cap="flat">
              <a:solidFill>
                <a:srgbClr val="4F4266"/>
              </a:solidFill>
              <a:prstDash val="solid"/>
              <a:round/>
            </a:ln>
          </a:insideH>
          <a:insideV>
            <a:ln w="12700" cap="flat">
              <a:solidFill>
                <a:srgbClr val="4F426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Shape 4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Lato Regular"/>
      </a:defRPr>
    </a:lvl1pPr>
    <a:lvl2pPr indent="228600" latinLnBrk="0">
      <a:defRPr sz="1200">
        <a:latin typeface="+mj-lt"/>
        <a:ea typeface="+mj-ea"/>
        <a:cs typeface="+mj-cs"/>
        <a:sym typeface="Lato Regular"/>
      </a:defRPr>
    </a:lvl2pPr>
    <a:lvl3pPr indent="457200" latinLnBrk="0">
      <a:defRPr sz="1200">
        <a:latin typeface="+mj-lt"/>
        <a:ea typeface="+mj-ea"/>
        <a:cs typeface="+mj-cs"/>
        <a:sym typeface="Lato Regular"/>
      </a:defRPr>
    </a:lvl3pPr>
    <a:lvl4pPr indent="685800" latinLnBrk="0">
      <a:defRPr sz="1200">
        <a:latin typeface="+mj-lt"/>
        <a:ea typeface="+mj-ea"/>
        <a:cs typeface="+mj-cs"/>
        <a:sym typeface="Lato Regular"/>
      </a:defRPr>
    </a:lvl4pPr>
    <a:lvl5pPr indent="914400" latinLnBrk="0">
      <a:defRPr sz="1200">
        <a:latin typeface="+mj-lt"/>
        <a:ea typeface="+mj-ea"/>
        <a:cs typeface="+mj-cs"/>
        <a:sym typeface="Lato Regular"/>
      </a:defRPr>
    </a:lvl5pPr>
    <a:lvl6pPr indent="1143000" latinLnBrk="0">
      <a:defRPr sz="1200">
        <a:latin typeface="+mj-lt"/>
        <a:ea typeface="+mj-ea"/>
        <a:cs typeface="+mj-cs"/>
        <a:sym typeface="Lato Regular"/>
      </a:defRPr>
    </a:lvl6pPr>
    <a:lvl7pPr indent="1371600" latinLnBrk="0">
      <a:defRPr sz="1200">
        <a:latin typeface="+mj-lt"/>
        <a:ea typeface="+mj-ea"/>
        <a:cs typeface="+mj-cs"/>
        <a:sym typeface="Lato Regular"/>
      </a:defRPr>
    </a:lvl7pPr>
    <a:lvl8pPr indent="1600200" latinLnBrk="0">
      <a:defRPr sz="1200">
        <a:latin typeface="+mj-lt"/>
        <a:ea typeface="+mj-ea"/>
        <a:cs typeface="+mj-cs"/>
        <a:sym typeface="Lato Regular"/>
      </a:defRPr>
    </a:lvl8pPr>
    <a:lvl9pPr indent="1828800" latinLnBrk="0">
      <a:defRPr sz="1200">
        <a:latin typeface="+mj-lt"/>
        <a:ea typeface="+mj-ea"/>
        <a:cs typeface="+mj-cs"/>
        <a:sym typeface="Lato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1" name="Shape 4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Вариант содержания презы. Разделы могут быть кликабельны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3" name="Shape 4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Вариант содержания презы. Разделы могут быть кликабельны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9" name="Shape 4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Вариант содержания презы. Разделы могут быть кликабельны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2" name="Shape 5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Вариант содержания презы. Разделы могут быть кликабельны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6" name="Shape 5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Вариант последнего слайда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1_Титул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rcRect l="0" t="1087" r="0" b="0"/>
          <a:stretch>
            <a:fillRect/>
          </a:stretch>
        </p:blipFill>
        <p:spPr>
          <a:xfrm>
            <a:off x="0" y="-4714"/>
            <a:ext cx="12192000" cy="686735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Название вашей презентации"/>
          <p:cNvSpPr txBox="1"/>
          <p:nvPr>
            <p:ph type="title" hasCustomPrompt="1"/>
          </p:nvPr>
        </p:nvSpPr>
        <p:spPr>
          <a:xfrm>
            <a:off x="836014" y="3036299"/>
            <a:ext cx="6998112" cy="1325564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BFCFE"/>
                </a:solidFill>
              </a:defRPr>
            </a:lvl1pPr>
          </a:lstStyle>
          <a:p>
            <a:pPr/>
            <a:r>
              <a:t>Название вашей презентации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 hasCustomPrompt="1"/>
          </p:nvPr>
        </p:nvSpPr>
        <p:spPr>
          <a:xfrm>
            <a:off x="865511" y="4919790"/>
            <a:ext cx="5632516" cy="110895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1pPr>
            <a:lvl2pPr marL="0" indent="457200">
              <a:buSzTx/>
              <a:buFontTx/>
              <a:buNone/>
              <a:defRPr sz="1400">
                <a:solidFill>
                  <a:srgbClr val="FBFCFE"/>
                </a:solidFill>
              </a:defRPr>
            </a:lvl2pPr>
            <a:lvl3pPr marL="0" indent="914400">
              <a:buSzTx/>
              <a:buFontTx/>
              <a:buNone/>
              <a:defRPr sz="1400">
                <a:solidFill>
                  <a:srgbClr val="FBFCFE"/>
                </a:solidFill>
              </a:defRPr>
            </a:lvl3pPr>
            <a:lvl4pPr marL="0" indent="1371600">
              <a:buSzTx/>
              <a:buFontTx/>
              <a:buNone/>
              <a:defRPr sz="1400">
                <a:solidFill>
                  <a:srgbClr val="FBFCFE"/>
                </a:solidFill>
              </a:defRPr>
            </a:lvl4pPr>
            <a:lvl5pPr marL="0" indent="1828800">
              <a:buSzTx/>
              <a:buFontTx/>
              <a:buNone/>
              <a:defRPr sz="1400">
                <a:solidFill>
                  <a:srgbClr val="FBFCFE"/>
                </a:solidFill>
              </a:defRPr>
            </a:lvl5pPr>
          </a:lstStyle>
          <a:p>
            <a:pPr/>
            <a:r>
              <a:t>Подзаголовок/пояснениедетали, и т.п.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5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014" y="1135080"/>
            <a:ext cx="1769786" cy="76614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Номер слайда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с сегмен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Уровень текста 1…"/>
          <p:cNvSpPr txBox="1"/>
          <p:nvPr>
            <p:ph type="body" sz="quarter" idx="1" hasCustomPrompt="1"/>
          </p:nvPr>
        </p:nvSpPr>
        <p:spPr>
          <a:xfrm>
            <a:off x="869310" y="561937"/>
            <a:ext cx="5147931" cy="490687"/>
          </a:xfrm>
          <a:prstGeom prst="rect">
            <a:avLst/>
          </a:prstGeom>
        </p:spPr>
        <p:txBody>
          <a:bodyPr anchor="ctr"/>
          <a:lstStyle>
            <a:lvl1pPr indent="-457200">
              <a:spcBef>
                <a:spcPts val="0"/>
              </a:spcBef>
              <a:buSzTx/>
              <a:buFontTx/>
              <a:buNone/>
              <a:defRPr sz="2000">
                <a:solidFill>
                  <a:srgbClr val="C6C4D2"/>
                </a:solidFill>
              </a:defRPr>
            </a:lvl1pPr>
            <a:lvl2pPr marL="711200" indent="-254000">
              <a:spcBef>
                <a:spcPts val="0"/>
              </a:spcBef>
              <a:buFontTx/>
              <a:defRPr sz="2000">
                <a:solidFill>
                  <a:srgbClr val="C6C4D2"/>
                </a:solidFill>
              </a:defRPr>
            </a:lvl2pPr>
            <a:lvl3pPr marL="1168400" indent="-254000">
              <a:spcBef>
                <a:spcPts val="0"/>
              </a:spcBef>
              <a:buFontTx/>
              <a:defRPr sz="2000">
                <a:solidFill>
                  <a:srgbClr val="C6C4D2"/>
                </a:solidFill>
              </a:defRPr>
            </a:lvl3pPr>
            <a:lvl4pPr marL="1625600" indent="-254000">
              <a:spcBef>
                <a:spcPts val="0"/>
              </a:spcBef>
              <a:buFontTx/>
              <a:defRPr sz="2000">
                <a:solidFill>
                  <a:srgbClr val="C6C4D2"/>
                </a:solidFill>
              </a:defRPr>
            </a:lvl4pPr>
            <a:lvl5pPr marL="2082800" indent="-254000">
              <a:spcBef>
                <a:spcPts val="0"/>
              </a:spcBef>
              <a:buFontTx/>
              <a:defRPr sz="2000">
                <a:solidFill>
                  <a:srgbClr val="C6C4D2"/>
                </a:solidFill>
              </a:defRPr>
            </a:lvl5pPr>
          </a:lstStyle>
          <a:p>
            <a:pPr/>
            <a:r>
              <a:t>СЕГМЕНТ «НАЗВАНИЕ СЕГМЕНТА»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5" name="Статистические показатели за 20__"/>
          <p:cNvSpPr txBox="1"/>
          <p:nvPr>
            <p:ph type="title" hasCustomPrompt="1"/>
          </p:nvPr>
        </p:nvSpPr>
        <p:spPr>
          <a:xfrm>
            <a:off x="869310" y="925034"/>
            <a:ext cx="10316324" cy="823804"/>
          </a:xfrm>
          <a:prstGeom prst="rect">
            <a:avLst/>
          </a:prstGeom>
        </p:spPr>
        <p:txBody>
          <a:bodyPr/>
          <a:lstStyle/>
          <a:p>
            <a:pPr/>
            <a:r>
              <a:t>Статистические показатели за 20__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з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Какой то тезис – и то что он означает, и еще что-то"/>
          <p:cNvSpPr txBox="1"/>
          <p:nvPr>
            <p:ph type="title" hasCustomPrompt="1"/>
          </p:nvPr>
        </p:nvSpPr>
        <p:spPr>
          <a:xfrm>
            <a:off x="1815426" y="2820801"/>
            <a:ext cx="8561149" cy="1325564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pPr/>
            <a:r>
              <a:t>Какой то тезис – и то что он означает, и еще что-то</a:t>
            </a:r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Уровень текста 1…"/>
          <p:cNvSpPr txBox="1"/>
          <p:nvPr>
            <p:ph type="body" sz="quarter" idx="1" hasCustomPrompt="1"/>
          </p:nvPr>
        </p:nvSpPr>
        <p:spPr>
          <a:xfrm>
            <a:off x="3279742" y="4624239"/>
            <a:ext cx="5632516" cy="110895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  <a:lvl2pPr marL="0" indent="457200" algn="ctr">
              <a:buSzTx/>
              <a:buFontTx/>
              <a:buNone/>
              <a:defRPr sz="1400"/>
            </a:lvl2pPr>
            <a:lvl3pPr marL="0" indent="914400" algn="ctr">
              <a:buSzTx/>
              <a:buFontTx/>
              <a:buNone/>
              <a:defRPr sz="1400"/>
            </a:lvl3pPr>
            <a:lvl4pPr marL="0" indent="1371600" algn="ctr">
              <a:buSzTx/>
              <a:buFontTx/>
              <a:buNone/>
              <a:defRPr sz="1400"/>
            </a:lvl4pPr>
            <a:lvl5pPr marL="0" indent="1828800" algn="ctr">
              <a:buSzTx/>
              <a:buFontTx/>
              <a:buNone/>
              <a:defRPr sz="1400"/>
            </a:lvl5pPr>
          </a:lstStyle>
          <a:p>
            <a:pPr/>
            <a:r>
              <a:t>Уточняющая фраза или дополнитлельная информация к тезису или общей теме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Рисунок 7"/>
          <p:cNvSpPr/>
          <p:nvPr>
            <p:ph type="pic" sz="quarter" idx="13"/>
          </p:nvPr>
        </p:nvSpPr>
        <p:spPr>
          <a:xfrm>
            <a:off x="5483225" y="1025396"/>
            <a:ext cx="1225550" cy="122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манд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Рисунок 7"/>
          <p:cNvSpPr/>
          <p:nvPr>
            <p:ph type="pic" sz="quarter" idx="13"/>
          </p:nvPr>
        </p:nvSpPr>
        <p:spPr>
          <a:xfrm>
            <a:off x="1534759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4" name="Уровень текста 1…"/>
          <p:cNvSpPr txBox="1"/>
          <p:nvPr>
            <p:ph type="body" sz="quarter" idx="1" hasCustomPrompt="1"/>
          </p:nvPr>
        </p:nvSpPr>
        <p:spPr>
          <a:xfrm>
            <a:off x="1000839" y="4215503"/>
            <a:ext cx="2493429" cy="44886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657225" indent="-200025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143000" indent="-2286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16383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0955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pPr/>
            <a:r>
              <a:t>Имя Фамилия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5" name="Рисунок 7"/>
          <p:cNvSpPr/>
          <p:nvPr>
            <p:ph type="pic" sz="quarter" idx="14"/>
          </p:nvPr>
        </p:nvSpPr>
        <p:spPr>
          <a:xfrm>
            <a:off x="5476011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6" name="Рисунок 7"/>
          <p:cNvSpPr/>
          <p:nvPr>
            <p:ph type="pic" sz="quarter" idx="15"/>
          </p:nvPr>
        </p:nvSpPr>
        <p:spPr>
          <a:xfrm>
            <a:off x="9417263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7" name="Текст 2"/>
          <p:cNvSpPr/>
          <p:nvPr>
            <p:ph type="body" sz="quarter" idx="16"/>
          </p:nvPr>
        </p:nvSpPr>
        <p:spPr>
          <a:xfrm>
            <a:off x="1000839" y="4664362"/>
            <a:ext cx="2493429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128" name="Текст 2"/>
          <p:cNvSpPr/>
          <p:nvPr>
            <p:ph type="body" sz="quarter" idx="17"/>
          </p:nvPr>
        </p:nvSpPr>
        <p:spPr>
          <a:xfrm>
            <a:off x="4942092" y="4664362"/>
            <a:ext cx="2493428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129" name="Текст 2"/>
          <p:cNvSpPr/>
          <p:nvPr>
            <p:ph type="body" sz="quarter" idx="18"/>
          </p:nvPr>
        </p:nvSpPr>
        <p:spPr>
          <a:xfrm>
            <a:off x="8883343" y="4664362"/>
            <a:ext cx="2524010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130" name="Наша команда"/>
          <p:cNvSpPr txBox="1"/>
          <p:nvPr>
            <p:ph type="title" hasCustomPrompt="1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Наша команда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Команд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Рисунок 7"/>
          <p:cNvSpPr/>
          <p:nvPr>
            <p:ph type="pic" sz="quarter" idx="13"/>
          </p:nvPr>
        </p:nvSpPr>
        <p:spPr>
          <a:xfrm>
            <a:off x="1037477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0" name="Наша команда"/>
          <p:cNvSpPr txBox="1"/>
          <p:nvPr>
            <p:ph type="title" hasCustomPrompt="1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Наша команда</a:t>
            </a:r>
          </a:p>
        </p:txBody>
      </p:sp>
      <p:sp>
        <p:nvSpPr>
          <p:cNvPr id="141" name="Уровень текста 1…"/>
          <p:cNvSpPr txBox="1"/>
          <p:nvPr>
            <p:ph type="body" sz="quarter" idx="1" hasCustomPrompt="1"/>
          </p:nvPr>
        </p:nvSpPr>
        <p:spPr>
          <a:xfrm>
            <a:off x="745839" y="4215503"/>
            <a:ext cx="2018926" cy="448860"/>
          </a:xfrm>
          <a:prstGeom prst="rect">
            <a:avLst/>
          </a:prstGeom>
        </p:spPr>
        <p:txBody>
          <a:bodyPr/>
          <a:lstStyle>
            <a:lvl1pPr algn="ctr">
              <a:buSzTx/>
              <a:buFontTx/>
              <a:buNone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657225" indent="-200025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143000" indent="-2286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16383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0955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pPr/>
            <a:r>
              <a:t>Имя Фамилия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2" name="Рисунок 7"/>
          <p:cNvSpPr/>
          <p:nvPr>
            <p:ph type="pic" sz="quarter" idx="14"/>
          </p:nvPr>
        </p:nvSpPr>
        <p:spPr>
          <a:xfrm>
            <a:off x="3863228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3" name="Рисунок 7"/>
          <p:cNvSpPr/>
          <p:nvPr>
            <p:ph type="pic" sz="quarter" idx="15"/>
          </p:nvPr>
        </p:nvSpPr>
        <p:spPr>
          <a:xfrm>
            <a:off x="6638390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4" name="Рисунок 7"/>
          <p:cNvSpPr/>
          <p:nvPr>
            <p:ph type="pic" sz="quarter" idx="16"/>
          </p:nvPr>
        </p:nvSpPr>
        <p:spPr>
          <a:xfrm>
            <a:off x="9417263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5" name="Текст 2"/>
          <p:cNvSpPr/>
          <p:nvPr>
            <p:ph type="body" sz="quarter" idx="17"/>
          </p:nvPr>
        </p:nvSpPr>
        <p:spPr>
          <a:xfrm>
            <a:off x="555464" y="4664362"/>
            <a:ext cx="2493429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146" name="Текст 2"/>
          <p:cNvSpPr/>
          <p:nvPr>
            <p:ph type="body" sz="quarter" idx="18"/>
          </p:nvPr>
        </p:nvSpPr>
        <p:spPr>
          <a:xfrm>
            <a:off x="3334337" y="4664362"/>
            <a:ext cx="2493428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147" name="Текст 2"/>
          <p:cNvSpPr/>
          <p:nvPr>
            <p:ph type="body" sz="quarter" idx="19"/>
          </p:nvPr>
        </p:nvSpPr>
        <p:spPr>
          <a:xfrm>
            <a:off x="6113208" y="4664362"/>
            <a:ext cx="2493429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148" name="Текст 2"/>
          <p:cNvSpPr/>
          <p:nvPr>
            <p:ph type="body" sz="quarter" idx="20"/>
          </p:nvPr>
        </p:nvSpPr>
        <p:spPr>
          <a:xfrm>
            <a:off x="8892081" y="4664362"/>
            <a:ext cx="2493428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Команда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Рисунок 7"/>
          <p:cNvSpPr/>
          <p:nvPr>
            <p:ph type="pic" sz="quarter" idx="13"/>
          </p:nvPr>
        </p:nvSpPr>
        <p:spPr>
          <a:xfrm>
            <a:off x="1037477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8" name="Наша команда"/>
          <p:cNvSpPr txBox="1"/>
          <p:nvPr>
            <p:ph type="title" hasCustomPrompt="1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Наша команда</a:t>
            </a:r>
          </a:p>
        </p:txBody>
      </p:sp>
      <p:sp>
        <p:nvSpPr>
          <p:cNvPr id="159" name="Уровень текста 1…"/>
          <p:cNvSpPr txBox="1"/>
          <p:nvPr>
            <p:ph type="body" sz="quarter" idx="1" hasCustomPrompt="1"/>
          </p:nvPr>
        </p:nvSpPr>
        <p:spPr>
          <a:xfrm>
            <a:off x="745839" y="4215503"/>
            <a:ext cx="2018926" cy="44886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657225" indent="-200025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143000" indent="-2286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16383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0955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pPr/>
            <a:r>
              <a:t>Имя Фамилия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0" name="Рисунок 7"/>
          <p:cNvSpPr/>
          <p:nvPr>
            <p:ph type="pic" sz="quarter" idx="14"/>
          </p:nvPr>
        </p:nvSpPr>
        <p:spPr>
          <a:xfrm>
            <a:off x="3242898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1" name="Рисунок 7"/>
          <p:cNvSpPr/>
          <p:nvPr>
            <p:ph type="pic" sz="quarter" idx="15"/>
          </p:nvPr>
        </p:nvSpPr>
        <p:spPr>
          <a:xfrm>
            <a:off x="5448320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2" name="Рисунок 7"/>
          <p:cNvSpPr/>
          <p:nvPr>
            <p:ph type="pic" sz="quarter" idx="16"/>
          </p:nvPr>
        </p:nvSpPr>
        <p:spPr>
          <a:xfrm>
            <a:off x="7653741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3" name="Рисунок 7"/>
          <p:cNvSpPr/>
          <p:nvPr>
            <p:ph type="pic" sz="quarter" idx="17"/>
          </p:nvPr>
        </p:nvSpPr>
        <p:spPr>
          <a:xfrm>
            <a:off x="9859164" y="2422531"/>
            <a:ext cx="1435649" cy="1433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4" name="Текст 2"/>
          <p:cNvSpPr/>
          <p:nvPr>
            <p:ph type="body" sz="quarter" idx="18"/>
          </p:nvPr>
        </p:nvSpPr>
        <p:spPr>
          <a:xfrm>
            <a:off x="745837" y="4664362"/>
            <a:ext cx="2018926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165" name="Текст 2"/>
          <p:cNvSpPr/>
          <p:nvPr>
            <p:ph type="body" sz="quarter" idx="19"/>
          </p:nvPr>
        </p:nvSpPr>
        <p:spPr>
          <a:xfrm>
            <a:off x="2951258" y="4664362"/>
            <a:ext cx="2018925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166" name="Текст 2"/>
          <p:cNvSpPr/>
          <p:nvPr>
            <p:ph type="body" sz="quarter" idx="20"/>
          </p:nvPr>
        </p:nvSpPr>
        <p:spPr>
          <a:xfrm>
            <a:off x="5156675" y="4664362"/>
            <a:ext cx="2018925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167" name="Текст 2"/>
          <p:cNvSpPr/>
          <p:nvPr>
            <p:ph type="body" sz="quarter" idx="21"/>
          </p:nvPr>
        </p:nvSpPr>
        <p:spPr>
          <a:xfrm>
            <a:off x="7362090" y="4664362"/>
            <a:ext cx="2018925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168" name="Текст 2"/>
          <p:cNvSpPr/>
          <p:nvPr>
            <p:ph type="body" sz="quarter" idx="22"/>
          </p:nvPr>
        </p:nvSpPr>
        <p:spPr>
          <a:xfrm>
            <a:off x="9567499" y="4664362"/>
            <a:ext cx="2018925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Уровень текста 1…"/>
          <p:cNvSpPr txBox="1"/>
          <p:nvPr>
            <p:ph type="body" sz="quarter" idx="1" hasCustomPrompt="1"/>
          </p:nvPr>
        </p:nvSpPr>
        <p:spPr>
          <a:xfrm>
            <a:off x="869310" y="2426884"/>
            <a:ext cx="2493429" cy="5544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1100"/>
            </a:lvl1pPr>
            <a:lvl2pPr marL="0" indent="457200">
              <a:lnSpc>
                <a:spcPct val="100000"/>
              </a:lnSpc>
              <a:buSzTx/>
              <a:buFontTx/>
              <a:buNone/>
              <a:defRPr sz="1100"/>
            </a:lvl2pPr>
            <a:lvl3pPr marL="0" indent="914400">
              <a:lnSpc>
                <a:spcPct val="100000"/>
              </a:lnSpc>
              <a:buSzTx/>
              <a:buFontTx/>
              <a:buNone/>
              <a:defRPr sz="1100"/>
            </a:lvl3pPr>
            <a:lvl4pPr marL="0" indent="1371600">
              <a:lnSpc>
                <a:spcPct val="100000"/>
              </a:lnSpc>
              <a:buSzTx/>
              <a:buFontTx/>
              <a:buNone/>
              <a:defRPr sz="1100"/>
            </a:lvl4pPr>
            <a:lvl5pPr marL="0" indent="1828800">
              <a:lnSpc>
                <a:spcPct val="100000"/>
              </a:lnSpc>
              <a:buSzTx/>
              <a:buFontTx/>
              <a:buNone/>
              <a:defRPr sz="1100"/>
            </a:lvl5pPr>
          </a:lstStyle>
          <a:p>
            <a:pPr/>
            <a:r>
              <a:t>Далеко-далеко за словесными горами в стране гласных и согласных живут рыбные тексты. Вдали от всех живут они в буквенных домах на берегу Семантика большого языкового океана.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8" name="Текст заголов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Уровень текста 1…"/>
          <p:cNvSpPr txBox="1"/>
          <p:nvPr>
            <p:ph type="body" sz="half" idx="1"/>
          </p:nvPr>
        </p:nvSpPr>
        <p:spPr>
          <a:xfrm>
            <a:off x="869310" y="1825625"/>
            <a:ext cx="6795846" cy="435133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 marL="685800" indent="-228600">
              <a:defRPr sz="1400"/>
            </a:lvl2pPr>
            <a:lvl3pPr marL="1143000" indent="-228600">
              <a:defRPr sz="1400"/>
            </a:lvl3pPr>
            <a:lvl4pPr marL="1600200" indent="-228600">
              <a:defRPr sz="1400"/>
            </a:lvl4pPr>
            <a:lvl5pPr marL="2057400" indent="-228600"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7" name="Picture Placeholder 6"/>
          <p:cNvSpPr/>
          <p:nvPr>
            <p:ph type="pic" sz="half" idx="13"/>
          </p:nvPr>
        </p:nvSpPr>
        <p:spPr>
          <a:xfrm>
            <a:off x="8512403" y="0"/>
            <a:ext cx="368098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8" name="Текст заголовка"/>
          <p:cNvSpPr txBox="1"/>
          <p:nvPr>
            <p:ph type="title"/>
          </p:nvPr>
        </p:nvSpPr>
        <p:spPr>
          <a:xfrm>
            <a:off x="869310" y="455952"/>
            <a:ext cx="6795846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Базов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Picture Placeholder 6"/>
          <p:cNvSpPr/>
          <p:nvPr>
            <p:ph type="pic" sz="half" idx="13"/>
          </p:nvPr>
        </p:nvSpPr>
        <p:spPr>
          <a:xfrm>
            <a:off x="8512403" y="0"/>
            <a:ext cx="368098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Текст заголовка"/>
          <p:cNvSpPr txBox="1"/>
          <p:nvPr>
            <p:ph type="title"/>
          </p:nvPr>
        </p:nvSpPr>
        <p:spPr>
          <a:xfrm>
            <a:off x="869310" y="455952"/>
            <a:ext cx="6885728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Команд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Рисунок 7"/>
          <p:cNvSpPr/>
          <p:nvPr>
            <p:ph type="pic" sz="quarter" idx="13"/>
          </p:nvPr>
        </p:nvSpPr>
        <p:spPr>
          <a:xfrm>
            <a:off x="1037477" y="2237337"/>
            <a:ext cx="1435649" cy="14338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8" name="Текст заголов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09" name="Уровень текста 1…"/>
          <p:cNvSpPr txBox="1"/>
          <p:nvPr>
            <p:ph type="body" sz="quarter" idx="1" hasCustomPrompt="1"/>
          </p:nvPr>
        </p:nvSpPr>
        <p:spPr>
          <a:xfrm>
            <a:off x="745839" y="4030307"/>
            <a:ext cx="2018926" cy="448860"/>
          </a:xfrm>
          <a:prstGeom prst="rect">
            <a:avLst/>
          </a:prstGeom>
        </p:spPr>
        <p:txBody>
          <a:bodyPr/>
          <a:lstStyle>
            <a:lvl1pPr algn="ctr">
              <a:buSzTx/>
              <a:buFontTx/>
              <a:buNone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657225" indent="-200025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143000" indent="-2286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16383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095500" indent="-266700" algn="ctr">
              <a:buFontTx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pPr/>
            <a:r>
              <a:t>Пункт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0" name="Рисунок 7"/>
          <p:cNvSpPr/>
          <p:nvPr>
            <p:ph type="pic" sz="quarter" idx="14"/>
          </p:nvPr>
        </p:nvSpPr>
        <p:spPr>
          <a:xfrm>
            <a:off x="3863228" y="2237337"/>
            <a:ext cx="1435649" cy="14338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1" name="Рисунок 7"/>
          <p:cNvSpPr/>
          <p:nvPr>
            <p:ph type="pic" sz="quarter" idx="15"/>
          </p:nvPr>
        </p:nvSpPr>
        <p:spPr>
          <a:xfrm>
            <a:off x="6638390" y="2237337"/>
            <a:ext cx="1435649" cy="14338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2" name="Рисунок 7"/>
          <p:cNvSpPr/>
          <p:nvPr>
            <p:ph type="pic" sz="quarter" idx="16"/>
          </p:nvPr>
        </p:nvSpPr>
        <p:spPr>
          <a:xfrm>
            <a:off x="9417263" y="2237337"/>
            <a:ext cx="1435649" cy="14338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Текст 2"/>
          <p:cNvSpPr/>
          <p:nvPr>
            <p:ph type="body" sz="quarter" idx="17"/>
          </p:nvPr>
        </p:nvSpPr>
        <p:spPr>
          <a:xfrm>
            <a:off x="555464" y="4479166"/>
            <a:ext cx="2493429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214" name="Текст 2"/>
          <p:cNvSpPr/>
          <p:nvPr>
            <p:ph type="body" sz="quarter" idx="18"/>
          </p:nvPr>
        </p:nvSpPr>
        <p:spPr>
          <a:xfrm>
            <a:off x="3334337" y="4479166"/>
            <a:ext cx="2493428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215" name="Текст 2"/>
          <p:cNvSpPr/>
          <p:nvPr>
            <p:ph type="body" sz="quarter" idx="19"/>
          </p:nvPr>
        </p:nvSpPr>
        <p:spPr>
          <a:xfrm>
            <a:off x="6113208" y="4479166"/>
            <a:ext cx="2493429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216" name="Текст 2"/>
          <p:cNvSpPr/>
          <p:nvPr>
            <p:ph type="body" sz="quarter" idx="20"/>
          </p:nvPr>
        </p:nvSpPr>
        <p:spPr>
          <a:xfrm>
            <a:off x="8892081" y="4479166"/>
            <a:ext cx="2493428" cy="55448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ветно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Текст заголовка"/>
          <p:cNvSpPr txBox="1"/>
          <p:nvPr>
            <p:ph type="title"/>
          </p:nvPr>
        </p:nvSpPr>
        <p:spPr>
          <a:xfrm>
            <a:off x="869310" y="1632155"/>
            <a:ext cx="4003631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6" name="Picture Placeholder 6"/>
          <p:cNvSpPr/>
          <p:nvPr>
            <p:ph type="pic" sz="half" idx="13"/>
          </p:nvPr>
        </p:nvSpPr>
        <p:spPr>
          <a:xfrm>
            <a:off x="5197033" y="1574157"/>
            <a:ext cx="6047232" cy="3460830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7" name="Уровень текста 1…"/>
          <p:cNvSpPr txBox="1"/>
          <p:nvPr>
            <p:ph type="body" sz="quarter" idx="1"/>
          </p:nvPr>
        </p:nvSpPr>
        <p:spPr>
          <a:xfrm>
            <a:off x="869310" y="3424678"/>
            <a:ext cx="4003631" cy="161031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8" name="Текст 2"/>
          <p:cNvSpPr/>
          <p:nvPr>
            <p:ph type="body" sz="quarter" idx="14" hasCustomPrompt="1"/>
          </p:nvPr>
        </p:nvSpPr>
        <p:spPr>
          <a:xfrm>
            <a:off x="869310" y="3026215"/>
            <a:ext cx="4003632" cy="7969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Подзаголовок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rcRect l="0" t="1087" r="0" b="0"/>
          <a:stretch>
            <a:fillRect/>
          </a:stretch>
        </p:blipFill>
        <p:spPr>
          <a:xfrm>
            <a:off x="0" y="-4714"/>
            <a:ext cx="12192000" cy="686735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Глобальнаяпартнерская сеть"/>
          <p:cNvSpPr txBox="1"/>
          <p:nvPr>
            <p:ph type="title" hasCustomPrompt="1"/>
          </p:nvPr>
        </p:nvSpPr>
        <p:spPr>
          <a:xfrm>
            <a:off x="836014" y="3036299"/>
            <a:ext cx="6998112" cy="1325564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BFCFE"/>
                </a:solidFill>
              </a:defRPr>
            </a:lvl1pPr>
          </a:lstStyle>
          <a:p>
            <a:pPr/>
            <a:r>
              <a:t>Глобальнаяпартнерская сеть</a:t>
            </a:r>
          </a:p>
        </p:txBody>
      </p:sp>
      <p:sp>
        <p:nvSpPr>
          <p:cNvPr id="26" name="Прямая соединительная линия 8"/>
          <p:cNvSpPr/>
          <p:nvPr/>
        </p:nvSpPr>
        <p:spPr>
          <a:xfrm>
            <a:off x="957789" y="4640826"/>
            <a:ext cx="917986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Уровень текста 1…"/>
          <p:cNvSpPr txBox="1"/>
          <p:nvPr>
            <p:ph type="body" sz="quarter" idx="1" hasCustomPrompt="1"/>
          </p:nvPr>
        </p:nvSpPr>
        <p:spPr>
          <a:xfrm>
            <a:off x="865511" y="4919790"/>
            <a:ext cx="5632516" cy="11089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00"/>
              </a:lnSpc>
              <a:spcBef>
                <a:spcPts val="0"/>
              </a:spcBef>
              <a:buSzTx/>
              <a:buFontTx/>
              <a:buNone/>
              <a:defRPr sz="1100">
                <a:solidFill>
                  <a:srgbClr val="FBFCFE"/>
                </a:solidFill>
              </a:defRPr>
            </a:lvl1pPr>
            <a:lvl2pPr marL="0" indent="457200">
              <a:lnSpc>
                <a:spcPts val="1700"/>
              </a:lnSpc>
              <a:spcBef>
                <a:spcPts val="0"/>
              </a:spcBef>
              <a:buSzTx/>
              <a:buFontTx/>
              <a:buNone/>
              <a:defRPr sz="1100">
                <a:solidFill>
                  <a:srgbClr val="FBFCFE"/>
                </a:solidFill>
              </a:defRPr>
            </a:lvl2pPr>
            <a:lvl3pPr marL="0" indent="914400">
              <a:lnSpc>
                <a:spcPts val="1700"/>
              </a:lnSpc>
              <a:spcBef>
                <a:spcPts val="0"/>
              </a:spcBef>
              <a:buSzTx/>
              <a:buFontTx/>
              <a:buNone/>
              <a:defRPr sz="1100">
                <a:solidFill>
                  <a:srgbClr val="FBFCFE"/>
                </a:solidFill>
              </a:defRPr>
            </a:lvl3pPr>
            <a:lvl4pPr marL="0" indent="1371600">
              <a:lnSpc>
                <a:spcPts val="1700"/>
              </a:lnSpc>
              <a:spcBef>
                <a:spcPts val="0"/>
              </a:spcBef>
              <a:buSzTx/>
              <a:buFontTx/>
              <a:buNone/>
              <a:defRPr sz="1100">
                <a:solidFill>
                  <a:srgbClr val="FBFCFE"/>
                </a:solidFill>
              </a:defRPr>
            </a:lvl4pPr>
            <a:lvl5pPr marL="0" indent="1828800">
              <a:lnSpc>
                <a:spcPts val="1700"/>
              </a:lnSpc>
              <a:spcBef>
                <a:spcPts val="0"/>
              </a:spcBef>
              <a:buSzTx/>
              <a:buFontTx/>
              <a:buNone/>
              <a:defRPr sz="1100">
                <a:solidFill>
                  <a:srgbClr val="FBFCFE"/>
                </a:solidFill>
              </a:defRPr>
            </a:lvl5pPr>
          </a:lstStyle>
          <a:p>
            <a:pPr/>
            <a:r>
              <a:t>Глобальная экосистема, позволяющая продавать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8" name="Рисунок 10" descr="Рисунок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014" y="1135080"/>
            <a:ext cx="1769786" cy="766142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Номер слайда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Цветно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3FD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BFCFE"/>
                </a:solidFill>
                <a:latin typeface="+mj-lt"/>
                <a:ea typeface="+mj-ea"/>
                <a:cs typeface="+mj-cs"/>
                <a:sym typeface="Lato Regular"/>
              </a:defRPr>
            </a:pPr>
          </a:p>
        </p:txBody>
      </p:sp>
      <p:sp>
        <p:nvSpPr>
          <p:cNvPr id="236" name="Номер слайда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ветной фон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Комментарий или письмо от кого-то"/>
          <p:cNvSpPr txBox="1"/>
          <p:nvPr>
            <p:ph type="title" hasCustomPrompt="1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Комментарий или письмо от кого-то</a:t>
            </a:r>
          </a:p>
        </p:txBody>
      </p:sp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Уровень текста 1…"/>
          <p:cNvSpPr txBox="1"/>
          <p:nvPr>
            <p:ph type="body" sz="half" idx="1"/>
          </p:nvPr>
        </p:nvSpPr>
        <p:spPr>
          <a:xfrm>
            <a:off x="869310" y="1938338"/>
            <a:ext cx="5148264" cy="3570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6" name="Текст 2"/>
          <p:cNvSpPr/>
          <p:nvPr>
            <p:ph type="body" sz="quarter" idx="13"/>
          </p:nvPr>
        </p:nvSpPr>
        <p:spPr>
          <a:xfrm>
            <a:off x="7848227" y="2274343"/>
            <a:ext cx="3337405" cy="13369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>
                <a:solidFill>
                  <a:srgbClr val="5A5565"/>
                </a:solidFill>
              </a:defRPr>
            </a:pPr>
          </a:p>
        </p:txBody>
      </p:sp>
      <p:sp>
        <p:nvSpPr>
          <p:cNvPr id="247" name="Текст 9"/>
          <p:cNvSpPr/>
          <p:nvPr>
            <p:ph type="body" sz="quarter" idx="14" hasCustomPrompt="1"/>
          </p:nvPr>
        </p:nvSpPr>
        <p:spPr>
          <a:xfrm>
            <a:off x="7848227" y="1938338"/>
            <a:ext cx="3337405" cy="42289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Имя Фамилия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фото с подписью в рам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5"/>
          <p:cNvSpPr/>
          <p:nvPr/>
        </p:nvSpPr>
        <p:spPr>
          <a:xfrm>
            <a:off x="359399" y="359999"/>
            <a:ext cx="11473202" cy="6138002"/>
          </a:xfrm>
          <a:prstGeom prst="rect">
            <a:avLst/>
          </a:prstGeom>
          <a:solidFill>
            <a:srgbClr val="FBFCF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BFCFE"/>
                </a:solidFill>
                <a:latin typeface="+mj-lt"/>
                <a:ea typeface="+mj-ea"/>
                <a:cs typeface="+mj-cs"/>
                <a:sym typeface="Lato Regular"/>
              </a:defRPr>
            </a:pPr>
          </a:p>
        </p:txBody>
      </p:sp>
      <p:sp>
        <p:nvSpPr>
          <p:cNvPr id="256" name="Picture Placeholder 6"/>
          <p:cNvSpPr/>
          <p:nvPr>
            <p:ph type="pic" sz="quarter" idx="13"/>
          </p:nvPr>
        </p:nvSpPr>
        <p:spPr>
          <a:xfrm>
            <a:off x="869311" y="1787414"/>
            <a:ext cx="3229337" cy="3277808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7" name="Picture Placeholder 6"/>
          <p:cNvSpPr/>
          <p:nvPr>
            <p:ph type="pic" sz="quarter" idx="14"/>
          </p:nvPr>
        </p:nvSpPr>
        <p:spPr>
          <a:xfrm>
            <a:off x="4412805" y="1787414"/>
            <a:ext cx="3229337" cy="3277808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8" name="Picture Placeholder 6"/>
          <p:cNvSpPr/>
          <p:nvPr>
            <p:ph type="pic" sz="quarter" idx="15"/>
          </p:nvPr>
        </p:nvSpPr>
        <p:spPr>
          <a:xfrm>
            <a:off x="7956297" y="1787414"/>
            <a:ext cx="3229337" cy="3277808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" name="Текст заголов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261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иагональн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icture Placeholder 10"/>
          <p:cNvSpPr/>
          <p:nvPr>
            <p:ph type="pic" idx="13"/>
          </p:nvPr>
        </p:nvSpPr>
        <p:spPr>
          <a:xfrm>
            <a:off x="4780141" y="0"/>
            <a:ext cx="741185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9" name="Текст заголовка"/>
          <p:cNvSpPr txBox="1"/>
          <p:nvPr>
            <p:ph type="title"/>
          </p:nvPr>
        </p:nvSpPr>
        <p:spPr>
          <a:xfrm>
            <a:off x="869310" y="455952"/>
            <a:ext cx="5589363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7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Уровень текста 1…"/>
          <p:cNvSpPr txBox="1"/>
          <p:nvPr>
            <p:ph type="body" sz="half" idx="1"/>
          </p:nvPr>
        </p:nvSpPr>
        <p:spPr>
          <a:xfrm>
            <a:off x="869310" y="1938338"/>
            <a:ext cx="5148264" cy="3570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/3 полноэкранного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Picture Placeholder 6"/>
          <p:cNvSpPr/>
          <p:nvPr>
            <p:ph type="pic" idx="13"/>
          </p:nvPr>
        </p:nvSpPr>
        <p:spPr>
          <a:xfrm>
            <a:off x="0" y="0"/>
            <a:ext cx="12192000" cy="407822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0" name="Текст заголовка"/>
          <p:cNvSpPr txBox="1"/>
          <p:nvPr>
            <p:ph type="title"/>
          </p:nvPr>
        </p:nvSpPr>
        <p:spPr>
          <a:xfrm>
            <a:off x="869310" y="4351299"/>
            <a:ext cx="10316324" cy="1325564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с подписью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Текст заголов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91" name="Picture Placeholder 6"/>
          <p:cNvSpPr/>
          <p:nvPr>
            <p:ph type="pic" sz="half" idx="13"/>
          </p:nvPr>
        </p:nvSpPr>
        <p:spPr>
          <a:xfrm>
            <a:off x="7228489" y="1729850"/>
            <a:ext cx="4015774" cy="4213751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2" name="Уровень текста 1…"/>
          <p:cNvSpPr txBox="1"/>
          <p:nvPr>
            <p:ph type="body" sz="half" idx="1"/>
          </p:nvPr>
        </p:nvSpPr>
        <p:spPr>
          <a:xfrm>
            <a:off x="869310" y="2220187"/>
            <a:ext cx="5728262" cy="37234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3" name="Текст 2"/>
          <p:cNvSpPr/>
          <p:nvPr>
            <p:ph type="body" sz="quarter" idx="14" hasCustomPrompt="1"/>
          </p:nvPr>
        </p:nvSpPr>
        <p:spPr>
          <a:xfrm>
            <a:off x="869310" y="1729850"/>
            <a:ext cx="5728261" cy="7969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Подзаголовок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с подписью 2 в рам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Текст заголов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0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Picture Placeholder 6"/>
          <p:cNvSpPr/>
          <p:nvPr>
            <p:ph type="pic" sz="half" idx="13"/>
          </p:nvPr>
        </p:nvSpPr>
        <p:spPr>
          <a:xfrm>
            <a:off x="869310" y="1729850"/>
            <a:ext cx="4015775" cy="4213751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4" name="Уровень текста 1…"/>
          <p:cNvSpPr txBox="1"/>
          <p:nvPr>
            <p:ph type="body" sz="half" idx="1"/>
          </p:nvPr>
        </p:nvSpPr>
        <p:spPr>
          <a:xfrm>
            <a:off x="5457373" y="2220187"/>
            <a:ext cx="5728261" cy="37234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5" name="Текст 2"/>
          <p:cNvSpPr/>
          <p:nvPr>
            <p:ph type="body" sz="quarter" idx="14" hasCustomPrompt="1"/>
          </p:nvPr>
        </p:nvSpPr>
        <p:spPr>
          <a:xfrm>
            <a:off x="5457372" y="1729850"/>
            <a:ext cx="5728261" cy="7969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Подзаголовок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Picture Placeholder 6"/>
          <p:cNvSpPr/>
          <p:nvPr>
            <p:ph type="pic" sz="quarter" idx="13"/>
          </p:nvPr>
        </p:nvSpPr>
        <p:spPr>
          <a:xfrm>
            <a:off x="1944546" y="1354239"/>
            <a:ext cx="3868011" cy="38659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4" name="Текст заголовка"/>
          <p:cNvSpPr txBox="1"/>
          <p:nvPr>
            <p:ph type="title"/>
          </p:nvPr>
        </p:nvSpPr>
        <p:spPr>
          <a:xfrm>
            <a:off x="6147365" y="1354239"/>
            <a:ext cx="4663388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5" name="Уровень текста 1…"/>
          <p:cNvSpPr txBox="1"/>
          <p:nvPr>
            <p:ph type="body" sz="quarter" idx="1"/>
          </p:nvPr>
        </p:nvSpPr>
        <p:spPr>
          <a:xfrm>
            <a:off x="6147367" y="2528647"/>
            <a:ext cx="4663388" cy="2691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buSzTx/>
              <a:buFontTx/>
              <a:buNone/>
              <a:defRPr sz="1400">
                <a:solidFill>
                  <a:srgbClr val="5A5565"/>
                </a:solidFill>
              </a:defRPr>
            </a:lvl1pPr>
            <a:lvl2pPr marL="590550" indent="-133350">
              <a:lnSpc>
                <a:spcPts val="1800"/>
              </a:lnSpc>
              <a:buFontTx/>
              <a:defRPr sz="1400">
                <a:solidFill>
                  <a:srgbClr val="5A5565"/>
                </a:solidFill>
              </a:defRPr>
            </a:lvl2pPr>
            <a:lvl3pPr marL="1074419" indent="-160019">
              <a:lnSpc>
                <a:spcPts val="1800"/>
              </a:lnSpc>
              <a:buFontTx/>
              <a:defRPr sz="1400">
                <a:solidFill>
                  <a:srgbClr val="5A5565"/>
                </a:solidFill>
              </a:defRPr>
            </a:lvl3pPr>
            <a:lvl4pPr marL="1549400" indent="-177800">
              <a:lnSpc>
                <a:spcPts val="1800"/>
              </a:lnSpc>
              <a:buFontTx/>
              <a:defRPr sz="1400">
                <a:solidFill>
                  <a:srgbClr val="5A5565"/>
                </a:solidFill>
              </a:defRPr>
            </a:lvl4pPr>
            <a:lvl5pPr marL="2006600" indent="-177800">
              <a:lnSpc>
                <a:spcPts val="1800"/>
              </a:lnSpc>
              <a:buFontTx/>
              <a:defRPr sz="1400">
                <a:solidFill>
                  <a:srgbClr val="5A5565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олноэкранное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Picture Placeholder 6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5" name="Номер слайда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рез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Picture Placeholder 24"/>
          <p:cNvSpPr/>
          <p:nvPr>
            <p:ph type="pic" idx="13"/>
          </p:nvPr>
        </p:nvSpPr>
        <p:spPr>
          <a:xfrm>
            <a:off x="4371435" y="-1"/>
            <a:ext cx="7820565" cy="684455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Уровень текста 1…"/>
          <p:cNvSpPr txBox="1"/>
          <p:nvPr>
            <p:ph type="body" sz="half" idx="1"/>
          </p:nvPr>
        </p:nvSpPr>
        <p:spPr>
          <a:xfrm>
            <a:off x="869310" y="1938338"/>
            <a:ext cx="5041634" cy="3570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5A5565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5A5565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5A5565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5A5565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5A5565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6" name="Текст заголовка"/>
          <p:cNvSpPr txBox="1"/>
          <p:nvPr>
            <p:ph type="title"/>
          </p:nvPr>
        </p:nvSpPr>
        <p:spPr>
          <a:xfrm>
            <a:off x="869310" y="455952"/>
            <a:ext cx="5230549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rcRect l="0" t="1087" r="0" b="0"/>
          <a:stretch>
            <a:fillRect/>
          </a:stretch>
        </p:blipFill>
        <p:spPr>
          <a:xfrm>
            <a:off x="0" y="-4714"/>
            <a:ext cx="12192000" cy="6867359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Название вашей презентации"/>
          <p:cNvSpPr txBox="1"/>
          <p:nvPr>
            <p:ph type="title" hasCustomPrompt="1"/>
          </p:nvPr>
        </p:nvSpPr>
        <p:spPr>
          <a:xfrm>
            <a:off x="2596944" y="2384981"/>
            <a:ext cx="6998112" cy="1976883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BFCFE"/>
                </a:solidFill>
              </a:defRPr>
            </a:lvl1pPr>
          </a:lstStyle>
          <a:p>
            <a:pPr/>
            <a:r>
              <a:t>Название вашей презентации</a:t>
            </a:r>
          </a:p>
        </p:txBody>
      </p:sp>
      <p:sp>
        <p:nvSpPr>
          <p:cNvPr id="38" name="Прямая соединительная линия 8"/>
          <p:cNvSpPr/>
          <p:nvPr/>
        </p:nvSpPr>
        <p:spPr>
          <a:xfrm>
            <a:off x="5637007" y="4606101"/>
            <a:ext cx="91798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Уровень текста 1…"/>
          <p:cNvSpPr txBox="1"/>
          <p:nvPr>
            <p:ph type="body" sz="quarter" idx="1" hasCustomPrompt="1"/>
          </p:nvPr>
        </p:nvSpPr>
        <p:spPr>
          <a:xfrm>
            <a:off x="3279742" y="4919790"/>
            <a:ext cx="5632516" cy="110895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400">
                <a:solidFill>
                  <a:srgbClr val="FBFCFE"/>
                </a:solidFill>
              </a:defRPr>
            </a:lvl1pPr>
            <a:lvl2pPr marL="0" indent="457200" algn="ctr">
              <a:buSzTx/>
              <a:buFontTx/>
              <a:buNone/>
              <a:defRPr sz="1400">
                <a:solidFill>
                  <a:srgbClr val="FBFCFE"/>
                </a:solidFill>
              </a:defRPr>
            </a:lvl2pPr>
            <a:lvl3pPr marL="0" indent="914400" algn="ctr">
              <a:buSzTx/>
              <a:buFontTx/>
              <a:buNone/>
              <a:defRPr sz="1400">
                <a:solidFill>
                  <a:srgbClr val="FBFCFE"/>
                </a:solidFill>
              </a:defRPr>
            </a:lvl3pPr>
            <a:lvl4pPr marL="0" indent="1371600" algn="ctr">
              <a:buSzTx/>
              <a:buFontTx/>
              <a:buNone/>
              <a:defRPr sz="1400">
                <a:solidFill>
                  <a:srgbClr val="FBFCFE"/>
                </a:solidFill>
              </a:defRPr>
            </a:lvl4pPr>
            <a:lvl5pPr marL="0" indent="1828800" algn="ctr">
              <a:buSzTx/>
              <a:buFontTx/>
              <a:buNone/>
              <a:defRPr sz="1400">
                <a:solidFill>
                  <a:srgbClr val="FBFCFE"/>
                </a:solidFill>
              </a:defRPr>
            </a:lvl5pPr>
          </a:lstStyle>
          <a:p>
            <a:pPr/>
            <a:r>
              <a:t>Подзаголовок/пояснениедетали, и т.п.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0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1107" y="1135080"/>
            <a:ext cx="1769786" cy="766142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галерея 3 вертикальных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Picture Placeholder 6"/>
          <p:cNvSpPr/>
          <p:nvPr>
            <p:ph type="pic" sz="half" idx="13"/>
          </p:nvPr>
        </p:nvSpPr>
        <p:spPr>
          <a:xfrm>
            <a:off x="947737" y="0"/>
            <a:ext cx="301841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5" name="Picture Placeholder 6"/>
          <p:cNvSpPr/>
          <p:nvPr>
            <p:ph type="pic" sz="half" idx="14"/>
          </p:nvPr>
        </p:nvSpPr>
        <p:spPr>
          <a:xfrm>
            <a:off x="4586794" y="0"/>
            <a:ext cx="301841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6" name="Picture Placeholder 6"/>
          <p:cNvSpPr/>
          <p:nvPr>
            <p:ph type="pic" sz="half" idx="15"/>
          </p:nvPr>
        </p:nvSpPr>
        <p:spPr>
          <a:xfrm>
            <a:off x="8225849" y="0"/>
            <a:ext cx="301841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7" name="Номер слайда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галерея 3 горизонтальных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Picture Placeholder 6"/>
          <p:cNvSpPr/>
          <p:nvPr>
            <p:ph type="pic" idx="13"/>
          </p:nvPr>
        </p:nvSpPr>
        <p:spPr>
          <a:xfrm>
            <a:off x="695326" y="566737"/>
            <a:ext cx="6194743" cy="57245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6" name="Picture Placeholder 6"/>
          <p:cNvSpPr/>
          <p:nvPr>
            <p:ph type="pic" sz="quarter" idx="14"/>
          </p:nvPr>
        </p:nvSpPr>
        <p:spPr>
          <a:xfrm>
            <a:off x="6995291" y="566737"/>
            <a:ext cx="4408784" cy="28203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7" name="Picture Placeholder 6"/>
          <p:cNvSpPr/>
          <p:nvPr>
            <p:ph type="pic" sz="quarter" idx="15"/>
          </p:nvPr>
        </p:nvSpPr>
        <p:spPr>
          <a:xfrm>
            <a:off x="6995290" y="3478045"/>
            <a:ext cx="4408784" cy="281321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8" name="Номер слайда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Picture Placeholder 6"/>
          <p:cNvSpPr/>
          <p:nvPr>
            <p:ph type="pic" idx="13"/>
          </p:nvPr>
        </p:nvSpPr>
        <p:spPr>
          <a:xfrm>
            <a:off x="1000371" y="893135"/>
            <a:ext cx="10191258" cy="4977991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367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rcRect l="19594" t="23589" r="17046" b="68892"/>
          <a:stretch>
            <a:fillRect/>
          </a:stretch>
        </p:blipFill>
        <p:spPr>
          <a:xfrm>
            <a:off x="962598" y="409228"/>
            <a:ext cx="10266804" cy="811229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Picture Placeholder 6"/>
          <p:cNvSpPr/>
          <p:nvPr>
            <p:ph type="pic" idx="13"/>
          </p:nvPr>
        </p:nvSpPr>
        <p:spPr>
          <a:xfrm>
            <a:off x="869311" y="1703172"/>
            <a:ext cx="10316324" cy="4044484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8" name="Текст заголов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Picture Placeholder 6"/>
          <p:cNvSpPr/>
          <p:nvPr>
            <p:ph type="pic" sz="half" idx="13"/>
          </p:nvPr>
        </p:nvSpPr>
        <p:spPr>
          <a:xfrm>
            <a:off x="869311" y="1703172"/>
            <a:ext cx="5085176" cy="4044484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8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8" name="Текст заголов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89" name="Picture Placeholder 6"/>
          <p:cNvSpPr/>
          <p:nvPr>
            <p:ph type="pic" sz="half" idx="14"/>
          </p:nvPr>
        </p:nvSpPr>
        <p:spPr>
          <a:xfrm>
            <a:off x="6251495" y="1703172"/>
            <a:ext cx="4992768" cy="4044484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Picture Placeholder 6"/>
          <p:cNvSpPr/>
          <p:nvPr>
            <p:ph type="pic" sz="quarter" idx="13"/>
          </p:nvPr>
        </p:nvSpPr>
        <p:spPr>
          <a:xfrm>
            <a:off x="869311" y="2050414"/>
            <a:ext cx="5085176" cy="3216069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9" name="Текст заголов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00" name="Picture Placeholder 6"/>
          <p:cNvSpPr/>
          <p:nvPr>
            <p:ph type="pic" sz="quarter" idx="14"/>
          </p:nvPr>
        </p:nvSpPr>
        <p:spPr>
          <a:xfrm>
            <a:off x="6251495" y="2050414"/>
            <a:ext cx="4992768" cy="3216069"/>
          </a:xfrm>
          <a:prstGeom prst="rect">
            <a:avLst/>
          </a:prstGeom>
          <a:effectLst>
            <a:outerShdw sx="100000" sy="100000" kx="0" ky="0" algn="b" rotWithShape="0" blurRad="304800" dist="38100" dir="5400000">
              <a:srgbClr val="4F4266">
                <a:alpha val="24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rcRect l="15544" t="13802" r="1010" b="3183"/>
          <a:stretch>
            <a:fillRect/>
          </a:stretch>
        </p:blipFill>
        <p:spPr>
          <a:xfrm>
            <a:off x="1" y="-4714"/>
            <a:ext cx="12192000" cy="6906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8268" y="1191065"/>
            <a:ext cx="2195466" cy="950419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Спасибо за ваше внимание!"/>
          <p:cNvSpPr txBox="1"/>
          <p:nvPr>
            <p:ph type="title" hasCustomPrompt="1"/>
          </p:nvPr>
        </p:nvSpPr>
        <p:spPr>
          <a:xfrm>
            <a:off x="838200" y="2669902"/>
            <a:ext cx="10515600" cy="1985166"/>
          </a:xfrm>
          <a:prstGeom prst="rect">
            <a:avLst/>
          </a:prstGeom>
        </p:spPr>
        <p:txBody>
          <a:bodyPr/>
          <a:lstStyle>
            <a:lvl1pPr algn="ctr">
              <a:defRPr sz="5400">
                <a:solidFill>
                  <a:srgbClr val="FBFCFE"/>
                </a:solidFill>
              </a:defRPr>
            </a:lvl1pPr>
          </a:lstStyle>
          <a:p>
            <a:pPr/>
            <a:r>
              <a:t>Спасибо за ваше внимание!</a:t>
            </a:r>
          </a:p>
        </p:txBody>
      </p:sp>
      <p:sp>
        <p:nvSpPr>
          <p:cNvPr id="410" name="Номер слайда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rcRect l="15544" t="13802" r="1010" b="3183"/>
          <a:stretch>
            <a:fillRect/>
          </a:stretch>
        </p:blipFill>
        <p:spPr>
          <a:xfrm>
            <a:off x="1" y="-4714"/>
            <a:ext cx="12192000" cy="6906958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Номер слайда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 2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14" descr="Рисунок 14"/>
          <p:cNvPicPr>
            <a:picLocks noChangeAspect="1"/>
          </p:cNvPicPr>
          <p:nvPr/>
        </p:nvPicPr>
        <p:blipFill>
          <a:blip r:embed="rId2">
            <a:extLst/>
          </a:blip>
          <a:srcRect l="0" t="1087" r="0" b="0"/>
          <a:stretch>
            <a:fillRect/>
          </a:stretch>
        </p:blipFill>
        <p:spPr>
          <a:xfrm>
            <a:off x="0" y="-4714"/>
            <a:ext cx="12192000" cy="6867359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Название вашей презентации (о взаимодействии двух компаний, например)"/>
          <p:cNvSpPr txBox="1"/>
          <p:nvPr>
            <p:ph type="title" hasCustomPrompt="1"/>
          </p:nvPr>
        </p:nvSpPr>
        <p:spPr>
          <a:xfrm>
            <a:off x="824725" y="2370793"/>
            <a:ext cx="10419537" cy="2008817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BFCFE"/>
                </a:solidFill>
              </a:defRPr>
            </a:lvl1pPr>
          </a:lstStyle>
          <a:p>
            <a:pPr/>
            <a:r>
              <a:t>Название вашей презентации (о взаимодействии двух компаний, например)</a:t>
            </a:r>
          </a:p>
        </p:txBody>
      </p:sp>
      <p:sp>
        <p:nvSpPr>
          <p:cNvPr id="50" name="Прямая соединительная линия 8"/>
          <p:cNvSpPr/>
          <p:nvPr/>
        </p:nvSpPr>
        <p:spPr>
          <a:xfrm>
            <a:off x="946501" y="4640826"/>
            <a:ext cx="91798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" name="Уровень текста 1…"/>
          <p:cNvSpPr txBox="1"/>
          <p:nvPr>
            <p:ph type="body" sz="quarter" idx="1" hasCustomPrompt="1"/>
          </p:nvPr>
        </p:nvSpPr>
        <p:spPr>
          <a:xfrm>
            <a:off x="854221" y="4919790"/>
            <a:ext cx="5632517" cy="110895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>
                <a:solidFill>
                  <a:srgbClr val="FBFCFE"/>
                </a:solidFill>
              </a:defRPr>
            </a:lvl1pPr>
            <a:lvl2pPr marL="0" indent="457200">
              <a:buSzTx/>
              <a:buFontTx/>
              <a:buNone/>
              <a:defRPr sz="1400">
                <a:solidFill>
                  <a:srgbClr val="FBFCFE"/>
                </a:solidFill>
              </a:defRPr>
            </a:lvl2pPr>
            <a:lvl3pPr marL="0" indent="914400">
              <a:buSzTx/>
              <a:buFontTx/>
              <a:buNone/>
              <a:defRPr sz="1400">
                <a:solidFill>
                  <a:srgbClr val="FBFCFE"/>
                </a:solidFill>
              </a:defRPr>
            </a:lvl3pPr>
            <a:lvl4pPr marL="0" indent="1371600">
              <a:buSzTx/>
              <a:buFontTx/>
              <a:buNone/>
              <a:defRPr sz="1400">
                <a:solidFill>
                  <a:srgbClr val="FBFCFE"/>
                </a:solidFill>
              </a:defRPr>
            </a:lvl4pPr>
            <a:lvl5pPr marL="0" indent="1828800">
              <a:buSzTx/>
              <a:buFontTx/>
              <a:buNone/>
              <a:defRPr sz="1400">
                <a:solidFill>
                  <a:srgbClr val="FBFCFE"/>
                </a:solidFill>
              </a:defRPr>
            </a:lvl5pPr>
          </a:lstStyle>
          <a:p>
            <a:pPr/>
            <a:r>
              <a:t>Подзаголовок/пояснениедетали, и т.п.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2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726" y="1135080"/>
            <a:ext cx="1769786" cy="766142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Рисунок 13"/>
          <p:cNvSpPr/>
          <p:nvPr>
            <p:ph type="pic" sz="quarter" idx="13"/>
          </p:nvPr>
        </p:nvSpPr>
        <p:spPr>
          <a:xfrm>
            <a:off x="2862172" y="1135062"/>
            <a:ext cx="1754190" cy="7667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4" name="Номер слайда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Без титу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- 1 стр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Текст заголов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-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Уровень текста 1…"/>
          <p:cNvSpPr txBox="1"/>
          <p:nvPr>
            <p:ph type="body" sz="quarter" idx="1" hasCustomPrompt="1"/>
          </p:nvPr>
        </p:nvSpPr>
        <p:spPr>
          <a:xfrm>
            <a:off x="869310" y="1433303"/>
            <a:ext cx="9645651" cy="7969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buSzTx/>
              <a:buFontTx/>
              <a:buNone/>
              <a:defRPr sz="20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pPr/>
            <a:r>
              <a:t>Подзаголовок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8" name="Текст заголов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Текст заголовка"/>
          <p:cNvSpPr txBox="1"/>
          <p:nvPr>
            <p:ph type="title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Текст заголовка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- две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Заголовок в две строки"/>
          <p:cNvSpPr txBox="1"/>
          <p:nvPr>
            <p:ph type="title" hasCustomPrompt="1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в две строки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068" y="6214116"/>
            <a:ext cx="1136565" cy="22126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Номер слайда"/>
          <p:cNvSpPr txBox="1"/>
          <p:nvPr>
            <p:ph type="sldNum" sz="quarter" idx="2"/>
          </p:nvPr>
        </p:nvSpPr>
        <p:spPr>
          <a:xfrm>
            <a:off x="869310" y="6190127"/>
            <a:ext cx="27053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C6C4D2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Текст заголовка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5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4F4266"/>
          </a:solidFill>
          <a:uFillTx/>
          <a:latin typeface="Tahoma Bold"/>
          <a:ea typeface="Tahoma Bold"/>
          <a:cs typeface="Tahoma Bold"/>
          <a:sym typeface="Tahoma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1pPr>
      <a:lvl2pPr marL="714375" marR="0" indent="-25717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2pPr>
      <a:lvl3pPr marL="1208314" marR="0" indent="-293914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5pPr>
      <a:lvl6pPr marL="2514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6pPr>
      <a:lvl7pPr marL="2971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7pPr>
      <a:lvl8pPr marL="34290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8pPr>
      <a:lvl9pPr marL="38862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4F426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Заголовок 3"/>
          <p:cNvSpPr txBox="1"/>
          <p:nvPr>
            <p:ph type="ctrTitle"/>
          </p:nvPr>
        </p:nvSpPr>
        <p:spPr>
          <a:xfrm>
            <a:off x="836014" y="3036299"/>
            <a:ext cx="6998111" cy="1325564"/>
          </a:xfrm>
          <a:prstGeom prst="rect">
            <a:avLst/>
          </a:prstGeom>
        </p:spPr>
        <p:txBody>
          <a:bodyPr/>
          <a:lstStyle>
            <a:lvl1pPr defTabSz="521208">
              <a:lnSpc>
                <a:spcPts val="3100"/>
              </a:lnSpc>
              <a:defRPr sz="3078"/>
            </a:lvl1pPr>
          </a:lstStyle>
          <a:p>
            <a:pPr/>
            <a:r>
              <a:t>Найм разработчиков в стартап и (и среднюю) крупную компанию на опыте тимлида</a:t>
            </a:r>
          </a:p>
        </p:txBody>
      </p:sp>
      <p:sp>
        <p:nvSpPr>
          <p:cNvPr id="428" name="Subtitle 21"/>
          <p:cNvSpPr txBox="1"/>
          <p:nvPr/>
        </p:nvSpPr>
        <p:spPr>
          <a:xfrm>
            <a:off x="881735" y="4962592"/>
            <a:ext cx="5278520" cy="117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F4F4F4"/>
                </a:solidFill>
              </a:defRPr>
            </a:lvl1pPr>
          </a:lstStyle>
          <a:p>
            <a:pPr/>
            <a:r>
              <a:t>Стартапы, средние и большие компании</a:t>
            </a:r>
          </a:p>
        </p:txBody>
      </p:sp>
      <p:sp>
        <p:nvSpPr>
          <p:cNvPr id="429" name="Прямая соединительная линия 4"/>
          <p:cNvSpPr/>
          <p:nvPr/>
        </p:nvSpPr>
        <p:spPr>
          <a:xfrm>
            <a:off x="957789" y="4687125"/>
            <a:ext cx="917986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3"/>
          <p:cNvSpPr txBox="1"/>
          <p:nvPr/>
        </p:nvSpPr>
        <p:spPr>
          <a:xfrm>
            <a:off x="883919" y="2395943"/>
            <a:ext cx="6815737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Денег на московские зарплаты не было. Опыта нанимать удалёнщиков не было.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Сам написал вакансию на мидл Python, сам разместил на HH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Сам разбирал множество откликов</a:t>
            </a:r>
            <a:br/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Собеседований штук 20.</a:t>
            </a:r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476" name="Номер слайда 5"/>
          <p:cNvSpPr txBox="1"/>
          <p:nvPr>
            <p:ph type="sldNum" sz="quarter" idx="2"/>
          </p:nvPr>
        </p:nvSpPr>
        <p:spPr>
          <a:xfrm>
            <a:off x="838200" y="6359360"/>
            <a:ext cx="27053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7" name="// Интересный случай-кейс. Добавить проблемы решения"/>
          <p:cNvSpPr txBox="1"/>
          <p:nvPr/>
        </p:nvSpPr>
        <p:spPr>
          <a:xfrm>
            <a:off x="1029035" y="4823203"/>
            <a:ext cx="632009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// Интересный случай-кейс. Добавить проблемы решения</a:t>
            </a:r>
          </a:p>
        </p:txBody>
      </p:sp>
      <p:sp>
        <p:nvSpPr>
          <p:cNvPr id="478" name="Стартап"/>
          <p:cNvSpPr txBox="1"/>
          <p:nvPr>
            <p:ph type="title" idx="4294967295"/>
          </p:nvPr>
        </p:nvSpPr>
        <p:spPr>
          <a:xfrm>
            <a:off x="869310" y="536977"/>
            <a:ext cx="10316324" cy="969770"/>
          </a:xfrm>
          <a:prstGeom prst="rect">
            <a:avLst/>
          </a:prstGeom>
        </p:spPr>
        <p:txBody>
          <a:bodyPr/>
          <a:lstStyle/>
          <a:p>
            <a:pPr/>
            <a:r>
              <a:t>Стартап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1" name="В итог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итоге</a:t>
            </a:r>
          </a:p>
        </p:txBody>
      </p:sp>
      <p:sp>
        <p:nvSpPr>
          <p:cNvPr id="482" name="Rectangle 3"/>
          <p:cNvSpPr txBox="1"/>
          <p:nvPr/>
        </p:nvSpPr>
        <p:spPr>
          <a:xfrm>
            <a:off x="883919" y="2395943"/>
            <a:ext cx="6815737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Он не решил задачу на собеседовании</a:t>
            </a:r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Единственный кто за всё время прислал решение задачи после собеседования</a:t>
            </a:r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Выходит нанял человека за софт-скиллы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 3"/>
          <p:cNvSpPr/>
          <p:nvPr/>
        </p:nvSpPr>
        <p:spPr>
          <a:xfrm>
            <a:off x="0" y="1365955"/>
            <a:ext cx="6929436" cy="414302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  <a:latin typeface="+mj-lt"/>
                <a:ea typeface="+mj-ea"/>
                <a:cs typeface="+mj-cs"/>
                <a:sym typeface="Lato Regular"/>
              </a:defRPr>
            </a:pPr>
          </a:p>
        </p:txBody>
      </p:sp>
      <p:sp>
        <p:nvSpPr>
          <p:cNvPr id="485" name="TextBox 7"/>
          <p:cNvSpPr txBox="1"/>
          <p:nvPr/>
        </p:nvSpPr>
        <p:spPr>
          <a:xfrm>
            <a:off x="5602754" y="1503668"/>
            <a:ext cx="117175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BFCFE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486" name="TextBox 8"/>
          <p:cNvSpPr txBox="1"/>
          <p:nvPr/>
        </p:nvSpPr>
        <p:spPr>
          <a:xfrm>
            <a:off x="7282189" y="1677348"/>
            <a:ext cx="3211705" cy="469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z="2800">
                <a:solidFill>
                  <a:srgbClr val="5A5565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Middle-based</a:t>
            </a:r>
          </a:p>
        </p:txBody>
      </p:sp>
      <p:sp>
        <p:nvSpPr>
          <p:cNvPr id="487" name="Номер слайда 1"/>
          <p:cNvSpPr txBox="1"/>
          <p:nvPr>
            <p:ph type="sldNum" sz="quarter" idx="2"/>
          </p:nvPr>
        </p:nvSpPr>
        <p:spPr>
          <a:xfrm>
            <a:off x="869310" y="6190127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2" name="Тестовые зад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Тестовые задания</a:t>
            </a:r>
          </a:p>
        </p:txBody>
      </p:sp>
      <p:sp>
        <p:nvSpPr>
          <p:cNvPr id="493" name="Rectangle 3"/>
          <p:cNvSpPr txBox="1"/>
          <p:nvPr/>
        </p:nvSpPr>
        <p:spPr>
          <a:xfrm>
            <a:off x="883919" y="2395943"/>
            <a:ext cx="6815737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Возникали сомнения</a:t>
            </a:r>
          </a:p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Сужали воронку найма после технического собеседования</a:t>
            </a:r>
          </a:p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А потом не давать не обратную связь после -&gt; ронять мнение о компании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Воронка най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Воронка найма</a:t>
            </a:r>
          </a:p>
        </p:txBody>
      </p:sp>
      <p:sp>
        <p:nvSpPr>
          <p:cNvPr id="497" name="Мало специалистов на рынке…"/>
          <p:cNvSpPr txBox="1"/>
          <p:nvPr/>
        </p:nvSpPr>
        <p:spPr>
          <a:xfrm>
            <a:off x="869310" y="2505156"/>
            <a:ext cx="6795846" cy="3671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Мало специалистов на рынке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Если рынок работодателя – ставить любые фильтры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Джуниорские вакансии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0" name="PD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PDCA</a:t>
            </a:r>
          </a:p>
        </p:txBody>
      </p:sp>
      <p:sp>
        <p:nvSpPr>
          <p:cNvPr id="501" name="Универсально ко многим вещям…"/>
          <p:cNvSpPr txBox="1"/>
          <p:nvPr/>
        </p:nvSpPr>
        <p:spPr>
          <a:xfrm>
            <a:off x="869310" y="2505156"/>
            <a:ext cx="6795846" cy="3671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Универсально ко многим вещям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Простая вещь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Почему она сложная?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Требует размышлений, анализа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Книжек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Сбора другого опыта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А у нас: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Митинги. Внезапные митинки. Код-ревью. В чатик написали. Срочная штука раз. Срочная штука 2. Заархитектурить.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4" name="*Слайд со статистикой в Ad*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*Слайд со статистикой в Ad*</a:t>
            </a:r>
          </a:p>
        </p:txBody>
      </p:sp>
      <p:sp>
        <p:nvSpPr>
          <p:cNvPr id="505" name="Rectangle 3"/>
          <p:cNvSpPr txBox="1"/>
          <p:nvPr/>
        </p:nvSpPr>
        <p:spPr>
          <a:xfrm>
            <a:off x="883919" y="2395943"/>
            <a:ext cx="6815737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3 этапа собеседований в 2</a:t>
            </a:r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Поэтапные эксперименты с форматом</a:t>
            </a:r>
          </a:p>
          <a:p>
            <a:pPr lvl="1" marL="8001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Сделали эксперимент, проверили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ctangle 3"/>
          <p:cNvSpPr/>
          <p:nvPr/>
        </p:nvSpPr>
        <p:spPr>
          <a:xfrm>
            <a:off x="0" y="1365955"/>
            <a:ext cx="6929436" cy="4143025"/>
          </a:xfrm>
          <a:prstGeom prst="rect">
            <a:avLst/>
          </a:prstGeom>
          <a:solidFill>
            <a:srgbClr val="E12B1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  <a:latin typeface="+mj-lt"/>
                <a:ea typeface="+mj-ea"/>
                <a:cs typeface="+mj-cs"/>
                <a:sym typeface="Lato Regular"/>
              </a:defRPr>
            </a:pPr>
          </a:p>
        </p:txBody>
      </p:sp>
      <p:sp>
        <p:nvSpPr>
          <p:cNvPr id="508" name="TextBox 7"/>
          <p:cNvSpPr txBox="1"/>
          <p:nvPr/>
        </p:nvSpPr>
        <p:spPr>
          <a:xfrm>
            <a:off x="5602754" y="1503668"/>
            <a:ext cx="1136565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BFCFE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509" name="TextBox 8"/>
          <p:cNvSpPr txBox="1"/>
          <p:nvPr/>
        </p:nvSpPr>
        <p:spPr>
          <a:xfrm>
            <a:off x="7282189" y="1677348"/>
            <a:ext cx="3211705" cy="469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z="2800">
                <a:solidFill>
                  <a:srgbClr val="5A5565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Госструктура</a:t>
            </a:r>
          </a:p>
        </p:txBody>
      </p:sp>
      <p:sp>
        <p:nvSpPr>
          <p:cNvPr id="510" name="Номер слайда 1"/>
          <p:cNvSpPr txBox="1"/>
          <p:nvPr>
            <p:ph type="sldNum" sz="quarter" idx="2"/>
          </p:nvPr>
        </p:nvSpPr>
        <p:spPr>
          <a:xfrm>
            <a:off x="869310" y="6190127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5" name="Сверим ещё ра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Сверим ещё раз</a:t>
            </a:r>
          </a:p>
        </p:txBody>
      </p:sp>
      <p:sp>
        <p:nvSpPr>
          <p:cNvPr id="516" name="Не IT-компания…"/>
          <p:cNvSpPr txBox="1"/>
          <p:nvPr/>
        </p:nvSpPr>
        <p:spPr>
          <a:xfrm>
            <a:off x="869310" y="2505156"/>
            <a:ext cx="6795846" cy="3671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Не IT-компания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Мало процессов сверху, собеседовали как решали нужным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HR-бренд невысок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C++ -&gt; снижает воронку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Фильтр на хороший вуз -&gt; уронили воронку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Снова тестовое задание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9" name="Выво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Выводы</a:t>
            </a:r>
          </a:p>
        </p:txBody>
      </p:sp>
      <p:sp>
        <p:nvSpPr>
          <p:cNvPr id="520" name="Будут"/>
          <p:cNvSpPr txBox="1"/>
          <p:nvPr/>
        </p:nvSpPr>
        <p:spPr>
          <a:xfrm>
            <a:off x="869310" y="2505156"/>
            <a:ext cx="6795846" cy="3671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Будут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Номер слайда"/>
          <p:cNvSpPr txBox="1"/>
          <p:nvPr>
            <p:ph type="sldNum" sz="quarter" idx="2"/>
          </p:nvPr>
        </p:nvSpPr>
        <p:spPr>
          <a:xfrm>
            <a:off x="869310" y="6190127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//Настя: Как найти devs в стартап, чтобы не облажаться…"/>
          <p:cNvSpPr txBox="1"/>
          <p:nvPr/>
        </p:nvSpPr>
        <p:spPr>
          <a:xfrm>
            <a:off x="1042751" y="1007872"/>
            <a:ext cx="7941281" cy="372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//Настя: Как найти devs в стартап, чтобы не облажаться</a:t>
            </a:r>
          </a:p>
          <a:p>
            <a:pPr/>
          </a:p>
          <a:p>
            <a:pPr/>
            <a:r>
              <a:t>// О чём спросить разработчика.</a:t>
            </a:r>
          </a:p>
          <a:p>
            <a:pPr/>
          </a:p>
          <a:p>
            <a:pPr/>
            <a:r>
              <a:t>// Кейс как сотрудник показал результат после найма по софт-скиллам</a:t>
            </a:r>
          </a:p>
          <a:p>
            <a:pPr/>
          </a:p>
          <a:p>
            <a:pPr>
              <a:defRPr b="1">
                <a:solidFill>
                  <a:schemeClr val="accent4">
                    <a:lumOff val="-3529"/>
                  </a:schemeClr>
                </a:solidFill>
              </a:defRPr>
            </a:pPr>
            <a:r>
              <a:t>// Как нанять разработчика ориентируясь на софтскиллы</a:t>
            </a:r>
          </a:p>
          <a:p>
            <a:pPr/>
          </a:p>
          <a:p>
            <a:pPr/>
            <a:r>
              <a:t>// Факапы и успехи. Что работает, что не работает.</a:t>
            </a:r>
          </a:p>
          <a:p>
            <a:pPr/>
          </a:p>
          <a:p>
            <a:pPr/>
            <a:r>
              <a:t>// Ремарка: Не руководство к действию.</a:t>
            </a:r>
          </a:p>
          <a:p>
            <a:pPr/>
          </a:p>
          <a:p>
            <a:pPr/>
            <a:r>
              <a:t>// За и против найма разработчиков самому.</a:t>
            </a:r>
          </a:p>
        </p:txBody>
      </p:sp>
      <p:sp>
        <p:nvSpPr>
          <p:cNvPr id="433" name="// Думаем про более цепкое название"/>
          <p:cNvSpPr txBox="1"/>
          <p:nvPr/>
        </p:nvSpPr>
        <p:spPr>
          <a:xfrm>
            <a:off x="1050981" y="374034"/>
            <a:ext cx="43947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// Думаем про более цепкое название</a:t>
            </a:r>
          </a:p>
        </p:txBody>
      </p:sp>
      <p:sp>
        <p:nvSpPr>
          <p:cNvPr id="434" name="// TODO: Выстроить в структуру доклада: тема, содержание, что есть сейчас в мире,…"/>
          <p:cNvSpPr txBox="1"/>
          <p:nvPr/>
        </p:nvSpPr>
        <p:spPr>
          <a:xfrm>
            <a:off x="1079534" y="5128057"/>
            <a:ext cx="944492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// TODO: Выстроить в структуру доклада: тема, содержание, что есть сейчас в мире, </a:t>
            </a:r>
          </a:p>
          <a:p>
            <a:pPr/>
            <a:r>
              <a:t>проблема и сложности, кто я такой, как решал, заканчивать успехом, вывод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Box 6"/>
          <p:cNvSpPr txBox="1"/>
          <p:nvPr/>
        </p:nvSpPr>
        <p:spPr>
          <a:xfrm>
            <a:off x="913431" y="4629246"/>
            <a:ext cx="815847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1400">
                <a:solidFill>
                  <a:srgbClr val="FBFCFE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Имя Фамилия, должность/отдел</a:t>
            </a:r>
          </a:p>
          <a:p>
            <a:pPr>
              <a:spcBef>
                <a:spcPts val="600"/>
              </a:spcBef>
              <a:defRPr sz="1400">
                <a:solidFill>
                  <a:srgbClr val="FBFCFE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e-mail</a:t>
            </a:r>
            <a:r>
              <a:t>: </a:t>
            </a:r>
            <a:r>
              <a:t>i.ivanov</a:t>
            </a:r>
            <a:r>
              <a:rPr u="sng"/>
              <a:t>@admitad.com </a:t>
            </a:r>
            <a:endParaRPr u="sng"/>
          </a:p>
          <a:p>
            <a:pPr>
              <a:spcBef>
                <a:spcPts val="600"/>
              </a:spcBef>
              <a:defRPr sz="1400">
                <a:solidFill>
                  <a:srgbClr val="FBFCFE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Tel</a:t>
            </a:r>
            <a:r>
              <a:t>.: </a:t>
            </a:r>
            <a:r>
              <a:t>+7 (916) 123-45-67</a:t>
            </a:r>
          </a:p>
        </p:txBody>
      </p:sp>
      <p:sp>
        <p:nvSpPr>
          <p:cNvPr id="523" name="Subtitle 4"/>
          <p:cNvSpPr txBox="1"/>
          <p:nvPr/>
        </p:nvSpPr>
        <p:spPr>
          <a:xfrm>
            <a:off x="920558" y="3618348"/>
            <a:ext cx="620340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BFCFE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Спасибо за внимание!</a:t>
            </a:r>
          </a:p>
        </p:txBody>
      </p:sp>
      <p:pic>
        <p:nvPicPr>
          <p:cNvPr id="524" name="Рисунок 16" descr="Рисунок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975" y="1300253"/>
            <a:ext cx="2195466" cy="95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ctangle 3"/>
          <p:cNvSpPr txBox="1"/>
          <p:nvPr/>
        </p:nvSpPr>
        <p:spPr>
          <a:xfrm>
            <a:off x="883919" y="1881994"/>
            <a:ext cx="6815737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Есть проблема – нельзя понять какие программисты те, кого ты отсеял</a:t>
            </a:r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Длинный цикл обратной связи</a:t>
            </a:r>
          </a:p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Мало новой информации, если нанимаешь с нормальным ростом</a:t>
            </a:r>
          </a:p>
        </p:txBody>
      </p:sp>
      <p:sp>
        <p:nvSpPr>
          <p:cNvPr id="437" name="Номер слайда 5"/>
          <p:cNvSpPr txBox="1"/>
          <p:nvPr>
            <p:ph type="sldNum" sz="quarter" idx="2"/>
          </p:nvPr>
        </p:nvSpPr>
        <p:spPr>
          <a:xfrm>
            <a:off x="838200" y="6359360"/>
            <a:ext cx="187335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8" name="Проблема"/>
          <p:cNvSpPr txBox="1"/>
          <p:nvPr>
            <p:ph type="title" idx="4294967295"/>
          </p:nvPr>
        </p:nvSpPr>
        <p:spPr>
          <a:xfrm>
            <a:off x="869310" y="455952"/>
            <a:ext cx="6795846" cy="929641"/>
          </a:xfrm>
          <a:prstGeom prst="rect">
            <a:avLst/>
          </a:prstGeom>
        </p:spPr>
        <p:txBody>
          <a:bodyPr/>
          <a:lstStyle/>
          <a:p>
            <a:pPr/>
            <a:r>
              <a:t>Проблема</a:t>
            </a:r>
          </a:p>
        </p:txBody>
      </p:sp>
      <p:sp>
        <p:nvSpPr>
          <p:cNvPr id="439" name="//  Не все проблемы и проверить на капитанство Очевидности"/>
          <p:cNvSpPr txBox="1"/>
          <p:nvPr/>
        </p:nvSpPr>
        <p:spPr>
          <a:xfrm>
            <a:off x="951047" y="3243580"/>
            <a:ext cx="68602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//  Не все проблемы и проверить на капитанство Очевидности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3"/>
          <p:cNvSpPr txBox="1"/>
          <p:nvPr/>
        </p:nvSpPr>
        <p:spPr>
          <a:xfrm>
            <a:off x="883919" y="2395943"/>
            <a:ext cx="6815737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Собеседовал в Яндекс, когда был мидл-разработчиком</a:t>
            </a:r>
            <a:br/>
          </a:p>
          <a:p>
            <a:pPr marL="342900" indent="-342900">
              <a:buSzPct val="100000"/>
              <a:buAutoNum type="arabicPeriod" startAt="2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Собеседовал в стартап следующих разработчиков к двум основателям </a:t>
            </a:r>
            <a:br/>
          </a:p>
          <a:p>
            <a:pPr marL="342900" indent="-342900">
              <a:buSzPct val="100000"/>
              <a:buAutoNum type="arabicPeriod" startAt="3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Собеседовал в средние компании будучи инженером и тимлидом</a:t>
            </a:r>
            <a:br/>
          </a:p>
          <a:p>
            <a:pPr marL="342900" indent="-342900">
              <a:buSzPct val="100000"/>
              <a:buAutoNum type="arabicPeriod" startAt="3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Сколько в штуках собеседований? Не знаю :) Не много и вроде не мало.</a:t>
            </a:r>
            <a:br/>
          </a:p>
          <a:p>
            <a:pPr marL="342900" indent="-342900">
              <a:buSzPct val="100000"/>
              <a:buAutoNum type="arabicPeriod" startAt="3"/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О да, ещё гос-компания РЖД :)</a:t>
            </a:r>
          </a:p>
        </p:txBody>
      </p:sp>
      <p:sp>
        <p:nvSpPr>
          <p:cNvPr id="442" name="Номер слайда 5"/>
          <p:cNvSpPr txBox="1"/>
          <p:nvPr>
            <p:ph type="sldNum" sz="quarter" idx="2"/>
          </p:nvPr>
        </p:nvSpPr>
        <p:spPr>
          <a:xfrm>
            <a:off x="838200" y="6359360"/>
            <a:ext cx="187335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// Желательно в цифрах…"/>
          <p:cNvSpPr txBox="1"/>
          <p:nvPr/>
        </p:nvSpPr>
        <p:spPr>
          <a:xfrm>
            <a:off x="1495379" y="5054092"/>
            <a:ext cx="4494198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// Желательно в цифрах</a:t>
            </a:r>
          </a:p>
          <a:p>
            <a:pPr/>
            <a:r>
              <a:t>// Собеседование -&gt; Интервьюирование</a:t>
            </a:r>
          </a:p>
          <a:p>
            <a:pPr/>
            <a:r>
              <a:t>// Даты сколько лет назад, с фактами</a:t>
            </a:r>
          </a:p>
        </p:txBody>
      </p:sp>
      <p:sp>
        <p:nvSpPr>
          <p:cNvPr id="444" name="Могу рассказывать про это"/>
          <p:cNvSpPr txBox="1"/>
          <p:nvPr>
            <p:ph type="title" idx="4294967295"/>
          </p:nvPr>
        </p:nvSpPr>
        <p:spPr>
          <a:xfrm>
            <a:off x="869310" y="455952"/>
            <a:ext cx="6795846" cy="929641"/>
          </a:xfrm>
          <a:prstGeom prst="rect">
            <a:avLst/>
          </a:prstGeom>
        </p:spPr>
        <p:txBody>
          <a:bodyPr/>
          <a:lstStyle/>
          <a:p>
            <a:pPr/>
            <a:r>
              <a:t>Могу рассказывать про это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Rectangle 3"/>
          <p:cNvSpPr/>
          <p:nvPr/>
        </p:nvSpPr>
        <p:spPr>
          <a:xfrm>
            <a:off x="0" y="1365955"/>
            <a:ext cx="6929436" cy="41430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  <a:latin typeface="+mj-lt"/>
                <a:ea typeface="+mj-ea"/>
                <a:cs typeface="+mj-cs"/>
                <a:sym typeface="Lato Regular"/>
              </a:defRPr>
            </a:pPr>
          </a:p>
        </p:txBody>
      </p:sp>
      <p:sp>
        <p:nvSpPr>
          <p:cNvPr id="447" name="TextBox 7"/>
          <p:cNvSpPr txBox="1"/>
          <p:nvPr/>
        </p:nvSpPr>
        <p:spPr>
          <a:xfrm>
            <a:off x="5602754" y="1503668"/>
            <a:ext cx="117175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BFCFE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448" name="TextBox 8"/>
          <p:cNvSpPr txBox="1"/>
          <p:nvPr/>
        </p:nvSpPr>
        <p:spPr>
          <a:xfrm>
            <a:off x="7282189" y="1677348"/>
            <a:ext cx="3211705" cy="469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z="2800">
                <a:solidFill>
                  <a:srgbClr val="5A5565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BIG (RU) IT</a:t>
            </a:r>
          </a:p>
        </p:txBody>
      </p:sp>
      <p:sp>
        <p:nvSpPr>
          <p:cNvPr id="449" name="Номер слайда 1"/>
          <p:cNvSpPr txBox="1"/>
          <p:nvPr>
            <p:ph type="sldNum" sz="quarter" idx="2"/>
          </p:nvPr>
        </p:nvSpPr>
        <p:spPr>
          <a:xfrm>
            <a:off x="869310" y="6190127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Номер слайда"/>
          <p:cNvSpPr txBox="1"/>
          <p:nvPr>
            <p:ph type="sldNum" sz="quarter" idx="2"/>
          </p:nvPr>
        </p:nvSpPr>
        <p:spPr>
          <a:xfrm>
            <a:off x="869310" y="6190127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4" name="Алгоритмы и математи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Алгоритмы и математика</a:t>
            </a:r>
          </a:p>
        </p:txBody>
      </p:sp>
      <p:sp>
        <p:nvSpPr>
          <p:cNvPr id="455" name="Rectangle 3"/>
          <p:cNvSpPr txBox="1"/>
          <p:nvPr/>
        </p:nvSpPr>
        <p:spPr>
          <a:xfrm>
            <a:off x="883919" y="2395943"/>
            <a:ext cx="6815737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*Показать скриншот с Хабра и кол-во комментариев*</a:t>
            </a:r>
          </a:p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// TODO: тезисы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Номер слайда"/>
          <p:cNvSpPr txBox="1"/>
          <p:nvPr>
            <p:ph type="sldNum" sz="quarter" idx="2"/>
          </p:nvPr>
        </p:nvSpPr>
        <p:spPr>
          <a:xfrm>
            <a:off x="869310" y="6190127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8" name="Задача вывести простые числа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вывести простые числа</a:t>
            </a:r>
          </a:p>
          <a:p>
            <a:pPr/>
            <a:r>
              <a:t>Добавил в CRM собеседований Яндекса</a:t>
            </a:r>
          </a:p>
          <a:p>
            <a:pPr/>
            <a:r>
              <a:t>Стала популярной задачей на разогрев</a:t>
            </a:r>
          </a:p>
          <a:p>
            <a:pPr/>
            <a:r>
              <a:t>Задал вопросы, уточнил термины</a:t>
            </a:r>
          </a:p>
          <a:p>
            <a:pPr/>
            <a:r>
              <a:t>Написал</a:t>
            </a:r>
          </a:p>
          <a:p>
            <a:pPr/>
            <a:r>
              <a:t>Отладил</a:t>
            </a:r>
          </a:p>
        </p:txBody>
      </p:sp>
      <p:pic>
        <p:nvPicPr>
          <p:cNvPr id="459" name="Picture Placeholder 6" descr="Picture Placeholder 6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60" name="Задания на собеседован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Задания на собеседовании</a:t>
            </a:r>
          </a:p>
        </p:txBody>
      </p:sp>
      <p:sp>
        <p:nvSpPr>
          <p:cNvPr id="461" name="// собеседовании -&gt; интервьюировании"/>
          <p:cNvSpPr txBox="1"/>
          <p:nvPr/>
        </p:nvSpPr>
        <p:spPr>
          <a:xfrm>
            <a:off x="1467947" y="4697476"/>
            <a:ext cx="43607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// собеседовании -&gt; интервьюировании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Picture Placeholder 10" descr="Picture Placeholder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8896" y="4"/>
                </a:lnTo>
                <a:lnTo>
                  <a:pt x="0" y="21600"/>
                </a:lnTo>
                <a:lnTo>
                  <a:pt x="12701" y="21600"/>
                </a:lnTo>
                <a:lnTo>
                  <a:pt x="21600" y="0"/>
                </a:lnTo>
                <a:close/>
              </a:path>
            </a:pathLst>
          </a:custGeom>
        </p:spPr>
      </p:pic>
      <p:sp>
        <p:nvSpPr>
          <p:cNvPr id="464" name="Номер слайда"/>
          <p:cNvSpPr txBox="1"/>
          <p:nvPr>
            <p:ph type="sldNum" sz="quarter" idx="2"/>
          </p:nvPr>
        </p:nvSpPr>
        <p:spPr>
          <a:xfrm>
            <a:off x="869310" y="6190127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5" name="Хорошим программистам можно давать и более сложные задания, но незачем. Распределение бинарное: может писать код или нет."/>
          <p:cNvSpPr txBox="1"/>
          <p:nvPr>
            <p:ph type="body" sz="half" idx="1"/>
          </p:nvPr>
        </p:nvSpPr>
        <p:spPr>
          <a:xfrm>
            <a:off x="896742" y="1019366"/>
            <a:ext cx="5148264" cy="3570288"/>
          </a:xfrm>
          <a:prstGeom prst="rect">
            <a:avLst/>
          </a:prstGeom>
        </p:spPr>
        <p:txBody>
          <a:bodyPr/>
          <a:lstStyle/>
          <a:p>
            <a:pPr/>
            <a:r>
              <a:t>Хорошим программистам можно давать и более сложные задания, но незачем. Распределение бинарное: может писать код или нет.</a:t>
            </a:r>
          </a:p>
        </p:txBody>
      </p:sp>
      <p:sp>
        <p:nvSpPr>
          <p:cNvPr id="466" name="// Дополнить кейсами."/>
          <p:cNvSpPr txBox="1"/>
          <p:nvPr/>
        </p:nvSpPr>
        <p:spPr>
          <a:xfrm>
            <a:off x="1042751" y="3435604"/>
            <a:ext cx="249651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// Дополнить кейсами.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3"/>
          <p:cNvSpPr/>
          <p:nvPr/>
        </p:nvSpPr>
        <p:spPr>
          <a:xfrm>
            <a:off x="0" y="1365955"/>
            <a:ext cx="6929436" cy="4143025"/>
          </a:xfrm>
          <a:prstGeom prst="rect">
            <a:avLst/>
          </a:prstGeom>
          <a:gradFill>
            <a:gsLst>
              <a:gs pos="0">
                <a:srgbClr val="47B9F5"/>
              </a:gs>
              <a:gs pos="50000">
                <a:schemeClr val="accent6"/>
              </a:gs>
              <a:gs pos="100000">
                <a:srgbClr val="009CD4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BFCFE"/>
                </a:solidFill>
              </a:defRPr>
            </a:pPr>
          </a:p>
        </p:txBody>
      </p:sp>
      <p:sp>
        <p:nvSpPr>
          <p:cNvPr id="469" name="TextBox 7"/>
          <p:cNvSpPr txBox="1"/>
          <p:nvPr/>
        </p:nvSpPr>
        <p:spPr>
          <a:xfrm>
            <a:off x="5602754" y="1503668"/>
            <a:ext cx="117175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BFCFE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470" name="TextBox 8"/>
          <p:cNvSpPr txBox="1"/>
          <p:nvPr/>
        </p:nvSpPr>
        <p:spPr>
          <a:xfrm>
            <a:off x="7282189" y="1677348"/>
            <a:ext cx="3211705" cy="469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z="2800">
                <a:solidFill>
                  <a:srgbClr val="5A5565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Стартап</a:t>
            </a:r>
          </a:p>
        </p:txBody>
      </p:sp>
      <p:sp>
        <p:nvSpPr>
          <p:cNvPr id="471" name="Номер слайда 1"/>
          <p:cNvSpPr txBox="1"/>
          <p:nvPr>
            <p:ph type="sldNum" sz="quarter" idx="2"/>
          </p:nvPr>
        </p:nvSpPr>
        <p:spPr>
          <a:xfrm>
            <a:off x="869310" y="6190127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dmitad template">
  <a:themeElements>
    <a:clrScheme name="Admitad template">
      <a:dk1>
        <a:srgbClr val="4F4266"/>
      </a:dk1>
      <a:lt1>
        <a:srgbClr val="FBFCFE"/>
      </a:lt1>
      <a:dk2>
        <a:srgbClr val="A7A7A7"/>
      </a:dk2>
      <a:lt2>
        <a:srgbClr val="535353"/>
      </a:lt2>
      <a:accent1>
        <a:srgbClr val="51C1B1"/>
      </a:accent1>
      <a:accent2>
        <a:srgbClr val="6E3DF7"/>
      </a:accent2>
      <a:accent3>
        <a:srgbClr val="FFC000"/>
      </a:accent3>
      <a:accent4>
        <a:srgbClr val="292733"/>
      </a:accent4>
      <a:accent5>
        <a:srgbClr val="7054F7"/>
      </a:accent5>
      <a:accent6>
        <a:srgbClr val="00B0F0"/>
      </a:accent6>
      <a:hlink>
        <a:srgbClr val="0000FF"/>
      </a:hlink>
      <a:folHlink>
        <a:srgbClr val="FF00FF"/>
      </a:folHlink>
    </a:clrScheme>
    <a:fontScheme name="Admitad template">
      <a:majorFont>
        <a:latin typeface="Lato Regular"/>
        <a:ea typeface="Lato Regular"/>
        <a:cs typeface="Lato Regular"/>
      </a:majorFont>
      <a:minorFont>
        <a:latin typeface="Helvetica"/>
        <a:ea typeface="Helvetica"/>
        <a:cs typeface="Helvetica"/>
      </a:minorFont>
    </a:fontScheme>
    <a:fmtScheme name="Admitad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FCFE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F4266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F4266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dmitad template">
  <a:themeElements>
    <a:clrScheme name="Admitad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1C1B1"/>
      </a:accent1>
      <a:accent2>
        <a:srgbClr val="6E3DF7"/>
      </a:accent2>
      <a:accent3>
        <a:srgbClr val="FFC000"/>
      </a:accent3>
      <a:accent4>
        <a:srgbClr val="292733"/>
      </a:accent4>
      <a:accent5>
        <a:srgbClr val="7054F7"/>
      </a:accent5>
      <a:accent6>
        <a:srgbClr val="00B0F0"/>
      </a:accent6>
      <a:hlink>
        <a:srgbClr val="0000FF"/>
      </a:hlink>
      <a:folHlink>
        <a:srgbClr val="FF00FF"/>
      </a:folHlink>
    </a:clrScheme>
    <a:fontScheme name="Admitad template">
      <a:majorFont>
        <a:latin typeface="Lato Regular"/>
        <a:ea typeface="Lato Regular"/>
        <a:cs typeface="Lato Regular"/>
      </a:majorFont>
      <a:minorFont>
        <a:latin typeface="Helvetica"/>
        <a:ea typeface="Helvetica"/>
        <a:cs typeface="Helvetica"/>
      </a:minorFont>
    </a:fontScheme>
    <a:fmtScheme name="Admitad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FCFE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F4266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F4266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