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9" r:id="rId4"/>
    <p:sldId id="309" r:id="rId5"/>
    <p:sldId id="310" r:id="rId6"/>
    <p:sldId id="311" r:id="rId7"/>
    <p:sldId id="313" r:id="rId8"/>
    <p:sldId id="316" r:id="rId9"/>
  </p:sldIdLst>
  <p:sldSz cx="9144000" cy="5143500" type="screen16x9"/>
  <p:notesSz cx="6858000" cy="9144000"/>
  <p:embeddedFontLst>
    <p:embeddedFont>
      <p:font typeface="Finger Paint" charset="0"/>
      <p:regular r:id="rId11"/>
    </p:embeddedFont>
    <p:embeddedFont>
      <p:font typeface="FrizQuaBol" pitchFamily="2" charset="0"/>
      <p:regular r:id="rId12"/>
    </p:embeddedFont>
    <p:embeddedFont>
      <p:font typeface="Livvic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A5A75E-A66D-4161-8F88-2B14C10CB7DC}">
  <a:tblStyle styleId="{57A5A75E-A66D-4161-8F88-2B14C10CB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0286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b03569e2b8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b03569e2b8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429800"/>
            <a:ext cx="3812100" cy="20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lt2"/>
                </a:solidFill>
                <a:latin typeface="Finger Paint"/>
                <a:ea typeface="Finger Paint"/>
                <a:cs typeface="Finger Paint"/>
                <a:sym typeface="Finger Pai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50900"/>
            <a:ext cx="38121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119066" y="150971"/>
            <a:ext cx="521567" cy="495679"/>
            <a:chOff x="1203674" y="1579800"/>
            <a:chExt cx="304725" cy="289600"/>
          </a:xfrm>
        </p:grpSpPr>
        <p:sp>
          <p:nvSpPr>
            <p:cNvPr id="35" name="Google Shape;35;p4"/>
            <p:cNvSpPr/>
            <p:nvPr/>
          </p:nvSpPr>
          <p:spPr>
            <a:xfrm>
              <a:off x="1203674" y="1796500"/>
              <a:ext cx="93025" cy="72900"/>
            </a:xfrm>
            <a:custGeom>
              <a:avLst/>
              <a:gdLst/>
              <a:ahLst/>
              <a:cxnLst/>
              <a:rect l="l" t="t" r="r" b="b"/>
              <a:pathLst>
                <a:path w="3721" h="2916" extrusionOk="0">
                  <a:moveTo>
                    <a:pt x="2114" y="1"/>
                  </a:moveTo>
                  <a:cubicBezTo>
                    <a:pt x="1759" y="1"/>
                    <a:pt x="1367" y="136"/>
                    <a:pt x="978" y="464"/>
                  </a:cubicBezTo>
                  <a:cubicBezTo>
                    <a:pt x="0" y="1306"/>
                    <a:pt x="1026" y="2916"/>
                    <a:pt x="2104" y="2916"/>
                  </a:cubicBezTo>
                  <a:cubicBezTo>
                    <a:pt x="2574" y="2916"/>
                    <a:pt x="3053" y="2610"/>
                    <a:pt x="3381" y="1803"/>
                  </a:cubicBezTo>
                  <a:cubicBezTo>
                    <a:pt x="3721" y="948"/>
                    <a:pt x="3050" y="1"/>
                    <a:pt x="2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56749" y="1579800"/>
              <a:ext cx="251650" cy="187425"/>
            </a:xfrm>
            <a:custGeom>
              <a:avLst/>
              <a:gdLst/>
              <a:ahLst/>
              <a:cxnLst/>
              <a:rect l="l" t="t" r="r" b="b"/>
              <a:pathLst>
                <a:path w="10066" h="7497" extrusionOk="0">
                  <a:moveTo>
                    <a:pt x="7437" y="1"/>
                  </a:moveTo>
                  <a:cubicBezTo>
                    <a:pt x="6123" y="1"/>
                    <a:pt x="4417" y="454"/>
                    <a:pt x="3371" y="1163"/>
                  </a:cubicBezTo>
                  <a:cubicBezTo>
                    <a:pt x="1210" y="2615"/>
                    <a:pt x="0" y="5180"/>
                    <a:pt x="516" y="6583"/>
                  </a:cubicBezTo>
                  <a:cubicBezTo>
                    <a:pt x="761" y="7247"/>
                    <a:pt x="1175" y="7497"/>
                    <a:pt x="1661" y="7497"/>
                  </a:cubicBezTo>
                  <a:cubicBezTo>
                    <a:pt x="2745" y="7497"/>
                    <a:pt x="4186" y="6252"/>
                    <a:pt x="4888" y="5583"/>
                  </a:cubicBezTo>
                  <a:cubicBezTo>
                    <a:pt x="7985" y="2647"/>
                    <a:pt x="10065" y="2728"/>
                    <a:pt x="9243" y="696"/>
                  </a:cubicBezTo>
                  <a:cubicBezTo>
                    <a:pt x="9047" y="212"/>
                    <a:pt x="8333" y="1"/>
                    <a:pt x="7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flipH="1">
            <a:off x="8503366" y="150971"/>
            <a:ext cx="521567" cy="495679"/>
            <a:chOff x="1203674" y="1579800"/>
            <a:chExt cx="304725" cy="289600"/>
          </a:xfrm>
        </p:grpSpPr>
        <p:sp>
          <p:nvSpPr>
            <p:cNvPr id="38" name="Google Shape;38;p4"/>
            <p:cNvSpPr/>
            <p:nvPr/>
          </p:nvSpPr>
          <p:spPr>
            <a:xfrm>
              <a:off x="1203674" y="1796500"/>
              <a:ext cx="93025" cy="72900"/>
            </a:xfrm>
            <a:custGeom>
              <a:avLst/>
              <a:gdLst/>
              <a:ahLst/>
              <a:cxnLst/>
              <a:rect l="l" t="t" r="r" b="b"/>
              <a:pathLst>
                <a:path w="3721" h="2916" extrusionOk="0">
                  <a:moveTo>
                    <a:pt x="2114" y="1"/>
                  </a:moveTo>
                  <a:cubicBezTo>
                    <a:pt x="1759" y="1"/>
                    <a:pt x="1367" y="136"/>
                    <a:pt x="978" y="464"/>
                  </a:cubicBezTo>
                  <a:cubicBezTo>
                    <a:pt x="0" y="1306"/>
                    <a:pt x="1026" y="2916"/>
                    <a:pt x="2104" y="2916"/>
                  </a:cubicBezTo>
                  <a:cubicBezTo>
                    <a:pt x="2574" y="2916"/>
                    <a:pt x="3053" y="2610"/>
                    <a:pt x="3381" y="1803"/>
                  </a:cubicBezTo>
                  <a:cubicBezTo>
                    <a:pt x="3721" y="948"/>
                    <a:pt x="3050" y="1"/>
                    <a:pt x="2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56749" y="1579800"/>
              <a:ext cx="251650" cy="187425"/>
            </a:xfrm>
            <a:custGeom>
              <a:avLst/>
              <a:gdLst/>
              <a:ahLst/>
              <a:cxnLst/>
              <a:rect l="l" t="t" r="r" b="b"/>
              <a:pathLst>
                <a:path w="10066" h="7497" extrusionOk="0">
                  <a:moveTo>
                    <a:pt x="7437" y="1"/>
                  </a:moveTo>
                  <a:cubicBezTo>
                    <a:pt x="6123" y="1"/>
                    <a:pt x="4417" y="454"/>
                    <a:pt x="3371" y="1163"/>
                  </a:cubicBezTo>
                  <a:cubicBezTo>
                    <a:pt x="1210" y="2615"/>
                    <a:pt x="0" y="5180"/>
                    <a:pt x="516" y="6583"/>
                  </a:cubicBezTo>
                  <a:cubicBezTo>
                    <a:pt x="761" y="7247"/>
                    <a:pt x="1175" y="7497"/>
                    <a:pt x="1661" y="7497"/>
                  </a:cubicBezTo>
                  <a:cubicBezTo>
                    <a:pt x="2745" y="7497"/>
                    <a:pt x="4186" y="6252"/>
                    <a:pt x="4888" y="5583"/>
                  </a:cubicBezTo>
                  <a:cubicBezTo>
                    <a:pt x="7985" y="2647"/>
                    <a:pt x="10065" y="2728"/>
                    <a:pt x="9243" y="696"/>
                  </a:cubicBezTo>
                  <a:cubicBezTo>
                    <a:pt x="9047" y="212"/>
                    <a:pt x="8333" y="1"/>
                    <a:pt x="7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19071" y="4791555"/>
            <a:ext cx="184722" cy="212052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342343">
            <a:off x="292736" y="4608577"/>
            <a:ext cx="174224" cy="199992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3599399">
            <a:off x="455900" y="4869753"/>
            <a:ext cx="116601" cy="133852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2038481">
            <a:off x="8584971" y="4693557"/>
            <a:ext cx="184721" cy="212052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696256">
            <a:off x="8835507" y="4636969"/>
            <a:ext cx="174222" cy="199994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5637856">
            <a:off x="8848258" y="4934284"/>
            <a:ext cx="116600" cy="133852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35502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458785" y="4773574"/>
            <a:ext cx="254436" cy="303276"/>
            <a:chOff x="-355804" y="4689997"/>
            <a:chExt cx="324412" cy="386684"/>
          </a:xfrm>
        </p:grpSpPr>
        <p:sp>
          <p:nvSpPr>
            <p:cNvPr id="87" name="Google Shape;87;p7"/>
            <p:cNvSpPr/>
            <p:nvPr/>
          </p:nvSpPr>
          <p:spPr>
            <a:xfrm>
              <a:off x="-323584" y="4947532"/>
              <a:ext cx="138097" cy="49884"/>
            </a:xfrm>
            <a:custGeom>
              <a:avLst/>
              <a:gdLst/>
              <a:ahLst/>
              <a:cxnLst/>
              <a:rect l="l" t="t" r="r" b="b"/>
              <a:pathLst>
                <a:path w="2486" h="898" extrusionOk="0">
                  <a:moveTo>
                    <a:pt x="84" y="0"/>
                  </a:moveTo>
                  <a:cubicBezTo>
                    <a:pt x="25" y="0"/>
                    <a:pt x="1" y="14"/>
                    <a:pt x="18" y="44"/>
                  </a:cubicBezTo>
                  <a:cubicBezTo>
                    <a:pt x="66" y="173"/>
                    <a:pt x="518" y="334"/>
                    <a:pt x="1050" y="512"/>
                  </a:cubicBezTo>
                  <a:cubicBezTo>
                    <a:pt x="1494" y="660"/>
                    <a:pt x="2129" y="898"/>
                    <a:pt x="2355" y="898"/>
                  </a:cubicBezTo>
                  <a:cubicBezTo>
                    <a:pt x="2400" y="898"/>
                    <a:pt x="2429" y="888"/>
                    <a:pt x="2437" y="867"/>
                  </a:cubicBezTo>
                  <a:cubicBezTo>
                    <a:pt x="2486" y="738"/>
                    <a:pt x="1889" y="512"/>
                    <a:pt x="1179" y="286"/>
                  </a:cubicBezTo>
                  <a:cubicBezTo>
                    <a:pt x="669" y="108"/>
                    <a:pt x="247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-311919" y="4978862"/>
              <a:ext cx="138097" cy="49884"/>
            </a:xfrm>
            <a:custGeom>
              <a:avLst/>
              <a:gdLst/>
              <a:ahLst/>
              <a:cxnLst/>
              <a:rect l="l" t="t" r="r" b="b"/>
              <a:pathLst>
                <a:path w="2486" h="898" extrusionOk="0">
                  <a:moveTo>
                    <a:pt x="86" y="0"/>
                  </a:moveTo>
                  <a:cubicBezTo>
                    <a:pt x="26" y="0"/>
                    <a:pt x="0" y="14"/>
                    <a:pt x="17" y="45"/>
                  </a:cubicBezTo>
                  <a:cubicBezTo>
                    <a:pt x="66" y="158"/>
                    <a:pt x="517" y="319"/>
                    <a:pt x="1050" y="496"/>
                  </a:cubicBezTo>
                  <a:cubicBezTo>
                    <a:pt x="1497" y="645"/>
                    <a:pt x="2138" y="897"/>
                    <a:pt x="2360" y="897"/>
                  </a:cubicBezTo>
                  <a:cubicBezTo>
                    <a:pt x="2402" y="897"/>
                    <a:pt x="2429" y="888"/>
                    <a:pt x="2437" y="867"/>
                  </a:cubicBezTo>
                  <a:cubicBezTo>
                    <a:pt x="2485" y="738"/>
                    <a:pt x="1905" y="496"/>
                    <a:pt x="1195" y="271"/>
                  </a:cubicBezTo>
                  <a:cubicBezTo>
                    <a:pt x="675" y="105"/>
                    <a:pt x="251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355804" y="4689997"/>
              <a:ext cx="324412" cy="386684"/>
            </a:xfrm>
            <a:custGeom>
              <a:avLst/>
              <a:gdLst/>
              <a:ahLst/>
              <a:cxnLst/>
              <a:rect l="l" t="t" r="r" b="b"/>
              <a:pathLst>
                <a:path w="5840" h="6961" extrusionOk="0">
                  <a:moveTo>
                    <a:pt x="2417" y="1"/>
                  </a:moveTo>
                  <a:cubicBezTo>
                    <a:pt x="2391" y="1"/>
                    <a:pt x="2366" y="1"/>
                    <a:pt x="2340" y="2"/>
                  </a:cubicBezTo>
                  <a:cubicBezTo>
                    <a:pt x="1920" y="18"/>
                    <a:pt x="1582" y="1083"/>
                    <a:pt x="1291" y="1938"/>
                  </a:cubicBezTo>
                  <a:cubicBezTo>
                    <a:pt x="1001" y="2793"/>
                    <a:pt x="694" y="3599"/>
                    <a:pt x="614" y="3954"/>
                  </a:cubicBezTo>
                  <a:cubicBezTo>
                    <a:pt x="533" y="4293"/>
                    <a:pt x="1275" y="4454"/>
                    <a:pt x="2372" y="4825"/>
                  </a:cubicBezTo>
                  <a:cubicBezTo>
                    <a:pt x="4179" y="5422"/>
                    <a:pt x="4050" y="5825"/>
                    <a:pt x="3856" y="6245"/>
                  </a:cubicBezTo>
                  <a:cubicBezTo>
                    <a:pt x="3784" y="6409"/>
                    <a:pt x="3657" y="6469"/>
                    <a:pt x="3495" y="6469"/>
                  </a:cubicBezTo>
                  <a:cubicBezTo>
                    <a:pt x="3260" y="6469"/>
                    <a:pt x="2948" y="6343"/>
                    <a:pt x="2614" y="6229"/>
                  </a:cubicBezTo>
                  <a:lnTo>
                    <a:pt x="711" y="5583"/>
                  </a:lnTo>
                  <a:cubicBezTo>
                    <a:pt x="548" y="5529"/>
                    <a:pt x="342" y="5432"/>
                    <a:pt x="205" y="5432"/>
                  </a:cubicBezTo>
                  <a:cubicBezTo>
                    <a:pt x="138" y="5432"/>
                    <a:pt x="87" y="5455"/>
                    <a:pt x="65" y="5519"/>
                  </a:cubicBezTo>
                  <a:cubicBezTo>
                    <a:pt x="1" y="5712"/>
                    <a:pt x="275" y="5842"/>
                    <a:pt x="759" y="6019"/>
                  </a:cubicBezTo>
                  <a:lnTo>
                    <a:pt x="3517" y="6938"/>
                  </a:lnTo>
                  <a:cubicBezTo>
                    <a:pt x="3562" y="6953"/>
                    <a:pt x="3605" y="6960"/>
                    <a:pt x="3647" y="6960"/>
                  </a:cubicBezTo>
                  <a:cubicBezTo>
                    <a:pt x="4241" y="6960"/>
                    <a:pt x="4575" y="5525"/>
                    <a:pt x="4937" y="4470"/>
                  </a:cubicBezTo>
                  <a:cubicBezTo>
                    <a:pt x="5324" y="3325"/>
                    <a:pt x="5840" y="1922"/>
                    <a:pt x="5792" y="1470"/>
                  </a:cubicBezTo>
                  <a:cubicBezTo>
                    <a:pt x="5743" y="1019"/>
                    <a:pt x="4679" y="648"/>
                    <a:pt x="3872" y="373"/>
                  </a:cubicBezTo>
                  <a:cubicBezTo>
                    <a:pt x="3131" y="116"/>
                    <a:pt x="2801" y="1"/>
                    <a:pt x="2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394737" y="157079"/>
            <a:ext cx="261094" cy="233853"/>
            <a:chOff x="-568175" y="2633613"/>
            <a:chExt cx="318913" cy="285639"/>
          </a:xfrm>
        </p:grpSpPr>
        <p:sp>
          <p:nvSpPr>
            <p:cNvPr id="91" name="Google Shape;91;p7"/>
            <p:cNvSpPr/>
            <p:nvPr/>
          </p:nvSpPr>
          <p:spPr>
            <a:xfrm>
              <a:off x="-568175" y="2702885"/>
              <a:ext cx="318913" cy="216367"/>
            </a:xfrm>
            <a:custGeom>
              <a:avLst/>
              <a:gdLst/>
              <a:ahLst/>
              <a:cxnLst/>
              <a:rect l="l" t="t" r="r" b="b"/>
              <a:pathLst>
                <a:path w="5741" h="3895" extrusionOk="0">
                  <a:moveTo>
                    <a:pt x="2153" y="1"/>
                  </a:moveTo>
                  <a:cubicBezTo>
                    <a:pt x="1955" y="1"/>
                    <a:pt x="1728" y="46"/>
                    <a:pt x="1469" y="157"/>
                  </a:cubicBezTo>
                  <a:cubicBezTo>
                    <a:pt x="1" y="770"/>
                    <a:pt x="1937" y="3513"/>
                    <a:pt x="2211" y="3625"/>
                  </a:cubicBezTo>
                  <a:cubicBezTo>
                    <a:pt x="2246" y="3641"/>
                    <a:pt x="2289" y="3648"/>
                    <a:pt x="2336" y="3648"/>
                  </a:cubicBezTo>
                  <a:cubicBezTo>
                    <a:pt x="2634" y="3648"/>
                    <a:pt x="3114" y="3383"/>
                    <a:pt x="3114" y="3383"/>
                  </a:cubicBezTo>
                  <a:cubicBezTo>
                    <a:pt x="3146" y="3609"/>
                    <a:pt x="3308" y="3803"/>
                    <a:pt x="3533" y="3884"/>
                  </a:cubicBezTo>
                  <a:cubicBezTo>
                    <a:pt x="3553" y="3891"/>
                    <a:pt x="3578" y="3894"/>
                    <a:pt x="3605" y="3894"/>
                  </a:cubicBezTo>
                  <a:cubicBezTo>
                    <a:pt x="4071" y="3894"/>
                    <a:pt x="5556" y="2907"/>
                    <a:pt x="5663" y="1948"/>
                  </a:cubicBezTo>
                  <a:cubicBezTo>
                    <a:pt x="5741" y="1233"/>
                    <a:pt x="5285" y="494"/>
                    <a:pt x="4531" y="494"/>
                  </a:cubicBezTo>
                  <a:cubicBezTo>
                    <a:pt x="4196" y="494"/>
                    <a:pt x="3803" y="639"/>
                    <a:pt x="3372" y="996"/>
                  </a:cubicBezTo>
                  <a:cubicBezTo>
                    <a:pt x="3372" y="996"/>
                    <a:pt x="3077" y="1"/>
                    <a:pt x="2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84468" y="2644834"/>
              <a:ext cx="44829" cy="88380"/>
            </a:xfrm>
            <a:custGeom>
              <a:avLst/>
              <a:gdLst/>
              <a:ahLst/>
              <a:cxnLst/>
              <a:rect l="l" t="t" r="r" b="b"/>
              <a:pathLst>
                <a:path w="807" h="1591" extrusionOk="0">
                  <a:moveTo>
                    <a:pt x="503" y="0"/>
                  </a:moveTo>
                  <a:cubicBezTo>
                    <a:pt x="481" y="0"/>
                    <a:pt x="459" y="3"/>
                    <a:pt x="436" y="9"/>
                  </a:cubicBezTo>
                  <a:cubicBezTo>
                    <a:pt x="323" y="57"/>
                    <a:pt x="1" y="1557"/>
                    <a:pt x="130" y="1590"/>
                  </a:cubicBezTo>
                  <a:cubicBezTo>
                    <a:pt x="132" y="1590"/>
                    <a:pt x="134" y="1590"/>
                    <a:pt x="136" y="1590"/>
                  </a:cubicBezTo>
                  <a:cubicBezTo>
                    <a:pt x="319" y="1590"/>
                    <a:pt x="807" y="266"/>
                    <a:pt x="759" y="154"/>
                  </a:cubicBezTo>
                  <a:cubicBezTo>
                    <a:pt x="705" y="61"/>
                    <a:pt x="608" y="0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-448074" y="2633613"/>
              <a:ext cx="70771" cy="52550"/>
            </a:xfrm>
            <a:custGeom>
              <a:avLst/>
              <a:gdLst/>
              <a:ahLst/>
              <a:cxnLst/>
              <a:rect l="l" t="t" r="r" b="b"/>
              <a:pathLst>
                <a:path w="1274" h="946" extrusionOk="0">
                  <a:moveTo>
                    <a:pt x="775" y="0"/>
                  </a:moveTo>
                  <a:cubicBezTo>
                    <a:pt x="764" y="0"/>
                    <a:pt x="753" y="0"/>
                    <a:pt x="742" y="1"/>
                  </a:cubicBezTo>
                  <a:cubicBezTo>
                    <a:pt x="452" y="17"/>
                    <a:pt x="178" y="146"/>
                    <a:pt x="0" y="356"/>
                  </a:cubicBezTo>
                  <a:cubicBezTo>
                    <a:pt x="0" y="356"/>
                    <a:pt x="178" y="485"/>
                    <a:pt x="178" y="614"/>
                  </a:cubicBezTo>
                  <a:cubicBezTo>
                    <a:pt x="178" y="691"/>
                    <a:pt x="512" y="945"/>
                    <a:pt x="832" y="945"/>
                  </a:cubicBezTo>
                  <a:cubicBezTo>
                    <a:pt x="984" y="945"/>
                    <a:pt x="1133" y="888"/>
                    <a:pt x="1242" y="727"/>
                  </a:cubicBezTo>
                  <a:cubicBezTo>
                    <a:pt x="1242" y="727"/>
                    <a:pt x="1273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>
            <a:off x="122794" y="620452"/>
            <a:ext cx="230399" cy="351465"/>
            <a:chOff x="-1667639" y="2926644"/>
            <a:chExt cx="281420" cy="429296"/>
          </a:xfrm>
        </p:grpSpPr>
        <p:sp>
          <p:nvSpPr>
            <p:cNvPr id="95" name="Google Shape;95;p7"/>
            <p:cNvSpPr/>
            <p:nvPr/>
          </p:nvSpPr>
          <p:spPr>
            <a:xfrm>
              <a:off x="-1544872" y="3260005"/>
              <a:ext cx="103990" cy="95935"/>
            </a:xfrm>
            <a:custGeom>
              <a:avLst/>
              <a:gdLst/>
              <a:ahLst/>
              <a:cxnLst/>
              <a:rect l="l" t="t" r="r" b="b"/>
              <a:pathLst>
                <a:path w="1872" h="1727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971" y="160"/>
                    <a:pt x="625" y="228"/>
                    <a:pt x="276" y="228"/>
                  </a:cubicBezTo>
                  <a:cubicBezTo>
                    <a:pt x="238" y="228"/>
                    <a:pt x="200" y="228"/>
                    <a:pt x="162" y="226"/>
                  </a:cubicBezTo>
                  <a:lnTo>
                    <a:pt x="162" y="226"/>
                  </a:lnTo>
                  <a:cubicBezTo>
                    <a:pt x="162" y="226"/>
                    <a:pt x="1" y="581"/>
                    <a:pt x="340" y="1065"/>
                  </a:cubicBezTo>
                  <a:cubicBezTo>
                    <a:pt x="501" y="1323"/>
                    <a:pt x="727" y="1549"/>
                    <a:pt x="1001" y="1726"/>
                  </a:cubicBezTo>
                  <a:cubicBezTo>
                    <a:pt x="1001" y="1726"/>
                    <a:pt x="1872" y="920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-1610255" y="2926644"/>
              <a:ext cx="111156" cy="116322"/>
            </a:xfrm>
            <a:custGeom>
              <a:avLst/>
              <a:gdLst/>
              <a:ahLst/>
              <a:cxnLst/>
              <a:rect l="l" t="t" r="r" b="b"/>
              <a:pathLst>
                <a:path w="2001" h="2094" extrusionOk="0">
                  <a:moveTo>
                    <a:pt x="678" y="1"/>
                  </a:moveTo>
                  <a:cubicBezTo>
                    <a:pt x="307" y="581"/>
                    <a:pt x="81" y="1243"/>
                    <a:pt x="0" y="1936"/>
                  </a:cubicBezTo>
                  <a:cubicBezTo>
                    <a:pt x="0" y="1936"/>
                    <a:pt x="207" y="2094"/>
                    <a:pt x="658" y="2094"/>
                  </a:cubicBezTo>
                  <a:cubicBezTo>
                    <a:pt x="785" y="2094"/>
                    <a:pt x="931" y="2081"/>
                    <a:pt x="1097" y="2049"/>
                  </a:cubicBezTo>
                  <a:cubicBezTo>
                    <a:pt x="1839" y="1904"/>
                    <a:pt x="2000" y="1581"/>
                    <a:pt x="2000" y="1581"/>
                  </a:cubicBezTo>
                  <a:cubicBezTo>
                    <a:pt x="1178" y="259"/>
                    <a:pt x="678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-1613866" y="3027913"/>
              <a:ext cx="195425" cy="233865"/>
            </a:xfrm>
            <a:custGeom>
              <a:avLst/>
              <a:gdLst/>
              <a:ahLst/>
              <a:cxnLst/>
              <a:rect l="l" t="t" r="r" b="b"/>
              <a:pathLst>
                <a:path w="3518" h="4210" extrusionOk="0">
                  <a:moveTo>
                    <a:pt x="2259" y="0"/>
                  </a:moveTo>
                  <a:cubicBezTo>
                    <a:pt x="1823" y="345"/>
                    <a:pt x="1280" y="526"/>
                    <a:pt x="730" y="526"/>
                  </a:cubicBezTo>
                  <a:cubicBezTo>
                    <a:pt x="507" y="526"/>
                    <a:pt x="284" y="496"/>
                    <a:pt x="65" y="436"/>
                  </a:cubicBezTo>
                  <a:lnTo>
                    <a:pt x="65" y="436"/>
                  </a:lnTo>
                  <a:cubicBezTo>
                    <a:pt x="1" y="1113"/>
                    <a:pt x="49" y="1791"/>
                    <a:pt x="194" y="2452"/>
                  </a:cubicBezTo>
                  <a:cubicBezTo>
                    <a:pt x="307" y="3097"/>
                    <a:pt x="630" y="3694"/>
                    <a:pt x="1081" y="4178"/>
                  </a:cubicBezTo>
                  <a:cubicBezTo>
                    <a:pt x="1212" y="4199"/>
                    <a:pt x="1344" y="4210"/>
                    <a:pt x="1476" y="4210"/>
                  </a:cubicBezTo>
                  <a:cubicBezTo>
                    <a:pt x="1943" y="4210"/>
                    <a:pt x="2405" y="4079"/>
                    <a:pt x="2807" y="3839"/>
                  </a:cubicBezTo>
                  <a:cubicBezTo>
                    <a:pt x="2807" y="3839"/>
                    <a:pt x="3517" y="2178"/>
                    <a:pt x="2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-1452546" y="3087075"/>
              <a:ext cx="66327" cy="87825"/>
            </a:xfrm>
            <a:custGeom>
              <a:avLst/>
              <a:gdLst/>
              <a:ahLst/>
              <a:cxnLst/>
              <a:rect l="l" t="t" r="r" b="b"/>
              <a:pathLst>
                <a:path w="1194" h="1581" extrusionOk="0">
                  <a:moveTo>
                    <a:pt x="0" y="0"/>
                  </a:moveTo>
                  <a:cubicBezTo>
                    <a:pt x="194" y="419"/>
                    <a:pt x="291" y="871"/>
                    <a:pt x="274" y="1339"/>
                  </a:cubicBezTo>
                  <a:lnTo>
                    <a:pt x="1194" y="1581"/>
                  </a:lnTo>
                  <a:cubicBezTo>
                    <a:pt x="1194" y="1581"/>
                    <a:pt x="1065" y="38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-1667639" y="3121128"/>
              <a:ext cx="60994" cy="105767"/>
            </a:xfrm>
            <a:custGeom>
              <a:avLst/>
              <a:gdLst/>
              <a:ahLst/>
              <a:cxnLst/>
              <a:rect l="l" t="t" r="r" b="b"/>
              <a:pathLst>
                <a:path w="1098" h="1904" extrusionOk="0">
                  <a:moveTo>
                    <a:pt x="840" y="0"/>
                  </a:moveTo>
                  <a:cubicBezTo>
                    <a:pt x="1" y="774"/>
                    <a:pt x="340" y="1903"/>
                    <a:pt x="340" y="1903"/>
                  </a:cubicBezTo>
                  <a:lnTo>
                    <a:pt x="1098" y="1323"/>
                  </a:lnTo>
                  <a:cubicBezTo>
                    <a:pt x="904" y="903"/>
                    <a:pt x="824" y="452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119048" y="293098"/>
            <a:ext cx="189333" cy="177099"/>
          </a:xfrm>
          <a:custGeom>
            <a:avLst/>
            <a:gdLst/>
            <a:ahLst/>
            <a:cxnLst/>
            <a:rect l="l" t="t" r="r" b="b"/>
            <a:pathLst>
              <a:path w="4163" h="3894" extrusionOk="0">
                <a:moveTo>
                  <a:pt x="1573" y="0"/>
                </a:moveTo>
                <a:cubicBezTo>
                  <a:pt x="1559" y="0"/>
                  <a:pt x="1546" y="2"/>
                  <a:pt x="1533" y="5"/>
                </a:cubicBezTo>
                <a:cubicBezTo>
                  <a:pt x="1098" y="118"/>
                  <a:pt x="1082" y="1199"/>
                  <a:pt x="1082" y="1199"/>
                </a:cubicBezTo>
                <a:cubicBezTo>
                  <a:pt x="1082" y="1199"/>
                  <a:pt x="194" y="1392"/>
                  <a:pt x="98" y="1650"/>
                </a:cubicBezTo>
                <a:cubicBezTo>
                  <a:pt x="1" y="1909"/>
                  <a:pt x="1066" y="2538"/>
                  <a:pt x="1066" y="2538"/>
                </a:cubicBezTo>
                <a:cubicBezTo>
                  <a:pt x="1066" y="2538"/>
                  <a:pt x="904" y="3860"/>
                  <a:pt x="1291" y="3893"/>
                </a:cubicBezTo>
                <a:cubicBezTo>
                  <a:pt x="1299" y="3894"/>
                  <a:pt x="1306" y="3894"/>
                  <a:pt x="1314" y="3894"/>
                </a:cubicBezTo>
                <a:cubicBezTo>
                  <a:pt x="1687" y="3894"/>
                  <a:pt x="2291" y="2747"/>
                  <a:pt x="2291" y="2747"/>
                </a:cubicBezTo>
                <a:cubicBezTo>
                  <a:pt x="2291" y="2747"/>
                  <a:pt x="3035" y="3051"/>
                  <a:pt x="3509" y="3051"/>
                </a:cubicBezTo>
                <a:cubicBezTo>
                  <a:pt x="3624" y="3051"/>
                  <a:pt x="3723" y="3033"/>
                  <a:pt x="3792" y="2989"/>
                </a:cubicBezTo>
                <a:cubicBezTo>
                  <a:pt x="4163" y="2763"/>
                  <a:pt x="3275" y="1747"/>
                  <a:pt x="3275" y="1747"/>
                </a:cubicBezTo>
                <a:cubicBezTo>
                  <a:pt x="3275" y="1747"/>
                  <a:pt x="3646" y="812"/>
                  <a:pt x="3533" y="634"/>
                </a:cubicBezTo>
                <a:cubicBezTo>
                  <a:pt x="3511" y="600"/>
                  <a:pt x="3461" y="586"/>
                  <a:pt x="3395" y="586"/>
                </a:cubicBezTo>
                <a:cubicBezTo>
                  <a:pt x="3088" y="586"/>
                  <a:pt x="2420" y="892"/>
                  <a:pt x="2420" y="892"/>
                </a:cubicBezTo>
                <a:cubicBezTo>
                  <a:pt x="2420" y="892"/>
                  <a:pt x="1900" y="0"/>
                  <a:pt x="15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>
            <a:off x="123538" y="4502647"/>
            <a:ext cx="174315" cy="338789"/>
            <a:chOff x="-222259" y="3427825"/>
            <a:chExt cx="222256" cy="431963"/>
          </a:xfrm>
        </p:grpSpPr>
        <p:sp>
          <p:nvSpPr>
            <p:cNvPr id="102" name="Google Shape;102;p7"/>
            <p:cNvSpPr/>
            <p:nvPr/>
          </p:nvSpPr>
          <p:spPr>
            <a:xfrm>
              <a:off x="-222259" y="3791905"/>
              <a:ext cx="64549" cy="67882"/>
            </a:xfrm>
            <a:custGeom>
              <a:avLst/>
              <a:gdLst/>
              <a:ahLst/>
              <a:cxnLst/>
              <a:rect l="l" t="t" r="r" b="b"/>
              <a:pathLst>
                <a:path w="1162" h="1222" extrusionOk="0">
                  <a:moveTo>
                    <a:pt x="381" y="1"/>
                  </a:moveTo>
                  <a:cubicBezTo>
                    <a:pt x="313" y="1"/>
                    <a:pt x="245" y="8"/>
                    <a:pt x="178" y="23"/>
                  </a:cubicBezTo>
                  <a:cubicBezTo>
                    <a:pt x="178" y="23"/>
                    <a:pt x="0" y="1120"/>
                    <a:pt x="258" y="1216"/>
                  </a:cubicBezTo>
                  <a:cubicBezTo>
                    <a:pt x="267" y="1220"/>
                    <a:pt x="277" y="1222"/>
                    <a:pt x="288" y="1222"/>
                  </a:cubicBezTo>
                  <a:cubicBezTo>
                    <a:pt x="527" y="1222"/>
                    <a:pt x="1162" y="410"/>
                    <a:pt x="1162" y="410"/>
                  </a:cubicBezTo>
                  <a:cubicBezTo>
                    <a:pt x="977" y="146"/>
                    <a:pt x="684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-210649" y="3724578"/>
              <a:ext cx="95046" cy="77603"/>
            </a:xfrm>
            <a:custGeom>
              <a:avLst/>
              <a:gdLst/>
              <a:ahLst/>
              <a:cxnLst/>
              <a:rect l="l" t="t" r="r" b="b"/>
              <a:pathLst>
                <a:path w="1711" h="1397" extrusionOk="0">
                  <a:moveTo>
                    <a:pt x="563" y="0"/>
                  </a:moveTo>
                  <a:cubicBezTo>
                    <a:pt x="403" y="0"/>
                    <a:pt x="243" y="37"/>
                    <a:pt x="98" y="106"/>
                  </a:cubicBezTo>
                  <a:lnTo>
                    <a:pt x="1" y="944"/>
                  </a:lnTo>
                  <a:cubicBezTo>
                    <a:pt x="60" y="936"/>
                    <a:pt x="120" y="931"/>
                    <a:pt x="180" y="931"/>
                  </a:cubicBezTo>
                  <a:cubicBezTo>
                    <a:pt x="556" y="931"/>
                    <a:pt x="925" y="1104"/>
                    <a:pt x="1162" y="1396"/>
                  </a:cubicBezTo>
                  <a:lnTo>
                    <a:pt x="1711" y="670"/>
                  </a:lnTo>
                  <a:cubicBezTo>
                    <a:pt x="1533" y="396"/>
                    <a:pt x="1275" y="202"/>
                    <a:pt x="985" y="90"/>
                  </a:cubicBezTo>
                  <a:cubicBezTo>
                    <a:pt x="849" y="29"/>
                    <a:pt x="706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-203483" y="3427825"/>
              <a:ext cx="203480" cy="320579"/>
            </a:xfrm>
            <a:custGeom>
              <a:avLst/>
              <a:gdLst/>
              <a:ahLst/>
              <a:cxnLst/>
              <a:rect l="l" t="t" r="r" b="b"/>
              <a:pathLst>
                <a:path w="3663" h="5771" extrusionOk="0">
                  <a:moveTo>
                    <a:pt x="2535" y="0"/>
                  </a:moveTo>
                  <a:cubicBezTo>
                    <a:pt x="2312" y="0"/>
                    <a:pt x="2091" y="65"/>
                    <a:pt x="1904" y="189"/>
                  </a:cubicBezTo>
                  <a:lnTo>
                    <a:pt x="1" y="5093"/>
                  </a:lnTo>
                  <a:cubicBezTo>
                    <a:pt x="116" y="5071"/>
                    <a:pt x="232" y="5060"/>
                    <a:pt x="346" y="5060"/>
                  </a:cubicBezTo>
                  <a:cubicBezTo>
                    <a:pt x="901" y="5060"/>
                    <a:pt x="1425" y="5315"/>
                    <a:pt x="1759" y="5770"/>
                  </a:cubicBezTo>
                  <a:lnTo>
                    <a:pt x="3663" y="834"/>
                  </a:lnTo>
                  <a:cubicBezTo>
                    <a:pt x="3517" y="496"/>
                    <a:pt x="3243" y="221"/>
                    <a:pt x="2904" y="60"/>
                  </a:cubicBezTo>
                  <a:cubicBezTo>
                    <a:pt x="2784" y="20"/>
                    <a:pt x="2659" y="0"/>
                    <a:pt x="2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7"/>
          <p:cNvSpPr/>
          <p:nvPr/>
        </p:nvSpPr>
        <p:spPr>
          <a:xfrm>
            <a:off x="344261" y="4624382"/>
            <a:ext cx="101942" cy="95059"/>
          </a:xfrm>
          <a:custGeom>
            <a:avLst/>
            <a:gdLst/>
            <a:ahLst/>
            <a:cxnLst/>
            <a:rect l="l" t="t" r="r" b="b"/>
            <a:pathLst>
              <a:path w="2340" h="2182" extrusionOk="0">
                <a:moveTo>
                  <a:pt x="879" y="0"/>
                </a:moveTo>
                <a:cubicBezTo>
                  <a:pt x="871" y="0"/>
                  <a:pt x="863" y="1"/>
                  <a:pt x="856" y="3"/>
                </a:cubicBezTo>
                <a:cubicBezTo>
                  <a:pt x="614" y="68"/>
                  <a:pt x="614" y="665"/>
                  <a:pt x="614" y="665"/>
                </a:cubicBezTo>
                <a:cubicBezTo>
                  <a:pt x="614" y="665"/>
                  <a:pt x="114" y="778"/>
                  <a:pt x="49" y="923"/>
                </a:cubicBezTo>
                <a:cubicBezTo>
                  <a:pt x="1" y="1068"/>
                  <a:pt x="598" y="1423"/>
                  <a:pt x="598" y="1423"/>
                </a:cubicBezTo>
                <a:cubicBezTo>
                  <a:pt x="598" y="1423"/>
                  <a:pt x="501" y="2165"/>
                  <a:pt x="727" y="2181"/>
                </a:cubicBezTo>
                <a:cubicBezTo>
                  <a:pt x="729" y="2181"/>
                  <a:pt x="732" y="2181"/>
                  <a:pt x="734" y="2181"/>
                </a:cubicBezTo>
                <a:cubicBezTo>
                  <a:pt x="944" y="2181"/>
                  <a:pt x="1275" y="1536"/>
                  <a:pt x="1275" y="1536"/>
                </a:cubicBezTo>
                <a:cubicBezTo>
                  <a:pt x="1275" y="1536"/>
                  <a:pt x="1688" y="1701"/>
                  <a:pt x="1961" y="1701"/>
                </a:cubicBezTo>
                <a:cubicBezTo>
                  <a:pt x="2029" y="1701"/>
                  <a:pt x="2088" y="1691"/>
                  <a:pt x="2130" y="1665"/>
                </a:cubicBezTo>
                <a:cubicBezTo>
                  <a:pt x="2340" y="1552"/>
                  <a:pt x="1840" y="971"/>
                  <a:pt x="1840" y="971"/>
                </a:cubicBezTo>
                <a:cubicBezTo>
                  <a:pt x="1840" y="971"/>
                  <a:pt x="2033" y="455"/>
                  <a:pt x="1969" y="358"/>
                </a:cubicBezTo>
                <a:cubicBezTo>
                  <a:pt x="1960" y="338"/>
                  <a:pt x="1935" y="330"/>
                  <a:pt x="1899" y="330"/>
                </a:cubicBezTo>
                <a:cubicBezTo>
                  <a:pt x="1736" y="330"/>
                  <a:pt x="1356" y="503"/>
                  <a:pt x="1356" y="503"/>
                </a:cubicBezTo>
                <a:cubicBezTo>
                  <a:pt x="1356" y="503"/>
                  <a:pt x="1060" y="0"/>
                  <a:pt x="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301376" y="4885967"/>
            <a:ext cx="92793" cy="78156"/>
          </a:xfrm>
          <a:custGeom>
            <a:avLst/>
            <a:gdLst/>
            <a:ahLst/>
            <a:cxnLst/>
            <a:rect l="l" t="t" r="r" b="b"/>
            <a:pathLst>
              <a:path w="2130" h="1794" extrusionOk="0">
                <a:moveTo>
                  <a:pt x="547" y="0"/>
                </a:moveTo>
                <a:cubicBezTo>
                  <a:pt x="42" y="0"/>
                  <a:pt x="0" y="1026"/>
                  <a:pt x="642" y="1794"/>
                </a:cubicBezTo>
                <a:cubicBezTo>
                  <a:pt x="642" y="1794"/>
                  <a:pt x="1707" y="1535"/>
                  <a:pt x="1965" y="955"/>
                </a:cubicBezTo>
                <a:cubicBezTo>
                  <a:pt x="2129" y="616"/>
                  <a:pt x="1853" y="388"/>
                  <a:pt x="1560" y="388"/>
                </a:cubicBezTo>
                <a:cubicBezTo>
                  <a:pt x="1365" y="388"/>
                  <a:pt x="1162" y="490"/>
                  <a:pt x="1078" y="729"/>
                </a:cubicBezTo>
                <a:cubicBezTo>
                  <a:pt x="1078" y="729"/>
                  <a:pt x="1142" y="68"/>
                  <a:pt x="594" y="3"/>
                </a:cubicBezTo>
                <a:cubicBezTo>
                  <a:pt x="578" y="1"/>
                  <a:pt x="562" y="0"/>
                  <a:pt x="5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538179" y="484595"/>
            <a:ext cx="95656" cy="109809"/>
          </a:xfrm>
          <a:custGeom>
            <a:avLst/>
            <a:gdLst/>
            <a:ahLst/>
            <a:cxnLst/>
            <a:rect l="l" t="t" r="r" b="b"/>
            <a:pathLst>
              <a:path w="3501" h="4019" extrusionOk="0">
                <a:moveTo>
                  <a:pt x="1567" y="0"/>
                </a:moveTo>
                <a:cubicBezTo>
                  <a:pt x="1567" y="0"/>
                  <a:pt x="1566" y="0"/>
                  <a:pt x="1565" y="0"/>
                </a:cubicBezTo>
                <a:cubicBezTo>
                  <a:pt x="1436" y="17"/>
                  <a:pt x="1145" y="1613"/>
                  <a:pt x="1145" y="1613"/>
                </a:cubicBezTo>
                <a:cubicBezTo>
                  <a:pt x="1145" y="1613"/>
                  <a:pt x="145" y="2081"/>
                  <a:pt x="65" y="2194"/>
                </a:cubicBezTo>
                <a:cubicBezTo>
                  <a:pt x="0" y="2323"/>
                  <a:pt x="1162" y="2549"/>
                  <a:pt x="1162" y="2549"/>
                </a:cubicBezTo>
                <a:cubicBezTo>
                  <a:pt x="1162" y="2549"/>
                  <a:pt x="1694" y="3936"/>
                  <a:pt x="1791" y="4017"/>
                </a:cubicBezTo>
                <a:cubicBezTo>
                  <a:pt x="1793" y="4018"/>
                  <a:pt x="1795" y="4019"/>
                  <a:pt x="1797" y="4019"/>
                </a:cubicBezTo>
                <a:cubicBezTo>
                  <a:pt x="1903" y="4019"/>
                  <a:pt x="2261" y="2595"/>
                  <a:pt x="2355" y="2468"/>
                </a:cubicBezTo>
                <a:cubicBezTo>
                  <a:pt x="2452" y="2355"/>
                  <a:pt x="3226" y="2162"/>
                  <a:pt x="3355" y="1984"/>
                </a:cubicBezTo>
                <a:cubicBezTo>
                  <a:pt x="3500" y="1791"/>
                  <a:pt x="2339" y="1597"/>
                  <a:pt x="2226" y="1468"/>
                </a:cubicBezTo>
                <a:cubicBezTo>
                  <a:pt x="2146" y="1388"/>
                  <a:pt x="1715" y="0"/>
                  <a:pt x="1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●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○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■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●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○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■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●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vvic"/>
              <a:buChar char="○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Livvic"/>
              <a:buChar char="■"/>
              <a:defRPr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2"/>
          <p:cNvSpPr txBox="1">
            <a:spLocks noGrp="1"/>
          </p:cNvSpPr>
          <p:nvPr>
            <p:ph type="ctrTitle"/>
          </p:nvPr>
        </p:nvSpPr>
        <p:spPr>
          <a:xfrm>
            <a:off x="713225" y="1429800"/>
            <a:ext cx="3812100" cy="20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KOMPETENSI WARGA NEGARA</a:t>
            </a:r>
          </a:p>
        </p:txBody>
      </p:sp>
      <p:sp>
        <p:nvSpPr>
          <p:cNvPr id="1049" name="Google Shape;1049;p32"/>
          <p:cNvSpPr txBox="1">
            <a:spLocks noGrp="1"/>
          </p:cNvSpPr>
          <p:nvPr>
            <p:ph type="subTitle" idx="1"/>
          </p:nvPr>
        </p:nvSpPr>
        <p:spPr>
          <a:xfrm>
            <a:off x="713225" y="3450900"/>
            <a:ext cx="38121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KELOMPOK</a:t>
            </a:r>
            <a:r>
              <a:rPr lang="en" dirty="0" smtClean="0"/>
              <a:t>. 12</a:t>
            </a:r>
          </a:p>
          <a:p>
            <a:pPr marL="0" lvl="0" indent="0"/>
            <a:r>
              <a:rPr lang="en" dirty="0"/>
              <a:t>BUDAYA POLITIK</a:t>
            </a:r>
            <a:endParaRPr dirty="0"/>
          </a:p>
        </p:txBody>
      </p:sp>
      <p:grpSp>
        <p:nvGrpSpPr>
          <p:cNvPr id="1050" name="Google Shape;1050;p32"/>
          <p:cNvGrpSpPr/>
          <p:nvPr/>
        </p:nvGrpSpPr>
        <p:grpSpPr>
          <a:xfrm>
            <a:off x="4872654" y="1017419"/>
            <a:ext cx="3875287" cy="3513424"/>
            <a:chOff x="4872654" y="1017419"/>
            <a:chExt cx="3875287" cy="3513424"/>
          </a:xfrm>
        </p:grpSpPr>
        <p:sp>
          <p:nvSpPr>
            <p:cNvPr id="1051" name="Google Shape;1051;p32"/>
            <p:cNvSpPr/>
            <p:nvPr/>
          </p:nvSpPr>
          <p:spPr>
            <a:xfrm>
              <a:off x="5032866" y="1148570"/>
              <a:ext cx="3486168" cy="3337172"/>
            </a:xfrm>
            <a:custGeom>
              <a:avLst/>
              <a:gdLst/>
              <a:ahLst/>
              <a:cxnLst/>
              <a:rect l="l" t="t" r="r" b="b"/>
              <a:pathLst>
                <a:path w="206696" h="197862" extrusionOk="0">
                  <a:moveTo>
                    <a:pt x="75488" y="1"/>
                  </a:moveTo>
                  <a:cubicBezTo>
                    <a:pt x="74077" y="1"/>
                    <a:pt x="72702" y="185"/>
                    <a:pt x="71373" y="614"/>
                  </a:cubicBezTo>
                  <a:cubicBezTo>
                    <a:pt x="61535" y="3820"/>
                    <a:pt x="57582" y="18534"/>
                    <a:pt x="49325" y="24551"/>
                  </a:cubicBezTo>
                  <a:cubicBezTo>
                    <a:pt x="41023" y="30569"/>
                    <a:pt x="25739" y="29866"/>
                    <a:pt x="19721" y="38167"/>
                  </a:cubicBezTo>
                  <a:cubicBezTo>
                    <a:pt x="13748" y="46336"/>
                    <a:pt x="19106" y="60655"/>
                    <a:pt x="15900" y="70493"/>
                  </a:cubicBezTo>
                  <a:cubicBezTo>
                    <a:pt x="12826" y="80024"/>
                    <a:pt x="1" y="88369"/>
                    <a:pt x="1" y="98911"/>
                  </a:cubicBezTo>
                  <a:cubicBezTo>
                    <a:pt x="1" y="109452"/>
                    <a:pt x="12826" y="117841"/>
                    <a:pt x="15900" y="127328"/>
                  </a:cubicBezTo>
                  <a:cubicBezTo>
                    <a:pt x="19106" y="137166"/>
                    <a:pt x="13704" y="151397"/>
                    <a:pt x="19721" y="159698"/>
                  </a:cubicBezTo>
                  <a:cubicBezTo>
                    <a:pt x="25739" y="167955"/>
                    <a:pt x="41111" y="167297"/>
                    <a:pt x="49325" y="173270"/>
                  </a:cubicBezTo>
                  <a:cubicBezTo>
                    <a:pt x="57538" y="179243"/>
                    <a:pt x="61535" y="194045"/>
                    <a:pt x="71373" y="197251"/>
                  </a:cubicBezTo>
                  <a:cubicBezTo>
                    <a:pt x="72697" y="197678"/>
                    <a:pt x="74066" y="197862"/>
                    <a:pt x="75472" y="197862"/>
                  </a:cubicBezTo>
                  <a:cubicBezTo>
                    <a:pt x="84184" y="197862"/>
                    <a:pt x="94271" y="190795"/>
                    <a:pt x="103348" y="190795"/>
                  </a:cubicBezTo>
                  <a:cubicBezTo>
                    <a:pt x="112387" y="190795"/>
                    <a:pt x="122501" y="197862"/>
                    <a:pt x="131194" y="197862"/>
                  </a:cubicBezTo>
                  <a:cubicBezTo>
                    <a:pt x="132596" y="197862"/>
                    <a:pt x="133961" y="197678"/>
                    <a:pt x="135279" y="197251"/>
                  </a:cubicBezTo>
                  <a:cubicBezTo>
                    <a:pt x="145118" y="194045"/>
                    <a:pt x="149158" y="179243"/>
                    <a:pt x="157328" y="173270"/>
                  </a:cubicBezTo>
                  <a:cubicBezTo>
                    <a:pt x="165629" y="167253"/>
                    <a:pt x="181001" y="167868"/>
                    <a:pt x="186931" y="159654"/>
                  </a:cubicBezTo>
                  <a:cubicBezTo>
                    <a:pt x="192904" y="151485"/>
                    <a:pt x="187546" y="137166"/>
                    <a:pt x="190752" y="127328"/>
                  </a:cubicBezTo>
                  <a:cubicBezTo>
                    <a:pt x="193827" y="117841"/>
                    <a:pt x="206696" y="109452"/>
                    <a:pt x="206696" y="98911"/>
                  </a:cubicBezTo>
                  <a:cubicBezTo>
                    <a:pt x="206696" y="88369"/>
                    <a:pt x="193827" y="80024"/>
                    <a:pt x="190752" y="70493"/>
                  </a:cubicBezTo>
                  <a:cubicBezTo>
                    <a:pt x="187546" y="60699"/>
                    <a:pt x="192904" y="46380"/>
                    <a:pt x="186931" y="38167"/>
                  </a:cubicBezTo>
                  <a:cubicBezTo>
                    <a:pt x="180914" y="29866"/>
                    <a:pt x="165629" y="30612"/>
                    <a:pt x="157328" y="24551"/>
                  </a:cubicBezTo>
                  <a:cubicBezTo>
                    <a:pt x="149158" y="18578"/>
                    <a:pt x="145118" y="3820"/>
                    <a:pt x="135279" y="614"/>
                  </a:cubicBezTo>
                  <a:cubicBezTo>
                    <a:pt x="133956" y="185"/>
                    <a:pt x="132585" y="1"/>
                    <a:pt x="131178" y="1"/>
                  </a:cubicBezTo>
                  <a:cubicBezTo>
                    <a:pt x="122488" y="1"/>
                    <a:pt x="112382" y="7027"/>
                    <a:pt x="103348" y="7027"/>
                  </a:cubicBezTo>
                  <a:cubicBezTo>
                    <a:pt x="94277" y="7027"/>
                    <a:pt x="84197" y="1"/>
                    <a:pt x="75488" y="1"/>
                  </a:cubicBezTo>
                  <a:close/>
                </a:path>
              </a:pathLst>
            </a:custGeom>
            <a:solidFill>
              <a:srgbClr val="22292E">
                <a:alpha val="33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32"/>
            <p:cNvGrpSpPr/>
            <p:nvPr/>
          </p:nvGrpSpPr>
          <p:grpSpPr>
            <a:xfrm>
              <a:off x="4970647" y="1057425"/>
              <a:ext cx="1717161" cy="2435001"/>
              <a:chOff x="2530828" y="1079780"/>
              <a:chExt cx="1675300" cy="2375641"/>
            </a:xfrm>
          </p:grpSpPr>
          <p:grpSp>
            <p:nvGrpSpPr>
              <p:cNvPr id="1053" name="Google Shape;1053;p32"/>
              <p:cNvGrpSpPr/>
              <p:nvPr/>
            </p:nvGrpSpPr>
            <p:grpSpPr>
              <a:xfrm>
                <a:off x="2711504" y="1079780"/>
                <a:ext cx="1225042" cy="2124851"/>
                <a:chOff x="2711504" y="1079780"/>
                <a:chExt cx="1225042" cy="2124851"/>
              </a:xfrm>
            </p:grpSpPr>
            <p:sp>
              <p:nvSpPr>
                <p:cNvPr id="1054" name="Google Shape;1054;p32"/>
                <p:cNvSpPr/>
                <p:nvPr/>
              </p:nvSpPr>
              <p:spPr>
                <a:xfrm>
                  <a:off x="2711504" y="1079780"/>
                  <a:ext cx="198052" cy="24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6" h="15110" extrusionOk="0">
                      <a:moveTo>
                        <a:pt x="1" y="1"/>
                      </a:moveTo>
                      <a:lnTo>
                        <a:pt x="2284" y="15110"/>
                      </a:lnTo>
                      <a:lnTo>
                        <a:pt x="12035" y="979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2"/>
                <p:cNvSpPr/>
                <p:nvPr/>
              </p:nvSpPr>
              <p:spPr>
                <a:xfrm>
                  <a:off x="2742588" y="1228665"/>
                  <a:ext cx="1193958" cy="197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59" h="120083" extrusionOk="0">
                      <a:moveTo>
                        <a:pt x="9751" y="1"/>
                      </a:moveTo>
                      <a:lnTo>
                        <a:pt x="0" y="5359"/>
                      </a:lnTo>
                      <a:lnTo>
                        <a:pt x="62808" y="120082"/>
                      </a:lnTo>
                      <a:lnTo>
                        <a:pt x="72559" y="114768"/>
                      </a:lnTo>
                      <a:lnTo>
                        <a:pt x="9751" y="1"/>
                      </a:lnTo>
                      <a:close/>
                    </a:path>
                  </a:pathLst>
                </a:custGeom>
                <a:solidFill>
                  <a:srgbClr val="009A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2"/>
                <p:cNvSpPr/>
                <p:nvPr/>
              </p:nvSpPr>
              <p:spPr>
                <a:xfrm>
                  <a:off x="2711504" y="1079780"/>
                  <a:ext cx="62167" cy="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" h="4745" extrusionOk="0">
                      <a:moveTo>
                        <a:pt x="1" y="1"/>
                      </a:moveTo>
                      <a:lnTo>
                        <a:pt x="703" y="4744"/>
                      </a:lnTo>
                      <a:lnTo>
                        <a:pt x="3778" y="307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29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7" name="Google Shape;1057;p32"/>
              <p:cNvGrpSpPr/>
              <p:nvPr/>
            </p:nvGrpSpPr>
            <p:grpSpPr>
              <a:xfrm>
                <a:off x="2530828" y="1372498"/>
                <a:ext cx="1301640" cy="2082923"/>
                <a:chOff x="2530828" y="1372498"/>
                <a:chExt cx="1301640" cy="2082923"/>
              </a:xfrm>
            </p:grpSpPr>
            <p:sp>
              <p:nvSpPr>
                <p:cNvPr id="1058" name="Google Shape;1058;p32"/>
                <p:cNvSpPr/>
                <p:nvPr/>
              </p:nvSpPr>
              <p:spPr>
                <a:xfrm>
                  <a:off x="2530828" y="1372498"/>
                  <a:ext cx="204536" cy="24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0" h="15022" extrusionOk="0">
                      <a:moveTo>
                        <a:pt x="0" y="0"/>
                      </a:moveTo>
                      <a:lnTo>
                        <a:pt x="2899" y="15021"/>
                      </a:lnTo>
                      <a:lnTo>
                        <a:pt x="12430" y="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2"/>
                <p:cNvSpPr/>
                <p:nvPr/>
              </p:nvSpPr>
              <p:spPr>
                <a:xfrm>
                  <a:off x="2571291" y="1514143"/>
                  <a:ext cx="1261177" cy="194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44" h="117975" extrusionOk="0">
                      <a:moveTo>
                        <a:pt x="9532" y="1"/>
                      </a:moveTo>
                      <a:lnTo>
                        <a:pt x="1" y="5710"/>
                      </a:lnTo>
                      <a:lnTo>
                        <a:pt x="67113" y="117974"/>
                      </a:lnTo>
                      <a:lnTo>
                        <a:pt x="76644" y="112308"/>
                      </a:lnTo>
                      <a:lnTo>
                        <a:pt x="9532" y="1"/>
                      </a:lnTo>
                      <a:close/>
                    </a:path>
                  </a:pathLst>
                </a:custGeom>
                <a:solidFill>
                  <a:srgbClr val="F8B4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2"/>
                <p:cNvSpPr/>
                <p:nvPr/>
              </p:nvSpPr>
              <p:spPr>
                <a:xfrm>
                  <a:off x="2697781" y="1577396"/>
                  <a:ext cx="1056641" cy="174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14" h="106290" extrusionOk="0">
                      <a:moveTo>
                        <a:pt x="729" y="1"/>
                      </a:moveTo>
                      <a:cubicBezTo>
                        <a:pt x="616" y="1"/>
                        <a:pt x="500" y="35"/>
                        <a:pt x="395" y="110"/>
                      </a:cubicBezTo>
                      <a:cubicBezTo>
                        <a:pt x="88" y="285"/>
                        <a:pt x="0" y="681"/>
                        <a:pt x="176" y="988"/>
                      </a:cubicBezTo>
                      <a:lnTo>
                        <a:pt x="62896" y="105961"/>
                      </a:lnTo>
                      <a:cubicBezTo>
                        <a:pt x="63011" y="106163"/>
                        <a:pt x="63222" y="106289"/>
                        <a:pt x="63453" y="106289"/>
                      </a:cubicBezTo>
                      <a:cubicBezTo>
                        <a:pt x="63573" y="106289"/>
                        <a:pt x="63698" y="106255"/>
                        <a:pt x="63818" y="106180"/>
                      </a:cubicBezTo>
                      <a:cubicBezTo>
                        <a:pt x="64126" y="106005"/>
                        <a:pt x="64213" y="105609"/>
                        <a:pt x="64038" y="105302"/>
                      </a:cubicBezTo>
                      <a:lnTo>
                        <a:pt x="1274" y="329"/>
                      </a:lnTo>
                      <a:cubicBezTo>
                        <a:pt x="1158" y="127"/>
                        <a:pt x="947" y="1"/>
                        <a:pt x="729" y="1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2"/>
                <p:cNvSpPr/>
                <p:nvPr/>
              </p:nvSpPr>
              <p:spPr>
                <a:xfrm>
                  <a:off x="2642130" y="1610240"/>
                  <a:ext cx="1056641" cy="174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14" h="106295" extrusionOk="0">
                      <a:moveTo>
                        <a:pt x="732" y="1"/>
                      </a:moveTo>
                      <a:cubicBezTo>
                        <a:pt x="617" y="1"/>
                        <a:pt x="501" y="30"/>
                        <a:pt x="395" y="90"/>
                      </a:cubicBezTo>
                      <a:cubicBezTo>
                        <a:pt x="88" y="310"/>
                        <a:pt x="0" y="705"/>
                        <a:pt x="176" y="1012"/>
                      </a:cubicBezTo>
                      <a:lnTo>
                        <a:pt x="62896" y="105985"/>
                      </a:lnTo>
                      <a:cubicBezTo>
                        <a:pt x="63011" y="106187"/>
                        <a:pt x="63221" y="106294"/>
                        <a:pt x="63439" y="106294"/>
                      </a:cubicBezTo>
                      <a:cubicBezTo>
                        <a:pt x="63553" y="106294"/>
                        <a:pt x="63669" y="106265"/>
                        <a:pt x="63774" y="106205"/>
                      </a:cubicBezTo>
                      <a:cubicBezTo>
                        <a:pt x="64082" y="106029"/>
                        <a:pt x="64213" y="105634"/>
                        <a:pt x="64038" y="105326"/>
                      </a:cubicBezTo>
                      <a:lnTo>
                        <a:pt x="1318" y="310"/>
                      </a:lnTo>
                      <a:cubicBezTo>
                        <a:pt x="1173" y="108"/>
                        <a:pt x="953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2"/>
                <p:cNvSpPr/>
                <p:nvPr/>
              </p:nvSpPr>
              <p:spPr>
                <a:xfrm>
                  <a:off x="2530828" y="1372498"/>
                  <a:ext cx="64339" cy="7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0" h="4700" extrusionOk="0">
                      <a:moveTo>
                        <a:pt x="0" y="0"/>
                      </a:moveTo>
                      <a:lnTo>
                        <a:pt x="922" y="4700"/>
                      </a:lnTo>
                      <a:lnTo>
                        <a:pt x="3909" y="29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29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3" name="Google Shape;1063;p32"/>
              <p:cNvGrpSpPr/>
              <p:nvPr/>
            </p:nvGrpSpPr>
            <p:grpSpPr>
              <a:xfrm>
                <a:off x="2812686" y="1082676"/>
                <a:ext cx="1393442" cy="2147246"/>
                <a:chOff x="2812686" y="1082676"/>
                <a:chExt cx="1393442" cy="2147246"/>
              </a:xfrm>
            </p:grpSpPr>
            <p:sp>
              <p:nvSpPr>
                <p:cNvPr id="1064" name="Google Shape;1064;p32"/>
                <p:cNvSpPr/>
                <p:nvPr/>
              </p:nvSpPr>
              <p:spPr>
                <a:xfrm>
                  <a:off x="2869785" y="1290980"/>
                  <a:ext cx="990147" cy="178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73" h="108600" extrusionOk="0">
                      <a:moveTo>
                        <a:pt x="737" y="0"/>
                      </a:moveTo>
                      <a:cubicBezTo>
                        <a:pt x="636" y="0"/>
                        <a:pt x="534" y="25"/>
                        <a:pt x="440" y="79"/>
                      </a:cubicBezTo>
                      <a:cubicBezTo>
                        <a:pt x="88" y="254"/>
                        <a:pt x="0" y="650"/>
                        <a:pt x="176" y="1001"/>
                      </a:cubicBezTo>
                      <a:lnTo>
                        <a:pt x="58855" y="108258"/>
                      </a:lnTo>
                      <a:cubicBezTo>
                        <a:pt x="58977" y="108471"/>
                        <a:pt x="59205" y="108600"/>
                        <a:pt x="59451" y="108600"/>
                      </a:cubicBezTo>
                      <a:cubicBezTo>
                        <a:pt x="59559" y="108600"/>
                        <a:pt x="59670" y="108575"/>
                        <a:pt x="59778" y="108521"/>
                      </a:cubicBezTo>
                      <a:cubicBezTo>
                        <a:pt x="60085" y="108345"/>
                        <a:pt x="60173" y="107950"/>
                        <a:pt x="59997" y="107643"/>
                      </a:cubicBezTo>
                      <a:lnTo>
                        <a:pt x="1318" y="342"/>
                      </a:lnTo>
                      <a:cubicBezTo>
                        <a:pt x="1196" y="129"/>
                        <a:pt x="968" y="0"/>
                        <a:pt x="737" y="0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2812686" y="1322047"/>
                  <a:ext cx="990887" cy="1787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8" h="108601" extrusionOk="0">
                      <a:moveTo>
                        <a:pt x="739" y="1"/>
                      </a:moveTo>
                      <a:cubicBezTo>
                        <a:pt x="636" y="1"/>
                        <a:pt x="534" y="26"/>
                        <a:pt x="440" y="79"/>
                      </a:cubicBezTo>
                      <a:cubicBezTo>
                        <a:pt x="132" y="255"/>
                        <a:pt x="1" y="650"/>
                        <a:pt x="176" y="958"/>
                      </a:cubicBezTo>
                      <a:lnTo>
                        <a:pt x="58899" y="108258"/>
                      </a:lnTo>
                      <a:cubicBezTo>
                        <a:pt x="59021" y="108472"/>
                        <a:pt x="59249" y="108601"/>
                        <a:pt x="59480" y="108601"/>
                      </a:cubicBezTo>
                      <a:cubicBezTo>
                        <a:pt x="59582" y="108601"/>
                        <a:pt x="59684" y="108576"/>
                        <a:pt x="59778" y="108522"/>
                      </a:cubicBezTo>
                      <a:cubicBezTo>
                        <a:pt x="60085" y="108346"/>
                        <a:pt x="60217" y="107951"/>
                        <a:pt x="60041" y="107643"/>
                      </a:cubicBezTo>
                      <a:lnTo>
                        <a:pt x="1362" y="343"/>
                      </a:lnTo>
                      <a:cubicBezTo>
                        <a:pt x="1210" y="129"/>
                        <a:pt x="973" y="1"/>
                        <a:pt x="739" y="1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3022997" y="1082676"/>
                  <a:ext cx="195880" cy="25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4" h="15198" extrusionOk="0">
                      <a:moveTo>
                        <a:pt x="1" y="0"/>
                      </a:moveTo>
                      <a:lnTo>
                        <a:pt x="2021" y="15197"/>
                      </a:lnTo>
                      <a:lnTo>
                        <a:pt x="11903" y="1005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3049737" y="1235889"/>
                  <a:ext cx="1156392" cy="199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6" h="121181" extrusionOk="0">
                      <a:moveTo>
                        <a:pt x="9883" y="1"/>
                      </a:moveTo>
                      <a:lnTo>
                        <a:pt x="1" y="5140"/>
                      </a:lnTo>
                      <a:lnTo>
                        <a:pt x="60437" y="121181"/>
                      </a:lnTo>
                      <a:lnTo>
                        <a:pt x="70275" y="116042"/>
                      </a:lnTo>
                      <a:lnTo>
                        <a:pt x="9883" y="1"/>
                      </a:lnTo>
                      <a:close/>
                    </a:path>
                  </a:pathLst>
                </a:custGeom>
                <a:solidFill>
                  <a:srgbClr val="D55D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2"/>
                <p:cNvSpPr/>
                <p:nvPr/>
              </p:nvSpPr>
              <p:spPr>
                <a:xfrm>
                  <a:off x="3176950" y="1298204"/>
                  <a:ext cx="954012" cy="1806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77" h="109785" extrusionOk="0">
                      <a:moveTo>
                        <a:pt x="765" y="0"/>
                      </a:moveTo>
                      <a:cubicBezTo>
                        <a:pt x="658" y="0"/>
                        <a:pt x="547" y="25"/>
                        <a:pt x="439" y="79"/>
                      </a:cubicBezTo>
                      <a:cubicBezTo>
                        <a:pt x="132" y="211"/>
                        <a:pt x="0" y="606"/>
                        <a:pt x="176" y="957"/>
                      </a:cubicBezTo>
                      <a:lnTo>
                        <a:pt x="56659" y="109400"/>
                      </a:lnTo>
                      <a:cubicBezTo>
                        <a:pt x="56782" y="109646"/>
                        <a:pt x="57014" y="109785"/>
                        <a:pt x="57247" y="109785"/>
                      </a:cubicBezTo>
                      <a:cubicBezTo>
                        <a:pt x="57346" y="109785"/>
                        <a:pt x="57446" y="109760"/>
                        <a:pt x="57537" y="109707"/>
                      </a:cubicBezTo>
                      <a:cubicBezTo>
                        <a:pt x="57889" y="109532"/>
                        <a:pt x="57977" y="109136"/>
                        <a:pt x="57845" y="108829"/>
                      </a:cubicBezTo>
                      <a:lnTo>
                        <a:pt x="1318" y="342"/>
                      </a:lnTo>
                      <a:cubicBezTo>
                        <a:pt x="1226" y="129"/>
                        <a:pt x="1008" y="0"/>
                        <a:pt x="765" y="0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2"/>
                <p:cNvSpPr/>
                <p:nvPr/>
              </p:nvSpPr>
              <p:spPr>
                <a:xfrm>
                  <a:off x="3119851" y="1327839"/>
                  <a:ext cx="954012" cy="180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77" h="109786" extrusionOk="0">
                      <a:moveTo>
                        <a:pt x="737" y="0"/>
                      </a:moveTo>
                      <a:cubicBezTo>
                        <a:pt x="636" y="0"/>
                        <a:pt x="533" y="25"/>
                        <a:pt x="439" y="79"/>
                      </a:cubicBezTo>
                      <a:cubicBezTo>
                        <a:pt x="132" y="254"/>
                        <a:pt x="0" y="650"/>
                        <a:pt x="176" y="957"/>
                      </a:cubicBezTo>
                      <a:lnTo>
                        <a:pt x="56659" y="109444"/>
                      </a:lnTo>
                      <a:cubicBezTo>
                        <a:pt x="56781" y="109657"/>
                        <a:pt x="57009" y="109786"/>
                        <a:pt x="57240" y="109786"/>
                      </a:cubicBezTo>
                      <a:cubicBezTo>
                        <a:pt x="57341" y="109786"/>
                        <a:pt x="57444" y="109761"/>
                        <a:pt x="57538" y="109707"/>
                      </a:cubicBezTo>
                      <a:cubicBezTo>
                        <a:pt x="57845" y="109531"/>
                        <a:pt x="57977" y="109136"/>
                        <a:pt x="57801" y="108829"/>
                      </a:cubicBezTo>
                      <a:lnTo>
                        <a:pt x="1318" y="342"/>
                      </a:lnTo>
                      <a:cubicBezTo>
                        <a:pt x="1196" y="129"/>
                        <a:pt x="968" y="0"/>
                        <a:pt x="737" y="0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2"/>
                <p:cNvSpPr/>
                <p:nvPr/>
              </p:nvSpPr>
              <p:spPr>
                <a:xfrm>
                  <a:off x="3022997" y="1082676"/>
                  <a:ext cx="61459" cy="7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5" h="4788" extrusionOk="0">
                      <a:moveTo>
                        <a:pt x="1" y="0"/>
                      </a:moveTo>
                      <a:lnTo>
                        <a:pt x="660" y="4788"/>
                      </a:lnTo>
                      <a:lnTo>
                        <a:pt x="3734" y="31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29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1" name="Google Shape;1071;p32"/>
            <p:cNvGrpSpPr/>
            <p:nvPr/>
          </p:nvGrpSpPr>
          <p:grpSpPr>
            <a:xfrm>
              <a:off x="5370661" y="1549242"/>
              <a:ext cx="2828354" cy="2275785"/>
              <a:chOff x="2716320" y="992879"/>
              <a:chExt cx="3645726" cy="2933468"/>
            </a:xfrm>
          </p:grpSpPr>
          <p:sp>
            <p:nvSpPr>
              <p:cNvPr id="1072" name="Google Shape;1072;p32"/>
              <p:cNvSpPr/>
              <p:nvPr/>
            </p:nvSpPr>
            <p:spPr>
              <a:xfrm>
                <a:off x="3824926" y="3032798"/>
                <a:ext cx="253079" cy="151400"/>
              </a:xfrm>
              <a:custGeom>
                <a:avLst/>
                <a:gdLst/>
                <a:ahLst/>
                <a:cxnLst/>
                <a:rect l="l" t="t" r="r" b="b"/>
                <a:pathLst>
                  <a:path w="11641" h="6964" extrusionOk="0">
                    <a:moveTo>
                      <a:pt x="10749" y="1"/>
                    </a:moveTo>
                    <a:cubicBezTo>
                      <a:pt x="10632" y="1"/>
                      <a:pt x="10515" y="26"/>
                      <a:pt x="10410" y="78"/>
                    </a:cubicBezTo>
                    <a:lnTo>
                      <a:pt x="528" y="5524"/>
                    </a:lnTo>
                    <a:cubicBezTo>
                      <a:pt x="133" y="5700"/>
                      <a:pt x="1" y="6183"/>
                      <a:pt x="220" y="6579"/>
                    </a:cubicBezTo>
                    <a:cubicBezTo>
                      <a:pt x="344" y="6825"/>
                      <a:pt x="618" y="6963"/>
                      <a:pt x="908" y="6963"/>
                    </a:cubicBezTo>
                    <a:cubicBezTo>
                      <a:pt x="1031" y="6963"/>
                      <a:pt x="1157" y="6938"/>
                      <a:pt x="1275" y="6886"/>
                    </a:cubicBezTo>
                    <a:lnTo>
                      <a:pt x="11157" y="1440"/>
                    </a:lnTo>
                    <a:cubicBezTo>
                      <a:pt x="11508" y="1264"/>
                      <a:pt x="11640" y="781"/>
                      <a:pt x="11464" y="386"/>
                    </a:cubicBezTo>
                    <a:cubicBezTo>
                      <a:pt x="11310" y="139"/>
                      <a:pt x="11026" y="1"/>
                      <a:pt x="10749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3692201" y="3356576"/>
                <a:ext cx="249253" cy="159618"/>
              </a:xfrm>
              <a:custGeom>
                <a:avLst/>
                <a:gdLst/>
                <a:ahLst/>
                <a:cxnLst/>
                <a:rect l="l" t="t" r="r" b="b"/>
                <a:pathLst>
                  <a:path w="11465" h="7342" extrusionOk="0">
                    <a:moveTo>
                      <a:pt x="10588" y="1"/>
                    </a:moveTo>
                    <a:cubicBezTo>
                      <a:pt x="10440" y="1"/>
                      <a:pt x="10288" y="40"/>
                      <a:pt x="10147" y="118"/>
                    </a:cubicBezTo>
                    <a:lnTo>
                      <a:pt x="484" y="5872"/>
                    </a:lnTo>
                    <a:cubicBezTo>
                      <a:pt x="132" y="6092"/>
                      <a:pt x="1" y="6575"/>
                      <a:pt x="220" y="6970"/>
                    </a:cubicBezTo>
                    <a:cubicBezTo>
                      <a:pt x="367" y="7204"/>
                      <a:pt x="630" y="7341"/>
                      <a:pt x="894" y="7341"/>
                    </a:cubicBezTo>
                    <a:cubicBezTo>
                      <a:pt x="1026" y="7341"/>
                      <a:pt x="1157" y="7307"/>
                      <a:pt x="1274" y="7234"/>
                    </a:cubicBezTo>
                    <a:lnTo>
                      <a:pt x="10981" y="1436"/>
                    </a:lnTo>
                    <a:cubicBezTo>
                      <a:pt x="11332" y="1217"/>
                      <a:pt x="11464" y="733"/>
                      <a:pt x="11245" y="382"/>
                    </a:cubicBezTo>
                    <a:cubicBezTo>
                      <a:pt x="11103" y="128"/>
                      <a:pt x="10853" y="1"/>
                      <a:pt x="10588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4179185" y="3070060"/>
                <a:ext cx="255927" cy="147030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6763" extrusionOk="0">
                    <a:moveTo>
                      <a:pt x="10872" y="1"/>
                    </a:moveTo>
                    <a:cubicBezTo>
                      <a:pt x="10758" y="1"/>
                      <a:pt x="10644" y="26"/>
                      <a:pt x="10542" y="77"/>
                    </a:cubicBezTo>
                    <a:lnTo>
                      <a:pt x="528" y="5304"/>
                    </a:lnTo>
                    <a:cubicBezTo>
                      <a:pt x="132" y="5479"/>
                      <a:pt x="1" y="5963"/>
                      <a:pt x="176" y="6358"/>
                    </a:cubicBezTo>
                    <a:cubicBezTo>
                      <a:pt x="329" y="6603"/>
                      <a:pt x="589" y="6762"/>
                      <a:pt x="866" y="6762"/>
                    </a:cubicBezTo>
                    <a:cubicBezTo>
                      <a:pt x="987" y="6762"/>
                      <a:pt x="1111" y="6732"/>
                      <a:pt x="1231" y="6665"/>
                    </a:cubicBezTo>
                    <a:lnTo>
                      <a:pt x="11245" y="1483"/>
                    </a:lnTo>
                    <a:cubicBezTo>
                      <a:pt x="11640" y="1263"/>
                      <a:pt x="11772" y="780"/>
                      <a:pt x="11552" y="428"/>
                    </a:cubicBezTo>
                    <a:cubicBezTo>
                      <a:pt x="11428" y="148"/>
                      <a:pt x="11149" y="1"/>
                      <a:pt x="10872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716320" y="1029251"/>
                <a:ext cx="3645726" cy="2897097"/>
              </a:xfrm>
              <a:custGeom>
                <a:avLst/>
                <a:gdLst/>
                <a:ahLst/>
                <a:cxnLst/>
                <a:rect l="l" t="t" r="r" b="b"/>
                <a:pathLst>
                  <a:path w="167694" h="133259" extrusionOk="0">
                    <a:moveTo>
                      <a:pt x="9268" y="1"/>
                    </a:moveTo>
                    <a:lnTo>
                      <a:pt x="1" y="121180"/>
                    </a:lnTo>
                    <a:lnTo>
                      <a:pt x="158426" y="133259"/>
                    </a:lnTo>
                    <a:lnTo>
                      <a:pt x="167694" y="12079"/>
                    </a:lnTo>
                    <a:lnTo>
                      <a:pt x="9268" y="1"/>
                    </a:ln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2759301" y="1055035"/>
                <a:ext cx="3562634" cy="2819766"/>
              </a:xfrm>
              <a:custGeom>
                <a:avLst/>
                <a:gdLst/>
                <a:ahLst/>
                <a:cxnLst/>
                <a:rect l="l" t="t" r="r" b="b"/>
                <a:pathLst>
                  <a:path w="163872" h="129702" extrusionOk="0">
                    <a:moveTo>
                      <a:pt x="8960" y="1"/>
                    </a:moveTo>
                    <a:lnTo>
                      <a:pt x="0" y="117886"/>
                    </a:lnTo>
                    <a:lnTo>
                      <a:pt x="154868" y="129701"/>
                    </a:lnTo>
                    <a:lnTo>
                      <a:pt x="163872" y="11816"/>
                    </a:lnTo>
                    <a:lnTo>
                      <a:pt x="89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2960769" y="1275612"/>
                <a:ext cx="3331578" cy="262602"/>
              </a:xfrm>
              <a:custGeom>
                <a:avLst/>
                <a:gdLst/>
                <a:ahLst/>
                <a:cxnLst/>
                <a:rect l="l" t="t" r="r" b="b"/>
                <a:pathLst>
                  <a:path w="153244" h="12079" extrusionOk="0">
                    <a:moveTo>
                      <a:pt x="45" y="1"/>
                    </a:moveTo>
                    <a:lnTo>
                      <a:pt x="1" y="440"/>
                    </a:lnTo>
                    <a:lnTo>
                      <a:pt x="153199" y="12079"/>
                    </a:lnTo>
                    <a:lnTo>
                      <a:pt x="153243" y="11640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5430081" y="1323876"/>
                <a:ext cx="105158" cy="88440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4068" extrusionOk="0">
                    <a:moveTo>
                      <a:pt x="2687" y="1"/>
                    </a:moveTo>
                    <a:cubicBezTo>
                      <a:pt x="2229" y="1"/>
                      <a:pt x="1761" y="156"/>
                      <a:pt x="1362" y="504"/>
                    </a:cubicBezTo>
                    <a:cubicBezTo>
                      <a:pt x="0" y="1690"/>
                      <a:pt x="791" y="3973"/>
                      <a:pt x="2591" y="4061"/>
                    </a:cubicBezTo>
                    <a:cubicBezTo>
                      <a:pt x="2645" y="4066"/>
                      <a:pt x="2697" y="4068"/>
                      <a:pt x="2750" y="4068"/>
                    </a:cubicBezTo>
                    <a:cubicBezTo>
                      <a:pt x="3781" y="4068"/>
                      <a:pt x="4660" y="3259"/>
                      <a:pt x="4744" y="2173"/>
                    </a:cubicBezTo>
                    <a:cubicBezTo>
                      <a:pt x="4837" y="900"/>
                      <a:pt x="3789" y="1"/>
                      <a:pt x="2687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5179893" y="1304810"/>
                <a:ext cx="105180" cy="8926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106" extrusionOk="0">
                    <a:moveTo>
                      <a:pt x="2682" y="0"/>
                    </a:moveTo>
                    <a:cubicBezTo>
                      <a:pt x="2226" y="0"/>
                      <a:pt x="1760" y="156"/>
                      <a:pt x="1362" y="502"/>
                    </a:cubicBezTo>
                    <a:cubicBezTo>
                      <a:pt x="1" y="1732"/>
                      <a:pt x="791" y="3972"/>
                      <a:pt x="2592" y="4104"/>
                    </a:cubicBezTo>
                    <a:cubicBezTo>
                      <a:pt x="2621" y="4105"/>
                      <a:pt x="2649" y="4105"/>
                      <a:pt x="2678" y="4105"/>
                    </a:cubicBezTo>
                    <a:cubicBezTo>
                      <a:pt x="3780" y="4105"/>
                      <a:pt x="4658" y="3286"/>
                      <a:pt x="4744" y="2215"/>
                    </a:cubicBezTo>
                    <a:cubicBezTo>
                      <a:pt x="4837" y="910"/>
                      <a:pt x="3787" y="0"/>
                      <a:pt x="2682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4939271" y="1286635"/>
                <a:ext cx="105158" cy="88440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4068" extrusionOk="0">
                    <a:moveTo>
                      <a:pt x="2706" y="1"/>
                    </a:moveTo>
                    <a:cubicBezTo>
                      <a:pt x="2247" y="1"/>
                      <a:pt x="1774" y="156"/>
                      <a:pt x="1362" y="504"/>
                    </a:cubicBezTo>
                    <a:cubicBezTo>
                      <a:pt x="0" y="1690"/>
                      <a:pt x="791" y="3930"/>
                      <a:pt x="2592" y="4061"/>
                    </a:cubicBezTo>
                    <a:cubicBezTo>
                      <a:pt x="2645" y="4065"/>
                      <a:pt x="2697" y="4067"/>
                      <a:pt x="2749" y="4067"/>
                    </a:cubicBezTo>
                    <a:cubicBezTo>
                      <a:pt x="3821" y="4067"/>
                      <a:pt x="4702" y="3220"/>
                      <a:pt x="4744" y="2173"/>
                    </a:cubicBezTo>
                    <a:cubicBezTo>
                      <a:pt x="4837" y="900"/>
                      <a:pt x="3812" y="1"/>
                      <a:pt x="2706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4689083" y="1267112"/>
                <a:ext cx="10518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088" extrusionOk="0">
                    <a:moveTo>
                      <a:pt x="2711" y="1"/>
                    </a:moveTo>
                    <a:cubicBezTo>
                      <a:pt x="2251" y="1"/>
                      <a:pt x="1776" y="161"/>
                      <a:pt x="1362" y="523"/>
                    </a:cubicBezTo>
                    <a:cubicBezTo>
                      <a:pt x="1" y="1709"/>
                      <a:pt x="791" y="3993"/>
                      <a:pt x="2592" y="4081"/>
                    </a:cubicBezTo>
                    <a:cubicBezTo>
                      <a:pt x="2647" y="4085"/>
                      <a:pt x="2702" y="4087"/>
                      <a:pt x="2757" y="4087"/>
                    </a:cubicBezTo>
                    <a:cubicBezTo>
                      <a:pt x="3826" y="4087"/>
                      <a:pt x="4703" y="3279"/>
                      <a:pt x="4744" y="2192"/>
                    </a:cubicBezTo>
                    <a:cubicBezTo>
                      <a:pt x="4837" y="922"/>
                      <a:pt x="3815" y="1"/>
                      <a:pt x="2711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4449417" y="1249393"/>
                <a:ext cx="104897" cy="88353"/>
              </a:xfrm>
              <a:custGeom>
                <a:avLst/>
                <a:gdLst/>
                <a:ahLst/>
                <a:cxnLst/>
                <a:rect l="l" t="t" r="r" b="b"/>
                <a:pathLst>
                  <a:path w="4825" h="4064" extrusionOk="0">
                    <a:moveTo>
                      <a:pt x="2686" y="1"/>
                    </a:moveTo>
                    <a:cubicBezTo>
                      <a:pt x="2229" y="1"/>
                      <a:pt x="1762" y="156"/>
                      <a:pt x="1362" y="504"/>
                    </a:cubicBezTo>
                    <a:cubicBezTo>
                      <a:pt x="1" y="1690"/>
                      <a:pt x="747" y="3930"/>
                      <a:pt x="2592" y="4061"/>
                    </a:cubicBezTo>
                    <a:cubicBezTo>
                      <a:pt x="2620" y="4063"/>
                      <a:pt x="2647" y="4063"/>
                      <a:pt x="2675" y="4063"/>
                    </a:cubicBezTo>
                    <a:cubicBezTo>
                      <a:pt x="3738" y="4063"/>
                      <a:pt x="4657" y="3243"/>
                      <a:pt x="4700" y="2173"/>
                    </a:cubicBezTo>
                    <a:cubicBezTo>
                      <a:pt x="4824" y="900"/>
                      <a:pt x="3786" y="1"/>
                      <a:pt x="2686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4169641" y="1227784"/>
                <a:ext cx="105158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4091" extrusionOk="0">
                    <a:moveTo>
                      <a:pt x="2745" y="1"/>
                    </a:moveTo>
                    <a:cubicBezTo>
                      <a:pt x="2285" y="1"/>
                      <a:pt x="1812" y="165"/>
                      <a:pt x="1406" y="531"/>
                    </a:cubicBezTo>
                    <a:cubicBezTo>
                      <a:pt x="0" y="1717"/>
                      <a:pt x="791" y="3957"/>
                      <a:pt x="2592" y="4089"/>
                    </a:cubicBezTo>
                    <a:cubicBezTo>
                      <a:pt x="2621" y="4090"/>
                      <a:pt x="2649" y="4091"/>
                      <a:pt x="2678" y="4091"/>
                    </a:cubicBezTo>
                    <a:cubicBezTo>
                      <a:pt x="3782" y="4091"/>
                      <a:pt x="4701" y="3271"/>
                      <a:pt x="4744" y="2201"/>
                    </a:cubicBezTo>
                    <a:cubicBezTo>
                      <a:pt x="4836" y="906"/>
                      <a:pt x="3826" y="1"/>
                      <a:pt x="2745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3948106" y="1210783"/>
                <a:ext cx="105854" cy="88853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4087" extrusionOk="0">
                    <a:moveTo>
                      <a:pt x="2735" y="1"/>
                    </a:moveTo>
                    <a:cubicBezTo>
                      <a:pt x="2276" y="1"/>
                      <a:pt x="1807" y="161"/>
                      <a:pt x="1406" y="523"/>
                    </a:cubicBezTo>
                    <a:cubicBezTo>
                      <a:pt x="1" y="1709"/>
                      <a:pt x="791" y="3993"/>
                      <a:pt x="2636" y="4081"/>
                    </a:cubicBezTo>
                    <a:cubicBezTo>
                      <a:pt x="2687" y="4085"/>
                      <a:pt x="2737" y="4087"/>
                      <a:pt x="2788" y="4087"/>
                    </a:cubicBezTo>
                    <a:cubicBezTo>
                      <a:pt x="3821" y="4087"/>
                      <a:pt x="4702" y="3239"/>
                      <a:pt x="4744" y="2192"/>
                    </a:cubicBezTo>
                    <a:cubicBezTo>
                      <a:pt x="4868" y="921"/>
                      <a:pt x="3833" y="1"/>
                      <a:pt x="2735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3689331" y="1191151"/>
                <a:ext cx="104223" cy="88440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068" extrusionOk="0">
                    <a:moveTo>
                      <a:pt x="2678" y="1"/>
                    </a:moveTo>
                    <a:cubicBezTo>
                      <a:pt x="2226" y="1"/>
                      <a:pt x="1762" y="156"/>
                      <a:pt x="1362" y="504"/>
                    </a:cubicBezTo>
                    <a:cubicBezTo>
                      <a:pt x="1" y="1733"/>
                      <a:pt x="748" y="3973"/>
                      <a:pt x="2548" y="4061"/>
                    </a:cubicBezTo>
                    <a:cubicBezTo>
                      <a:pt x="2601" y="4065"/>
                      <a:pt x="2654" y="4067"/>
                      <a:pt x="2706" y="4067"/>
                    </a:cubicBezTo>
                    <a:cubicBezTo>
                      <a:pt x="3778" y="4067"/>
                      <a:pt x="4659" y="3220"/>
                      <a:pt x="4701" y="2173"/>
                    </a:cubicBezTo>
                    <a:cubicBezTo>
                      <a:pt x="4794" y="900"/>
                      <a:pt x="3768" y="1"/>
                      <a:pt x="2678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3429621" y="1171128"/>
                <a:ext cx="104897" cy="88418"/>
              </a:xfrm>
              <a:custGeom>
                <a:avLst/>
                <a:gdLst/>
                <a:ahLst/>
                <a:cxnLst/>
                <a:rect l="l" t="t" r="r" b="b"/>
                <a:pathLst>
                  <a:path w="4825" h="4067" extrusionOk="0">
                    <a:moveTo>
                      <a:pt x="2681" y="0"/>
                    </a:moveTo>
                    <a:cubicBezTo>
                      <a:pt x="2226" y="0"/>
                      <a:pt x="1760" y="155"/>
                      <a:pt x="1362" y="502"/>
                    </a:cubicBezTo>
                    <a:cubicBezTo>
                      <a:pt x="0" y="1732"/>
                      <a:pt x="747" y="3972"/>
                      <a:pt x="2592" y="4060"/>
                    </a:cubicBezTo>
                    <a:cubicBezTo>
                      <a:pt x="2645" y="4064"/>
                      <a:pt x="2698" y="4066"/>
                      <a:pt x="2750" y="4066"/>
                    </a:cubicBezTo>
                    <a:cubicBezTo>
                      <a:pt x="3781" y="4066"/>
                      <a:pt x="4658" y="3260"/>
                      <a:pt x="4700" y="2215"/>
                    </a:cubicBezTo>
                    <a:cubicBezTo>
                      <a:pt x="4824" y="910"/>
                      <a:pt x="3783" y="0"/>
                      <a:pt x="2681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3169889" y="1151584"/>
                <a:ext cx="105180" cy="8876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083" extrusionOk="0">
                    <a:moveTo>
                      <a:pt x="2711" y="0"/>
                    </a:moveTo>
                    <a:cubicBezTo>
                      <a:pt x="2251" y="0"/>
                      <a:pt x="1776" y="161"/>
                      <a:pt x="1362" y="523"/>
                    </a:cubicBezTo>
                    <a:cubicBezTo>
                      <a:pt x="1" y="1709"/>
                      <a:pt x="791" y="3949"/>
                      <a:pt x="2592" y="4080"/>
                    </a:cubicBezTo>
                    <a:cubicBezTo>
                      <a:pt x="2620" y="4082"/>
                      <a:pt x="2647" y="4082"/>
                      <a:pt x="2675" y="4082"/>
                    </a:cubicBezTo>
                    <a:cubicBezTo>
                      <a:pt x="3738" y="4082"/>
                      <a:pt x="4658" y="3262"/>
                      <a:pt x="4744" y="2192"/>
                    </a:cubicBezTo>
                    <a:cubicBezTo>
                      <a:pt x="4837" y="921"/>
                      <a:pt x="3815" y="0"/>
                      <a:pt x="2711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5933283" y="1274656"/>
                <a:ext cx="202468" cy="2529468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16349" extrusionOk="0">
                    <a:moveTo>
                      <a:pt x="8873" y="1"/>
                    </a:moveTo>
                    <a:lnTo>
                      <a:pt x="1" y="116305"/>
                    </a:lnTo>
                    <a:lnTo>
                      <a:pt x="440" y="116349"/>
                    </a:lnTo>
                    <a:lnTo>
                      <a:pt x="9312" y="45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5699335" y="1249828"/>
                <a:ext cx="212968" cy="2537120"/>
              </a:xfrm>
              <a:custGeom>
                <a:avLst/>
                <a:gdLst/>
                <a:ahLst/>
                <a:cxnLst/>
                <a:rect l="l" t="t" r="r" b="b"/>
                <a:pathLst>
                  <a:path w="9796" h="116701" extrusionOk="0">
                    <a:moveTo>
                      <a:pt x="9356" y="1"/>
                    </a:moveTo>
                    <a:lnTo>
                      <a:pt x="1" y="116656"/>
                    </a:lnTo>
                    <a:lnTo>
                      <a:pt x="440" y="116700"/>
                    </a:lnTo>
                    <a:lnTo>
                      <a:pt x="9795" y="45"/>
                    </a:lnTo>
                    <a:lnTo>
                      <a:pt x="9356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5432929" y="1236458"/>
                <a:ext cx="202468" cy="2529489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16350" extrusionOk="0">
                    <a:moveTo>
                      <a:pt x="8873" y="1"/>
                    </a:moveTo>
                    <a:lnTo>
                      <a:pt x="1" y="116305"/>
                    </a:lnTo>
                    <a:lnTo>
                      <a:pt x="440" y="116349"/>
                    </a:lnTo>
                    <a:lnTo>
                      <a:pt x="9312" y="45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5182762" y="1217370"/>
                <a:ext cx="202446" cy="2529468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49" extrusionOk="0">
                    <a:moveTo>
                      <a:pt x="8872" y="0"/>
                    </a:moveTo>
                    <a:lnTo>
                      <a:pt x="0" y="116305"/>
                    </a:lnTo>
                    <a:lnTo>
                      <a:pt x="440" y="116349"/>
                    </a:lnTo>
                    <a:lnTo>
                      <a:pt x="9312" y="44"/>
                    </a:lnTo>
                    <a:lnTo>
                      <a:pt x="8872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4932575" y="1198260"/>
                <a:ext cx="202468" cy="2529489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16350" extrusionOk="0">
                    <a:moveTo>
                      <a:pt x="8873" y="1"/>
                    </a:moveTo>
                    <a:lnTo>
                      <a:pt x="1" y="116305"/>
                    </a:lnTo>
                    <a:lnTo>
                      <a:pt x="440" y="116349"/>
                    </a:lnTo>
                    <a:lnTo>
                      <a:pt x="9312" y="45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4694822" y="1176302"/>
                <a:ext cx="211990" cy="253712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16701" extrusionOk="0">
                    <a:moveTo>
                      <a:pt x="9312" y="1"/>
                    </a:moveTo>
                    <a:lnTo>
                      <a:pt x="0" y="116656"/>
                    </a:lnTo>
                    <a:lnTo>
                      <a:pt x="440" y="116700"/>
                    </a:lnTo>
                    <a:lnTo>
                      <a:pt x="9751" y="45"/>
                    </a:lnTo>
                    <a:lnTo>
                      <a:pt x="9312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4432220" y="1160062"/>
                <a:ext cx="202468" cy="2529489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16350" extrusionOk="0">
                    <a:moveTo>
                      <a:pt x="8873" y="1"/>
                    </a:moveTo>
                    <a:lnTo>
                      <a:pt x="1" y="116305"/>
                    </a:lnTo>
                    <a:lnTo>
                      <a:pt x="440" y="116349"/>
                    </a:lnTo>
                    <a:lnTo>
                      <a:pt x="9312" y="45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4192555" y="1139061"/>
                <a:ext cx="212012" cy="253712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16701" extrusionOk="0">
                    <a:moveTo>
                      <a:pt x="9312" y="1"/>
                    </a:moveTo>
                    <a:lnTo>
                      <a:pt x="1" y="116657"/>
                    </a:lnTo>
                    <a:lnTo>
                      <a:pt x="440" y="116700"/>
                    </a:lnTo>
                    <a:lnTo>
                      <a:pt x="9751" y="45"/>
                    </a:lnTo>
                    <a:lnTo>
                      <a:pt x="9312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3931888" y="1121886"/>
                <a:ext cx="202446" cy="2529468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49" extrusionOk="0">
                    <a:moveTo>
                      <a:pt x="8872" y="0"/>
                    </a:moveTo>
                    <a:lnTo>
                      <a:pt x="0" y="116348"/>
                    </a:lnTo>
                    <a:lnTo>
                      <a:pt x="439" y="116348"/>
                    </a:lnTo>
                    <a:lnTo>
                      <a:pt x="9311" y="44"/>
                    </a:lnTo>
                    <a:lnTo>
                      <a:pt x="8872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3682657" y="1102777"/>
                <a:ext cx="202446" cy="2529489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50" extrusionOk="0">
                    <a:moveTo>
                      <a:pt x="8829" y="1"/>
                    </a:moveTo>
                    <a:lnTo>
                      <a:pt x="0" y="116349"/>
                    </a:lnTo>
                    <a:lnTo>
                      <a:pt x="440" y="116349"/>
                    </a:lnTo>
                    <a:lnTo>
                      <a:pt x="9312" y="45"/>
                    </a:lnTo>
                    <a:lnTo>
                      <a:pt x="8829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3431534" y="1083689"/>
                <a:ext cx="202446" cy="2529468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49" extrusionOk="0">
                    <a:moveTo>
                      <a:pt x="8872" y="0"/>
                    </a:moveTo>
                    <a:lnTo>
                      <a:pt x="0" y="116349"/>
                    </a:lnTo>
                    <a:lnTo>
                      <a:pt x="439" y="116349"/>
                    </a:lnTo>
                    <a:lnTo>
                      <a:pt x="9311" y="44"/>
                    </a:lnTo>
                    <a:lnTo>
                      <a:pt x="8872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3181346" y="1064579"/>
                <a:ext cx="202446" cy="2529489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50" extrusionOk="0">
                    <a:moveTo>
                      <a:pt x="8873" y="1"/>
                    </a:moveTo>
                    <a:lnTo>
                      <a:pt x="1" y="116349"/>
                    </a:lnTo>
                    <a:lnTo>
                      <a:pt x="484" y="116349"/>
                    </a:lnTo>
                    <a:lnTo>
                      <a:pt x="9312" y="45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2932137" y="1045491"/>
                <a:ext cx="202446" cy="253042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6393" extrusionOk="0">
                    <a:moveTo>
                      <a:pt x="8828" y="0"/>
                    </a:moveTo>
                    <a:lnTo>
                      <a:pt x="0" y="116349"/>
                    </a:lnTo>
                    <a:lnTo>
                      <a:pt x="439" y="116393"/>
                    </a:lnTo>
                    <a:lnTo>
                      <a:pt x="9311" y="44"/>
                    </a:lnTo>
                    <a:lnTo>
                      <a:pt x="8828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2765019" y="3553935"/>
                <a:ext cx="3354492" cy="265471"/>
              </a:xfrm>
              <a:custGeom>
                <a:avLst/>
                <a:gdLst/>
                <a:ahLst/>
                <a:cxnLst/>
                <a:rect l="l" t="t" r="r" b="b"/>
                <a:pathLst>
                  <a:path w="154298" h="12211" extrusionOk="0">
                    <a:moveTo>
                      <a:pt x="1" y="0"/>
                    </a:moveTo>
                    <a:lnTo>
                      <a:pt x="1" y="440"/>
                    </a:lnTo>
                    <a:lnTo>
                      <a:pt x="154253" y="12211"/>
                    </a:lnTo>
                    <a:lnTo>
                      <a:pt x="154297" y="117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2762171" y="3583546"/>
                <a:ext cx="3354470" cy="265471"/>
              </a:xfrm>
              <a:custGeom>
                <a:avLst/>
                <a:gdLst/>
                <a:ahLst/>
                <a:cxnLst/>
                <a:rect l="l" t="t" r="r" b="b"/>
                <a:pathLst>
                  <a:path w="154297" h="12211" extrusionOk="0">
                    <a:moveTo>
                      <a:pt x="44" y="0"/>
                    </a:moveTo>
                    <a:lnTo>
                      <a:pt x="0" y="439"/>
                    </a:lnTo>
                    <a:lnTo>
                      <a:pt x="154253" y="12210"/>
                    </a:lnTo>
                    <a:lnTo>
                      <a:pt x="154297" y="1177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5494041" y="1168672"/>
                <a:ext cx="43959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31" extrusionOk="0">
                    <a:moveTo>
                      <a:pt x="1406" y="0"/>
                    </a:moveTo>
                    <a:cubicBezTo>
                      <a:pt x="1055" y="0"/>
                      <a:pt x="704" y="264"/>
                      <a:pt x="704" y="615"/>
                    </a:cubicBezTo>
                    <a:lnTo>
                      <a:pt x="45" y="9224"/>
                    </a:lnTo>
                    <a:cubicBezTo>
                      <a:pt x="1" y="9575"/>
                      <a:pt x="264" y="9883"/>
                      <a:pt x="660" y="9927"/>
                    </a:cubicBezTo>
                    <a:cubicBezTo>
                      <a:pt x="682" y="9929"/>
                      <a:pt x="705" y="9931"/>
                      <a:pt x="727" y="9931"/>
                    </a:cubicBezTo>
                    <a:cubicBezTo>
                      <a:pt x="1049" y="9931"/>
                      <a:pt x="1321" y="9640"/>
                      <a:pt x="1362" y="9312"/>
                    </a:cubicBezTo>
                    <a:lnTo>
                      <a:pt x="2021" y="747"/>
                    </a:lnTo>
                    <a:cubicBezTo>
                      <a:pt x="2021" y="352"/>
                      <a:pt x="1758" y="44"/>
                      <a:pt x="1406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5455843" y="1165802"/>
                <a:ext cx="43959" cy="215816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27" extrusionOk="0">
                    <a:moveTo>
                      <a:pt x="1362" y="1"/>
                    </a:moveTo>
                    <a:cubicBezTo>
                      <a:pt x="1011" y="1"/>
                      <a:pt x="704" y="264"/>
                      <a:pt x="660" y="615"/>
                    </a:cubicBezTo>
                    <a:lnTo>
                      <a:pt x="1" y="9224"/>
                    </a:lnTo>
                    <a:cubicBezTo>
                      <a:pt x="1" y="9575"/>
                      <a:pt x="264" y="9927"/>
                      <a:pt x="660" y="9927"/>
                    </a:cubicBezTo>
                    <a:cubicBezTo>
                      <a:pt x="1011" y="9927"/>
                      <a:pt x="1319" y="9663"/>
                      <a:pt x="1319" y="9312"/>
                    </a:cubicBezTo>
                    <a:lnTo>
                      <a:pt x="1977" y="703"/>
                    </a:lnTo>
                    <a:cubicBezTo>
                      <a:pt x="2021" y="352"/>
                      <a:pt x="1758" y="44"/>
                      <a:pt x="1362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5243875" y="1149562"/>
                <a:ext cx="44894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2" extrusionOk="0">
                    <a:moveTo>
                      <a:pt x="1406" y="1"/>
                    </a:moveTo>
                    <a:cubicBezTo>
                      <a:pt x="1054" y="1"/>
                      <a:pt x="703" y="264"/>
                      <a:pt x="703" y="616"/>
                    </a:cubicBezTo>
                    <a:lnTo>
                      <a:pt x="44" y="9224"/>
                    </a:lnTo>
                    <a:cubicBezTo>
                      <a:pt x="0" y="9576"/>
                      <a:pt x="264" y="9883"/>
                      <a:pt x="659" y="9927"/>
                    </a:cubicBezTo>
                    <a:cubicBezTo>
                      <a:pt x="682" y="9930"/>
                      <a:pt x="704" y="9931"/>
                      <a:pt x="726" y="9931"/>
                    </a:cubicBezTo>
                    <a:cubicBezTo>
                      <a:pt x="1049" y="9931"/>
                      <a:pt x="1321" y="9641"/>
                      <a:pt x="1362" y="9312"/>
                    </a:cubicBezTo>
                    <a:lnTo>
                      <a:pt x="2021" y="748"/>
                    </a:lnTo>
                    <a:cubicBezTo>
                      <a:pt x="2065" y="352"/>
                      <a:pt x="1757" y="45"/>
                      <a:pt x="1406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5205677" y="1146605"/>
                <a:ext cx="43937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2" extrusionOk="0">
                    <a:moveTo>
                      <a:pt x="1331" y="1"/>
                    </a:moveTo>
                    <a:cubicBezTo>
                      <a:pt x="972" y="1"/>
                      <a:pt x="700" y="291"/>
                      <a:pt x="659" y="620"/>
                    </a:cubicBezTo>
                    <a:lnTo>
                      <a:pt x="0" y="9229"/>
                    </a:lnTo>
                    <a:cubicBezTo>
                      <a:pt x="0" y="9580"/>
                      <a:pt x="264" y="9887"/>
                      <a:pt x="615" y="9931"/>
                    </a:cubicBezTo>
                    <a:cubicBezTo>
                      <a:pt x="1011" y="9931"/>
                      <a:pt x="1318" y="9668"/>
                      <a:pt x="1362" y="9316"/>
                    </a:cubicBezTo>
                    <a:lnTo>
                      <a:pt x="2021" y="708"/>
                    </a:lnTo>
                    <a:cubicBezTo>
                      <a:pt x="2021" y="356"/>
                      <a:pt x="1757" y="49"/>
                      <a:pt x="1406" y="5"/>
                    </a:cubicBezTo>
                    <a:cubicBezTo>
                      <a:pt x="1381" y="2"/>
                      <a:pt x="1355" y="1"/>
                      <a:pt x="1331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5004187" y="1131343"/>
                <a:ext cx="43959" cy="21599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35" extrusionOk="0">
                    <a:moveTo>
                      <a:pt x="1331" y="0"/>
                    </a:moveTo>
                    <a:cubicBezTo>
                      <a:pt x="973" y="0"/>
                      <a:pt x="701" y="290"/>
                      <a:pt x="660" y="619"/>
                    </a:cubicBezTo>
                    <a:lnTo>
                      <a:pt x="45" y="9184"/>
                    </a:lnTo>
                    <a:cubicBezTo>
                      <a:pt x="1" y="9579"/>
                      <a:pt x="265" y="9887"/>
                      <a:pt x="616" y="9931"/>
                    </a:cubicBezTo>
                    <a:cubicBezTo>
                      <a:pt x="638" y="9933"/>
                      <a:pt x="661" y="9935"/>
                      <a:pt x="683" y="9935"/>
                    </a:cubicBezTo>
                    <a:cubicBezTo>
                      <a:pt x="1006" y="9935"/>
                      <a:pt x="1278" y="9645"/>
                      <a:pt x="1319" y="9316"/>
                    </a:cubicBezTo>
                    <a:lnTo>
                      <a:pt x="2021" y="707"/>
                    </a:lnTo>
                    <a:cubicBezTo>
                      <a:pt x="2021" y="356"/>
                      <a:pt x="1758" y="48"/>
                      <a:pt x="1406" y="4"/>
                    </a:cubicBezTo>
                    <a:cubicBezTo>
                      <a:pt x="1381" y="2"/>
                      <a:pt x="1356" y="0"/>
                      <a:pt x="1331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4965055" y="1128474"/>
                <a:ext cx="43937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1" extrusionOk="0">
                    <a:moveTo>
                      <a:pt x="1331" y="0"/>
                    </a:moveTo>
                    <a:cubicBezTo>
                      <a:pt x="972" y="0"/>
                      <a:pt x="700" y="291"/>
                      <a:pt x="659" y="619"/>
                    </a:cubicBezTo>
                    <a:lnTo>
                      <a:pt x="44" y="9184"/>
                    </a:lnTo>
                    <a:cubicBezTo>
                      <a:pt x="0" y="9579"/>
                      <a:pt x="264" y="9887"/>
                      <a:pt x="659" y="9931"/>
                    </a:cubicBezTo>
                    <a:cubicBezTo>
                      <a:pt x="1010" y="9931"/>
                      <a:pt x="1318" y="9667"/>
                      <a:pt x="1362" y="9316"/>
                    </a:cubicBezTo>
                    <a:lnTo>
                      <a:pt x="2021" y="707"/>
                    </a:lnTo>
                    <a:cubicBezTo>
                      <a:pt x="2021" y="356"/>
                      <a:pt x="1757" y="49"/>
                      <a:pt x="1406" y="5"/>
                    </a:cubicBezTo>
                    <a:cubicBezTo>
                      <a:pt x="1380" y="2"/>
                      <a:pt x="1355" y="0"/>
                      <a:pt x="1331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4753064" y="1112234"/>
                <a:ext cx="44894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2" extrusionOk="0">
                    <a:moveTo>
                      <a:pt x="1339" y="1"/>
                    </a:moveTo>
                    <a:cubicBezTo>
                      <a:pt x="1016" y="1"/>
                      <a:pt x="744" y="291"/>
                      <a:pt x="703" y="620"/>
                    </a:cubicBezTo>
                    <a:lnTo>
                      <a:pt x="45" y="9228"/>
                    </a:lnTo>
                    <a:cubicBezTo>
                      <a:pt x="1" y="9580"/>
                      <a:pt x="308" y="9887"/>
                      <a:pt x="659" y="9931"/>
                    </a:cubicBezTo>
                    <a:cubicBezTo>
                      <a:pt x="1011" y="9931"/>
                      <a:pt x="1362" y="9668"/>
                      <a:pt x="1362" y="9316"/>
                    </a:cubicBezTo>
                    <a:lnTo>
                      <a:pt x="2021" y="708"/>
                    </a:lnTo>
                    <a:cubicBezTo>
                      <a:pt x="2065" y="356"/>
                      <a:pt x="1757" y="49"/>
                      <a:pt x="1406" y="5"/>
                    </a:cubicBezTo>
                    <a:cubicBezTo>
                      <a:pt x="1383" y="2"/>
                      <a:pt x="1361" y="1"/>
                      <a:pt x="133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4714867" y="1109364"/>
                <a:ext cx="44916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9932" extrusionOk="0">
                    <a:moveTo>
                      <a:pt x="1339" y="1"/>
                    </a:moveTo>
                    <a:cubicBezTo>
                      <a:pt x="1016" y="1"/>
                      <a:pt x="745" y="291"/>
                      <a:pt x="703" y="620"/>
                    </a:cubicBezTo>
                    <a:lnTo>
                      <a:pt x="45" y="9229"/>
                    </a:lnTo>
                    <a:cubicBezTo>
                      <a:pt x="1" y="9580"/>
                      <a:pt x="308" y="9888"/>
                      <a:pt x="660" y="9931"/>
                    </a:cubicBezTo>
                    <a:cubicBezTo>
                      <a:pt x="1011" y="9931"/>
                      <a:pt x="1362" y="9668"/>
                      <a:pt x="1362" y="9317"/>
                    </a:cubicBezTo>
                    <a:lnTo>
                      <a:pt x="2021" y="708"/>
                    </a:lnTo>
                    <a:cubicBezTo>
                      <a:pt x="2065" y="357"/>
                      <a:pt x="1802" y="49"/>
                      <a:pt x="1406" y="5"/>
                    </a:cubicBezTo>
                    <a:cubicBezTo>
                      <a:pt x="1384" y="2"/>
                      <a:pt x="1361" y="1"/>
                      <a:pt x="133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4512442" y="1094080"/>
                <a:ext cx="43937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2" extrusionOk="0">
                    <a:moveTo>
                      <a:pt x="1321" y="1"/>
                    </a:moveTo>
                    <a:cubicBezTo>
                      <a:pt x="967" y="1"/>
                      <a:pt x="703" y="254"/>
                      <a:pt x="703" y="620"/>
                    </a:cubicBezTo>
                    <a:lnTo>
                      <a:pt x="44" y="9185"/>
                    </a:lnTo>
                    <a:cubicBezTo>
                      <a:pt x="0" y="9580"/>
                      <a:pt x="308" y="9932"/>
                      <a:pt x="703" y="9932"/>
                    </a:cubicBezTo>
                    <a:cubicBezTo>
                      <a:pt x="1054" y="9932"/>
                      <a:pt x="1362" y="9668"/>
                      <a:pt x="1362" y="9273"/>
                    </a:cubicBezTo>
                    <a:lnTo>
                      <a:pt x="2021" y="708"/>
                    </a:lnTo>
                    <a:cubicBezTo>
                      <a:pt x="2021" y="313"/>
                      <a:pt x="1757" y="5"/>
                      <a:pt x="1406" y="5"/>
                    </a:cubicBezTo>
                    <a:cubicBezTo>
                      <a:pt x="1377" y="2"/>
                      <a:pt x="1349" y="1"/>
                      <a:pt x="1321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4474245" y="1091211"/>
                <a:ext cx="44894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2" extrusionOk="0">
                    <a:moveTo>
                      <a:pt x="1329" y="1"/>
                    </a:moveTo>
                    <a:cubicBezTo>
                      <a:pt x="1005" y="1"/>
                      <a:pt x="703" y="254"/>
                      <a:pt x="703" y="621"/>
                    </a:cubicBezTo>
                    <a:lnTo>
                      <a:pt x="44" y="9185"/>
                    </a:lnTo>
                    <a:cubicBezTo>
                      <a:pt x="0" y="9537"/>
                      <a:pt x="264" y="9888"/>
                      <a:pt x="615" y="9932"/>
                    </a:cubicBezTo>
                    <a:cubicBezTo>
                      <a:pt x="1011" y="9932"/>
                      <a:pt x="1318" y="9668"/>
                      <a:pt x="1362" y="9317"/>
                    </a:cubicBezTo>
                    <a:lnTo>
                      <a:pt x="2021" y="752"/>
                    </a:lnTo>
                    <a:cubicBezTo>
                      <a:pt x="2065" y="357"/>
                      <a:pt x="1757" y="6"/>
                      <a:pt x="1406" y="6"/>
                    </a:cubicBezTo>
                    <a:cubicBezTo>
                      <a:pt x="1380" y="2"/>
                      <a:pt x="1355" y="1"/>
                      <a:pt x="132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4233622" y="1073079"/>
                <a:ext cx="43937" cy="215077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893" extrusionOk="0">
                    <a:moveTo>
                      <a:pt x="1329" y="0"/>
                    </a:moveTo>
                    <a:cubicBezTo>
                      <a:pt x="1005" y="0"/>
                      <a:pt x="703" y="254"/>
                      <a:pt x="703" y="620"/>
                    </a:cubicBezTo>
                    <a:lnTo>
                      <a:pt x="44" y="9185"/>
                    </a:lnTo>
                    <a:cubicBezTo>
                      <a:pt x="0" y="9536"/>
                      <a:pt x="264" y="9887"/>
                      <a:pt x="659" y="9887"/>
                    </a:cubicBezTo>
                    <a:cubicBezTo>
                      <a:pt x="685" y="9891"/>
                      <a:pt x="710" y="9892"/>
                      <a:pt x="735" y="9892"/>
                    </a:cubicBezTo>
                    <a:cubicBezTo>
                      <a:pt x="1054" y="9892"/>
                      <a:pt x="1321" y="9639"/>
                      <a:pt x="1362" y="9273"/>
                    </a:cubicBezTo>
                    <a:lnTo>
                      <a:pt x="2021" y="708"/>
                    </a:lnTo>
                    <a:cubicBezTo>
                      <a:pt x="2021" y="357"/>
                      <a:pt x="1757" y="5"/>
                      <a:pt x="1406" y="5"/>
                    </a:cubicBezTo>
                    <a:cubicBezTo>
                      <a:pt x="1380" y="2"/>
                      <a:pt x="1354" y="0"/>
                      <a:pt x="1329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4195425" y="1070210"/>
                <a:ext cx="43937" cy="215077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893" extrusionOk="0">
                    <a:moveTo>
                      <a:pt x="1321" y="1"/>
                    </a:moveTo>
                    <a:cubicBezTo>
                      <a:pt x="967" y="1"/>
                      <a:pt x="700" y="254"/>
                      <a:pt x="659" y="620"/>
                    </a:cubicBezTo>
                    <a:lnTo>
                      <a:pt x="44" y="9185"/>
                    </a:lnTo>
                    <a:cubicBezTo>
                      <a:pt x="0" y="9536"/>
                      <a:pt x="264" y="9888"/>
                      <a:pt x="659" y="9888"/>
                    </a:cubicBezTo>
                    <a:cubicBezTo>
                      <a:pt x="685" y="9891"/>
                      <a:pt x="710" y="9893"/>
                      <a:pt x="735" y="9893"/>
                    </a:cubicBezTo>
                    <a:cubicBezTo>
                      <a:pt x="1054" y="9893"/>
                      <a:pt x="1321" y="9639"/>
                      <a:pt x="1362" y="9273"/>
                    </a:cubicBezTo>
                    <a:lnTo>
                      <a:pt x="2021" y="708"/>
                    </a:lnTo>
                    <a:cubicBezTo>
                      <a:pt x="2021" y="313"/>
                      <a:pt x="1757" y="5"/>
                      <a:pt x="1406" y="5"/>
                    </a:cubicBezTo>
                    <a:cubicBezTo>
                      <a:pt x="1377" y="2"/>
                      <a:pt x="1349" y="1"/>
                      <a:pt x="1321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4012088" y="1055904"/>
                <a:ext cx="44894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1" extrusionOk="0">
                    <a:moveTo>
                      <a:pt x="1339" y="0"/>
                    </a:moveTo>
                    <a:cubicBezTo>
                      <a:pt x="1016" y="0"/>
                      <a:pt x="744" y="291"/>
                      <a:pt x="703" y="619"/>
                    </a:cubicBezTo>
                    <a:lnTo>
                      <a:pt x="44" y="9184"/>
                    </a:lnTo>
                    <a:cubicBezTo>
                      <a:pt x="0" y="9579"/>
                      <a:pt x="308" y="9887"/>
                      <a:pt x="659" y="9931"/>
                    </a:cubicBezTo>
                    <a:cubicBezTo>
                      <a:pt x="1011" y="9931"/>
                      <a:pt x="1362" y="9667"/>
                      <a:pt x="1362" y="9316"/>
                    </a:cubicBezTo>
                    <a:lnTo>
                      <a:pt x="2021" y="707"/>
                    </a:lnTo>
                    <a:cubicBezTo>
                      <a:pt x="2065" y="356"/>
                      <a:pt x="1801" y="48"/>
                      <a:pt x="1406" y="5"/>
                    </a:cubicBezTo>
                    <a:cubicBezTo>
                      <a:pt x="1383" y="2"/>
                      <a:pt x="1361" y="0"/>
                      <a:pt x="1339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3973890" y="1053035"/>
                <a:ext cx="43937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2" extrusionOk="0">
                    <a:moveTo>
                      <a:pt x="1338" y="1"/>
                    </a:moveTo>
                    <a:cubicBezTo>
                      <a:pt x="1011" y="1"/>
                      <a:pt x="703" y="291"/>
                      <a:pt x="703" y="620"/>
                    </a:cubicBezTo>
                    <a:lnTo>
                      <a:pt x="44" y="9184"/>
                    </a:lnTo>
                    <a:cubicBezTo>
                      <a:pt x="1" y="9580"/>
                      <a:pt x="264" y="9887"/>
                      <a:pt x="659" y="9931"/>
                    </a:cubicBezTo>
                    <a:cubicBezTo>
                      <a:pt x="1011" y="9931"/>
                      <a:pt x="1318" y="9668"/>
                      <a:pt x="1362" y="9316"/>
                    </a:cubicBezTo>
                    <a:lnTo>
                      <a:pt x="2021" y="708"/>
                    </a:lnTo>
                    <a:cubicBezTo>
                      <a:pt x="2021" y="356"/>
                      <a:pt x="1757" y="49"/>
                      <a:pt x="1406" y="5"/>
                    </a:cubicBezTo>
                    <a:cubicBezTo>
                      <a:pt x="1383" y="2"/>
                      <a:pt x="1361" y="1"/>
                      <a:pt x="1338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3762857" y="1036795"/>
                <a:ext cx="43959" cy="21592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32" extrusionOk="0">
                    <a:moveTo>
                      <a:pt x="1331" y="1"/>
                    </a:moveTo>
                    <a:cubicBezTo>
                      <a:pt x="973" y="1"/>
                      <a:pt x="701" y="291"/>
                      <a:pt x="660" y="620"/>
                    </a:cubicBezTo>
                    <a:lnTo>
                      <a:pt x="45" y="9185"/>
                    </a:lnTo>
                    <a:cubicBezTo>
                      <a:pt x="1" y="9580"/>
                      <a:pt x="264" y="9887"/>
                      <a:pt x="660" y="9931"/>
                    </a:cubicBezTo>
                    <a:cubicBezTo>
                      <a:pt x="1011" y="9931"/>
                      <a:pt x="1319" y="9668"/>
                      <a:pt x="1362" y="9316"/>
                    </a:cubicBezTo>
                    <a:lnTo>
                      <a:pt x="2021" y="708"/>
                    </a:lnTo>
                    <a:cubicBezTo>
                      <a:pt x="2021" y="356"/>
                      <a:pt x="1758" y="49"/>
                      <a:pt x="1406" y="5"/>
                    </a:cubicBezTo>
                    <a:cubicBezTo>
                      <a:pt x="1381" y="2"/>
                      <a:pt x="1356" y="1"/>
                      <a:pt x="1331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3723724" y="1033947"/>
                <a:ext cx="44894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1" extrusionOk="0">
                    <a:moveTo>
                      <a:pt x="1338" y="0"/>
                    </a:moveTo>
                    <a:cubicBezTo>
                      <a:pt x="1010" y="0"/>
                      <a:pt x="703" y="290"/>
                      <a:pt x="703" y="619"/>
                    </a:cubicBezTo>
                    <a:lnTo>
                      <a:pt x="44" y="9184"/>
                    </a:lnTo>
                    <a:cubicBezTo>
                      <a:pt x="0" y="9579"/>
                      <a:pt x="264" y="9887"/>
                      <a:pt x="659" y="9931"/>
                    </a:cubicBezTo>
                    <a:cubicBezTo>
                      <a:pt x="1010" y="9931"/>
                      <a:pt x="1318" y="9667"/>
                      <a:pt x="1362" y="9316"/>
                    </a:cubicBezTo>
                    <a:lnTo>
                      <a:pt x="2020" y="707"/>
                    </a:lnTo>
                    <a:cubicBezTo>
                      <a:pt x="2064" y="356"/>
                      <a:pt x="1757" y="48"/>
                      <a:pt x="1406" y="4"/>
                    </a:cubicBezTo>
                    <a:cubicBezTo>
                      <a:pt x="1383" y="2"/>
                      <a:pt x="1360" y="0"/>
                      <a:pt x="1338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3492646" y="1016728"/>
                <a:ext cx="44894" cy="215077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893" extrusionOk="0">
                    <a:moveTo>
                      <a:pt x="1329" y="1"/>
                    </a:moveTo>
                    <a:cubicBezTo>
                      <a:pt x="1011" y="1"/>
                      <a:pt x="744" y="254"/>
                      <a:pt x="703" y="621"/>
                    </a:cubicBezTo>
                    <a:lnTo>
                      <a:pt x="44" y="9185"/>
                    </a:lnTo>
                    <a:cubicBezTo>
                      <a:pt x="0" y="9537"/>
                      <a:pt x="308" y="9844"/>
                      <a:pt x="659" y="9888"/>
                    </a:cubicBezTo>
                    <a:cubicBezTo>
                      <a:pt x="685" y="9891"/>
                      <a:pt x="710" y="9893"/>
                      <a:pt x="735" y="9893"/>
                    </a:cubicBezTo>
                    <a:cubicBezTo>
                      <a:pt x="1054" y="9893"/>
                      <a:pt x="1321" y="9640"/>
                      <a:pt x="1362" y="9273"/>
                    </a:cubicBezTo>
                    <a:lnTo>
                      <a:pt x="2020" y="709"/>
                    </a:lnTo>
                    <a:cubicBezTo>
                      <a:pt x="2064" y="313"/>
                      <a:pt x="1757" y="6"/>
                      <a:pt x="1406" y="6"/>
                    </a:cubicBezTo>
                    <a:cubicBezTo>
                      <a:pt x="1380" y="3"/>
                      <a:pt x="1355" y="1"/>
                      <a:pt x="132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3454448" y="1013032"/>
                <a:ext cx="43937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1" extrusionOk="0">
                    <a:moveTo>
                      <a:pt x="1406" y="0"/>
                    </a:moveTo>
                    <a:cubicBezTo>
                      <a:pt x="1054" y="0"/>
                      <a:pt x="703" y="264"/>
                      <a:pt x="703" y="615"/>
                    </a:cubicBezTo>
                    <a:lnTo>
                      <a:pt x="44" y="9224"/>
                    </a:lnTo>
                    <a:cubicBezTo>
                      <a:pt x="0" y="9575"/>
                      <a:pt x="264" y="9882"/>
                      <a:pt x="659" y="9926"/>
                    </a:cubicBezTo>
                    <a:cubicBezTo>
                      <a:pt x="682" y="9929"/>
                      <a:pt x="704" y="9931"/>
                      <a:pt x="726" y="9931"/>
                    </a:cubicBezTo>
                    <a:cubicBezTo>
                      <a:pt x="1049" y="9931"/>
                      <a:pt x="1321" y="9640"/>
                      <a:pt x="1362" y="9311"/>
                    </a:cubicBezTo>
                    <a:lnTo>
                      <a:pt x="2021" y="747"/>
                    </a:lnTo>
                    <a:cubicBezTo>
                      <a:pt x="2021" y="351"/>
                      <a:pt x="1757" y="44"/>
                      <a:pt x="1406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3223370" y="995749"/>
                <a:ext cx="44894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31" extrusionOk="0">
                    <a:moveTo>
                      <a:pt x="1331" y="0"/>
                    </a:moveTo>
                    <a:cubicBezTo>
                      <a:pt x="972" y="0"/>
                      <a:pt x="703" y="291"/>
                      <a:pt x="703" y="619"/>
                    </a:cubicBezTo>
                    <a:lnTo>
                      <a:pt x="44" y="9184"/>
                    </a:lnTo>
                    <a:cubicBezTo>
                      <a:pt x="0" y="9579"/>
                      <a:pt x="308" y="9887"/>
                      <a:pt x="703" y="9931"/>
                    </a:cubicBezTo>
                    <a:cubicBezTo>
                      <a:pt x="1054" y="9931"/>
                      <a:pt x="1318" y="9667"/>
                      <a:pt x="1362" y="9316"/>
                    </a:cubicBezTo>
                    <a:lnTo>
                      <a:pt x="2021" y="751"/>
                    </a:lnTo>
                    <a:cubicBezTo>
                      <a:pt x="2064" y="356"/>
                      <a:pt x="1757" y="48"/>
                      <a:pt x="1406" y="4"/>
                    </a:cubicBezTo>
                    <a:cubicBezTo>
                      <a:pt x="1380" y="2"/>
                      <a:pt x="1355" y="0"/>
                      <a:pt x="1331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3185172" y="992879"/>
                <a:ext cx="43937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9931" extrusionOk="0">
                    <a:moveTo>
                      <a:pt x="1331" y="1"/>
                    </a:moveTo>
                    <a:cubicBezTo>
                      <a:pt x="972" y="1"/>
                      <a:pt x="703" y="291"/>
                      <a:pt x="703" y="620"/>
                    </a:cubicBezTo>
                    <a:lnTo>
                      <a:pt x="44" y="9184"/>
                    </a:lnTo>
                    <a:cubicBezTo>
                      <a:pt x="0" y="9580"/>
                      <a:pt x="264" y="9887"/>
                      <a:pt x="615" y="9931"/>
                    </a:cubicBezTo>
                    <a:cubicBezTo>
                      <a:pt x="1011" y="9931"/>
                      <a:pt x="1318" y="9667"/>
                      <a:pt x="1362" y="9316"/>
                    </a:cubicBezTo>
                    <a:lnTo>
                      <a:pt x="2021" y="707"/>
                    </a:lnTo>
                    <a:cubicBezTo>
                      <a:pt x="2021" y="356"/>
                      <a:pt x="1757" y="49"/>
                      <a:pt x="1406" y="5"/>
                    </a:cubicBezTo>
                    <a:cubicBezTo>
                      <a:pt x="1380" y="2"/>
                      <a:pt x="1355" y="1"/>
                      <a:pt x="1331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3" name="Google Shape;1123;p32"/>
              <p:cNvGrpSpPr/>
              <p:nvPr/>
            </p:nvGrpSpPr>
            <p:grpSpPr>
              <a:xfrm>
                <a:off x="5680247" y="1184803"/>
                <a:ext cx="107919" cy="246621"/>
                <a:chOff x="5680247" y="1184803"/>
                <a:chExt cx="107919" cy="246621"/>
              </a:xfrm>
            </p:grpSpPr>
            <p:sp>
              <p:nvSpPr>
                <p:cNvPr id="1124" name="Google Shape;1124;p32"/>
                <p:cNvSpPr/>
                <p:nvPr/>
              </p:nvSpPr>
              <p:spPr>
                <a:xfrm>
                  <a:off x="5680247" y="1342986"/>
                  <a:ext cx="105178" cy="8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8" h="4068" extrusionOk="0">
                      <a:moveTo>
                        <a:pt x="2706" y="0"/>
                      </a:moveTo>
                      <a:cubicBezTo>
                        <a:pt x="2247" y="0"/>
                        <a:pt x="1774" y="155"/>
                        <a:pt x="1362" y="503"/>
                      </a:cubicBezTo>
                      <a:cubicBezTo>
                        <a:pt x="0" y="1689"/>
                        <a:pt x="791" y="3973"/>
                        <a:pt x="2592" y="4061"/>
                      </a:cubicBezTo>
                      <a:cubicBezTo>
                        <a:pt x="2645" y="4065"/>
                        <a:pt x="2698" y="4067"/>
                        <a:pt x="2750" y="4067"/>
                      </a:cubicBezTo>
                      <a:cubicBezTo>
                        <a:pt x="3781" y="4067"/>
                        <a:pt x="4660" y="3259"/>
                        <a:pt x="4744" y="2172"/>
                      </a:cubicBezTo>
                      <a:cubicBezTo>
                        <a:pt x="4837" y="900"/>
                        <a:pt x="3812" y="0"/>
                        <a:pt x="2706" y="0"/>
                      </a:cubicBezTo>
                      <a:close/>
                    </a:path>
                  </a:pathLst>
                </a:custGeom>
                <a:solidFill>
                  <a:srgbClr val="2229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2"/>
                <p:cNvSpPr/>
                <p:nvPr/>
              </p:nvSpPr>
              <p:spPr>
                <a:xfrm>
                  <a:off x="5744229" y="1187760"/>
                  <a:ext cx="43937" cy="215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" h="9928" extrusionOk="0">
                      <a:moveTo>
                        <a:pt x="1406" y="1"/>
                      </a:moveTo>
                      <a:cubicBezTo>
                        <a:pt x="1010" y="1"/>
                        <a:pt x="703" y="264"/>
                        <a:pt x="659" y="616"/>
                      </a:cubicBezTo>
                      <a:lnTo>
                        <a:pt x="44" y="9224"/>
                      </a:lnTo>
                      <a:cubicBezTo>
                        <a:pt x="0" y="9576"/>
                        <a:pt x="264" y="9883"/>
                        <a:pt x="659" y="9927"/>
                      </a:cubicBezTo>
                      <a:cubicBezTo>
                        <a:pt x="1010" y="9927"/>
                        <a:pt x="1318" y="9663"/>
                        <a:pt x="1362" y="9312"/>
                      </a:cubicBezTo>
                      <a:lnTo>
                        <a:pt x="2021" y="703"/>
                      </a:lnTo>
                      <a:cubicBezTo>
                        <a:pt x="2021" y="352"/>
                        <a:pt x="1757" y="45"/>
                        <a:pt x="1406" y="1"/>
                      </a:cubicBezTo>
                      <a:close/>
                    </a:path>
                  </a:pathLst>
                </a:custGeom>
                <a:solidFill>
                  <a:srgbClr val="F8B4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2"/>
                <p:cNvSpPr/>
                <p:nvPr/>
              </p:nvSpPr>
              <p:spPr>
                <a:xfrm>
                  <a:off x="5706031" y="1184803"/>
                  <a:ext cx="43937" cy="21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" h="9932" extrusionOk="0">
                      <a:moveTo>
                        <a:pt x="1331" y="1"/>
                      </a:moveTo>
                      <a:cubicBezTo>
                        <a:pt x="972" y="1"/>
                        <a:pt x="703" y="291"/>
                        <a:pt x="703" y="620"/>
                      </a:cubicBezTo>
                      <a:lnTo>
                        <a:pt x="0" y="9228"/>
                      </a:lnTo>
                      <a:cubicBezTo>
                        <a:pt x="0" y="9580"/>
                        <a:pt x="264" y="9887"/>
                        <a:pt x="659" y="9931"/>
                      </a:cubicBezTo>
                      <a:cubicBezTo>
                        <a:pt x="1011" y="9931"/>
                        <a:pt x="1318" y="9668"/>
                        <a:pt x="1362" y="9316"/>
                      </a:cubicBezTo>
                      <a:lnTo>
                        <a:pt x="2021" y="708"/>
                      </a:lnTo>
                      <a:cubicBezTo>
                        <a:pt x="2021" y="356"/>
                        <a:pt x="1757" y="49"/>
                        <a:pt x="1406" y="5"/>
                      </a:cubicBezTo>
                      <a:cubicBezTo>
                        <a:pt x="1380" y="2"/>
                        <a:pt x="1355" y="1"/>
                        <a:pt x="1331" y="1"/>
                      </a:cubicBezTo>
                      <a:close/>
                    </a:path>
                  </a:pathLst>
                </a:custGeom>
                <a:solidFill>
                  <a:srgbClr val="F8B4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7" name="Google Shape;1127;p32"/>
            <p:cNvGrpSpPr/>
            <p:nvPr/>
          </p:nvGrpSpPr>
          <p:grpSpPr>
            <a:xfrm>
              <a:off x="5589382" y="3454309"/>
              <a:ext cx="1656240" cy="1076533"/>
              <a:chOff x="2998249" y="3448495"/>
              <a:chExt cx="2134880" cy="1387643"/>
            </a:xfrm>
          </p:grpSpPr>
          <p:sp>
            <p:nvSpPr>
              <p:cNvPr id="1128" name="Google Shape;1128;p32"/>
              <p:cNvSpPr/>
              <p:nvPr/>
            </p:nvSpPr>
            <p:spPr>
              <a:xfrm>
                <a:off x="3135518" y="4033288"/>
                <a:ext cx="1081887" cy="802849"/>
              </a:xfrm>
              <a:custGeom>
                <a:avLst/>
                <a:gdLst/>
                <a:ahLst/>
                <a:cxnLst/>
                <a:rect l="l" t="t" r="r" b="b"/>
                <a:pathLst>
                  <a:path w="49764" h="36929" extrusionOk="0">
                    <a:moveTo>
                      <a:pt x="18971" y="18395"/>
                    </a:moveTo>
                    <a:cubicBezTo>
                      <a:pt x="21678" y="18395"/>
                      <a:pt x="24089" y="19597"/>
                      <a:pt x="25211" y="21785"/>
                    </a:cubicBezTo>
                    <a:cubicBezTo>
                      <a:pt x="27012" y="25211"/>
                      <a:pt x="25036" y="29779"/>
                      <a:pt x="20775" y="32019"/>
                    </a:cubicBezTo>
                    <a:cubicBezTo>
                      <a:pt x="19234" y="32813"/>
                      <a:pt x="17607" y="33194"/>
                      <a:pt x="16074" y="33194"/>
                    </a:cubicBezTo>
                    <a:cubicBezTo>
                      <a:pt x="13370" y="33194"/>
                      <a:pt x="10960" y="32009"/>
                      <a:pt x="9839" y="29823"/>
                    </a:cubicBezTo>
                    <a:cubicBezTo>
                      <a:pt x="8038" y="26353"/>
                      <a:pt x="10015" y="21829"/>
                      <a:pt x="14275" y="19633"/>
                    </a:cubicBezTo>
                    <a:lnTo>
                      <a:pt x="14275" y="19589"/>
                    </a:lnTo>
                    <a:cubicBezTo>
                      <a:pt x="15814" y="18780"/>
                      <a:pt x="17440" y="18395"/>
                      <a:pt x="18971" y="18395"/>
                    </a:cubicBezTo>
                    <a:close/>
                    <a:moveTo>
                      <a:pt x="42429" y="0"/>
                    </a:moveTo>
                    <a:cubicBezTo>
                      <a:pt x="42429" y="0"/>
                      <a:pt x="19623" y="15682"/>
                      <a:pt x="12071" y="15682"/>
                    </a:cubicBezTo>
                    <a:cubicBezTo>
                      <a:pt x="12029" y="15682"/>
                      <a:pt x="11988" y="15681"/>
                      <a:pt x="11947" y="15680"/>
                    </a:cubicBezTo>
                    <a:lnTo>
                      <a:pt x="8038" y="17481"/>
                    </a:lnTo>
                    <a:lnTo>
                      <a:pt x="7950" y="18886"/>
                    </a:lnTo>
                    <a:cubicBezTo>
                      <a:pt x="7950" y="18886"/>
                      <a:pt x="0" y="29779"/>
                      <a:pt x="11991" y="36060"/>
                    </a:cubicBezTo>
                    <a:cubicBezTo>
                      <a:pt x="11991" y="36060"/>
                      <a:pt x="13770" y="36929"/>
                      <a:pt x="16369" y="36929"/>
                    </a:cubicBezTo>
                    <a:cubicBezTo>
                      <a:pt x="20330" y="36929"/>
                      <a:pt x="26194" y="34911"/>
                      <a:pt x="30570" y="24728"/>
                    </a:cubicBezTo>
                    <a:cubicBezTo>
                      <a:pt x="30570" y="24728"/>
                      <a:pt x="39266" y="8477"/>
                      <a:pt x="49764" y="4085"/>
                    </a:cubicBezTo>
                    <a:lnTo>
                      <a:pt x="42429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3346551" y="4033288"/>
                <a:ext cx="798284" cy="593946"/>
              </a:xfrm>
              <a:custGeom>
                <a:avLst/>
                <a:gdLst/>
                <a:ahLst/>
                <a:cxnLst/>
                <a:rect l="l" t="t" r="r" b="b"/>
                <a:pathLst>
                  <a:path w="36719" h="27320" extrusionOk="0">
                    <a:moveTo>
                      <a:pt x="32722" y="0"/>
                    </a:moveTo>
                    <a:cubicBezTo>
                      <a:pt x="32722" y="0"/>
                      <a:pt x="13440" y="13308"/>
                      <a:pt x="4436" y="15373"/>
                    </a:cubicBezTo>
                    <a:cubicBezTo>
                      <a:pt x="4392" y="15680"/>
                      <a:pt x="4217" y="15944"/>
                      <a:pt x="3997" y="16119"/>
                    </a:cubicBezTo>
                    <a:cubicBezTo>
                      <a:pt x="1537" y="17920"/>
                      <a:pt x="88" y="21214"/>
                      <a:pt x="0" y="24464"/>
                    </a:cubicBezTo>
                    <a:cubicBezTo>
                      <a:pt x="922" y="22356"/>
                      <a:pt x="2548" y="20643"/>
                      <a:pt x="4568" y="19633"/>
                    </a:cubicBezTo>
                    <a:cubicBezTo>
                      <a:pt x="6118" y="18818"/>
                      <a:pt x="7755" y="18428"/>
                      <a:pt x="9296" y="18428"/>
                    </a:cubicBezTo>
                    <a:cubicBezTo>
                      <a:pt x="11989" y="18428"/>
                      <a:pt x="14387" y="19622"/>
                      <a:pt x="15504" y="21829"/>
                    </a:cubicBezTo>
                    <a:cubicBezTo>
                      <a:pt x="16383" y="23542"/>
                      <a:pt x="16383" y="25563"/>
                      <a:pt x="15592" y="27319"/>
                    </a:cubicBezTo>
                    <a:cubicBezTo>
                      <a:pt x="16339" y="26090"/>
                      <a:pt x="17042" y="24816"/>
                      <a:pt x="17744" y="23586"/>
                    </a:cubicBezTo>
                    <a:cubicBezTo>
                      <a:pt x="18755" y="21873"/>
                      <a:pt x="19853" y="20248"/>
                      <a:pt x="20907" y="18579"/>
                    </a:cubicBezTo>
                    <a:cubicBezTo>
                      <a:pt x="23366" y="14670"/>
                      <a:pt x="26221" y="10981"/>
                      <a:pt x="29428" y="7599"/>
                    </a:cubicBezTo>
                    <a:cubicBezTo>
                      <a:pt x="31492" y="5490"/>
                      <a:pt x="33951" y="3470"/>
                      <a:pt x="36719" y="2240"/>
                    </a:cubicBezTo>
                    <a:lnTo>
                      <a:pt x="32722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2998249" y="3835625"/>
                <a:ext cx="1075930" cy="579619"/>
              </a:xfrm>
              <a:custGeom>
                <a:avLst/>
                <a:gdLst/>
                <a:ahLst/>
                <a:cxnLst/>
                <a:rect l="l" t="t" r="r" b="b"/>
                <a:pathLst>
                  <a:path w="49490" h="26661" extrusionOk="0">
                    <a:moveTo>
                      <a:pt x="14675" y="6643"/>
                    </a:moveTo>
                    <a:cubicBezTo>
                      <a:pt x="17371" y="6643"/>
                      <a:pt x="19791" y="7828"/>
                      <a:pt x="20940" y="10014"/>
                    </a:cubicBezTo>
                    <a:cubicBezTo>
                      <a:pt x="22697" y="13484"/>
                      <a:pt x="20721" y="18052"/>
                      <a:pt x="16460" y="20248"/>
                    </a:cubicBezTo>
                    <a:cubicBezTo>
                      <a:pt x="14910" y="21063"/>
                      <a:pt x="13273" y="21454"/>
                      <a:pt x="11733" y="21454"/>
                    </a:cubicBezTo>
                    <a:cubicBezTo>
                      <a:pt x="9039" y="21454"/>
                      <a:pt x="6641" y="20260"/>
                      <a:pt x="5524" y="18052"/>
                    </a:cubicBezTo>
                    <a:cubicBezTo>
                      <a:pt x="3723" y="14626"/>
                      <a:pt x="5743" y="10058"/>
                      <a:pt x="10004" y="7818"/>
                    </a:cubicBezTo>
                    <a:cubicBezTo>
                      <a:pt x="11529" y="7024"/>
                      <a:pt x="13147" y="6643"/>
                      <a:pt x="14675" y="6643"/>
                    </a:cubicBezTo>
                    <a:close/>
                    <a:moveTo>
                      <a:pt x="49489" y="0"/>
                    </a:moveTo>
                    <a:lnTo>
                      <a:pt x="49489" y="0"/>
                    </a:lnTo>
                    <a:cubicBezTo>
                      <a:pt x="43848" y="3581"/>
                      <a:pt x="35215" y="4321"/>
                      <a:pt x="29040" y="4321"/>
                    </a:cubicBezTo>
                    <a:cubicBezTo>
                      <a:pt x="24687" y="4321"/>
                      <a:pt x="21555" y="3953"/>
                      <a:pt x="21555" y="3953"/>
                    </a:cubicBezTo>
                    <a:cubicBezTo>
                      <a:pt x="19241" y="3478"/>
                      <a:pt x="17193" y="3271"/>
                      <a:pt x="15380" y="3271"/>
                    </a:cubicBezTo>
                    <a:cubicBezTo>
                      <a:pt x="3125" y="3271"/>
                      <a:pt x="1659" y="12738"/>
                      <a:pt x="1659" y="12738"/>
                    </a:cubicBezTo>
                    <a:cubicBezTo>
                      <a:pt x="0" y="25708"/>
                      <a:pt x="12589" y="25914"/>
                      <a:pt x="13390" y="25914"/>
                    </a:cubicBezTo>
                    <a:cubicBezTo>
                      <a:pt x="13416" y="25914"/>
                      <a:pt x="13430" y="25914"/>
                      <a:pt x="13430" y="25914"/>
                    </a:cubicBezTo>
                    <a:lnTo>
                      <a:pt x="14616" y="26661"/>
                    </a:lnTo>
                    <a:lnTo>
                      <a:pt x="18349" y="24421"/>
                    </a:lnTo>
                    <a:cubicBezTo>
                      <a:pt x="22478" y="18184"/>
                      <a:pt x="48655" y="8345"/>
                      <a:pt x="48655" y="8345"/>
                    </a:cubicBezTo>
                    <a:lnTo>
                      <a:pt x="49489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4096115" y="3946892"/>
                <a:ext cx="234926" cy="159944"/>
              </a:xfrm>
              <a:custGeom>
                <a:avLst/>
                <a:gdLst/>
                <a:ahLst/>
                <a:cxnLst/>
                <a:rect l="l" t="t" r="r" b="b"/>
                <a:pathLst>
                  <a:path w="10806" h="7357" extrusionOk="0">
                    <a:moveTo>
                      <a:pt x="5049" y="0"/>
                    </a:moveTo>
                    <a:cubicBezTo>
                      <a:pt x="4172" y="0"/>
                      <a:pt x="3374" y="268"/>
                      <a:pt x="2812" y="987"/>
                    </a:cubicBezTo>
                    <a:cubicBezTo>
                      <a:pt x="2812" y="987"/>
                      <a:pt x="1713" y="4369"/>
                      <a:pt x="1" y="5248"/>
                    </a:cubicBezTo>
                    <a:lnTo>
                      <a:pt x="3295" y="7356"/>
                    </a:lnTo>
                    <a:lnTo>
                      <a:pt x="10805" y="2261"/>
                    </a:lnTo>
                    <a:cubicBezTo>
                      <a:pt x="10805" y="2261"/>
                      <a:pt x="7596" y="0"/>
                      <a:pt x="5049" y="0"/>
                    </a:cubicBezTo>
                    <a:close/>
                  </a:path>
                </a:pathLst>
              </a:custGeom>
              <a:solidFill>
                <a:srgbClr val="7796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4060787" y="3488997"/>
                <a:ext cx="1072343" cy="532856"/>
              </a:xfrm>
              <a:custGeom>
                <a:avLst/>
                <a:gdLst/>
                <a:ahLst/>
                <a:cxnLst/>
                <a:rect l="l" t="t" r="r" b="b"/>
                <a:pathLst>
                  <a:path w="49325" h="24510" extrusionOk="0">
                    <a:moveTo>
                      <a:pt x="46601" y="1"/>
                    </a:moveTo>
                    <a:lnTo>
                      <a:pt x="352" y="17877"/>
                    </a:lnTo>
                    <a:lnTo>
                      <a:pt x="0" y="21874"/>
                    </a:lnTo>
                    <a:cubicBezTo>
                      <a:pt x="197" y="21865"/>
                      <a:pt x="394" y="21861"/>
                      <a:pt x="590" y="21861"/>
                    </a:cubicBezTo>
                    <a:cubicBezTo>
                      <a:pt x="2368" y="21861"/>
                      <a:pt x="4133" y="22220"/>
                      <a:pt x="5754" y="22972"/>
                    </a:cubicBezTo>
                    <a:cubicBezTo>
                      <a:pt x="8873" y="24289"/>
                      <a:pt x="10102" y="24509"/>
                      <a:pt x="10102" y="24509"/>
                    </a:cubicBezTo>
                    <a:lnTo>
                      <a:pt x="46030" y="5184"/>
                    </a:lnTo>
                    <a:cubicBezTo>
                      <a:pt x="46030" y="5184"/>
                      <a:pt x="49324" y="2636"/>
                      <a:pt x="46601" y="1"/>
                    </a:cubicBezTo>
                    <a:close/>
                  </a:path>
                </a:pathLst>
              </a:custGeom>
              <a:solidFill>
                <a:srgbClr val="7796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2"/>
              <p:cNvSpPr/>
              <p:nvPr/>
            </p:nvSpPr>
            <p:spPr>
              <a:xfrm>
                <a:off x="4111398" y="3448495"/>
                <a:ext cx="960619" cy="411980"/>
              </a:xfrm>
              <a:custGeom>
                <a:avLst/>
                <a:gdLst/>
                <a:ahLst/>
                <a:cxnLst/>
                <a:rect l="l" t="t" r="r" b="b"/>
                <a:pathLst>
                  <a:path w="44186" h="18950" extrusionOk="0">
                    <a:moveTo>
                      <a:pt x="41734" y="1"/>
                    </a:moveTo>
                    <a:cubicBezTo>
                      <a:pt x="40852" y="1"/>
                      <a:pt x="39657" y="308"/>
                      <a:pt x="38036" y="1161"/>
                    </a:cubicBezTo>
                    <a:lnTo>
                      <a:pt x="0" y="18949"/>
                    </a:lnTo>
                    <a:lnTo>
                      <a:pt x="0" y="18949"/>
                    </a:lnTo>
                    <a:lnTo>
                      <a:pt x="44185" y="1996"/>
                    </a:lnTo>
                    <a:cubicBezTo>
                      <a:pt x="44185" y="1996"/>
                      <a:pt x="43981" y="1"/>
                      <a:pt x="41734" y="1"/>
                    </a:cubicBezTo>
                    <a:close/>
                  </a:path>
                </a:pathLst>
              </a:custGeom>
              <a:solidFill>
                <a:srgbClr val="7796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2"/>
              <p:cNvSpPr/>
              <p:nvPr/>
            </p:nvSpPr>
            <p:spPr>
              <a:xfrm>
                <a:off x="4063656" y="3489954"/>
                <a:ext cx="1009317" cy="388652"/>
              </a:xfrm>
              <a:custGeom>
                <a:avLst/>
                <a:gdLst/>
                <a:ahLst/>
                <a:cxnLst/>
                <a:rect l="l" t="t" r="r" b="b"/>
                <a:pathLst>
                  <a:path w="46426" h="17877" extrusionOk="0">
                    <a:moveTo>
                      <a:pt x="46337" y="1"/>
                    </a:moveTo>
                    <a:lnTo>
                      <a:pt x="0" y="17657"/>
                    </a:lnTo>
                    <a:lnTo>
                      <a:pt x="88" y="17877"/>
                    </a:lnTo>
                    <a:lnTo>
                      <a:pt x="46425" y="220"/>
                    </a:lnTo>
                    <a:lnTo>
                      <a:pt x="46337" y="1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4143856" y="3980764"/>
                <a:ext cx="187184" cy="17218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792" extrusionOk="0">
                    <a:moveTo>
                      <a:pt x="45" y="0"/>
                    </a:moveTo>
                    <a:lnTo>
                      <a:pt x="1" y="264"/>
                    </a:lnTo>
                    <a:lnTo>
                      <a:pt x="8565" y="791"/>
                    </a:lnTo>
                    <a:lnTo>
                      <a:pt x="8609" y="57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4288038" y="3838690"/>
                <a:ext cx="90614" cy="7887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28" extrusionOk="0">
                    <a:moveTo>
                      <a:pt x="2008" y="260"/>
                    </a:moveTo>
                    <a:cubicBezTo>
                      <a:pt x="2169" y="260"/>
                      <a:pt x="2336" y="286"/>
                      <a:pt x="2504" y="342"/>
                    </a:cubicBezTo>
                    <a:cubicBezTo>
                      <a:pt x="3866" y="738"/>
                      <a:pt x="3998" y="2582"/>
                      <a:pt x="2768" y="3197"/>
                    </a:cubicBezTo>
                    <a:lnTo>
                      <a:pt x="2768" y="3241"/>
                    </a:lnTo>
                    <a:cubicBezTo>
                      <a:pt x="2550" y="3344"/>
                      <a:pt x="2313" y="3394"/>
                      <a:pt x="2078" y="3394"/>
                    </a:cubicBezTo>
                    <a:cubicBezTo>
                      <a:pt x="1506" y="3394"/>
                      <a:pt x="940" y="3098"/>
                      <a:pt x="660" y="2539"/>
                    </a:cubicBezTo>
                    <a:cubicBezTo>
                      <a:pt x="85" y="1466"/>
                      <a:pt x="913" y="260"/>
                      <a:pt x="2008" y="260"/>
                    </a:cubicBezTo>
                    <a:close/>
                    <a:moveTo>
                      <a:pt x="2058" y="0"/>
                    </a:moveTo>
                    <a:cubicBezTo>
                      <a:pt x="1785" y="0"/>
                      <a:pt x="1504" y="66"/>
                      <a:pt x="1231" y="211"/>
                    </a:cubicBezTo>
                    <a:cubicBezTo>
                      <a:pt x="308" y="694"/>
                      <a:pt x="1" y="1792"/>
                      <a:pt x="440" y="2670"/>
                    </a:cubicBezTo>
                    <a:cubicBezTo>
                      <a:pt x="783" y="3316"/>
                      <a:pt x="1413" y="3628"/>
                      <a:pt x="2040" y="3628"/>
                    </a:cubicBezTo>
                    <a:cubicBezTo>
                      <a:pt x="2780" y="3628"/>
                      <a:pt x="3517" y="3194"/>
                      <a:pt x="3778" y="2363"/>
                    </a:cubicBezTo>
                    <a:cubicBezTo>
                      <a:pt x="4167" y="1124"/>
                      <a:pt x="3188" y="0"/>
                      <a:pt x="2058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4322410" y="3842299"/>
                <a:ext cx="23893" cy="71634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3295" extrusionOk="0">
                    <a:moveTo>
                      <a:pt x="879" y="1"/>
                    </a:moveTo>
                    <a:lnTo>
                      <a:pt x="1" y="3251"/>
                    </a:lnTo>
                    <a:lnTo>
                      <a:pt x="264" y="3295"/>
                    </a:lnTo>
                    <a:lnTo>
                      <a:pt x="1099" y="89"/>
                    </a:lnTo>
                    <a:lnTo>
                      <a:pt x="879" y="1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8" name="Google Shape;1138;p32"/>
            <p:cNvGrpSpPr/>
            <p:nvPr/>
          </p:nvGrpSpPr>
          <p:grpSpPr>
            <a:xfrm>
              <a:off x="7625633" y="1317451"/>
              <a:ext cx="1122308" cy="1843100"/>
              <a:chOff x="5622961" y="694102"/>
              <a:chExt cx="1446646" cy="2375742"/>
            </a:xfrm>
          </p:grpSpPr>
          <p:sp>
            <p:nvSpPr>
              <p:cNvPr id="1139" name="Google Shape;1139;p32"/>
              <p:cNvSpPr/>
              <p:nvPr/>
            </p:nvSpPr>
            <p:spPr>
              <a:xfrm>
                <a:off x="5925652" y="1356378"/>
                <a:ext cx="105180" cy="8926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106" extrusionOk="0">
                    <a:moveTo>
                      <a:pt x="2701" y="0"/>
                    </a:moveTo>
                    <a:cubicBezTo>
                      <a:pt x="2244" y="0"/>
                      <a:pt x="1773" y="155"/>
                      <a:pt x="1362" y="502"/>
                    </a:cubicBezTo>
                    <a:cubicBezTo>
                      <a:pt x="0" y="1732"/>
                      <a:pt x="791" y="3972"/>
                      <a:pt x="2592" y="4104"/>
                    </a:cubicBezTo>
                    <a:cubicBezTo>
                      <a:pt x="2621" y="4105"/>
                      <a:pt x="2649" y="4105"/>
                      <a:pt x="2678" y="4105"/>
                    </a:cubicBezTo>
                    <a:cubicBezTo>
                      <a:pt x="3782" y="4105"/>
                      <a:pt x="4701" y="3285"/>
                      <a:pt x="4744" y="2215"/>
                    </a:cubicBezTo>
                    <a:cubicBezTo>
                      <a:pt x="4837" y="910"/>
                      <a:pt x="3809" y="0"/>
                      <a:pt x="2701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5994395" y="1206869"/>
                <a:ext cx="44894" cy="215816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9927" extrusionOk="0">
                    <a:moveTo>
                      <a:pt x="1406" y="0"/>
                    </a:moveTo>
                    <a:cubicBezTo>
                      <a:pt x="1055" y="0"/>
                      <a:pt x="747" y="264"/>
                      <a:pt x="703" y="615"/>
                    </a:cubicBezTo>
                    <a:lnTo>
                      <a:pt x="45" y="9224"/>
                    </a:lnTo>
                    <a:cubicBezTo>
                      <a:pt x="1" y="9575"/>
                      <a:pt x="264" y="9883"/>
                      <a:pt x="660" y="9926"/>
                    </a:cubicBezTo>
                    <a:cubicBezTo>
                      <a:pt x="1011" y="9926"/>
                      <a:pt x="1318" y="9663"/>
                      <a:pt x="1362" y="9312"/>
                    </a:cubicBezTo>
                    <a:lnTo>
                      <a:pt x="2021" y="703"/>
                    </a:lnTo>
                    <a:cubicBezTo>
                      <a:pt x="2065" y="352"/>
                      <a:pt x="1758" y="44"/>
                      <a:pt x="1406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2"/>
              <p:cNvSpPr/>
              <p:nvPr/>
            </p:nvSpPr>
            <p:spPr>
              <a:xfrm>
                <a:off x="5956197" y="1203913"/>
                <a:ext cx="43959" cy="21590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31" extrusionOk="0">
                    <a:moveTo>
                      <a:pt x="1331" y="0"/>
                    </a:moveTo>
                    <a:cubicBezTo>
                      <a:pt x="973" y="0"/>
                      <a:pt x="701" y="291"/>
                      <a:pt x="660" y="619"/>
                    </a:cubicBezTo>
                    <a:lnTo>
                      <a:pt x="1" y="9184"/>
                    </a:lnTo>
                    <a:cubicBezTo>
                      <a:pt x="1" y="9579"/>
                      <a:pt x="264" y="9887"/>
                      <a:pt x="616" y="9931"/>
                    </a:cubicBezTo>
                    <a:cubicBezTo>
                      <a:pt x="1011" y="9931"/>
                      <a:pt x="1318" y="9667"/>
                      <a:pt x="1362" y="9316"/>
                    </a:cubicBezTo>
                    <a:lnTo>
                      <a:pt x="1977" y="707"/>
                    </a:lnTo>
                    <a:cubicBezTo>
                      <a:pt x="2021" y="356"/>
                      <a:pt x="1758" y="48"/>
                      <a:pt x="1406" y="4"/>
                    </a:cubicBezTo>
                    <a:cubicBezTo>
                      <a:pt x="1381" y="2"/>
                      <a:pt x="1356" y="0"/>
                      <a:pt x="1331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5622961" y="694102"/>
                <a:ext cx="1446646" cy="2375742"/>
              </a:xfrm>
              <a:custGeom>
                <a:avLst/>
                <a:gdLst/>
                <a:ahLst/>
                <a:cxnLst/>
                <a:rect l="l" t="t" r="r" b="b"/>
                <a:pathLst>
                  <a:path w="66542" h="109278" extrusionOk="0">
                    <a:moveTo>
                      <a:pt x="14626" y="0"/>
                    </a:moveTo>
                    <a:lnTo>
                      <a:pt x="0" y="7423"/>
                    </a:lnTo>
                    <a:lnTo>
                      <a:pt x="51959" y="109277"/>
                    </a:lnTo>
                    <a:lnTo>
                      <a:pt x="66541" y="101811"/>
                    </a:lnTo>
                    <a:lnTo>
                      <a:pt x="14626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5623918" y="842110"/>
                <a:ext cx="1445690" cy="2227733"/>
              </a:xfrm>
              <a:custGeom>
                <a:avLst/>
                <a:gdLst/>
                <a:ahLst/>
                <a:cxnLst/>
                <a:rect l="l" t="t" r="r" b="b"/>
                <a:pathLst>
                  <a:path w="66498" h="102470" extrusionOk="0">
                    <a:moveTo>
                      <a:pt x="1274" y="0"/>
                    </a:moveTo>
                    <a:lnTo>
                      <a:pt x="0" y="659"/>
                    </a:lnTo>
                    <a:lnTo>
                      <a:pt x="51915" y="102469"/>
                    </a:lnTo>
                    <a:lnTo>
                      <a:pt x="66497" y="95003"/>
                    </a:lnTo>
                    <a:lnTo>
                      <a:pt x="63028" y="88239"/>
                    </a:lnTo>
                    <a:cubicBezTo>
                      <a:pt x="62940" y="88283"/>
                      <a:pt x="62808" y="88370"/>
                      <a:pt x="62676" y="88458"/>
                    </a:cubicBezTo>
                    <a:cubicBezTo>
                      <a:pt x="61440" y="89171"/>
                      <a:pt x="60157" y="89479"/>
                      <a:pt x="58864" y="89479"/>
                    </a:cubicBezTo>
                    <a:cubicBezTo>
                      <a:pt x="53220" y="89479"/>
                      <a:pt x="47365" y="83618"/>
                      <a:pt x="44185" y="79937"/>
                    </a:cubicBezTo>
                    <a:cubicBezTo>
                      <a:pt x="37904" y="72734"/>
                      <a:pt x="33732" y="64170"/>
                      <a:pt x="29384" y="55781"/>
                    </a:cubicBezTo>
                    <a:cubicBezTo>
                      <a:pt x="19765" y="37290"/>
                      <a:pt x="10058" y="18886"/>
                      <a:pt x="1274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5902737" y="694102"/>
                <a:ext cx="1166870" cy="2233451"/>
              </a:xfrm>
              <a:custGeom>
                <a:avLst/>
                <a:gdLst/>
                <a:ahLst/>
                <a:cxnLst/>
                <a:rect l="l" t="t" r="r" b="b"/>
                <a:pathLst>
                  <a:path w="53673" h="102733" extrusionOk="0">
                    <a:moveTo>
                      <a:pt x="1757" y="0"/>
                    </a:moveTo>
                    <a:lnTo>
                      <a:pt x="0" y="879"/>
                    </a:lnTo>
                    <a:lnTo>
                      <a:pt x="51916" y="102733"/>
                    </a:lnTo>
                    <a:lnTo>
                      <a:pt x="53672" y="101854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5917999" y="753301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0"/>
                    </a:moveTo>
                    <a:lnTo>
                      <a:pt x="1" y="1186"/>
                    </a:lnTo>
                    <a:lnTo>
                      <a:pt x="177" y="1582"/>
                    </a:lnTo>
                    <a:lnTo>
                      <a:pt x="2461" y="396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5899868" y="828740"/>
                <a:ext cx="109832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2900" extrusionOk="0">
                    <a:moveTo>
                      <a:pt x="4876" y="0"/>
                    </a:moveTo>
                    <a:lnTo>
                      <a:pt x="0" y="2504"/>
                    </a:lnTo>
                    <a:lnTo>
                      <a:pt x="176" y="2899"/>
                    </a:lnTo>
                    <a:lnTo>
                      <a:pt x="5051" y="395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5990568" y="897482"/>
                <a:ext cx="54460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538" extrusionOk="0">
                    <a:moveTo>
                      <a:pt x="2285" y="1"/>
                    </a:moveTo>
                    <a:lnTo>
                      <a:pt x="1" y="1143"/>
                    </a:lnTo>
                    <a:lnTo>
                      <a:pt x="221" y="1538"/>
                    </a:lnTo>
                    <a:lnTo>
                      <a:pt x="2505" y="396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5972437" y="972921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920" y="0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396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6064094" y="1040708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1"/>
                    </a:moveTo>
                    <a:lnTo>
                      <a:pt x="1" y="1187"/>
                    </a:lnTo>
                    <a:lnTo>
                      <a:pt x="221" y="1582"/>
                    </a:lnTo>
                    <a:lnTo>
                      <a:pt x="2461" y="396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6045963" y="1116147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876" y="1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440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6137620" y="1183955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0"/>
                    </a:moveTo>
                    <a:lnTo>
                      <a:pt x="1" y="1186"/>
                    </a:lnTo>
                    <a:lnTo>
                      <a:pt x="177" y="1581"/>
                    </a:lnTo>
                    <a:lnTo>
                      <a:pt x="2461" y="439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6119489" y="1260329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876" y="1"/>
                    </a:moveTo>
                    <a:lnTo>
                      <a:pt x="0" y="2504"/>
                    </a:lnTo>
                    <a:lnTo>
                      <a:pt x="176" y="2900"/>
                    </a:lnTo>
                    <a:lnTo>
                      <a:pt x="5095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6210189" y="1328137"/>
                <a:ext cx="54460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538" extrusionOk="0">
                    <a:moveTo>
                      <a:pt x="2285" y="0"/>
                    </a:moveTo>
                    <a:lnTo>
                      <a:pt x="1" y="1142"/>
                    </a:lnTo>
                    <a:lnTo>
                      <a:pt x="221" y="1537"/>
                    </a:lnTo>
                    <a:lnTo>
                      <a:pt x="2505" y="395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6192058" y="1403576"/>
                <a:ext cx="110789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899" extrusionOk="0">
                    <a:moveTo>
                      <a:pt x="4920" y="0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395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6283715" y="1471362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0"/>
                    </a:moveTo>
                    <a:lnTo>
                      <a:pt x="1" y="1186"/>
                    </a:lnTo>
                    <a:lnTo>
                      <a:pt x="221" y="1582"/>
                    </a:lnTo>
                    <a:lnTo>
                      <a:pt x="2461" y="396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6265584" y="1547758"/>
                <a:ext cx="110789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856" extrusionOk="0">
                    <a:moveTo>
                      <a:pt x="4876" y="0"/>
                    </a:moveTo>
                    <a:lnTo>
                      <a:pt x="0" y="2460"/>
                    </a:lnTo>
                    <a:lnTo>
                      <a:pt x="220" y="2855"/>
                    </a:lnTo>
                    <a:lnTo>
                      <a:pt x="5095" y="395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6357241" y="1615544"/>
                <a:ext cx="53503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38" extrusionOk="0">
                    <a:moveTo>
                      <a:pt x="2241" y="1"/>
                    </a:moveTo>
                    <a:lnTo>
                      <a:pt x="1" y="1143"/>
                    </a:lnTo>
                    <a:lnTo>
                      <a:pt x="177" y="1538"/>
                    </a:lnTo>
                    <a:lnTo>
                      <a:pt x="2461" y="396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6339110" y="1690983"/>
                <a:ext cx="109832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2900" extrusionOk="0">
                    <a:moveTo>
                      <a:pt x="4876" y="0"/>
                    </a:moveTo>
                    <a:lnTo>
                      <a:pt x="0" y="2504"/>
                    </a:lnTo>
                    <a:lnTo>
                      <a:pt x="176" y="2899"/>
                    </a:lnTo>
                    <a:lnTo>
                      <a:pt x="5051" y="396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6429810" y="1758770"/>
                <a:ext cx="54460" cy="3345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539" extrusionOk="0">
                    <a:moveTo>
                      <a:pt x="2285" y="1"/>
                    </a:moveTo>
                    <a:lnTo>
                      <a:pt x="1" y="1143"/>
                    </a:lnTo>
                    <a:lnTo>
                      <a:pt x="221" y="1538"/>
                    </a:lnTo>
                    <a:lnTo>
                      <a:pt x="2504" y="396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6411679" y="1834209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876" y="1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6503336" y="1902017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0"/>
                    </a:moveTo>
                    <a:lnTo>
                      <a:pt x="1" y="1186"/>
                    </a:lnTo>
                    <a:lnTo>
                      <a:pt x="221" y="1581"/>
                    </a:lnTo>
                    <a:lnTo>
                      <a:pt x="2461" y="395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6485205" y="1978391"/>
                <a:ext cx="110789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856" extrusionOk="0">
                    <a:moveTo>
                      <a:pt x="4876" y="1"/>
                    </a:moveTo>
                    <a:lnTo>
                      <a:pt x="0" y="2460"/>
                    </a:lnTo>
                    <a:lnTo>
                      <a:pt x="220" y="2856"/>
                    </a:lnTo>
                    <a:lnTo>
                      <a:pt x="5095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6576862" y="2046199"/>
                <a:ext cx="53503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38" extrusionOk="0">
                    <a:moveTo>
                      <a:pt x="2241" y="0"/>
                    </a:moveTo>
                    <a:lnTo>
                      <a:pt x="1" y="1142"/>
                    </a:lnTo>
                    <a:lnTo>
                      <a:pt x="177" y="1538"/>
                    </a:lnTo>
                    <a:lnTo>
                      <a:pt x="2460" y="396"/>
                    </a:lnTo>
                    <a:lnTo>
                      <a:pt x="22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2"/>
              <p:cNvSpPr/>
              <p:nvPr/>
            </p:nvSpPr>
            <p:spPr>
              <a:xfrm>
                <a:off x="6558731" y="2121638"/>
                <a:ext cx="109832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2899" extrusionOk="0">
                    <a:moveTo>
                      <a:pt x="4876" y="0"/>
                    </a:moveTo>
                    <a:lnTo>
                      <a:pt x="0" y="2504"/>
                    </a:lnTo>
                    <a:lnTo>
                      <a:pt x="176" y="2899"/>
                    </a:lnTo>
                    <a:lnTo>
                      <a:pt x="5051" y="395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>
                <a:off x="6649431" y="2189424"/>
                <a:ext cx="54460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538" extrusionOk="0">
                    <a:moveTo>
                      <a:pt x="2285" y="0"/>
                    </a:moveTo>
                    <a:lnTo>
                      <a:pt x="1" y="1142"/>
                    </a:lnTo>
                    <a:lnTo>
                      <a:pt x="221" y="1538"/>
                    </a:lnTo>
                    <a:lnTo>
                      <a:pt x="2504" y="396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6631300" y="2264863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876" y="0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396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6722957" y="2332650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1"/>
                    </a:moveTo>
                    <a:lnTo>
                      <a:pt x="1" y="1187"/>
                    </a:lnTo>
                    <a:lnTo>
                      <a:pt x="177" y="1582"/>
                    </a:lnTo>
                    <a:lnTo>
                      <a:pt x="2460" y="396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6704826" y="2408089"/>
                <a:ext cx="110789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900" extrusionOk="0">
                    <a:moveTo>
                      <a:pt x="4876" y="1"/>
                    </a:moveTo>
                    <a:lnTo>
                      <a:pt x="0" y="2504"/>
                    </a:lnTo>
                    <a:lnTo>
                      <a:pt x="176" y="2899"/>
                    </a:lnTo>
                    <a:lnTo>
                      <a:pt x="5095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6796483" y="2476832"/>
                <a:ext cx="53503" cy="334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39" extrusionOk="0">
                    <a:moveTo>
                      <a:pt x="2241" y="1"/>
                    </a:moveTo>
                    <a:lnTo>
                      <a:pt x="1" y="1143"/>
                    </a:lnTo>
                    <a:lnTo>
                      <a:pt x="177" y="1538"/>
                    </a:lnTo>
                    <a:lnTo>
                      <a:pt x="2460" y="396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6778352" y="2552271"/>
                <a:ext cx="109832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2900" extrusionOk="0">
                    <a:moveTo>
                      <a:pt x="4876" y="1"/>
                    </a:moveTo>
                    <a:lnTo>
                      <a:pt x="0" y="2504"/>
                    </a:lnTo>
                    <a:lnTo>
                      <a:pt x="176" y="2900"/>
                    </a:lnTo>
                    <a:lnTo>
                      <a:pt x="5051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6869052" y="2620079"/>
                <a:ext cx="54460" cy="3343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538" extrusionOk="0">
                    <a:moveTo>
                      <a:pt x="2285" y="0"/>
                    </a:moveTo>
                    <a:lnTo>
                      <a:pt x="1" y="1142"/>
                    </a:lnTo>
                    <a:lnTo>
                      <a:pt x="220" y="1537"/>
                    </a:lnTo>
                    <a:lnTo>
                      <a:pt x="2504" y="395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6850921" y="2696453"/>
                <a:ext cx="110789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856" extrusionOk="0">
                    <a:moveTo>
                      <a:pt x="4876" y="1"/>
                    </a:moveTo>
                    <a:lnTo>
                      <a:pt x="0" y="2460"/>
                    </a:lnTo>
                    <a:lnTo>
                      <a:pt x="220" y="2856"/>
                    </a:lnTo>
                    <a:lnTo>
                      <a:pt x="5095" y="396"/>
                    </a:lnTo>
                    <a:lnTo>
                      <a:pt x="4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6942578" y="2763304"/>
                <a:ext cx="53503" cy="3439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82" extrusionOk="0">
                    <a:moveTo>
                      <a:pt x="2285" y="0"/>
                    </a:moveTo>
                    <a:lnTo>
                      <a:pt x="1" y="1186"/>
                    </a:lnTo>
                    <a:lnTo>
                      <a:pt x="220" y="1582"/>
                    </a:lnTo>
                    <a:lnTo>
                      <a:pt x="2460" y="396"/>
                    </a:lnTo>
                    <a:lnTo>
                      <a:pt x="22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6924447" y="2839700"/>
                <a:ext cx="110789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2899" extrusionOk="0">
                    <a:moveTo>
                      <a:pt x="4876" y="0"/>
                    </a:moveTo>
                    <a:lnTo>
                      <a:pt x="0" y="2504"/>
                    </a:lnTo>
                    <a:lnTo>
                      <a:pt x="220" y="2899"/>
                    </a:lnTo>
                    <a:lnTo>
                      <a:pt x="5095" y="395"/>
                    </a:lnTo>
                    <a:lnTo>
                      <a:pt x="4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5690747" y="835631"/>
                <a:ext cx="141334" cy="135008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6210" extrusionOk="0">
                    <a:moveTo>
                      <a:pt x="3833" y="0"/>
                    </a:moveTo>
                    <a:cubicBezTo>
                      <a:pt x="3321" y="0"/>
                      <a:pt x="2460" y="1572"/>
                      <a:pt x="2460" y="1572"/>
                    </a:cubicBezTo>
                    <a:cubicBezTo>
                      <a:pt x="2460" y="1572"/>
                      <a:pt x="1307" y="1099"/>
                      <a:pt x="675" y="1099"/>
                    </a:cubicBezTo>
                    <a:cubicBezTo>
                      <a:pt x="536" y="1099"/>
                      <a:pt x="423" y="1121"/>
                      <a:pt x="352" y="1177"/>
                    </a:cubicBezTo>
                    <a:cubicBezTo>
                      <a:pt x="1" y="1484"/>
                      <a:pt x="1362" y="3065"/>
                      <a:pt x="1362" y="3065"/>
                    </a:cubicBezTo>
                    <a:cubicBezTo>
                      <a:pt x="1362" y="3065"/>
                      <a:pt x="45" y="4778"/>
                      <a:pt x="352" y="4954"/>
                    </a:cubicBezTo>
                    <a:cubicBezTo>
                      <a:pt x="394" y="4989"/>
                      <a:pt x="478" y="5004"/>
                      <a:pt x="589" y="5004"/>
                    </a:cubicBezTo>
                    <a:cubicBezTo>
                      <a:pt x="1163" y="5004"/>
                      <a:pt x="2460" y="4602"/>
                      <a:pt x="2460" y="4602"/>
                    </a:cubicBezTo>
                    <a:cubicBezTo>
                      <a:pt x="2460" y="4602"/>
                      <a:pt x="3570" y="6209"/>
                      <a:pt x="3861" y="6209"/>
                    </a:cubicBezTo>
                    <a:cubicBezTo>
                      <a:pt x="3881" y="6209"/>
                      <a:pt x="3898" y="6201"/>
                      <a:pt x="3910" y="6184"/>
                    </a:cubicBezTo>
                    <a:cubicBezTo>
                      <a:pt x="4085" y="5481"/>
                      <a:pt x="4217" y="4778"/>
                      <a:pt x="4261" y="4031"/>
                    </a:cubicBezTo>
                    <a:cubicBezTo>
                      <a:pt x="4261" y="4031"/>
                      <a:pt x="6501" y="3548"/>
                      <a:pt x="6194" y="3109"/>
                    </a:cubicBezTo>
                    <a:cubicBezTo>
                      <a:pt x="5842" y="2714"/>
                      <a:pt x="4261" y="2143"/>
                      <a:pt x="4261" y="2143"/>
                    </a:cubicBezTo>
                    <a:cubicBezTo>
                      <a:pt x="4261" y="2143"/>
                      <a:pt x="4437" y="342"/>
                      <a:pt x="3954" y="35"/>
                    </a:cubicBezTo>
                    <a:cubicBezTo>
                      <a:pt x="3916" y="11"/>
                      <a:pt x="3876" y="0"/>
                      <a:pt x="3833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5879823" y="945203"/>
                <a:ext cx="135595" cy="131877"/>
              </a:xfrm>
              <a:custGeom>
                <a:avLst/>
                <a:gdLst/>
                <a:ahLst/>
                <a:cxnLst/>
                <a:rect l="l" t="t" r="r" b="b"/>
                <a:pathLst>
                  <a:path w="6237" h="6066" extrusionOk="0">
                    <a:moveTo>
                      <a:pt x="2708" y="1"/>
                    </a:moveTo>
                    <a:cubicBezTo>
                      <a:pt x="2237" y="1"/>
                      <a:pt x="2108" y="2066"/>
                      <a:pt x="2108" y="2066"/>
                    </a:cubicBezTo>
                    <a:cubicBezTo>
                      <a:pt x="2108" y="2066"/>
                      <a:pt x="0" y="2373"/>
                      <a:pt x="88" y="2725"/>
                    </a:cubicBezTo>
                    <a:cubicBezTo>
                      <a:pt x="132" y="3032"/>
                      <a:pt x="1845" y="3911"/>
                      <a:pt x="1845" y="3911"/>
                    </a:cubicBezTo>
                    <a:cubicBezTo>
                      <a:pt x="1845" y="3911"/>
                      <a:pt x="1507" y="6065"/>
                      <a:pt x="1825" y="6065"/>
                    </a:cubicBezTo>
                    <a:cubicBezTo>
                      <a:pt x="1832" y="6065"/>
                      <a:pt x="1838" y="6065"/>
                      <a:pt x="1845" y="6063"/>
                    </a:cubicBezTo>
                    <a:cubicBezTo>
                      <a:pt x="2416" y="5711"/>
                      <a:pt x="2987" y="5272"/>
                      <a:pt x="3514" y="4789"/>
                    </a:cubicBezTo>
                    <a:cubicBezTo>
                      <a:pt x="3514" y="4789"/>
                      <a:pt x="4837" y="5583"/>
                      <a:pt x="5366" y="5583"/>
                    </a:cubicBezTo>
                    <a:cubicBezTo>
                      <a:pt x="5484" y="5583"/>
                      <a:pt x="5562" y="5544"/>
                      <a:pt x="5578" y="5448"/>
                    </a:cubicBezTo>
                    <a:cubicBezTo>
                      <a:pt x="5622" y="4921"/>
                      <a:pt x="4831" y="3428"/>
                      <a:pt x="4831" y="3428"/>
                    </a:cubicBezTo>
                    <a:cubicBezTo>
                      <a:pt x="4831" y="3428"/>
                      <a:pt x="6237" y="2286"/>
                      <a:pt x="6105" y="1715"/>
                    </a:cubicBezTo>
                    <a:cubicBezTo>
                      <a:pt x="6063" y="1534"/>
                      <a:pt x="5836" y="1472"/>
                      <a:pt x="5545" y="1472"/>
                    </a:cubicBezTo>
                    <a:cubicBezTo>
                      <a:pt x="4919" y="1472"/>
                      <a:pt x="3997" y="1759"/>
                      <a:pt x="3997" y="1759"/>
                    </a:cubicBezTo>
                    <a:cubicBezTo>
                      <a:pt x="3997" y="1759"/>
                      <a:pt x="3206" y="46"/>
                      <a:pt x="2723" y="2"/>
                    </a:cubicBezTo>
                    <a:cubicBezTo>
                      <a:pt x="2718" y="1"/>
                      <a:pt x="2713" y="1"/>
                      <a:pt x="2708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5873127" y="1149779"/>
                <a:ext cx="144204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6176" extrusionOk="0">
                    <a:moveTo>
                      <a:pt x="3794" y="1"/>
                    </a:moveTo>
                    <a:cubicBezTo>
                      <a:pt x="3293" y="1"/>
                      <a:pt x="2504" y="1616"/>
                      <a:pt x="2504" y="1616"/>
                    </a:cubicBezTo>
                    <a:cubicBezTo>
                      <a:pt x="2504" y="1616"/>
                      <a:pt x="1451" y="1282"/>
                      <a:pt x="798" y="1282"/>
                    </a:cubicBezTo>
                    <a:cubicBezTo>
                      <a:pt x="598" y="1282"/>
                      <a:pt x="435" y="1314"/>
                      <a:pt x="352" y="1396"/>
                    </a:cubicBezTo>
                    <a:cubicBezTo>
                      <a:pt x="1" y="1704"/>
                      <a:pt x="1450" y="3241"/>
                      <a:pt x="1450" y="3241"/>
                    </a:cubicBezTo>
                    <a:cubicBezTo>
                      <a:pt x="1450" y="3241"/>
                      <a:pt x="264" y="4998"/>
                      <a:pt x="572" y="5174"/>
                    </a:cubicBezTo>
                    <a:cubicBezTo>
                      <a:pt x="608" y="5194"/>
                      <a:pt x="664" y="5203"/>
                      <a:pt x="735" y="5203"/>
                    </a:cubicBezTo>
                    <a:cubicBezTo>
                      <a:pt x="1268" y="5203"/>
                      <a:pt x="2636" y="4690"/>
                      <a:pt x="2636" y="4690"/>
                    </a:cubicBezTo>
                    <a:cubicBezTo>
                      <a:pt x="2636" y="4690"/>
                      <a:pt x="3861" y="6176"/>
                      <a:pt x="4161" y="6176"/>
                    </a:cubicBezTo>
                    <a:cubicBezTo>
                      <a:pt x="4187" y="6176"/>
                      <a:pt x="4207" y="6165"/>
                      <a:pt x="4217" y="6140"/>
                    </a:cubicBezTo>
                    <a:cubicBezTo>
                      <a:pt x="4349" y="5437"/>
                      <a:pt x="4437" y="4734"/>
                      <a:pt x="4437" y="4032"/>
                    </a:cubicBezTo>
                    <a:cubicBezTo>
                      <a:pt x="4437" y="4032"/>
                      <a:pt x="6633" y="3373"/>
                      <a:pt x="6281" y="2978"/>
                    </a:cubicBezTo>
                    <a:cubicBezTo>
                      <a:pt x="5974" y="2582"/>
                      <a:pt x="4305" y="2143"/>
                      <a:pt x="4305" y="2143"/>
                    </a:cubicBezTo>
                    <a:cubicBezTo>
                      <a:pt x="4305" y="2143"/>
                      <a:pt x="4393" y="298"/>
                      <a:pt x="3910" y="35"/>
                    </a:cubicBezTo>
                    <a:cubicBezTo>
                      <a:pt x="3873" y="12"/>
                      <a:pt x="3834" y="1"/>
                      <a:pt x="3794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6040223" y="1292418"/>
                <a:ext cx="132768" cy="133964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6162" extrusionOk="0">
                    <a:moveTo>
                      <a:pt x="2754" y="1"/>
                    </a:moveTo>
                    <a:cubicBezTo>
                      <a:pt x="2729" y="1"/>
                      <a:pt x="2704" y="6"/>
                      <a:pt x="2680" y="18"/>
                    </a:cubicBezTo>
                    <a:cubicBezTo>
                      <a:pt x="2241" y="238"/>
                      <a:pt x="2065" y="2082"/>
                      <a:pt x="2065" y="2082"/>
                    </a:cubicBezTo>
                    <a:cubicBezTo>
                      <a:pt x="2065" y="2082"/>
                      <a:pt x="1" y="2170"/>
                      <a:pt x="45" y="2741"/>
                    </a:cubicBezTo>
                    <a:cubicBezTo>
                      <a:pt x="133" y="3312"/>
                      <a:pt x="1846" y="3971"/>
                      <a:pt x="1846" y="3971"/>
                    </a:cubicBezTo>
                    <a:cubicBezTo>
                      <a:pt x="1846" y="3971"/>
                      <a:pt x="1626" y="5640"/>
                      <a:pt x="1846" y="6079"/>
                    </a:cubicBezTo>
                    <a:cubicBezTo>
                      <a:pt x="1872" y="6136"/>
                      <a:pt x="1915" y="6162"/>
                      <a:pt x="1971" y="6162"/>
                    </a:cubicBezTo>
                    <a:cubicBezTo>
                      <a:pt x="2388" y="6162"/>
                      <a:pt x="3515" y="4762"/>
                      <a:pt x="3515" y="4762"/>
                    </a:cubicBezTo>
                    <a:cubicBezTo>
                      <a:pt x="4173" y="5069"/>
                      <a:pt x="4876" y="5289"/>
                      <a:pt x="5579" y="5420"/>
                    </a:cubicBezTo>
                    <a:cubicBezTo>
                      <a:pt x="5930" y="5420"/>
                      <a:pt x="4832" y="3400"/>
                      <a:pt x="4832" y="3400"/>
                    </a:cubicBezTo>
                    <a:cubicBezTo>
                      <a:pt x="4832" y="3400"/>
                      <a:pt x="6106" y="2038"/>
                      <a:pt x="6106" y="1687"/>
                    </a:cubicBezTo>
                    <a:cubicBezTo>
                      <a:pt x="6093" y="1579"/>
                      <a:pt x="5884" y="1542"/>
                      <a:pt x="5601" y="1542"/>
                    </a:cubicBezTo>
                    <a:cubicBezTo>
                      <a:pt x="4964" y="1542"/>
                      <a:pt x="3954" y="1731"/>
                      <a:pt x="3954" y="1731"/>
                    </a:cubicBezTo>
                    <a:cubicBezTo>
                      <a:pt x="3954" y="1731"/>
                      <a:pt x="3207" y="1"/>
                      <a:pt x="2754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6058377" y="1519648"/>
                <a:ext cx="141334" cy="134312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6178" extrusionOk="0">
                    <a:moveTo>
                      <a:pt x="3941" y="0"/>
                    </a:moveTo>
                    <a:cubicBezTo>
                      <a:pt x="3593" y="0"/>
                      <a:pt x="2504" y="1557"/>
                      <a:pt x="2504" y="1557"/>
                    </a:cubicBezTo>
                    <a:cubicBezTo>
                      <a:pt x="2504" y="1557"/>
                      <a:pt x="1320" y="1072"/>
                      <a:pt x="721" y="1072"/>
                    </a:cubicBezTo>
                    <a:cubicBezTo>
                      <a:pt x="555" y="1072"/>
                      <a:pt x="434" y="1110"/>
                      <a:pt x="396" y="1205"/>
                    </a:cubicBezTo>
                    <a:cubicBezTo>
                      <a:pt x="264" y="1688"/>
                      <a:pt x="1406" y="3094"/>
                      <a:pt x="1406" y="3094"/>
                    </a:cubicBezTo>
                    <a:cubicBezTo>
                      <a:pt x="1406" y="3094"/>
                      <a:pt x="0" y="4631"/>
                      <a:pt x="440" y="5027"/>
                    </a:cubicBezTo>
                    <a:cubicBezTo>
                      <a:pt x="523" y="5093"/>
                      <a:pt x="652" y="5121"/>
                      <a:pt x="804" y="5121"/>
                    </a:cubicBezTo>
                    <a:cubicBezTo>
                      <a:pt x="1454" y="5121"/>
                      <a:pt x="2548" y="4631"/>
                      <a:pt x="2548" y="4631"/>
                    </a:cubicBezTo>
                    <a:cubicBezTo>
                      <a:pt x="2548" y="4631"/>
                      <a:pt x="3558" y="5993"/>
                      <a:pt x="4041" y="6168"/>
                    </a:cubicBezTo>
                    <a:cubicBezTo>
                      <a:pt x="4059" y="6175"/>
                      <a:pt x="4075" y="6178"/>
                      <a:pt x="4091" y="6178"/>
                    </a:cubicBezTo>
                    <a:cubicBezTo>
                      <a:pt x="4512" y="6178"/>
                      <a:pt x="4349" y="4016"/>
                      <a:pt x="4349" y="4016"/>
                    </a:cubicBezTo>
                    <a:cubicBezTo>
                      <a:pt x="5007" y="3753"/>
                      <a:pt x="5666" y="3445"/>
                      <a:pt x="6237" y="3094"/>
                    </a:cubicBezTo>
                    <a:cubicBezTo>
                      <a:pt x="6501" y="2830"/>
                      <a:pt x="4349" y="2128"/>
                      <a:pt x="4349" y="2128"/>
                    </a:cubicBezTo>
                    <a:cubicBezTo>
                      <a:pt x="4349" y="2128"/>
                      <a:pt x="4261" y="239"/>
                      <a:pt x="3997" y="19"/>
                    </a:cubicBezTo>
                    <a:cubicBezTo>
                      <a:pt x="3982" y="7"/>
                      <a:pt x="3963" y="0"/>
                      <a:pt x="3941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6242669" y="1598109"/>
                <a:ext cx="132747" cy="132964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116" extrusionOk="0">
                    <a:moveTo>
                      <a:pt x="2869" y="1"/>
                    </a:moveTo>
                    <a:cubicBezTo>
                      <a:pt x="2849" y="1"/>
                      <a:pt x="2830" y="5"/>
                      <a:pt x="2811" y="12"/>
                    </a:cubicBezTo>
                    <a:cubicBezTo>
                      <a:pt x="2372" y="188"/>
                      <a:pt x="2109" y="2032"/>
                      <a:pt x="2109" y="2032"/>
                    </a:cubicBezTo>
                    <a:cubicBezTo>
                      <a:pt x="2109" y="2032"/>
                      <a:pt x="0" y="2032"/>
                      <a:pt x="0" y="2603"/>
                    </a:cubicBezTo>
                    <a:cubicBezTo>
                      <a:pt x="44" y="3130"/>
                      <a:pt x="1713" y="3877"/>
                      <a:pt x="1713" y="3877"/>
                    </a:cubicBezTo>
                    <a:cubicBezTo>
                      <a:pt x="1713" y="3877"/>
                      <a:pt x="1406" y="5546"/>
                      <a:pt x="1625" y="6029"/>
                    </a:cubicBezTo>
                    <a:cubicBezTo>
                      <a:pt x="1647" y="6089"/>
                      <a:pt x="1690" y="6115"/>
                      <a:pt x="1749" y="6115"/>
                    </a:cubicBezTo>
                    <a:cubicBezTo>
                      <a:pt x="2168" y="6115"/>
                      <a:pt x="3382" y="4799"/>
                      <a:pt x="3382" y="4799"/>
                    </a:cubicBezTo>
                    <a:cubicBezTo>
                      <a:pt x="4041" y="5107"/>
                      <a:pt x="4700" y="5370"/>
                      <a:pt x="5359" y="5546"/>
                    </a:cubicBezTo>
                    <a:cubicBezTo>
                      <a:pt x="5710" y="5546"/>
                      <a:pt x="4744" y="3526"/>
                      <a:pt x="4744" y="3526"/>
                    </a:cubicBezTo>
                    <a:cubicBezTo>
                      <a:pt x="4744" y="3526"/>
                      <a:pt x="6105" y="2164"/>
                      <a:pt x="6105" y="1857"/>
                    </a:cubicBezTo>
                    <a:cubicBezTo>
                      <a:pt x="6105" y="1743"/>
                      <a:pt x="5813" y="1708"/>
                      <a:pt x="5444" y="1708"/>
                    </a:cubicBezTo>
                    <a:cubicBezTo>
                      <a:pt x="4812" y="1708"/>
                      <a:pt x="3953" y="1813"/>
                      <a:pt x="3953" y="1813"/>
                    </a:cubicBezTo>
                    <a:cubicBezTo>
                      <a:pt x="3953" y="1813"/>
                      <a:pt x="3309" y="1"/>
                      <a:pt x="286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6239800" y="1865906"/>
                <a:ext cx="141334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6176" extrusionOk="0">
                    <a:moveTo>
                      <a:pt x="3874" y="1"/>
                    </a:moveTo>
                    <a:cubicBezTo>
                      <a:pt x="3362" y="1"/>
                      <a:pt x="2504" y="1529"/>
                      <a:pt x="2504" y="1529"/>
                    </a:cubicBezTo>
                    <a:cubicBezTo>
                      <a:pt x="2504" y="1529"/>
                      <a:pt x="1349" y="1096"/>
                      <a:pt x="725" y="1096"/>
                    </a:cubicBezTo>
                    <a:cubicBezTo>
                      <a:pt x="579" y="1096"/>
                      <a:pt x="462" y="1120"/>
                      <a:pt x="396" y="1178"/>
                    </a:cubicBezTo>
                    <a:cubicBezTo>
                      <a:pt x="1" y="1441"/>
                      <a:pt x="1362" y="3067"/>
                      <a:pt x="1362" y="3067"/>
                    </a:cubicBezTo>
                    <a:cubicBezTo>
                      <a:pt x="1362" y="3067"/>
                      <a:pt x="44" y="4736"/>
                      <a:pt x="352" y="4955"/>
                    </a:cubicBezTo>
                    <a:cubicBezTo>
                      <a:pt x="402" y="4991"/>
                      <a:pt x="490" y="5005"/>
                      <a:pt x="603" y="5005"/>
                    </a:cubicBezTo>
                    <a:cubicBezTo>
                      <a:pt x="1193" y="5005"/>
                      <a:pt x="2460" y="4604"/>
                      <a:pt x="2460" y="4604"/>
                    </a:cubicBezTo>
                    <a:cubicBezTo>
                      <a:pt x="2460" y="4604"/>
                      <a:pt x="3583" y="6176"/>
                      <a:pt x="3894" y="6176"/>
                    </a:cubicBezTo>
                    <a:cubicBezTo>
                      <a:pt x="3920" y="6176"/>
                      <a:pt x="3940" y="6165"/>
                      <a:pt x="3953" y="6141"/>
                    </a:cubicBezTo>
                    <a:cubicBezTo>
                      <a:pt x="4129" y="5482"/>
                      <a:pt x="4217" y="4736"/>
                      <a:pt x="4261" y="4033"/>
                    </a:cubicBezTo>
                    <a:cubicBezTo>
                      <a:pt x="4261" y="4033"/>
                      <a:pt x="6501" y="3506"/>
                      <a:pt x="6193" y="3111"/>
                    </a:cubicBezTo>
                    <a:cubicBezTo>
                      <a:pt x="5886" y="2671"/>
                      <a:pt x="4305" y="2144"/>
                      <a:pt x="4305" y="2144"/>
                    </a:cubicBezTo>
                    <a:cubicBezTo>
                      <a:pt x="4305" y="2144"/>
                      <a:pt x="4481" y="343"/>
                      <a:pt x="3997" y="36"/>
                    </a:cubicBezTo>
                    <a:cubicBezTo>
                      <a:pt x="3959" y="12"/>
                      <a:pt x="3918" y="1"/>
                      <a:pt x="3874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6428876" y="1975521"/>
                <a:ext cx="136551" cy="131855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6065" extrusionOk="0">
                    <a:moveTo>
                      <a:pt x="2752" y="0"/>
                    </a:moveTo>
                    <a:cubicBezTo>
                      <a:pt x="2281" y="0"/>
                      <a:pt x="2152" y="2065"/>
                      <a:pt x="2152" y="2065"/>
                    </a:cubicBezTo>
                    <a:cubicBezTo>
                      <a:pt x="2152" y="2065"/>
                      <a:pt x="0" y="2373"/>
                      <a:pt x="88" y="2680"/>
                    </a:cubicBezTo>
                    <a:cubicBezTo>
                      <a:pt x="220" y="3032"/>
                      <a:pt x="1845" y="3910"/>
                      <a:pt x="1845" y="3910"/>
                    </a:cubicBezTo>
                    <a:cubicBezTo>
                      <a:pt x="1845" y="3910"/>
                      <a:pt x="1549" y="6065"/>
                      <a:pt x="1828" y="6065"/>
                    </a:cubicBezTo>
                    <a:cubicBezTo>
                      <a:pt x="1833" y="6065"/>
                      <a:pt x="1839" y="6064"/>
                      <a:pt x="1845" y="6062"/>
                    </a:cubicBezTo>
                    <a:cubicBezTo>
                      <a:pt x="2460" y="5667"/>
                      <a:pt x="3031" y="5272"/>
                      <a:pt x="3558" y="4789"/>
                    </a:cubicBezTo>
                    <a:cubicBezTo>
                      <a:pt x="3558" y="4789"/>
                      <a:pt x="4881" y="5582"/>
                      <a:pt x="5386" y="5582"/>
                    </a:cubicBezTo>
                    <a:cubicBezTo>
                      <a:pt x="5498" y="5582"/>
                      <a:pt x="5570" y="5543"/>
                      <a:pt x="5578" y="5447"/>
                    </a:cubicBezTo>
                    <a:cubicBezTo>
                      <a:pt x="5666" y="4920"/>
                      <a:pt x="4875" y="3427"/>
                      <a:pt x="4875" y="3427"/>
                    </a:cubicBezTo>
                    <a:cubicBezTo>
                      <a:pt x="4875" y="3427"/>
                      <a:pt x="6281" y="2241"/>
                      <a:pt x="6149" y="1714"/>
                    </a:cubicBezTo>
                    <a:cubicBezTo>
                      <a:pt x="6107" y="1533"/>
                      <a:pt x="5876" y="1471"/>
                      <a:pt x="5579" y="1471"/>
                    </a:cubicBezTo>
                    <a:cubicBezTo>
                      <a:pt x="4939" y="1471"/>
                      <a:pt x="3997" y="1758"/>
                      <a:pt x="3997" y="1758"/>
                    </a:cubicBezTo>
                    <a:cubicBezTo>
                      <a:pt x="3997" y="1758"/>
                      <a:pt x="3250" y="45"/>
                      <a:pt x="2767" y="1"/>
                    </a:cubicBezTo>
                    <a:cubicBezTo>
                      <a:pt x="2762" y="1"/>
                      <a:pt x="2757" y="0"/>
                      <a:pt x="2752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6423136" y="2181054"/>
                <a:ext cx="144204" cy="133312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6132" extrusionOk="0">
                    <a:moveTo>
                      <a:pt x="3819" y="0"/>
                    </a:moveTo>
                    <a:cubicBezTo>
                      <a:pt x="3249" y="0"/>
                      <a:pt x="2460" y="1615"/>
                      <a:pt x="2460" y="1615"/>
                    </a:cubicBezTo>
                    <a:cubicBezTo>
                      <a:pt x="2460" y="1615"/>
                      <a:pt x="1370" y="1261"/>
                      <a:pt x="735" y="1261"/>
                    </a:cubicBezTo>
                    <a:cubicBezTo>
                      <a:pt x="564" y="1261"/>
                      <a:pt x="426" y="1287"/>
                      <a:pt x="352" y="1352"/>
                    </a:cubicBezTo>
                    <a:cubicBezTo>
                      <a:pt x="0" y="1659"/>
                      <a:pt x="1450" y="3196"/>
                      <a:pt x="1450" y="3196"/>
                    </a:cubicBezTo>
                    <a:cubicBezTo>
                      <a:pt x="1450" y="3196"/>
                      <a:pt x="220" y="4953"/>
                      <a:pt x="528" y="5129"/>
                    </a:cubicBezTo>
                    <a:cubicBezTo>
                      <a:pt x="564" y="5150"/>
                      <a:pt x="621" y="5159"/>
                      <a:pt x="693" y="5159"/>
                    </a:cubicBezTo>
                    <a:cubicBezTo>
                      <a:pt x="1234" y="5159"/>
                      <a:pt x="2636" y="4646"/>
                      <a:pt x="2636" y="4646"/>
                    </a:cubicBezTo>
                    <a:cubicBezTo>
                      <a:pt x="2636" y="4646"/>
                      <a:pt x="3824" y="6131"/>
                      <a:pt x="4152" y="6131"/>
                    </a:cubicBezTo>
                    <a:cubicBezTo>
                      <a:pt x="4181" y="6131"/>
                      <a:pt x="4203" y="6120"/>
                      <a:pt x="4217" y="6095"/>
                    </a:cubicBezTo>
                    <a:cubicBezTo>
                      <a:pt x="4349" y="5393"/>
                      <a:pt x="4393" y="4690"/>
                      <a:pt x="4393" y="3987"/>
                    </a:cubicBezTo>
                    <a:cubicBezTo>
                      <a:pt x="4393" y="3987"/>
                      <a:pt x="6633" y="3328"/>
                      <a:pt x="6281" y="2933"/>
                    </a:cubicBezTo>
                    <a:cubicBezTo>
                      <a:pt x="5930" y="2538"/>
                      <a:pt x="4349" y="2098"/>
                      <a:pt x="4349" y="2098"/>
                    </a:cubicBezTo>
                    <a:cubicBezTo>
                      <a:pt x="4349" y="2098"/>
                      <a:pt x="4480" y="298"/>
                      <a:pt x="3953" y="34"/>
                    </a:cubicBezTo>
                    <a:cubicBezTo>
                      <a:pt x="3910" y="11"/>
                      <a:pt x="3865" y="0"/>
                      <a:pt x="3819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6575906" y="2354238"/>
                <a:ext cx="132768" cy="133964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6162" extrusionOk="0">
                    <a:moveTo>
                      <a:pt x="2754" y="1"/>
                    </a:moveTo>
                    <a:cubicBezTo>
                      <a:pt x="2729" y="1"/>
                      <a:pt x="2704" y="6"/>
                      <a:pt x="2680" y="18"/>
                    </a:cubicBezTo>
                    <a:cubicBezTo>
                      <a:pt x="2241" y="238"/>
                      <a:pt x="2109" y="2082"/>
                      <a:pt x="2109" y="2082"/>
                    </a:cubicBezTo>
                    <a:cubicBezTo>
                      <a:pt x="2109" y="2082"/>
                      <a:pt x="1" y="2170"/>
                      <a:pt x="45" y="2741"/>
                    </a:cubicBezTo>
                    <a:cubicBezTo>
                      <a:pt x="133" y="3312"/>
                      <a:pt x="1846" y="3971"/>
                      <a:pt x="1846" y="3971"/>
                    </a:cubicBezTo>
                    <a:cubicBezTo>
                      <a:pt x="1846" y="3971"/>
                      <a:pt x="1582" y="5640"/>
                      <a:pt x="1846" y="6079"/>
                    </a:cubicBezTo>
                    <a:cubicBezTo>
                      <a:pt x="1872" y="6136"/>
                      <a:pt x="1915" y="6161"/>
                      <a:pt x="1972" y="6161"/>
                    </a:cubicBezTo>
                    <a:cubicBezTo>
                      <a:pt x="2398" y="6161"/>
                      <a:pt x="3559" y="4761"/>
                      <a:pt x="3559" y="4761"/>
                    </a:cubicBezTo>
                    <a:cubicBezTo>
                      <a:pt x="4217" y="5069"/>
                      <a:pt x="4876" y="5245"/>
                      <a:pt x="5579" y="5420"/>
                    </a:cubicBezTo>
                    <a:cubicBezTo>
                      <a:pt x="5930" y="5376"/>
                      <a:pt x="4832" y="3400"/>
                      <a:pt x="4832" y="3400"/>
                    </a:cubicBezTo>
                    <a:cubicBezTo>
                      <a:pt x="4832" y="3400"/>
                      <a:pt x="6106" y="1994"/>
                      <a:pt x="6106" y="1687"/>
                    </a:cubicBezTo>
                    <a:cubicBezTo>
                      <a:pt x="6093" y="1579"/>
                      <a:pt x="5884" y="1541"/>
                      <a:pt x="5601" y="1541"/>
                    </a:cubicBezTo>
                    <a:cubicBezTo>
                      <a:pt x="4964" y="1541"/>
                      <a:pt x="3954" y="1731"/>
                      <a:pt x="3954" y="1731"/>
                    </a:cubicBezTo>
                    <a:cubicBezTo>
                      <a:pt x="3954" y="1731"/>
                      <a:pt x="3207" y="1"/>
                      <a:pt x="2754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6593102" y="2581468"/>
                <a:ext cx="141334" cy="134312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6178" extrusionOk="0">
                    <a:moveTo>
                      <a:pt x="3978" y="0"/>
                    </a:moveTo>
                    <a:cubicBezTo>
                      <a:pt x="3598" y="0"/>
                      <a:pt x="2548" y="1557"/>
                      <a:pt x="2548" y="1557"/>
                    </a:cubicBezTo>
                    <a:cubicBezTo>
                      <a:pt x="2548" y="1557"/>
                      <a:pt x="1364" y="1072"/>
                      <a:pt x="766" y="1072"/>
                    </a:cubicBezTo>
                    <a:cubicBezTo>
                      <a:pt x="599" y="1072"/>
                      <a:pt x="478" y="1110"/>
                      <a:pt x="440" y="1205"/>
                    </a:cubicBezTo>
                    <a:cubicBezTo>
                      <a:pt x="264" y="1644"/>
                      <a:pt x="1450" y="3094"/>
                      <a:pt x="1450" y="3094"/>
                    </a:cubicBezTo>
                    <a:cubicBezTo>
                      <a:pt x="1450" y="3094"/>
                      <a:pt x="1" y="4631"/>
                      <a:pt x="440" y="5026"/>
                    </a:cubicBezTo>
                    <a:cubicBezTo>
                      <a:pt x="523" y="5093"/>
                      <a:pt x="652" y="5120"/>
                      <a:pt x="805" y="5120"/>
                    </a:cubicBezTo>
                    <a:cubicBezTo>
                      <a:pt x="1454" y="5120"/>
                      <a:pt x="2548" y="4631"/>
                      <a:pt x="2548" y="4631"/>
                    </a:cubicBezTo>
                    <a:cubicBezTo>
                      <a:pt x="2548" y="4631"/>
                      <a:pt x="3602" y="5993"/>
                      <a:pt x="4085" y="6168"/>
                    </a:cubicBezTo>
                    <a:cubicBezTo>
                      <a:pt x="4103" y="6175"/>
                      <a:pt x="4119" y="6178"/>
                      <a:pt x="4135" y="6178"/>
                    </a:cubicBezTo>
                    <a:cubicBezTo>
                      <a:pt x="4553" y="6178"/>
                      <a:pt x="4349" y="4016"/>
                      <a:pt x="4349" y="4016"/>
                    </a:cubicBezTo>
                    <a:cubicBezTo>
                      <a:pt x="5008" y="3753"/>
                      <a:pt x="5666" y="3445"/>
                      <a:pt x="6281" y="3050"/>
                    </a:cubicBezTo>
                    <a:cubicBezTo>
                      <a:pt x="6501" y="2830"/>
                      <a:pt x="4349" y="2128"/>
                      <a:pt x="4349" y="2128"/>
                    </a:cubicBezTo>
                    <a:cubicBezTo>
                      <a:pt x="4349" y="2128"/>
                      <a:pt x="4305" y="239"/>
                      <a:pt x="4041" y="19"/>
                    </a:cubicBezTo>
                    <a:cubicBezTo>
                      <a:pt x="4023" y="6"/>
                      <a:pt x="4002" y="0"/>
                      <a:pt x="3978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6777395" y="2658972"/>
                <a:ext cx="133703" cy="132964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6116" extrusionOk="0">
                    <a:moveTo>
                      <a:pt x="2869" y="1"/>
                    </a:moveTo>
                    <a:cubicBezTo>
                      <a:pt x="2849" y="1"/>
                      <a:pt x="2830" y="4"/>
                      <a:pt x="2811" y="12"/>
                    </a:cubicBezTo>
                    <a:cubicBezTo>
                      <a:pt x="2372" y="232"/>
                      <a:pt x="2109" y="2032"/>
                      <a:pt x="2109" y="2032"/>
                    </a:cubicBezTo>
                    <a:cubicBezTo>
                      <a:pt x="2109" y="2032"/>
                      <a:pt x="0" y="2032"/>
                      <a:pt x="44" y="2603"/>
                    </a:cubicBezTo>
                    <a:cubicBezTo>
                      <a:pt x="88" y="3130"/>
                      <a:pt x="1757" y="3921"/>
                      <a:pt x="1757" y="3921"/>
                    </a:cubicBezTo>
                    <a:cubicBezTo>
                      <a:pt x="1757" y="3921"/>
                      <a:pt x="1450" y="5546"/>
                      <a:pt x="1626" y="6029"/>
                    </a:cubicBezTo>
                    <a:cubicBezTo>
                      <a:pt x="1653" y="6089"/>
                      <a:pt x="1700" y="6115"/>
                      <a:pt x="1762" y="6115"/>
                    </a:cubicBezTo>
                    <a:cubicBezTo>
                      <a:pt x="2202" y="6115"/>
                      <a:pt x="3382" y="4799"/>
                      <a:pt x="3382" y="4799"/>
                    </a:cubicBezTo>
                    <a:cubicBezTo>
                      <a:pt x="4041" y="5107"/>
                      <a:pt x="4700" y="5370"/>
                      <a:pt x="5403" y="5590"/>
                    </a:cubicBezTo>
                    <a:cubicBezTo>
                      <a:pt x="5754" y="5590"/>
                      <a:pt x="4788" y="3526"/>
                      <a:pt x="4788" y="3526"/>
                    </a:cubicBezTo>
                    <a:cubicBezTo>
                      <a:pt x="4788" y="3526"/>
                      <a:pt x="6149" y="2208"/>
                      <a:pt x="6106" y="1857"/>
                    </a:cubicBezTo>
                    <a:cubicBezTo>
                      <a:pt x="6106" y="1743"/>
                      <a:pt x="5819" y="1708"/>
                      <a:pt x="5458" y="1708"/>
                    </a:cubicBezTo>
                    <a:cubicBezTo>
                      <a:pt x="4838" y="1708"/>
                      <a:pt x="3997" y="1813"/>
                      <a:pt x="3997" y="1813"/>
                    </a:cubicBezTo>
                    <a:cubicBezTo>
                      <a:pt x="3997" y="1813"/>
                      <a:pt x="3313" y="1"/>
                      <a:pt x="286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6729653" y="2854222"/>
                <a:ext cx="141334" cy="134247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6175" extrusionOk="0">
                    <a:moveTo>
                      <a:pt x="3877" y="0"/>
                    </a:moveTo>
                    <a:cubicBezTo>
                      <a:pt x="3365" y="0"/>
                      <a:pt x="2504" y="1572"/>
                      <a:pt x="2504" y="1572"/>
                    </a:cubicBezTo>
                    <a:cubicBezTo>
                      <a:pt x="2504" y="1572"/>
                      <a:pt x="1321" y="1099"/>
                      <a:pt x="702" y="1099"/>
                    </a:cubicBezTo>
                    <a:cubicBezTo>
                      <a:pt x="567" y="1099"/>
                      <a:pt x="459" y="1122"/>
                      <a:pt x="396" y="1177"/>
                    </a:cubicBezTo>
                    <a:cubicBezTo>
                      <a:pt x="0" y="1484"/>
                      <a:pt x="1362" y="3109"/>
                      <a:pt x="1362" y="3109"/>
                    </a:cubicBezTo>
                    <a:cubicBezTo>
                      <a:pt x="1362" y="3109"/>
                      <a:pt x="44" y="4734"/>
                      <a:pt x="352" y="4954"/>
                    </a:cubicBezTo>
                    <a:cubicBezTo>
                      <a:pt x="396" y="4979"/>
                      <a:pt x="470" y="4990"/>
                      <a:pt x="565" y="4990"/>
                    </a:cubicBezTo>
                    <a:cubicBezTo>
                      <a:pt x="1137" y="4990"/>
                      <a:pt x="2460" y="4603"/>
                      <a:pt x="2460" y="4603"/>
                    </a:cubicBezTo>
                    <a:cubicBezTo>
                      <a:pt x="2460" y="4603"/>
                      <a:pt x="3583" y="6175"/>
                      <a:pt x="3894" y="6175"/>
                    </a:cubicBezTo>
                    <a:cubicBezTo>
                      <a:pt x="3919" y="6175"/>
                      <a:pt x="3940" y="6164"/>
                      <a:pt x="3953" y="6140"/>
                    </a:cubicBezTo>
                    <a:cubicBezTo>
                      <a:pt x="4085" y="5437"/>
                      <a:pt x="4217" y="4734"/>
                      <a:pt x="4261" y="4032"/>
                    </a:cubicBezTo>
                    <a:cubicBezTo>
                      <a:pt x="4261" y="4032"/>
                      <a:pt x="6501" y="3505"/>
                      <a:pt x="6193" y="3109"/>
                    </a:cubicBezTo>
                    <a:cubicBezTo>
                      <a:pt x="5886" y="2670"/>
                      <a:pt x="4305" y="2187"/>
                      <a:pt x="4305" y="2187"/>
                    </a:cubicBezTo>
                    <a:cubicBezTo>
                      <a:pt x="4305" y="2187"/>
                      <a:pt x="4480" y="342"/>
                      <a:pt x="3997" y="35"/>
                    </a:cubicBezTo>
                    <a:cubicBezTo>
                      <a:pt x="3960" y="11"/>
                      <a:pt x="3920" y="0"/>
                      <a:pt x="3877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32"/>
            <p:cNvGrpSpPr/>
            <p:nvPr/>
          </p:nvGrpSpPr>
          <p:grpSpPr>
            <a:xfrm>
              <a:off x="4878034" y="2560352"/>
              <a:ext cx="1483075" cy="1425528"/>
              <a:chOff x="2081328" y="2296191"/>
              <a:chExt cx="1911672" cy="1837494"/>
            </a:xfrm>
          </p:grpSpPr>
          <p:sp>
            <p:nvSpPr>
              <p:cNvPr id="1189" name="Google Shape;1189;p32"/>
              <p:cNvSpPr/>
              <p:nvPr/>
            </p:nvSpPr>
            <p:spPr>
              <a:xfrm>
                <a:off x="2118569" y="2296191"/>
                <a:ext cx="1089539" cy="1430602"/>
              </a:xfrm>
              <a:custGeom>
                <a:avLst/>
                <a:gdLst/>
                <a:ahLst/>
                <a:cxnLst/>
                <a:rect l="l" t="t" r="r" b="b"/>
                <a:pathLst>
                  <a:path w="50116" h="65804" extrusionOk="0">
                    <a:moveTo>
                      <a:pt x="44403" y="1"/>
                    </a:moveTo>
                    <a:cubicBezTo>
                      <a:pt x="43413" y="1"/>
                      <a:pt x="42433" y="466"/>
                      <a:pt x="41814" y="1326"/>
                    </a:cubicBezTo>
                    <a:lnTo>
                      <a:pt x="1" y="60664"/>
                    </a:lnTo>
                    <a:lnTo>
                      <a:pt x="7292" y="65803"/>
                    </a:lnTo>
                    <a:lnTo>
                      <a:pt x="49149" y="6465"/>
                    </a:lnTo>
                    <a:cubicBezTo>
                      <a:pt x="50115" y="5016"/>
                      <a:pt x="49764" y="3083"/>
                      <a:pt x="48359" y="2073"/>
                    </a:cubicBezTo>
                    <a:lnTo>
                      <a:pt x="46206" y="580"/>
                    </a:lnTo>
                    <a:cubicBezTo>
                      <a:pt x="45661" y="188"/>
                      <a:pt x="45030" y="1"/>
                      <a:pt x="44403" y="1"/>
                    </a:cubicBez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2"/>
              <p:cNvSpPr/>
              <p:nvPr/>
            </p:nvSpPr>
            <p:spPr>
              <a:xfrm>
                <a:off x="2081328" y="3613134"/>
                <a:ext cx="197685" cy="223469"/>
              </a:xfrm>
              <a:custGeom>
                <a:avLst/>
                <a:gdLst/>
                <a:ahLst/>
                <a:cxnLst/>
                <a:rect l="l" t="t" r="r" b="b"/>
                <a:pathLst>
                  <a:path w="9093" h="10279" extrusionOk="0">
                    <a:moveTo>
                      <a:pt x="1802" y="1"/>
                    </a:moveTo>
                    <a:lnTo>
                      <a:pt x="1" y="10278"/>
                    </a:lnTo>
                    <a:lnTo>
                      <a:pt x="1" y="10278"/>
                    </a:lnTo>
                    <a:lnTo>
                      <a:pt x="9093" y="5139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2"/>
              <p:cNvSpPr/>
              <p:nvPr/>
            </p:nvSpPr>
            <p:spPr>
              <a:xfrm>
                <a:off x="3003749" y="2348890"/>
                <a:ext cx="165205" cy="119376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5491" extrusionOk="0">
                    <a:moveTo>
                      <a:pt x="132" y="0"/>
                    </a:moveTo>
                    <a:lnTo>
                      <a:pt x="0" y="220"/>
                    </a:lnTo>
                    <a:lnTo>
                      <a:pt x="7467" y="5491"/>
                    </a:lnTo>
                    <a:lnTo>
                      <a:pt x="7599" y="5271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2"/>
              <p:cNvSpPr/>
              <p:nvPr/>
            </p:nvSpPr>
            <p:spPr>
              <a:xfrm>
                <a:off x="2139592" y="3584481"/>
                <a:ext cx="157574" cy="112702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5184" extrusionOk="0">
                    <a:moveTo>
                      <a:pt x="132" y="1"/>
                    </a:moveTo>
                    <a:lnTo>
                      <a:pt x="0" y="177"/>
                    </a:lnTo>
                    <a:lnTo>
                      <a:pt x="7072" y="5184"/>
                    </a:lnTo>
                    <a:lnTo>
                      <a:pt x="7247" y="496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2111895" y="3670420"/>
                <a:ext cx="122246" cy="87874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4042" extrusionOk="0">
                    <a:moveTo>
                      <a:pt x="132" y="1"/>
                    </a:moveTo>
                    <a:lnTo>
                      <a:pt x="0" y="177"/>
                    </a:lnTo>
                    <a:lnTo>
                      <a:pt x="5491" y="4042"/>
                    </a:lnTo>
                    <a:lnTo>
                      <a:pt x="5622" y="3822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2118569" y="2410002"/>
                <a:ext cx="1008382" cy="1317748"/>
              </a:xfrm>
              <a:custGeom>
                <a:avLst/>
                <a:gdLst/>
                <a:ahLst/>
                <a:cxnLst/>
                <a:rect l="l" t="t" r="r" b="b"/>
                <a:pathLst>
                  <a:path w="46383" h="60613" extrusionOk="0">
                    <a:moveTo>
                      <a:pt x="39047" y="0"/>
                    </a:moveTo>
                    <a:lnTo>
                      <a:pt x="1" y="55429"/>
                    </a:lnTo>
                    <a:lnTo>
                      <a:pt x="7292" y="60612"/>
                    </a:lnTo>
                    <a:lnTo>
                      <a:pt x="46382" y="5139"/>
                    </a:lnTo>
                    <a:lnTo>
                      <a:pt x="39047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2118569" y="3567306"/>
                <a:ext cx="191967" cy="160444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7380" extrusionOk="0">
                    <a:moveTo>
                      <a:pt x="1538" y="0"/>
                    </a:moveTo>
                    <a:lnTo>
                      <a:pt x="1" y="2196"/>
                    </a:lnTo>
                    <a:lnTo>
                      <a:pt x="7292" y="7379"/>
                    </a:lnTo>
                    <a:lnTo>
                      <a:pt x="8829" y="5183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2945485" y="2440547"/>
                <a:ext cx="161400" cy="115572"/>
              </a:xfrm>
              <a:custGeom>
                <a:avLst/>
                <a:gdLst/>
                <a:ahLst/>
                <a:cxnLst/>
                <a:rect l="l" t="t" r="r" b="b"/>
                <a:pathLst>
                  <a:path w="7424" h="5316" extrusionOk="0">
                    <a:moveTo>
                      <a:pt x="133" y="1"/>
                    </a:moveTo>
                    <a:lnTo>
                      <a:pt x="1" y="177"/>
                    </a:lnTo>
                    <a:lnTo>
                      <a:pt x="7292" y="5315"/>
                    </a:lnTo>
                    <a:lnTo>
                      <a:pt x="7424" y="514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2389758" y="2726889"/>
                <a:ext cx="483179" cy="629557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28958" extrusionOk="0">
                    <a:moveTo>
                      <a:pt x="21122" y="0"/>
                    </a:moveTo>
                    <a:cubicBezTo>
                      <a:pt x="19795" y="0"/>
                      <a:pt x="14736" y="5726"/>
                      <a:pt x="9400" y="13271"/>
                    </a:cubicBezTo>
                    <a:cubicBezTo>
                      <a:pt x="3778" y="21221"/>
                      <a:pt x="1" y="28248"/>
                      <a:pt x="967" y="28907"/>
                    </a:cubicBezTo>
                    <a:cubicBezTo>
                      <a:pt x="1016" y="28941"/>
                      <a:pt x="1077" y="28957"/>
                      <a:pt x="1149" y="28957"/>
                    </a:cubicBezTo>
                    <a:cubicBezTo>
                      <a:pt x="2478" y="28957"/>
                      <a:pt x="7536" y="23271"/>
                      <a:pt x="12870" y="15686"/>
                    </a:cubicBezTo>
                    <a:cubicBezTo>
                      <a:pt x="18448" y="7737"/>
                      <a:pt x="22225" y="709"/>
                      <a:pt x="21303" y="50"/>
                    </a:cubicBezTo>
                    <a:cubicBezTo>
                      <a:pt x="21253" y="17"/>
                      <a:pt x="21193" y="0"/>
                      <a:pt x="21122" y="0"/>
                    </a:cubicBez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2172051" y="3339097"/>
                <a:ext cx="1661506" cy="794588"/>
              </a:xfrm>
              <a:custGeom>
                <a:avLst/>
                <a:gdLst/>
                <a:ahLst/>
                <a:cxnLst/>
                <a:rect l="l" t="t" r="r" b="b"/>
                <a:pathLst>
                  <a:path w="76425" h="36549" extrusionOk="0">
                    <a:moveTo>
                      <a:pt x="73042" y="0"/>
                    </a:moveTo>
                    <a:lnTo>
                      <a:pt x="2504" y="27627"/>
                    </a:lnTo>
                    <a:cubicBezTo>
                      <a:pt x="835" y="28286"/>
                      <a:pt x="0" y="30218"/>
                      <a:pt x="659" y="31931"/>
                    </a:cubicBezTo>
                    <a:lnTo>
                      <a:pt x="1626" y="34435"/>
                    </a:lnTo>
                    <a:cubicBezTo>
                      <a:pt x="2132" y="35751"/>
                      <a:pt x="3390" y="36548"/>
                      <a:pt x="4723" y="36548"/>
                    </a:cubicBezTo>
                    <a:cubicBezTo>
                      <a:pt x="5125" y="36548"/>
                      <a:pt x="5533" y="36476"/>
                      <a:pt x="5930" y="36323"/>
                    </a:cubicBezTo>
                    <a:lnTo>
                      <a:pt x="76424" y="8653"/>
                    </a:lnTo>
                    <a:lnTo>
                      <a:pt x="73042" y="0"/>
                    </a:ln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3757139" y="3340054"/>
                <a:ext cx="235861" cy="188119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8653" extrusionOk="0">
                    <a:moveTo>
                      <a:pt x="0" y="0"/>
                    </a:moveTo>
                    <a:lnTo>
                      <a:pt x="3382" y="8653"/>
                    </a:lnTo>
                    <a:lnTo>
                      <a:pt x="10849" y="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2257034" y="3924434"/>
                <a:ext cx="81178" cy="19481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8961" extrusionOk="0">
                    <a:moveTo>
                      <a:pt x="264" y="0"/>
                    </a:moveTo>
                    <a:lnTo>
                      <a:pt x="0" y="88"/>
                    </a:lnTo>
                    <a:lnTo>
                      <a:pt x="3514" y="8960"/>
                    </a:lnTo>
                    <a:lnTo>
                      <a:pt x="3734" y="88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812512" y="3338141"/>
                <a:ext cx="61134" cy="143247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6589" extrusionOk="0">
                    <a:moveTo>
                      <a:pt x="264" y="0"/>
                    </a:moveTo>
                    <a:lnTo>
                      <a:pt x="1" y="88"/>
                    </a:lnTo>
                    <a:lnTo>
                      <a:pt x="2548" y="6588"/>
                    </a:lnTo>
                    <a:lnTo>
                      <a:pt x="2812" y="6501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2327690" y="3338141"/>
                <a:ext cx="1505867" cy="750542"/>
              </a:xfrm>
              <a:custGeom>
                <a:avLst/>
                <a:gdLst/>
                <a:ahLst/>
                <a:cxnLst/>
                <a:rect l="l" t="t" r="r" b="b"/>
                <a:pathLst>
                  <a:path w="69266" h="34523" extrusionOk="0">
                    <a:moveTo>
                      <a:pt x="65883" y="0"/>
                    </a:moveTo>
                    <a:lnTo>
                      <a:pt x="1" y="25870"/>
                    </a:lnTo>
                    <a:lnTo>
                      <a:pt x="3427" y="34523"/>
                    </a:lnTo>
                    <a:lnTo>
                      <a:pt x="69265" y="8697"/>
                    </a:lnTo>
                    <a:lnTo>
                      <a:pt x="65883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2327690" y="3869040"/>
                <a:ext cx="152813" cy="219643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10103" extrusionOk="0">
                    <a:moveTo>
                      <a:pt x="3646" y="1"/>
                    </a:moveTo>
                    <a:lnTo>
                      <a:pt x="1" y="1450"/>
                    </a:lnTo>
                    <a:lnTo>
                      <a:pt x="3427" y="10103"/>
                    </a:lnTo>
                    <a:lnTo>
                      <a:pt x="7028" y="8697"/>
                    </a:lnTo>
                    <a:lnTo>
                      <a:pt x="3646" y="1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2362061" y="3883367"/>
                <a:ext cx="79287" cy="190032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8741" extrusionOk="0">
                    <a:moveTo>
                      <a:pt x="220" y="0"/>
                    </a:moveTo>
                    <a:lnTo>
                      <a:pt x="1" y="88"/>
                    </a:lnTo>
                    <a:lnTo>
                      <a:pt x="3383" y="8741"/>
                    </a:lnTo>
                    <a:lnTo>
                      <a:pt x="3646" y="86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2675274" y="3579567"/>
                <a:ext cx="763912" cy="305800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14066" extrusionOk="0">
                    <a:moveTo>
                      <a:pt x="33701" y="0"/>
                    </a:moveTo>
                    <a:cubicBezTo>
                      <a:pt x="31214" y="0"/>
                      <a:pt x="24461" y="1933"/>
                      <a:pt x="16778" y="4971"/>
                    </a:cubicBezTo>
                    <a:cubicBezTo>
                      <a:pt x="7335" y="8660"/>
                      <a:pt x="0" y="12613"/>
                      <a:pt x="439" y="13755"/>
                    </a:cubicBezTo>
                    <a:cubicBezTo>
                      <a:pt x="528" y="13965"/>
                      <a:pt x="873" y="14065"/>
                      <a:pt x="1435" y="14065"/>
                    </a:cubicBezTo>
                    <a:cubicBezTo>
                      <a:pt x="3922" y="14065"/>
                      <a:pt x="10666" y="12108"/>
                      <a:pt x="18403" y="9099"/>
                    </a:cubicBezTo>
                    <a:cubicBezTo>
                      <a:pt x="27846" y="5366"/>
                      <a:pt x="35137" y="1413"/>
                      <a:pt x="34698" y="315"/>
                    </a:cubicBezTo>
                    <a:cubicBezTo>
                      <a:pt x="34616" y="102"/>
                      <a:pt x="34270" y="0"/>
                      <a:pt x="33701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32"/>
            <p:cNvGrpSpPr/>
            <p:nvPr/>
          </p:nvGrpSpPr>
          <p:grpSpPr>
            <a:xfrm>
              <a:off x="7441910" y="1798625"/>
              <a:ext cx="1018598" cy="1510145"/>
              <a:chOff x="5386143" y="1314332"/>
              <a:chExt cx="1312965" cy="1946565"/>
            </a:xfrm>
          </p:grpSpPr>
          <p:sp>
            <p:nvSpPr>
              <p:cNvPr id="1207" name="Google Shape;1207;p32"/>
              <p:cNvSpPr/>
              <p:nvPr/>
            </p:nvSpPr>
            <p:spPr>
              <a:xfrm>
                <a:off x="6612190" y="3150369"/>
                <a:ext cx="86918" cy="110528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5084" extrusionOk="0">
                    <a:moveTo>
                      <a:pt x="888" y="1"/>
                    </a:moveTo>
                    <a:cubicBezTo>
                      <a:pt x="778" y="1"/>
                      <a:pt x="667" y="25"/>
                      <a:pt x="572" y="72"/>
                    </a:cubicBezTo>
                    <a:lnTo>
                      <a:pt x="352" y="248"/>
                    </a:lnTo>
                    <a:cubicBezTo>
                      <a:pt x="89" y="424"/>
                      <a:pt x="1" y="775"/>
                      <a:pt x="177" y="1039"/>
                    </a:cubicBezTo>
                    <a:lnTo>
                      <a:pt x="2636" y="4816"/>
                    </a:lnTo>
                    <a:cubicBezTo>
                      <a:pt x="2750" y="4986"/>
                      <a:pt x="2936" y="5083"/>
                      <a:pt x="3125" y="5083"/>
                    </a:cubicBezTo>
                    <a:cubicBezTo>
                      <a:pt x="3229" y="5083"/>
                      <a:pt x="3333" y="5054"/>
                      <a:pt x="3427" y="4992"/>
                    </a:cubicBezTo>
                    <a:lnTo>
                      <a:pt x="3646" y="4860"/>
                    </a:lnTo>
                    <a:cubicBezTo>
                      <a:pt x="3910" y="4684"/>
                      <a:pt x="3998" y="4333"/>
                      <a:pt x="3822" y="4069"/>
                    </a:cubicBezTo>
                    <a:lnTo>
                      <a:pt x="1363" y="248"/>
                    </a:lnTo>
                    <a:cubicBezTo>
                      <a:pt x="1278" y="79"/>
                      <a:pt x="1085" y="1"/>
                      <a:pt x="888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6459421" y="2962881"/>
                <a:ext cx="222512" cy="260688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1991" extrusionOk="0">
                    <a:moveTo>
                      <a:pt x="6325" y="0"/>
                    </a:moveTo>
                    <a:lnTo>
                      <a:pt x="1" y="4085"/>
                    </a:lnTo>
                    <a:lnTo>
                      <a:pt x="8302" y="11991"/>
                    </a:lnTo>
                    <a:lnTo>
                      <a:pt x="10234" y="10761"/>
                    </a:lnTo>
                    <a:lnTo>
                      <a:pt x="6325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5386143" y="1314332"/>
                <a:ext cx="1227982" cy="1756468"/>
              </a:xfrm>
              <a:custGeom>
                <a:avLst/>
                <a:gdLst/>
                <a:ahLst/>
                <a:cxnLst/>
                <a:rect l="l" t="t" r="r" b="b"/>
                <a:pathLst>
                  <a:path w="56484" h="80793" extrusionOk="0">
                    <a:moveTo>
                      <a:pt x="4849" y="0"/>
                    </a:moveTo>
                    <a:cubicBezTo>
                      <a:pt x="4060" y="0"/>
                      <a:pt x="3261" y="220"/>
                      <a:pt x="2548" y="679"/>
                    </a:cubicBezTo>
                    <a:cubicBezTo>
                      <a:pt x="572" y="1953"/>
                      <a:pt x="1" y="4588"/>
                      <a:pt x="1274" y="6565"/>
                    </a:cubicBezTo>
                    <a:lnTo>
                      <a:pt x="49325" y="80792"/>
                    </a:lnTo>
                    <a:lnTo>
                      <a:pt x="56484" y="76180"/>
                    </a:lnTo>
                    <a:lnTo>
                      <a:pt x="8434" y="1953"/>
                    </a:lnTo>
                    <a:cubicBezTo>
                      <a:pt x="7619" y="689"/>
                      <a:pt x="6249" y="0"/>
                      <a:pt x="4849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6429810" y="2925639"/>
                <a:ext cx="184315" cy="145160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6677" extrusionOk="0">
                    <a:moveTo>
                      <a:pt x="7116" y="0"/>
                    </a:moveTo>
                    <a:lnTo>
                      <a:pt x="1" y="4612"/>
                    </a:lnTo>
                    <a:lnTo>
                      <a:pt x="1363" y="6676"/>
                    </a:lnTo>
                    <a:lnTo>
                      <a:pt x="8478" y="2064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5481236" y="1491820"/>
                <a:ext cx="472266" cy="691082"/>
              </a:xfrm>
              <a:custGeom>
                <a:avLst/>
                <a:gdLst/>
                <a:ahLst/>
                <a:cxnLst/>
                <a:rect l="l" t="t" r="r" b="b"/>
                <a:pathLst>
                  <a:path w="21723" h="31788" extrusionOk="0">
                    <a:moveTo>
                      <a:pt x="8710" y="0"/>
                    </a:moveTo>
                    <a:cubicBezTo>
                      <a:pt x="8459" y="0"/>
                      <a:pt x="8193" y="74"/>
                      <a:pt x="7925" y="245"/>
                    </a:cubicBezTo>
                    <a:lnTo>
                      <a:pt x="1205" y="4594"/>
                    </a:lnTo>
                    <a:cubicBezTo>
                      <a:pt x="0" y="5397"/>
                      <a:pt x="631" y="7191"/>
                      <a:pt x="1922" y="7191"/>
                    </a:cubicBezTo>
                    <a:cubicBezTo>
                      <a:pt x="2044" y="7191"/>
                      <a:pt x="2171" y="7175"/>
                      <a:pt x="2303" y="7141"/>
                    </a:cubicBezTo>
                    <a:cubicBezTo>
                      <a:pt x="2303" y="7141"/>
                      <a:pt x="2303" y="7185"/>
                      <a:pt x="2347" y="7229"/>
                    </a:cubicBezTo>
                    <a:lnTo>
                      <a:pt x="17719" y="30990"/>
                    </a:lnTo>
                    <a:cubicBezTo>
                      <a:pt x="18128" y="31553"/>
                      <a:pt x="18667" y="31788"/>
                      <a:pt x="19196" y="31788"/>
                    </a:cubicBezTo>
                    <a:cubicBezTo>
                      <a:pt x="20487" y="31788"/>
                      <a:pt x="21723" y="30390"/>
                      <a:pt x="20882" y="28926"/>
                    </a:cubicBezTo>
                    <a:lnTo>
                      <a:pt x="5509" y="5165"/>
                    </a:lnTo>
                    <a:lnTo>
                      <a:pt x="9506" y="2617"/>
                    </a:lnTo>
                    <a:cubicBezTo>
                      <a:pt x="10783" y="1778"/>
                      <a:pt x="9939" y="0"/>
                      <a:pt x="8710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5493084" y="1492168"/>
                <a:ext cx="191011" cy="126268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5808" extrusionOk="0">
                    <a:moveTo>
                      <a:pt x="8181" y="1"/>
                    </a:moveTo>
                    <a:cubicBezTo>
                      <a:pt x="7907" y="1"/>
                      <a:pt x="7629" y="80"/>
                      <a:pt x="7380" y="229"/>
                    </a:cubicBezTo>
                    <a:lnTo>
                      <a:pt x="660" y="4578"/>
                    </a:lnTo>
                    <a:cubicBezTo>
                      <a:pt x="264" y="4841"/>
                      <a:pt x="1" y="5324"/>
                      <a:pt x="45" y="5807"/>
                    </a:cubicBezTo>
                    <a:lnTo>
                      <a:pt x="8785" y="141"/>
                    </a:lnTo>
                    <a:cubicBezTo>
                      <a:pt x="8595" y="47"/>
                      <a:pt x="8389" y="1"/>
                      <a:pt x="8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32"/>
            <p:cNvGrpSpPr/>
            <p:nvPr/>
          </p:nvGrpSpPr>
          <p:grpSpPr>
            <a:xfrm>
              <a:off x="5959594" y="1170799"/>
              <a:ext cx="1220098" cy="1044791"/>
              <a:chOff x="3475450" y="505069"/>
              <a:chExt cx="1572697" cy="1346727"/>
            </a:xfrm>
          </p:grpSpPr>
          <p:sp>
            <p:nvSpPr>
              <p:cNvPr id="1214" name="Google Shape;1214;p32"/>
              <p:cNvSpPr/>
              <p:nvPr/>
            </p:nvSpPr>
            <p:spPr>
              <a:xfrm>
                <a:off x="3475450" y="741148"/>
                <a:ext cx="1250896" cy="1110649"/>
              </a:xfrm>
              <a:custGeom>
                <a:avLst/>
                <a:gdLst/>
                <a:ahLst/>
                <a:cxnLst/>
                <a:rect l="l" t="t" r="r" b="b"/>
                <a:pathLst>
                  <a:path w="57538" h="51087" extrusionOk="0">
                    <a:moveTo>
                      <a:pt x="31994" y="0"/>
                    </a:moveTo>
                    <a:cubicBezTo>
                      <a:pt x="30098" y="0"/>
                      <a:pt x="27958" y="752"/>
                      <a:pt x="25739" y="2931"/>
                    </a:cubicBezTo>
                    <a:cubicBezTo>
                      <a:pt x="18623" y="9959"/>
                      <a:pt x="2460" y="26166"/>
                      <a:pt x="2460" y="26166"/>
                    </a:cubicBezTo>
                    <a:cubicBezTo>
                      <a:pt x="2460" y="26166"/>
                      <a:pt x="0" y="29943"/>
                      <a:pt x="11771" y="41363"/>
                    </a:cubicBezTo>
                    <a:cubicBezTo>
                      <a:pt x="19811" y="49874"/>
                      <a:pt x="24056" y="51086"/>
                      <a:pt x="25822" y="51086"/>
                    </a:cubicBezTo>
                    <a:cubicBezTo>
                      <a:pt x="26526" y="51086"/>
                      <a:pt x="26837" y="50894"/>
                      <a:pt x="26837" y="50894"/>
                    </a:cubicBezTo>
                    <a:cubicBezTo>
                      <a:pt x="26837" y="50894"/>
                      <a:pt x="43263" y="34950"/>
                      <a:pt x="50379" y="27923"/>
                    </a:cubicBezTo>
                    <a:cubicBezTo>
                      <a:pt x="57538" y="20939"/>
                      <a:pt x="49764" y="14439"/>
                      <a:pt x="49764" y="14439"/>
                    </a:cubicBezTo>
                    <a:lnTo>
                      <a:pt x="49456" y="13999"/>
                    </a:lnTo>
                    <a:lnTo>
                      <a:pt x="39662" y="4073"/>
                    </a:lnTo>
                    <a:lnTo>
                      <a:pt x="39222" y="3722"/>
                    </a:lnTo>
                    <a:cubicBezTo>
                      <a:pt x="39222" y="3722"/>
                      <a:pt x="36212" y="0"/>
                      <a:pt x="31994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3475450" y="855480"/>
                <a:ext cx="508963" cy="896637"/>
              </a:xfrm>
              <a:custGeom>
                <a:avLst/>
                <a:gdLst/>
                <a:ahLst/>
                <a:cxnLst/>
                <a:rect l="l" t="t" r="r" b="b"/>
                <a:pathLst>
                  <a:path w="23411" h="41243" extrusionOk="0">
                    <a:moveTo>
                      <a:pt x="23411" y="0"/>
                    </a:moveTo>
                    <a:lnTo>
                      <a:pt x="23411" y="0"/>
                    </a:lnTo>
                    <a:cubicBezTo>
                      <a:pt x="15593" y="7730"/>
                      <a:pt x="2460" y="20907"/>
                      <a:pt x="2460" y="20907"/>
                    </a:cubicBezTo>
                    <a:cubicBezTo>
                      <a:pt x="2460" y="20907"/>
                      <a:pt x="0" y="24684"/>
                      <a:pt x="11771" y="36104"/>
                    </a:cubicBezTo>
                    <a:cubicBezTo>
                      <a:pt x="13440" y="37904"/>
                      <a:pt x="15197" y="39617"/>
                      <a:pt x="17086" y="41242"/>
                    </a:cubicBezTo>
                    <a:cubicBezTo>
                      <a:pt x="16910" y="40891"/>
                      <a:pt x="16735" y="40540"/>
                      <a:pt x="16559" y="40232"/>
                    </a:cubicBezTo>
                    <a:cubicBezTo>
                      <a:pt x="12782" y="33073"/>
                      <a:pt x="11420" y="25079"/>
                      <a:pt x="13528" y="17261"/>
                    </a:cubicBezTo>
                    <a:cubicBezTo>
                      <a:pt x="14582" y="13440"/>
                      <a:pt x="16251" y="9795"/>
                      <a:pt x="18404" y="6500"/>
                    </a:cubicBezTo>
                    <a:cubicBezTo>
                      <a:pt x="19897" y="4216"/>
                      <a:pt x="21742" y="2152"/>
                      <a:pt x="23411" y="0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4300452" y="718516"/>
                <a:ext cx="383891" cy="359368"/>
              </a:xfrm>
              <a:custGeom>
                <a:avLst/>
                <a:gdLst/>
                <a:ahLst/>
                <a:cxnLst/>
                <a:rect l="l" t="t" r="r" b="b"/>
                <a:pathLst>
                  <a:path w="17658" h="16530" extrusionOk="0">
                    <a:moveTo>
                      <a:pt x="7169" y="1"/>
                    </a:moveTo>
                    <a:cubicBezTo>
                      <a:pt x="6869" y="1"/>
                      <a:pt x="6627" y="77"/>
                      <a:pt x="6457" y="239"/>
                    </a:cubicBezTo>
                    <a:lnTo>
                      <a:pt x="1143" y="4455"/>
                    </a:lnTo>
                    <a:cubicBezTo>
                      <a:pt x="1055" y="4455"/>
                      <a:pt x="967" y="4543"/>
                      <a:pt x="923" y="4587"/>
                    </a:cubicBezTo>
                    <a:cubicBezTo>
                      <a:pt x="1" y="5465"/>
                      <a:pt x="1845" y="8804"/>
                      <a:pt x="5052" y="12054"/>
                    </a:cubicBezTo>
                    <a:cubicBezTo>
                      <a:pt x="7690" y="14765"/>
                      <a:pt x="10451" y="16529"/>
                      <a:pt x="11829" y="16529"/>
                    </a:cubicBezTo>
                    <a:cubicBezTo>
                      <a:pt x="12102" y="16529"/>
                      <a:pt x="12322" y="16460"/>
                      <a:pt x="12474" y="16314"/>
                    </a:cubicBezTo>
                    <a:cubicBezTo>
                      <a:pt x="12474" y="16270"/>
                      <a:pt x="12518" y="16226"/>
                      <a:pt x="12562" y="16138"/>
                    </a:cubicBezTo>
                    <a:lnTo>
                      <a:pt x="16954" y="10736"/>
                    </a:lnTo>
                    <a:lnTo>
                      <a:pt x="16998" y="10692"/>
                    </a:lnTo>
                    <a:cubicBezTo>
                      <a:pt x="17657" y="9638"/>
                      <a:pt x="16076" y="6695"/>
                      <a:pt x="13309" y="3884"/>
                    </a:cubicBezTo>
                    <a:cubicBezTo>
                      <a:pt x="10979" y="1518"/>
                      <a:pt x="8502" y="1"/>
                      <a:pt x="7169" y="1"/>
                    </a:cubicBez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4471375" y="505069"/>
                <a:ext cx="419219" cy="411001"/>
              </a:xfrm>
              <a:custGeom>
                <a:avLst/>
                <a:gdLst/>
                <a:ahLst/>
                <a:cxnLst/>
                <a:rect l="l" t="t" r="r" b="b"/>
                <a:pathLst>
                  <a:path w="19283" h="18905" extrusionOk="0">
                    <a:moveTo>
                      <a:pt x="17040" y="0"/>
                    </a:moveTo>
                    <a:cubicBezTo>
                      <a:pt x="16189" y="0"/>
                      <a:pt x="15505" y="570"/>
                      <a:pt x="15505" y="570"/>
                    </a:cubicBezTo>
                    <a:lnTo>
                      <a:pt x="440" y="10672"/>
                    </a:lnTo>
                    <a:cubicBezTo>
                      <a:pt x="440" y="10672"/>
                      <a:pt x="396" y="10672"/>
                      <a:pt x="396" y="10716"/>
                    </a:cubicBezTo>
                    <a:cubicBezTo>
                      <a:pt x="1" y="11111"/>
                      <a:pt x="1494" y="13219"/>
                      <a:pt x="3690" y="15503"/>
                    </a:cubicBezTo>
                    <a:cubicBezTo>
                      <a:pt x="5649" y="17501"/>
                      <a:pt x="7537" y="18905"/>
                      <a:pt x="8203" y="18905"/>
                    </a:cubicBezTo>
                    <a:cubicBezTo>
                      <a:pt x="8284" y="18905"/>
                      <a:pt x="8347" y="18884"/>
                      <a:pt x="8390" y="18841"/>
                    </a:cubicBezTo>
                    <a:cubicBezTo>
                      <a:pt x="8434" y="18841"/>
                      <a:pt x="8434" y="18797"/>
                      <a:pt x="8478" y="18753"/>
                    </a:cubicBezTo>
                    <a:cubicBezTo>
                      <a:pt x="9092" y="17743"/>
                      <a:pt x="16779" y="5489"/>
                      <a:pt x="18053" y="3732"/>
                    </a:cubicBezTo>
                    <a:cubicBezTo>
                      <a:pt x="19282" y="1975"/>
                      <a:pt x="18755" y="1009"/>
                      <a:pt x="18755" y="1009"/>
                    </a:cubicBezTo>
                    <a:cubicBezTo>
                      <a:pt x="18205" y="236"/>
                      <a:pt x="17588" y="0"/>
                      <a:pt x="17040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4471375" y="620576"/>
                <a:ext cx="226339" cy="29549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3592" extrusionOk="0">
                    <a:moveTo>
                      <a:pt x="8390" y="0"/>
                    </a:moveTo>
                    <a:lnTo>
                      <a:pt x="440" y="5359"/>
                    </a:lnTo>
                    <a:cubicBezTo>
                      <a:pt x="440" y="5359"/>
                      <a:pt x="396" y="5359"/>
                      <a:pt x="396" y="5403"/>
                    </a:cubicBezTo>
                    <a:cubicBezTo>
                      <a:pt x="1" y="5798"/>
                      <a:pt x="1494" y="7906"/>
                      <a:pt x="3690" y="10190"/>
                    </a:cubicBezTo>
                    <a:cubicBezTo>
                      <a:pt x="5649" y="12188"/>
                      <a:pt x="7537" y="13592"/>
                      <a:pt x="8203" y="13592"/>
                    </a:cubicBezTo>
                    <a:cubicBezTo>
                      <a:pt x="8284" y="13592"/>
                      <a:pt x="8347" y="13571"/>
                      <a:pt x="8390" y="13528"/>
                    </a:cubicBezTo>
                    <a:cubicBezTo>
                      <a:pt x="8434" y="13528"/>
                      <a:pt x="8434" y="13484"/>
                      <a:pt x="8434" y="13484"/>
                    </a:cubicBezTo>
                    <a:lnTo>
                      <a:pt x="10410" y="10322"/>
                    </a:lnTo>
                    <a:cubicBezTo>
                      <a:pt x="9707" y="10058"/>
                      <a:pt x="9005" y="9707"/>
                      <a:pt x="8434" y="9224"/>
                    </a:cubicBezTo>
                    <a:cubicBezTo>
                      <a:pt x="6677" y="7730"/>
                      <a:pt x="6369" y="5403"/>
                      <a:pt x="6896" y="3294"/>
                    </a:cubicBezTo>
                    <a:cubicBezTo>
                      <a:pt x="7160" y="2109"/>
                      <a:pt x="7687" y="1010"/>
                      <a:pt x="8390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3676917" y="912766"/>
                <a:ext cx="783022" cy="783022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6017" extrusionOk="0">
                    <a:moveTo>
                      <a:pt x="17306" y="0"/>
                    </a:moveTo>
                    <a:lnTo>
                      <a:pt x="1" y="17042"/>
                    </a:lnTo>
                    <a:lnTo>
                      <a:pt x="18755" y="36016"/>
                    </a:lnTo>
                    <a:lnTo>
                      <a:pt x="36017" y="19018"/>
                    </a:lnTo>
                    <a:lnTo>
                      <a:pt x="17306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4591686" y="580008"/>
                <a:ext cx="233013" cy="221056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168" extrusionOk="0">
                    <a:moveTo>
                      <a:pt x="9881" y="1"/>
                    </a:moveTo>
                    <a:cubicBezTo>
                      <a:pt x="8560" y="1"/>
                      <a:pt x="1" y="10167"/>
                      <a:pt x="1" y="10167"/>
                    </a:cubicBezTo>
                    <a:cubicBezTo>
                      <a:pt x="1" y="10167"/>
                      <a:pt x="10718" y="1032"/>
                      <a:pt x="10015" y="66"/>
                    </a:cubicBezTo>
                    <a:cubicBezTo>
                      <a:pt x="9986" y="22"/>
                      <a:pt x="9941" y="1"/>
                      <a:pt x="9881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4643254" y="597509"/>
                <a:ext cx="212012" cy="241753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1120" extrusionOk="0">
                    <a:moveTo>
                      <a:pt x="8843" y="0"/>
                    </a:moveTo>
                    <a:cubicBezTo>
                      <a:pt x="7576" y="0"/>
                      <a:pt x="1" y="11119"/>
                      <a:pt x="1" y="11119"/>
                    </a:cubicBezTo>
                    <a:cubicBezTo>
                      <a:pt x="1" y="11119"/>
                      <a:pt x="9751" y="973"/>
                      <a:pt x="8961" y="51"/>
                    </a:cubicBezTo>
                    <a:cubicBezTo>
                      <a:pt x="8931" y="17"/>
                      <a:pt x="8892" y="0"/>
                      <a:pt x="8843" y="0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4546814" y="553528"/>
                <a:ext cx="263558" cy="180684"/>
              </a:xfrm>
              <a:custGeom>
                <a:avLst/>
                <a:gdLst/>
                <a:ahLst/>
                <a:cxnLst/>
                <a:rect l="l" t="t" r="r" b="b"/>
                <a:pathLst>
                  <a:path w="12123" h="8311" extrusionOk="0">
                    <a:moveTo>
                      <a:pt x="11448" y="1"/>
                    </a:moveTo>
                    <a:cubicBezTo>
                      <a:pt x="9871" y="1"/>
                      <a:pt x="1" y="8311"/>
                      <a:pt x="1" y="8311"/>
                    </a:cubicBezTo>
                    <a:cubicBezTo>
                      <a:pt x="1" y="8311"/>
                      <a:pt x="12123" y="1240"/>
                      <a:pt x="11640" y="98"/>
                    </a:cubicBezTo>
                    <a:cubicBezTo>
                      <a:pt x="11609" y="32"/>
                      <a:pt x="11544" y="1"/>
                      <a:pt x="11448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4331019" y="723690"/>
                <a:ext cx="338997" cy="336149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5462" extrusionOk="0">
                    <a:moveTo>
                      <a:pt x="5490" y="1318"/>
                    </a:moveTo>
                    <a:cubicBezTo>
                      <a:pt x="5974" y="2285"/>
                      <a:pt x="6501" y="3207"/>
                      <a:pt x="7116" y="4086"/>
                    </a:cubicBezTo>
                    <a:lnTo>
                      <a:pt x="2723" y="8082"/>
                    </a:lnTo>
                    <a:cubicBezTo>
                      <a:pt x="1977" y="7028"/>
                      <a:pt x="1362" y="6106"/>
                      <a:pt x="967" y="5403"/>
                    </a:cubicBezTo>
                    <a:lnTo>
                      <a:pt x="5490" y="1318"/>
                    </a:lnTo>
                    <a:close/>
                    <a:moveTo>
                      <a:pt x="7203" y="4217"/>
                    </a:moveTo>
                    <a:cubicBezTo>
                      <a:pt x="7818" y="5140"/>
                      <a:pt x="8565" y="5974"/>
                      <a:pt x="9356" y="6765"/>
                    </a:cubicBezTo>
                    <a:cubicBezTo>
                      <a:pt x="10761" y="8302"/>
                      <a:pt x="12518" y="9444"/>
                      <a:pt x="14494" y="10235"/>
                    </a:cubicBezTo>
                    <a:lnTo>
                      <a:pt x="10541" y="14890"/>
                    </a:lnTo>
                    <a:cubicBezTo>
                      <a:pt x="9707" y="14495"/>
                      <a:pt x="8872" y="14056"/>
                      <a:pt x="8126" y="13529"/>
                    </a:cubicBezTo>
                    <a:lnTo>
                      <a:pt x="11859" y="9049"/>
                    </a:lnTo>
                    <a:lnTo>
                      <a:pt x="11727" y="8917"/>
                    </a:lnTo>
                    <a:lnTo>
                      <a:pt x="7950" y="13441"/>
                    </a:lnTo>
                    <a:cubicBezTo>
                      <a:pt x="6984" y="12694"/>
                      <a:pt x="6061" y="11904"/>
                      <a:pt x="5227" y="11069"/>
                    </a:cubicBezTo>
                    <a:lnTo>
                      <a:pt x="9487" y="6984"/>
                    </a:lnTo>
                    <a:lnTo>
                      <a:pt x="9356" y="6853"/>
                    </a:lnTo>
                    <a:lnTo>
                      <a:pt x="5095" y="10937"/>
                    </a:lnTo>
                    <a:cubicBezTo>
                      <a:pt x="4261" y="10059"/>
                      <a:pt x="3514" y="9180"/>
                      <a:pt x="2811" y="8214"/>
                    </a:cubicBezTo>
                    <a:lnTo>
                      <a:pt x="7203" y="4217"/>
                    </a:lnTo>
                    <a:close/>
                    <a:moveTo>
                      <a:pt x="5095" y="1"/>
                    </a:moveTo>
                    <a:lnTo>
                      <a:pt x="4919" y="89"/>
                    </a:lnTo>
                    <a:cubicBezTo>
                      <a:pt x="4919" y="89"/>
                      <a:pt x="5095" y="484"/>
                      <a:pt x="5403" y="1143"/>
                    </a:cubicBezTo>
                    <a:lnTo>
                      <a:pt x="835" y="5184"/>
                    </a:lnTo>
                    <a:cubicBezTo>
                      <a:pt x="439" y="4481"/>
                      <a:pt x="220" y="4042"/>
                      <a:pt x="176" y="3998"/>
                    </a:cubicBezTo>
                    <a:lnTo>
                      <a:pt x="0" y="4086"/>
                    </a:lnTo>
                    <a:cubicBezTo>
                      <a:pt x="1362" y="6721"/>
                      <a:pt x="3075" y="9137"/>
                      <a:pt x="5139" y="11245"/>
                    </a:cubicBezTo>
                    <a:cubicBezTo>
                      <a:pt x="5974" y="12079"/>
                      <a:pt x="6852" y="12870"/>
                      <a:pt x="7818" y="13573"/>
                    </a:cubicBezTo>
                    <a:lnTo>
                      <a:pt x="7994" y="13704"/>
                    </a:lnTo>
                    <a:cubicBezTo>
                      <a:pt x="9092" y="14451"/>
                      <a:pt x="10278" y="15066"/>
                      <a:pt x="11552" y="15461"/>
                    </a:cubicBezTo>
                    <a:lnTo>
                      <a:pt x="11596" y="15286"/>
                    </a:lnTo>
                    <a:cubicBezTo>
                      <a:pt x="11332" y="15198"/>
                      <a:pt x="11025" y="15066"/>
                      <a:pt x="10717" y="14978"/>
                    </a:cubicBezTo>
                    <a:lnTo>
                      <a:pt x="14670" y="10322"/>
                    </a:lnTo>
                    <a:cubicBezTo>
                      <a:pt x="14934" y="10410"/>
                      <a:pt x="15241" y="10498"/>
                      <a:pt x="15548" y="10586"/>
                    </a:cubicBezTo>
                    <a:lnTo>
                      <a:pt x="15592" y="10366"/>
                    </a:lnTo>
                    <a:cubicBezTo>
                      <a:pt x="8389" y="8390"/>
                      <a:pt x="5139" y="89"/>
                      <a:pt x="5095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3877450" y="1116038"/>
                <a:ext cx="160444" cy="148139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814" extrusionOk="0">
                    <a:moveTo>
                      <a:pt x="4958" y="1"/>
                    </a:moveTo>
                    <a:cubicBezTo>
                      <a:pt x="4901" y="1"/>
                      <a:pt x="4845" y="2"/>
                      <a:pt x="4788" y="6"/>
                    </a:cubicBezTo>
                    <a:cubicBezTo>
                      <a:pt x="4480" y="6"/>
                      <a:pt x="4173" y="93"/>
                      <a:pt x="3909" y="225"/>
                    </a:cubicBezTo>
                    <a:cubicBezTo>
                      <a:pt x="3646" y="313"/>
                      <a:pt x="3426" y="445"/>
                      <a:pt x="3207" y="577"/>
                    </a:cubicBezTo>
                    <a:cubicBezTo>
                      <a:pt x="2284" y="1235"/>
                      <a:pt x="1406" y="2026"/>
                      <a:pt x="659" y="2904"/>
                    </a:cubicBezTo>
                    <a:cubicBezTo>
                      <a:pt x="308" y="3344"/>
                      <a:pt x="88" y="3915"/>
                      <a:pt x="44" y="4530"/>
                    </a:cubicBezTo>
                    <a:cubicBezTo>
                      <a:pt x="0" y="5057"/>
                      <a:pt x="132" y="5540"/>
                      <a:pt x="484" y="5979"/>
                    </a:cubicBezTo>
                    <a:cubicBezTo>
                      <a:pt x="659" y="6242"/>
                      <a:pt x="923" y="6506"/>
                      <a:pt x="1230" y="6682"/>
                    </a:cubicBezTo>
                    <a:cubicBezTo>
                      <a:pt x="1450" y="6770"/>
                      <a:pt x="1669" y="6813"/>
                      <a:pt x="1889" y="6813"/>
                    </a:cubicBezTo>
                    <a:cubicBezTo>
                      <a:pt x="2109" y="6813"/>
                      <a:pt x="2328" y="6770"/>
                      <a:pt x="2548" y="6682"/>
                    </a:cubicBezTo>
                    <a:cubicBezTo>
                      <a:pt x="2987" y="6462"/>
                      <a:pt x="3382" y="6199"/>
                      <a:pt x="3778" y="5891"/>
                    </a:cubicBezTo>
                    <a:cubicBezTo>
                      <a:pt x="4173" y="5628"/>
                      <a:pt x="4568" y="5276"/>
                      <a:pt x="4832" y="4881"/>
                    </a:cubicBezTo>
                    <a:cubicBezTo>
                      <a:pt x="5139" y="4530"/>
                      <a:pt x="5008" y="4046"/>
                      <a:pt x="4656" y="3827"/>
                    </a:cubicBezTo>
                    <a:cubicBezTo>
                      <a:pt x="4349" y="3563"/>
                      <a:pt x="4129" y="3344"/>
                      <a:pt x="3866" y="3080"/>
                    </a:cubicBezTo>
                    <a:cubicBezTo>
                      <a:pt x="3382" y="2553"/>
                      <a:pt x="3339" y="2509"/>
                      <a:pt x="3251" y="2509"/>
                    </a:cubicBezTo>
                    <a:cubicBezTo>
                      <a:pt x="3119" y="2509"/>
                      <a:pt x="3031" y="2597"/>
                      <a:pt x="2987" y="2685"/>
                    </a:cubicBezTo>
                    <a:cubicBezTo>
                      <a:pt x="2943" y="2861"/>
                      <a:pt x="3119" y="3168"/>
                      <a:pt x="3822" y="3959"/>
                    </a:cubicBezTo>
                    <a:lnTo>
                      <a:pt x="4305" y="4442"/>
                    </a:lnTo>
                    <a:lnTo>
                      <a:pt x="4173" y="4617"/>
                    </a:lnTo>
                    <a:cubicBezTo>
                      <a:pt x="4041" y="4793"/>
                      <a:pt x="3866" y="4969"/>
                      <a:pt x="3690" y="5144"/>
                    </a:cubicBezTo>
                    <a:cubicBezTo>
                      <a:pt x="3426" y="5364"/>
                      <a:pt x="3163" y="5584"/>
                      <a:pt x="2899" y="5759"/>
                    </a:cubicBezTo>
                    <a:cubicBezTo>
                      <a:pt x="2405" y="6056"/>
                      <a:pt x="2133" y="6204"/>
                      <a:pt x="1880" y="6204"/>
                    </a:cubicBezTo>
                    <a:cubicBezTo>
                      <a:pt x="1796" y="6204"/>
                      <a:pt x="1713" y="6188"/>
                      <a:pt x="1626" y="6155"/>
                    </a:cubicBezTo>
                    <a:cubicBezTo>
                      <a:pt x="1142" y="6023"/>
                      <a:pt x="747" y="5232"/>
                      <a:pt x="747" y="4530"/>
                    </a:cubicBezTo>
                    <a:cubicBezTo>
                      <a:pt x="747" y="3915"/>
                      <a:pt x="1582" y="2773"/>
                      <a:pt x="2548" y="1894"/>
                    </a:cubicBezTo>
                    <a:cubicBezTo>
                      <a:pt x="3514" y="1060"/>
                      <a:pt x="4085" y="796"/>
                      <a:pt x="4832" y="708"/>
                    </a:cubicBezTo>
                    <a:cubicBezTo>
                      <a:pt x="4910" y="699"/>
                      <a:pt x="4991" y="695"/>
                      <a:pt x="5072" y="695"/>
                    </a:cubicBezTo>
                    <a:cubicBezTo>
                      <a:pt x="5764" y="695"/>
                      <a:pt x="6519" y="1013"/>
                      <a:pt x="6677" y="1367"/>
                    </a:cubicBezTo>
                    <a:cubicBezTo>
                      <a:pt x="6720" y="1499"/>
                      <a:pt x="6764" y="1675"/>
                      <a:pt x="6764" y="1806"/>
                    </a:cubicBezTo>
                    <a:cubicBezTo>
                      <a:pt x="6764" y="2220"/>
                      <a:pt x="6893" y="2440"/>
                      <a:pt x="7095" y="2440"/>
                    </a:cubicBezTo>
                    <a:cubicBezTo>
                      <a:pt x="7129" y="2440"/>
                      <a:pt x="7166" y="2434"/>
                      <a:pt x="7204" y="2421"/>
                    </a:cubicBezTo>
                    <a:cubicBezTo>
                      <a:pt x="7291" y="2333"/>
                      <a:pt x="7335" y="2202"/>
                      <a:pt x="7335" y="1850"/>
                    </a:cubicBezTo>
                    <a:cubicBezTo>
                      <a:pt x="7379" y="1499"/>
                      <a:pt x="7248" y="1148"/>
                      <a:pt x="7028" y="840"/>
                    </a:cubicBezTo>
                    <a:cubicBezTo>
                      <a:pt x="6984" y="796"/>
                      <a:pt x="6940" y="752"/>
                      <a:pt x="6940" y="752"/>
                    </a:cubicBezTo>
                    <a:cubicBezTo>
                      <a:pt x="6369" y="263"/>
                      <a:pt x="5685" y="1"/>
                      <a:pt x="4958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3951933" y="1182216"/>
                <a:ext cx="129877" cy="166422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7655" extrusionOk="0">
                    <a:moveTo>
                      <a:pt x="5609" y="1"/>
                    </a:moveTo>
                    <a:cubicBezTo>
                      <a:pt x="5487" y="1"/>
                      <a:pt x="5378" y="73"/>
                      <a:pt x="5315" y="168"/>
                    </a:cubicBezTo>
                    <a:cubicBezTo>
                      <a:pt x="4524" y="1178"/>
                      <a:pt x="3646" y="2057"/>
                      <a:pt x="2723" y="2935"/>
                    </a:cubicBezTo>
                    <a:cubicBezTo>
                      <a:pt x="1230" y="4472"/>
                      <a:pt x="0" y="5702"/>
                      <a:pt x="0" y="5790"/>
                    </a:cubicBezTo>
                    <a:cubicBezTo>
                      <a:pt x="0" y="5790"/>
                      <a:pt x="44" y="5834"/>
                      <a:pt x="44" y="5922"/>
                    </a:cubicBezTo>
                    <a:cubicBezTo>
                      <a:pt x="615" y="6537"/>
                      <a:pt x="1230" y="7107"/>
                      <a:pt x="1889" y="7635"/>
                    </a:cubicBezTo>
                    <a:cubicBezTo>
                      <a:pt x="1923" y="7648"/>
                      <a:pt x="1956" y="7654"/>
                      <a:pt x="1989" y="7654"/>
                    </a:cubicBezTo>
                    <a:cubicBezTo>
                      <a:pt x="2169" y="7654"/>
                      <a:pt x="2315" y="7463"/>
                      <a:pt x="2240" y="7239"/>
                    </a:cubicBezTo>
                    <a:cubicBezTo>
                      <a:pt x="2196" y="7107"/>
                      <a:pt x="2153" y="7020"/>
                      <a:pt x="1538" y="6405"/>
                    </a:cubicBezTo>
                    <a:lnTo>
                      <a:pt x="879" y="5702"/>
                    </a:lnTo>
                    <a:lnTo>
                      <a:pt x="1230" y="5351"/>
                    </a:lnTo>
                    <a:cubicBezTo>
                      <a:pt x="1406" y="5175"/>
                      <a:pt x="2109" y="4428"/>
                      <a:pt x="2811" y="3726"/>
                    </a:cubicBezTo>
                    <a:cubicBezTo>
                      <a:pt x="5578" y="915"/>
                      <a:pt x="5974" y="431"/>
                      <a:pt x="5930" y="124"/>
                    </a:cubicBezTo>
                    <a:cubicBezTo>
                      <a:pt x="5930" y="124"/>
                      <a:pt x="5886" y="80"/>
                      <a:pt x="5886" y="80"/>
                    </a:cubicBezTo>
                    <a:cubicBezTo>
                      <a:pt x="5842" y="36"/>
                      <a:pt x="5798" y="36"/>
                      <a:pt x="5754" y="36"/>
                    </a:cubicBezTo>
                    <a:cubicBezTo>
                      <a:pt x="5705" y="12"/>
                      <a:pt x="5656" y="1"/>
                      <a:pt x="5609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4031176" y="1250546"/>
                <a:ext cx="168096" cy="166401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7654" extrusionOk="0">
                    <a:moveTo>
                      <a:pt x="5046" y="1"/>
                    </a:moveTo>
                    <a:cubicBezTo>
                      <a:pt x="5019" y="1"/>
                      <a:pt x="4986" y="34"/>
                      <a:pt x="4920" y="99"/>
                    </a:cubicBezTo>
                    <a:cubicBezTo>
                      <a:pt x="4700" y="275"/>
                      <a:pt x="2285" y="2647"/>
                      <a:pt x="1538" y="3437"/>
                    </a:cubicBezTo>
                    <a:cubicBezTo>
                      <a:pt x="440" y="4579"/>
                      <a:pt x="89" y="5019"/>
                      <a:pt x="45" y="5458"/>
                    </a:cubicBezTo>
                    <a:cubicBezTo>
                      <a:pt x="1" y="5897"/>
                      <a:pt x="89" y="6336"/>
                      <a:pt x="352" y="6688"/>
                    </a:cubicBezTo>
                    <a:cubicBezTo>
                      <a:pt x="572" y="6995"/>
                      <a:pt x="835" y="7259"/>
                      <a:pt x="1143" y="7434"/>
                    </a:cubicBezTo>
                    <a:cubicBezTo>
                      <a:pt x="1406" y="7566"/>
                      <a:pt x="1714" y="7654"/>
                      <a:pt x="2021" y="7654"/>
                    </a:cubicBezTo>
                    <a:cubicBezTo>
                      <a:pt x="2592" y="7610"/>
                      <a:pt x="3075" y="7215"/>
                      <a:pt x="4964" y="5414"/>
                    </a:cubicBezTo>
                    <a:cubicBezTo>
                      <a:pt x="6018" y="4360"/>
                      <a:pt x="7643" y="2779"/>
                      <a:pt x="7687" y="2735"/>
                    </a:cubicBezTo>
                    <a:cubicBezTo>
                      <a:pt x="7731" y="2691"/>
                      <a:pt x="7687" y="2603"/>
                      <a:pt x="7599" y="2559"/>
                    </a:cubicBezTo>
                    <a:cubicBezTo>
                      <a:pt x="7555" y="2515"/>
                      <a:pt x="7511" y="2471"/>
                      <a:pt x="7424" y="2471"/>
                    </a:cubicBezTo>
                    <a:cubicBezTo>
                      <a:pt x="7292" y="2471"/>
                      <a:pt x="7028" y="2647"/>
                      <a:pt x="6413" y="3306"/>
                    </a:cubicBezTo>
                    <a:cubicBezTo>
                      <a:pt x="5184" y="4535"/>
                      <a:pt x="3866" y="5721"/>
                      <a:pt x="2460" y="6775"/>
                    </a:cubicBezTo>
                    <a:cubicBezTo>
                      <a:pt x="2259" y="6910"/>
                      <a:pt x="2032" y="6967"/>
                      <a:pt x="1799" y="6967"/>
                    </a:cubicBezTo>
                    <a:cubicBezTo>
                      <a:pt x="1727" y="6967"/>
                      <a:pt x="1655" y="6962"/>
                      <a:pt x="1582" y="6951"/>
                    </a:cubicBezTo>
                    <a:cubicBezTo>
                      <a:pt x="1450" y="6863"/>
                      <a:pt x="1362" y="6819"/>
                      <a:pt x="1099" y="6556"/>
                    </a:cubicBezTo>
                    <a:cubicBezTo>
                      <a:pt x="967" y="6424"/>
                      <a:pt x="835" y="6292"/>
                      <a:pt x="748" y="6117"/>
                    </a:cubicBezTo>
                    <a:cubicBezTo>
                      <a:pt x="704" y="5809"/>
                      <a:pt x="704" y="5502"/>
                      <a:pt x="835" y="5238"/>
                    </a:cubicBezTo>
                    <a:cubicBezTo>
                      <a:pt x="1889" y="3877"/>
                      <a:pt x="3031" y="2603"/>
                      <a:pt x="4305" y="1417"/>
                    </a:cubicBezTo>
                    <a:cubicBezTo>
                      <a:pt x="4744" y="934"/>
                      <a:pt x="5140" y="539"/>
                      <a:pt x="5184" y="451"/>
                    </a:cubicBezTo>
                    <a:cubicBezTo>
                      <a:pt x="5315" y="319"/>
                      <a:pt x="5271" y="143"/>
                      <a:pt x="5140" y="99"/>
                    </a:cubicBezTo>
                    <a:cubicBezTo>
                      <a:pt x="5096" y="34"/>
                      <a:pt x="5074" y="1"/>
                      <a:pt x="5046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4100898" y="1347008"/>
                <a:ext cx="171901" cy="162574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478" extrusionOk="0">
                    <a:moveTo>
                      <a:pt x="5545" y="0"/>
                    </a:moveTo>
                    <a:cubicBezTo>
                      <a:pt x="5405" y="0"/>
                      <a:pt x="5260" y="109"/>
                      <a:pt x="5007" y="362"/>
                    </a:cubicBezTo>
                    <a:lnTo>
                      <a:pt x="2723" y="2646"/>
                    </a:lnTo>
                    <a:cubicBezTo>
                      <a:pt x="1493" y="3876"/>
                      <a:pt x="571" y="4754"/>
                      <a:pt x="395" y="4886"/>
                    </a:cubicBezTo>
                    <a:cubicBezTo>
                      <a:pt x="44" y="5193"/>
                      <a:pt x="0" y="5281"/>
                      <a:pt x="44" y="5413"/>
                    </a:cubicBezTo>
                    <a:lnTo>
                      <a:pt x="44" y="5457"/>
                    </a:lnTo>
                    <a:cubicBezTo>
                      <a:pt x="44" y="5457"/>
                      <a:pt x="88" y="5501"/>
                      <a:pt x="88" y="5501"/>
                    </a:cubicBezTo>
                    <a:cubicBezTo>
                      <a:pt x="132" y="5545"/>
                      <a:pt x="132" y="5589"/>
                      <a:pt x="264" y="5633"/>
                    </a:cubicBezTo>
                    <a:cubicBezTo>
                      <a:pt x="352" y="5720"/>
                      <a:pt x="791" y="6160"/>
                      <a:pt x="1230" y="6599"/>
                    </a:cubicBezTo>
                    <a:cubicBezTo>
                      <a:pt x="1537" y="6906"/>
                      <a:pt x="1845" y="7214"/>
                      <a:pt x="2196" y="7477"/>
                    </a:cubicBezTo>
                    <a:cubicBezTo>
                      <a:pt x="2328" y="7477"/>
                      <a:pt x="2460" y="7433"/>
                      <a:pt x="2548" y="7346"/>
                    </a:cubicBezTo>
                    <a:cubicBezTo>
                      <a:pt x="2635" y="7214"/>
                      <a:pt x="2548" y="7082"/>
                      <a:pt x="1669" y="6204"/>
                    </a:cubicBezTo>
                    <a:lnTo>
                      <a:pt x="879" y="5369"/>
                    </a:lnTo>
                    <a:lnTo>
                      <a:pt x="922" y="5281"/>
                    </a:lnTo>
                    <a:cubicBezTo>
                      <a:pt x="1054" y="5106"/>
                      <a:pt x="2460" y="3788"/>
                      <a:pt x="3031" y="3305"/>
                    </a:cubicBezTo>
                    <a:lnTo>
                      <a:pt x="3206" y="3129"/>
                    </a:lnTo>
                    <a:lnTo>
                      <a:pt x="3909" y="3832"/>
                    </a:lnTo>
                    <a:cubicBezTo>
                      <a:pt x="4506" y="4394"/>
                      <a:pt x="4682" y="4506"/>
                      <a:pt x="4796" y="4506"/>
                    </a:cubicBezTo>
                    <a:cubicBezTo>
                      <a:pt x="4824" y="4506"/>
                      <a:pt x="4849" y="4499"/>
                      <a:pt x="4875" y="4491"/>
                    </a:cubicBezTo>
                    <a:cubicBezTo>
                      <a:pt x="5007" y="4447"/>
                      <a:pt x="5051" y="4359"/>
                      <a:pt x="5007" y="4227"/>
                    </a:cubicBezTo>
                    <a:cubicBezTo>
                      <a:pt x="4788" y="3920"/>
                      <a:pt x="4568" y="3656"/>
                      <a:pt x="4304" y="3393"/>
                    </a:cubicBezTo>
                    <a:lnTo>
                      <a:pt x="3602" y="2646"/>
                    </a:lnTo>
                    <a:lnTo>
                      <a:pt x="3821" y="2382"/>
                    </a:lnTo>
                    <a:cubicBezTo>
                      <a:pt x="3997" y="2163"/>
                      <a:pt x="5007" y="1153"/>
                      <a:pt x="5402" y="757"/>
                    </a:cubicBezTo>
                    <a:cubicBezTo>
                      <a:pt x="5458" y="674"/>
                      <a:pt x="5496" y="643"/>
                      <a:pt x="5528" y="643"/>
                    </a:cubicBezTo>
                    <a:cubicBezTo>
                      <a:pt x="5546" y="643"/>
                      <a:pt x="5562" y="653"/>
                      <a:pt x="5578" y="669"/>
                    </a:cubicBezTo>
                    <a:cubicBezTo>
                      <a:pt x="6017" y="977"/>
                      <a:pt x="6457" y="1328"/>
                      <a:pt x="6808" y="1680"/>
                    </a:cubicBezTo>
                    <a:cubicBezTo>
                      <a:pt x="7203" y="2031"/>
                      <a:pt x="7511" y="2338"/>
                      <a:pt x="7555" y="2382"/>
                    </a:cubicBezTo>
                    <a:cubicBezTo>
                      <a:pt x="7686" y="2382"/>
                      <a:pt x="7818" y="2295"/>
                      <a:pt x="7862" y="2207"/>
                    </a:cubicBezTo>
                    <a:cubicBezTo>
                      <a:pt x="7906" y="2031"/>
                      <a:pt x="7730" y="1855"/>
                      <a:pt x="7291" y="1416"/>
                    </a:cubicBezTo>
                    <a:cubicBezTo>
                      <a:pt x="6808" y="933"/>
                      <a:pt x="6325" y="494"/>
                      <a:pt x="5798" y="98"/>
                    </a:cubicBezTo>
                    <a:cubicBezTo>
                      <a:pt x="5703" y="35"/>
                      <a:pt x="5625" y="0"/>
                      <a:pt x="5545" y="0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4879115" y="637751"/>
                <a:ext cx="169031" cy="22953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10558" extrusionOk="0">
                    <a:moveTo>
                      <a:pt x="5578" y="1"/>
                    </a:moveTo>
                    <a:lnTo>
                      <a:pt x="5578" y="1"/>
                    </a:lnTo>
                    <a:cubicBezTo>
                      <a:pt x="2328" y="177"/>
                      <a:pt x="0" y="3207"/>
                      <a:pt x="703" y="6370"/>
                    </a:cubicBezTo>
                    <a:cubicBezTo>
                      <a:pt x="1223" y="8902"/>
                      <a:pt x="3442" y="10557"/>
                      <a:pt x="5845" y="10557"/>
                    </a:cubicBezTo>
                    <a:cubicBezTo>
                      <a:pt x="6485" y="10557"/>
                      <a:pt x="7137" y="10440"/>
                      <a:pt x="7774" y="10191"/>
                    </a:cubicBezTo>
                    <a:cubicBezTo>
                      <a:pt x="7379" y="10059"/>
                      <a:pt x="7028" y="9839"/>
                      <a:pt x="6720" y="9576"/>
                    </a:cubicBezTo>
                    <a:cubicBezTo>
                      <a:pt x="4700" y="7951"/>
                      <a:pt x="3778" y="4744"/>
                      <a:pt x="4348" y="2241"/>
                    </a:cubicBezTo>
                    <a:cubicBezTo>
                      <a:pt x="4524" y="1406"/>
                      <a:pt x="4963" y="616"/>
                      <a:pt x="5578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" name="Google Shape;1229;p32"/>
            <p:cNvGrpSpPr/>
            <p:nvPr/>
          </p:nvGrpSpPr>
          <p:grpSpPr>
            <a:xfrm>
              <a:off x="5915151" y="1220706"/>
              <a:ext cx="408920" cy="298413"/>
              <a:chOff x="3418164" y="569399"/>
              <a:chExt cx="527095" cy="384652"/>
            </a:xfrm>
          </p:grpSpPr>
          <p:sp>
            <p:nvSpPr>
              <p:cNvPr id="1230" name="Google Shape;1230;p32"/>
              <p:cNvSpPr/>
              <p:nvPr/>
            </p:nvSpPr>
            <p:spPr>
              <a:xfrm>
                <a:off x="3418164" y="569399"/>
                <a:ext cx="527095" cy="384652"/>
              </a:xfrm>
              <a:custGeom>
                <a:avLst/>
                <a:gdLst/>
                <a:ahLst/>
                <a:cxnLst/>
                <a:rect l="l" t="t" r="r" b="b"/>
                <a:pathLst>
                  <a:path w="24245" h="17693" extrusionOk="0">
                    <a:moveTo>
                      <a:pt x="18325" y="0"/>
                    </a:moveTo>
                    <a:cubicBezTo>
                      <a:pt x="17717" y="0"/>
                      <a:pt x="17099" y="136"/>
                      <a:pt x="16515" y="422"/>
                    </a:cubicBezTo>
                    <a:lnTo>
                      <a:pt x="2723" y="7537"/>
                    </a:lnTo>
                    <a:cubicBezTo>
                      <a:pt x="747" y="8547"/>
                      <a:pt x="0" y="10963"/>
                      <a:pt x="1010" y="12895"/>
                    </a:cubicBezTo>
                    <a:lnTo>
                      <a:pt x="2372" y="15531"/>
                    </a:lnTo>
                    <a:cubicBezTo>
                      <a:pt x="3078" y="16912"/>
                      <a:pt x="4449" y="17693"/>
                      <a:pt x="5870" y="17693"/>
                    </a:cubicBezTo>
                    <a:cubicBezTo>
                      <a:pt x="6483" y="17693"/>
                      <a:pt x="7105" y="17548"/>
                      <a:pt x="7686" y="17244"/>
                    </a:cubicBezTo>
                    <a:lnTo>
                      <a:pt x="21522" y="10128"/>
                    </a:lnTo>
                    <a:cubicBezTo>
                      <a:pt x="23454" y="9118"/>
                      <a:pt x="24245" y="6746"/>
                      <a:pt x="23235" y="4814"/>
                    </a:cubicBezTo>
                    <a:lnTo>
                      <a:pt x="21873" y="2135"/>
                    </a:lnTo>
                    <a:cubicBezTo>
                      <a:pt x="21161" y="773"/>
                      <a:pt x="19774" y="0"/>
                      <a:pt x="18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3621545" y="569399"/>
                <a:ext cx="322757" cy="301365"/>
              </a:xfrm>
              <a:custGeom>
                <a:avLst/>
                <a:gdLst/>
                <a:ahLst/>
                <a:cxnLst/>
                <a:rect l="l" t="t" r="r" b="b"/>
                <a:pathLst>
                  <a:path w="14846" h="13862" extrusionOk="0">
                    <a:moveTo>
                      <a:pt x="8951" y="0"/>
                    </a:moveTo>
                    <a:cubicBezTo>
                      <a:pt x="8344" y="0"/>
                      <a:pt x="7731" y="136"/>
                      <a:pt x="7160" y="422"/>
                    </a:cubicBezTo>
                    <a:lnTo>
                      <a:pt x="0" y="4155"/>
                    </a:lnTo>
                    <a:lnTo>
                      <a:pt x="4964" y="13862"/>
                    </a:lnTo>
                    <a:lnTo>
                      <a:pt x="12167" y="10128"/>
                    </a:lnTo>
                    <a:cubicBezTo>
                      <a:pt x="14099" y="9118"/>
                      <a:pt x="14846" y="6746"/>
                      <a:pt x="13880" y="4814"/>
                    </a:cubicBezTo>
                    <a:lnTo>
                      <a:pt x="12518" y="2135"/>
                    </a:lnTo>
                    <a:cubicBezTo>
                      <a:pt x="11806" y="773"/>
                      <a:pt x="10397" y="0"/>
                      <a:pt x="8951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3621545" y="644447"/>
                <a:ext cx="138486" cy="226317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10410" extrusionOk="0">
                    <a:moveTo>
                      <a:pt x="1362" y="0"/>
                    </a:moveTo>
                    <a:lnTo>
                      <a:pt x="0" y="703"/>
                    </a:lnTo>
                    <a:lnTo>
                      <a:pt x="4964" y="10410"/>
                    </a:lnTo>
                    <a:lnTo>
                      <a:pt x="6369" y="9663"/>
                    </a:lnTo>
                    <a:lnTo>
                      <a:pt x="1362" y="0"/>
                    </a:ln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3712267" y="610053"/>
                <a:ext cx="181445" cy="177662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8172" extrusionOk="0">
                    <a:moveTo>
                      <a:pt x="4777" y="0"/>
                    </a:moveTo>
                    <a:cubicBezTo>
                      <a:pt x="4472" y="0"/>
                      <a:pt x="4125" y="1934"/>
                      <a:pt x="3821" y="1978"/>
                    </a:cubicBezTo>
                    <a:cubicBezTo>
                      <a:pt x="3817" y="1978"/>
                      <a:pt x="3814" y="1978"/>
                      <a:pt x="3810" y="1978"/>
                    </a:cubicBezTo>
                    <a:cubicBezTo>
                      <a:pt x="3506" y="1978"/>
                      <a:pt x="2673" y="428"/>
                      <a:pt x="2332" y="428"/>
                    </a:cubicBezTo>
                    <a:cubicBezTo>
                      <a:pt x="2315" y="428"/>
                      <a:pt x="2299" y="432"/>
                      <a:pt x="2284" y="440"/>
                    </a:cubicBezTo>
                    <a:cubicBezTo>
                      <a:pt x="1977" y="572"/>
                      <a:pt x="2899" y="2329"/>
                      <a:pt x="2635" y="2549"/>
                    </a:cubicBezTo>
                    <a:cubicBezTo>
                      <a:pt x="2606" y="2584"/>
                      <a:pt x="2549" y="2599"/>
                      <a:pt x="2471" y="2599"/>
                    </a:cubicBezTo>
                    <a:cubicBezTo>
                      <a:pt x="2044" y="2599"/>
                      <a:pt x="997" y="2147"/>
                      <a:pt x="617" y="2147"/>
                    </a:cubicBezTo>
                    <a:cubicBezTo>
                      <a:pt x="548" y="2147"/>
                      <a:pt x="501" y="2162"/>
                      <a:pt x="483" y="2197"/>
                    </a:cubicBezTo>
                    <a:cubicBezTo>
                      <a:pt x="351" y="2505"/>
                      <a:pt x="2108" y="3427"/>
                      <a:pt x="2064" y="3734"/>
                    </a:cubicBezTo>
                    <a:cubicBezTo>
                      <a:pt x="1977" y="4086"/>
                      <a:pt x="0" y="4437"/>
                      <a:pt x="88" y="4745"/>
                    </a:cubicBezTo>
                    <a:cubicBezTo>
                      <a:pt x="132" y="4898"/>
                      <a:pt x="648" y="4898"/>
                      <a:pt x="1169" y="4898"/>
                    </a:cubicBezTo>
                    <a:cubicBezTo>
                      <a:pt x="1691" y="4898"/>
                      <a:pt x="2218" y="4898"/>
                      <a:pt x="2284" y="5052"/>
                    </a:cubicBezTo>
                    <a:cubicBezTo>
                      <a:pt x="2460" y="5360"/>
                      <a:pt x="1054" y="6765"/>
                      <a:pt x="1274" y="7029"/>
                    </a:cubicBezTo>
                    <a:cubicBezTo>
                      <a:pt x="1292" y="7044"/>
                      <a:pt x="1317" y="7051"/>
                      <a:pt x="1346" y="7051"/>
                    </a:cubicBezTo>
                    <a:cubicBezTo>
                      <a:pt x="1707" y="7051"/>
                      <a:pt x="2813" y="5960"/>
                      <a:pt x="3150" y="5960"/>
                    </a:cubicBezTo>
                    <a:cubicBezTo>
                      <a:pt x="3172" y="5960"/>
                      <a:pt x="3191" y="5964"/>
                      <a:pt x="3206" y="5974"/>
                    </a:cubicBezTo>
                    <a:cubicBezTo>
                      <a:pt x="3514" y="6150"/>
                      <a:pt x="3250" y="8127"/>
                      <a:pt x="3558" y="8171"/>
                    </a:cubicBezTo>
                    <a:cubicBezTo>
                      <a:pt x="3562" y="8171"/>
                      <a:pt x="3566" y="8171"/>
                      <a:pt x="3570" y="8171"/>
                    </a:cubicBezTo>
                    <a:cubicBezTo>
                      <a:pt x="3916" y="8171"/>
                      <a:pt x="4220" y="6281"/>
                      <a:pt x="4524" y="6238"/>
                    </a:cubicBezTo>
                    <a:cubicBezTo>
                      <a:pt x="4533" y="6236"/>
                      <a:pt x="4541" y="6235"/>
                      <a:pt x="4551" y="6235"/>
                    </a:cubicBezTo>
                    <a:cubicBezTo>
                      <a:pt x="4906" y="6235"/>
                      <a:pt x="5740" y="7782"/>
                      <a:pt x="6069" y="7782"/>
                    </a:cubicBezTo>
                    <a:cubicBezTo>
                      <a:pt x="6082" y="7782"/>
                      <a:pt x="6094" y="7780"/>
                      <a:pt x="6105" y="7775"/>
                    </a:cubicBezTo>
                    <a:cubicBezTo>
                      <a:pt x="6369" y="7600"/>
                      <a:pt x="5490" y="5843"/>
                      <a:pt x="5710" y="5623"/>
                    </a:cubicBezTo>
                    <a:cubicBezTo>
                      <a:pt x="5745" y="5588"/>
                      <a:pt x="5806" y="5573"/>
                      <a:pt x="5887" y="5573"/>
                    </a:cubicBezTo>
                    <a:cubicBezTo>
                      <a:pt x="6332" y="5573"/>
                      <a:pt x="7361" y="6024"/>
                      <a:pt x="7759" y="6024"/>
                    </a:cubicBezTo>
                    <a:cubicBezTo>
                      <a:pt x="7831" y="6024"/>
                      <a:pt x="7883" y="6010"/>
                      <a:pt x="7906" y="5974"/>
                    </a:cubicBezTo>
                    <a:cubicBezTo>
                      <a:pt x="8038" y="5667"/>
                      <a:pt x="6281" y="4745"/>
                      <a:pt x="6325" y="4437"/>
                    </a:cubicBezTo>
                    <a:cubicBezTo>
                      <a:pt x="6369" y="4086"/>
                      <a:pt x="8345" y="3734"/>
                      <a:pt x="8257" y="3427"/>
                    </a:cubicBezTo>
                    <a:cubicBezTo>
                      <a:pt x="8235" y="3273"/>
                      <a:pt x="7730" y="3273"/>
                      <a:pt x="7209" y="3273"/>
                    </a:cubicBezTo>
                    <a:cubicBezTo>
                      <a:pt x="6687" y="3273"/>
                      <a:pt x="6149" y="3273"/>
                      <a:pt x="6061" y="3120"/>
                    </a:cubicBezTo>
                    <a:cubicBezTo>
                      <a:pt x="5929" y="2812"/>
                      <a:pt x="7335" y="1407"/>
                      <a:pt x="7071" y="1187"/>
                    </a:cubicBezTo>
                    <a:cubicBezTo>
                      <a:pt x="7053" y="1164"/>
                      <a:pt x="7025" y="1154"/>
                      <a:pt x="6990" y="1154"/>
                    </a:cubicBezTo>
                    <a:cubicBezTo>
                      <a:pt x="6636" y="1154"/>
                      <a:pt x="5536" y="2206"/>
                      <a:pt x="5187" y="2206"/>
                    </a:cubicBezTo>
                    <a:cubicBezTo>
                      <a:pt x="5169" y="2206"/>
                      <a:pt x="5153" y="2203"/>
                      <a:pt x="5139" y="2197"/>
                    </a:cubicBezTo>
                    <a:cubicBezTo>
                      <a:pt x="4831" y="2022"/>
                      <a:pt x="5095" y="89"/>
                      <a:pt x="4787" y="1"/>
                    </a:cubicBezTo>
                    <a:cubicBezTo>
                      <a:pt x="4784" y="1"/>
                      <a:pt x="4781" y="0"/>
                      <a:pt x="4777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4" name="Google Shape;1234;p32"/>
            <p:cNvGrpSpPr/>
            <p:nvPr/>
          </p:nvGrpSpPr>
          <p:grpSpPr>
            <a:xfrm>
              <a:off x="4932866" y="1214989"/>
              <a:ext cx="3623948" cy="3176286"/>
              <a:chOff x="2152006" y="562029"/>
              <a:chExt cx="4671239" cy="4094207"/>
            </a:xfrm>
          </p:grpSpPr>
          <p:sp>
            <p:nvSpPr>
              <p:cNvPr id="1235" name="Google Shape;1235;p32"/>
              <p:cNvSpPr/>
              <p:nvPr/>
            </p:nvSpPr>
            <p:spPr>
              <a:xfrm>
                <a:off x="4848548" y="820130"/>
                <a:ext cx="140399" cy="269298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12387" extrusionOk="0">
                    <a:moveTo>
                      <a:pt x="4042" y="1"/>
                    </a:moveTo>
                    <a:lnTo>
                      <a:pt x="3690" y="879"/>
                    </a:lnTo>
                    <a:lnTo>
                      <a:pt x="3646" y="1055"/>
                    </a:lnTo>
                    <a:lnTo>
                      <a:pt x="1" y="12387"/>
                    </a:lnTo>
                    <a:lnTo>
                      <a:pt x="6457" y="1231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4872506" y="636555"/>
                <a:ext cx="266341" cy="23066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0610" extrusionOk="0">
                    <a:moveTo>
                      <a:pt x="6195" y="0"/>
                    </a:moveTo>
                    <a:cubicBezTo>
                      <a:pt x="2836" y="0"/>
                      <a:pt x="1" y="3289"/>
                      <a:pt x="1139" y="6952"/>
                    </a:cubicBezTo>
                    <a:cubicBezTo>
                      <a:pt x="1917" y="9356"/>
                      <a:pt x="4048" y="10609"/>
                      <a:pt x="6189" y="10609"/>
                    </a:cubicBezTo>
                    <a:cubicBezTo>
                      <a:pt x="8037" y="10609"/>
                      <a:pt x="9892" y="9675"/>
                      <a:pt x="10889" y="7742"/>
                    </a:cubicBezTo>
                    <a:cubicBezTo>
                      <a:pt x="12251" y="5107"/>
                      <a:pt x="11197" y="1945"/>
                      <a:pt x="8605" y="583"/>
                    </a:cubicBezTo>
                    <a:cubicBezTo>
                      <a:pt x="7803" y="182"/>
                      <a:pt x="6985" y="0"/>
                      <a:pt x="6195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7" name="Google Shape;1237;p32"/>
              <p:cNvGrpSpPr/>
              <p:nvPr/>
            </p:nvGrpSpPr>
            <p:grpSpPr>
              <a:xfrm>
                <a:off x="2268208" y="1833926"/>
                <a:ext cx="428089" cy="556988"/>
                <a:chOff x="2268208" y="1833926"/>
                <a:chExt cx="428089" cy="556988"/>
              </a:xfrm>
            </p:grpSpPr>
            <p:sp>
              <p:nvSpPr>
                <p:cNvPr id="1238" name="Google Shape;1238;p32"/>
                <p:cNvSpPr/>
                <p:nvPr/>
              </p:nvSpPr>
              <p:spPr>
                <a:xfrm>
                  <a:off x="2491938" y="1987000"/>
                  <a:ext cx="175705" cy="20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2" h="9488" extrusionOk="0">
                      <a:moveTo>
                        <a:pt x="1977" y="0"/>
                      </a:moveTo>
                      <a:lnTo>
                        <a:pt x="0" y="1406"/>
                      </a:lnTo>
                      <a:lnTo>
                        <a:pt x="527" y="2021"/>
                      </a:lnTo>
                      <a:lnTo>
                        <a:pt x="703" y="2152"/>
                      </a:lnTo>
                      <a:lnTo>
                        <a:pt x="8082" y="9487"/>
                      </a:lnTo>
                      <a:lnTo>
                        <a:pt x="8082" y="9487"/>
                      </a:lnTo>
                      <a:lnTo>
                        <a:pt x="19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2"/>
                <p:cNvSpPr/>
                <p:nvPr/>
              </p:nvSpPr>
              <p:spPr>
                <a:xfrm>
                  <a:off x="2359213" y="1833926"/>
                  <a:ext cx="216773" cy="20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1" h="9296" extrusionOk="0">
                      <a:moveTo>
                        <a:pt x="5022" y="1"/>
                      </a:moveTo>
                      <a:cubicBezTo>
                        <a:pt x="2766" y="1"/>
                        <a:pt x="792" y="1617"/>
                        <a:pt x="395" y="3879"/>
                      </a:cubicBezTo>
                      <a:cubicBezTo>
                        <a:pt x="0" y="6426"/>
                        <a:pt x="1669" y="8798"/>
                        <a:pt x="4217" y="9237"/>
                      </a:cubicBezTo>
                      <a:cubicBezTo>
                        <a:pt x="4463" y="9276"/>
                        <a:pt x="4709" y="9295"/>
                        <a:pt x="4952" y="9295"/>
                      </a:cubicBezTo>
                      <a:cubicBezTo>
                        <a:pt x="7177" y="9295"/>
                        <a:pt x="9179" y="7712"/>
                        <a:pt x="9575" y="5416"/>
                      </a:cubicBezTo>
                      <a:cubicBezTo>
                        <a:pt x="9970" y="2912"/>
                        <a:pt x="8257" y="497"/>
                        <a:pt x="5754" y="58"/>
                      </a:cubicBezTo>
                      <a:cubicBezTo>
                        <a:pt x="5508" y="19"/>
                        <a:pt x="5263" y="1"/>
                        <a:pt x="5022" y="1"/>
                      </a:cubicBezTo>
                      <a:close/>
                    </a:path>
                  </a:pathLst>
                </a:custGeom>
                <a:solidFill>
                  <a:srgbClr val="D55D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2454697" y="2283951"/>
                  <a:ext cx="241600" cy="10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3" h="4920" extrusionOk="0">
                      <a:moveTo>
                        <a:pt x="967" y="1"/>
                      </a:moveTo>
                      <a:lnTo>
                        <a:pt x="0" y="2241"/>
                      </a:lnTo>
                      <a:lnTo>
                        <a:pt x="791" y="2460"/>
                      </a:lnTo>
                      <a:lnTo>
                        <a:pt x="967" y="2504"/>
                      </a:lnTo>
                      <a:lnTo>
                        <a:pt x="11112" y="4920"/>
                      </a:lnTo>
                      <a:lnTo>
                        <a:pt x="11112" y="4920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2268208" y="2173619"/>
                  <a:ext cx="244753" cy="201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8" h="9287" extrusionOk="0">
                      <a:moveTo>
                        <a:pt x="5634" y="1"/>
                      </a:moveTo>
                      <a:cubicBezTo>
                        <a:pt x="3844" y="1"/>
                        <a:pt x="2131" y="1062"/>
                        <a:pt x="1375" y="2836"/>
                      </a:cubicBezTo>
                      <a:cubicBezTo>
                        <a:pt x="1" y="6030"/>
                        <a:pt x="2521" y="9287"/>
                        <a:pt x="5643" y="9287"/>
                      </a:cubicBezTo>
                      <a:cubicBezTo>
                        <a:pt x="6213" y="9287"/>
                        <a:pt x="6802" y="9178"/>
                        <a:pt x="7392" y="8941"/>
                      </a:cubicBezTo>
                      <a:cubicBezTo>
                        <a:pt x="11214" y="7360"/>
                        <a:pt x="11257" y="1957"/>
                        <a:pt x="7436" y="376"/>
                      </a:cubicBezTo>
                      <a:cubicBezTo>
                        <a:pt x="6849" y="121"/>
                        <a:pt x="6237" y="1"/>
                        <a:pt x="5634" y="1"/>
                      </a:cubicBezTo>
                      <a:close/>
                    </a:path>
                  </a:pathLst>
                </a:custGeom>
                <a:solidFill>
                  <a:srgbClr val="5ABA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2" name="Google Shape;1242;p32"/>
              <p:cNvSpPr/>
              <p:nvPr/>
            </p:nvSpPr>
            <p:spPr>
              <a:xfrm>
                <a:off x="2152006" y="2540922"/>
                <a:ext cx="529964" cy="383782"/>
              </a:xfrm>
              <a:custGeom>
                <a:avLst/>
                <a:gdLst/>
                <a:ahLst/>
                <a:cxnLst/>
                <a:rect l="l" t="t" r="r" b="b"/>
                <a:pathLst>
                  <a:path w="24377" h="17653" extrusionOk="0">
                    <a:moveTo>
                      <a:pt x="20371" y="0"/>
                    </a:moveTo>
                    <a:cubicBezTo>
                      <a:pt x="20056" y="0"/>
                      <a:pt x="19772" y="34"/>
                      <a:pt x="19545" y="83"/>
                    </a:cubicBezTo>
                    <a:lnTo>
                      <a:pt x="19457" y="83"/>
                    </a:lnTo>
                    <a:lnTo>
                      <a:pt x="19370" y="127"/>
                    </a:lnTo>
                    <a:cubicBezTo>
                      <a:pt x="19282" y="215"/>
                      <a:pt x="11156" y="5749"/>
                      <a:pt x="8257" y="7945"/>
                    </a:cubicBezTo>
                    <a:cubicBezTo>
                      <a:pt x="6852" y="9044"/>
                      <a:pt x="6105" y="10054"/>
                      <a:pt x="6061" y="10976"/>
                    </a:cubicBezTo>
                    <a:cubicBezTo>
                      <a:pt x="6061" y="11327"/>
                      <a:pt x="6149" y="11679"/>
                      <a:pt x="6413" y="11986"/>
                    </a:cubicBezTo>
                    <a:cubicBezTo>
                      <a:pt x="6808" y="12601"/>
                      <a:pt x="7467" y="13040"/>
                      <a:pt x="8257" y="13172"/>
                    </a:cubicBezTo>
                    <a:cubicBezTo>
                      <a:pt x="8313" y="13175"/>
                      <a:pt x="8368" y="13176"/>
                      <a:pt x="8423" y="13176"/>
                    </a:cubicBezTo>
                    <a:cubicBezTo>
                      <a:pt x="9245" y="13176"/>
                      <a:pt x="10056" y="12870"/>
                      <a:pt x="10673" y="12294"/>
                    </a:cubicBezTo>
                    <a:lnTo>
                      <a:pt x="18711" y="6584"/>
                    </a:lnTo>
                    <a:cubicBezTo>
                      <a:pt x="18974" y="6408"/>
                      <a:pt x="19018" y="6101"/>
                      <a:pt x="18842" y="5837"/>
                    </a:cubicBezTo>
                    <a:cubicBezTo>
                      <a:pt x="18737" y="5679"/>
                      <a:pt x="18568" y="5600"/>
                      <a:pt x="18403" y="5600"/>
                    </a:cubicBezTo>
                    <a:cubicBezTo>
                      <a:pt x="18293" y="5600"/>
                      <a:pt x="18184" y="5635"/>
                      <a:pt x="18096" y="5705"/>
                    </a:cubicBezTo>
                    <a:lnTo>
                      <a:pt x="10014" y="11415"/>
                    </a:lnTo>
                    <a:lnTo>
                      <a:pt x="9970" y="11459"/>
                    </a:lnTo>
                    <a:cubicBezTo>
                      <a:pt x="9531" y="11854"/>
                      <a:pt x="8960" y="12074"/>
                      <a:pt x="8389" y="12074"/>
                    </a:cubicBezTo>
                    <a:cubicBezTo>
                      <a:pt x="7906" y="11986"/>
                      <a:pt x="7511" y="11723"/>
                      <a:pt x="7291" y="11327"/>
                    </a:cubicBezTo>
                    <a:lnTo>
                      <a:pt x="7291" y="11284"/>
                    </a:lnTo>
                    <a:lnTo>
                      <a:pt x="7203" y="11240"/>
                    </a:lnTo>
                    <a:cubicBezTo>
                      <a:pt x="7159" y="11152"/>
                      <a:pt x="7159" y="11064"/>
                      <a:pt x="7159" y="10976"/>
                    </a:cubicBezTo>
                    <a:cubicBezTo>
                      <a:pt x="7203" y="10713"/>
                      <a:pt x="7423" y="10010"/>
                      <a:pt x="8960" y="8824"/>
                    </a:cubicBezTo>
                    <a:cubicBezTo>
                      <a:pt x="11683" y="6760"/>
                      <a:pt x="19018" y="1753"/>
                      <a:pt x="19941" y="1138"/>
                    </a:cubicBezTo>
                    <a:cubicBezTo>
                      <a:pt x="20130" y="1092"/>
                      <a:pt x="20322" y="1070"/>
                      <a:pt x="20513" y="1070"/>
                    </a:cubicBezTo>
                    <a:cubicBezTo>
                      <a:pt x="21428" y="1070"/>
                      <a:pt x="22315" y="1575"/>
                      <a:pt x="22752" y="2411"/>
                    </a:cubicBezTo>
                    <a:lnTo>
                      <a:pt x="22752" y="2455"/>
                    </a:lnTo>
                    <a:cubicBezTo>
                      <a:pt x="23191" y="3334"/>
                      <a:pt x="23059" y="4388"/>
                      <a:pt x="22488" y="5134"/>
                    </a:cubicBezTo>
                    <a:lnTo>
                      <a:pt x="6369" y="16115"/>
                    </a:lnTo>
                    <a:cubicBezTo>
                      <a:pt x="6278" y="16183"/>
                      <a:pt x="5636" y="16544"/>
                      <a:pt x="4782" y="16544"/>
                    </a:cubicBezTo>
                    <a:cubicBezTo>
                      <a:pt x="3984" y="16544"/>
                      <a:pt x="3000" y="16228"/>
                      <a:pt x="2108" y="15061"/>
                    </a:cubicBezTo>
                    <a:cubicBezTo>
                      <a:pt x="1186" y="13436"/>
                      <a:pt x="1669" y="11415"/>
                      <a:pt x="3162" y="10361"/>
                    </a:cubicBezTo>
                    <a:cubicBezTo>
                      <a:pt x="6061" y="7945"/>
                      <a:pt x="15592" y="1621"/>
                      <a:pt x="15680" y="1577"/>
                    </a:cubicBezTo>
                    <a:cubicBezTo>
                      <a:pt x="15944" y="1401"/>
                      <a:pt x="15988" y="1050"/>
                      <a:pt x="15856" y="786"/>
                    </a:cubicBezTo>
                    <a:cubicBezTo>
                      <a:pt x="15745" y="647"/>
                      <a:pt x="15563" y="561"/>
                      <a:pt x="15378" y="561"/>
                    </a:cubicBezTo>
                    <a:cubicBezTo>
                      <a:pt x="15271" y="561"/>
                      <a:pt x="15162" y="590"/>
                      <a:pt x="15065" y="654"/>
                    </a:cubicBezTo>
                    <a:cubicBezTo>
                      <a:pt x="14714" y="918"/>
                      <a:pt x="5402" y="7067"/>
                      <a:pt x="2460" y="9527"/>
                    </a:cubicBezTo>
                    <a:cubicBezTo>
                      <a:pt x="571" y="10976"/>
                      <a:pt x="0" y="13611"/>
                      <a:pt x="1186" y="15676"/>
                    </a:cubicBezTo>
                    <a:lnTo>
                      <a:pt x="1186" y="15720"/>
                    </a:lnTo>
                    <a:lnTo>
                      <a:pt x="1230" y="15720"/>
                    </a:lnTo>
                    <a:cubicBezTo>
                      <a:pt x="2337" y="17196"/>
                      <a:pt x="3665" y="17652"/>
                      <a:pt x="4812" y="17652"/>
                    </a:cubicBezTo>
                    <a:cubicBezTo>
                      <a:pt x="5712" y="17652"/>
                      <a:pt x="6501" y="17371"/>
                      <a:pt x="6984" y="17081"/>
                    </a:cubicBezTo>
                    <a:lnTo>
                      <a:pt x="23191" y="5969"/>
                    </a:lnTo>
                    <a:lnTo>
                      <a:pt x="23235" y="5925"/>
                    </a:lnTo>
                    <a:cubicBezTo>
                      <a:pt x="24201" y="4827"/>
                      <a:pt x="24377" y="3246"/>
                      <a:pt x="23674" y="1972"/>
                    </a:cubicBezTo>
                    <a:cubicBezTo>
                      <a:pt x="22924" y="405"/>
                      <a:pt x="21461" y="0"/>
                      <a:pt x="20371" y="0"/>
                    </a:cubicBez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475661" y="1374292"/>
                <a:ext cx="347585" cy="537943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4744" extrusionOk="0">
                    <a:moveTo>
                      <a:pt x="3782" y="1"/>
                    </a:moveTo>
                    <a:cubicBezTo>
                      <a:pt x="3382" y="1"/>
                      <a:pt x="2980" y="67"/>
                      <a:pt x="2592" y="205"/>
                    </a:cubicBezTo>
                    <a:cubicBezTo>
                      <a:pt x="439" y="908"/>
                      <a:pt x="88" y="3016"/>
                      <a:pt x="176" y="4070"/>
                    </a:cubicBezTo>
                    <a:lnTo>
                      <a:pt x="176" y="4158"/>
                    </a:lnTo>
                    <a:lnTo>
                      <a:pt x="220" y="4246"/>
                    </a:lnTo>
                    <a:cubicBezTo>
                      <a:pt x="264" y="4334"/>
                      <a:pt x="4656" y="13162"/>
                      <a:pt x="6413" y="16324"/>
                    </a:cubicBezTo>
                    <a:cubicBezTo>
                      <a:pt x="7291" y="17905"/>
                      <a:pt x="8214" y="18784"/>
                      <a:pt x="9092" y="18916"/>
                    </a:cubicBezTo>
                    <a:cubicBezTo>
                      <a:pt x="9186" y="18939"/>
                      <a:pt x="9283" y="18950"/>
                      <a:pt x="9381" y="18950"/>
                    </a:cubicBezTo>
                    <a:cubicBezTo>
                      <a:pt x="9649" y="18950"/>
                      <a:pt x="9921" y="18869"/>
                      <a:pt x="10146" y="18740"/>
                    </a:cubicBezTo>
                    <a:cubicBezTo>
                      <a:pt x="10805" y="18433"/>
                      <a:pt x="11332" y="17818"/>
                      <a:pt x="11552" y="17071"/>
                    </a:cubicBezTo>
                    <a:cubicBezTo>
                      <a:pt x="11727" y="16193"/>
                      <a:pt x="11552" y="15314"/>
                      <a:pt x="11068" y="14567"/>
                    </a:cubicBezTo>
                    <a:lnTo>
                      <a:pt x="6501" y="5827"/>
                    </a:lnTo>
                    <a:cubicBezTo>
                      <a:pt x="6408" y="5612"/>
                      <a:pt x="6230" y="5504"/>
                      <a:pt x="6026" y="5504"/>
                    </a:cubicBezTo>
                    <a:cubicBezTo>
                      <a:pt x="5938" y="5504"/>
                      <a:pt x="5846" y="5524"/>
                      <a:pt x="5754" y="5563"/>
                    </a:cubicBezTo>
                    <a:cubicBezTo>
                      <a:pt x="5490" y="5695"/>
                      <a:pt x="5403" y="6047"/>
                      <a:pt x="5534" y="6310"/>
                    </a:cubicBezTo>
                    <a:lnTo>
                      <a:pt x="10102" y="15094"/>
                    </a:lnTo>
                    <a:lnTo>
                      <a:pt x="10146" y="15138"/>
                    </a:lnTo>
                    <a:cubicBezTo>
                      <a:pt x="10454" y="15622"/>
                      <a:pt x="10585" y="16236"/>
                      <a:pt x="10497" y="16807"/>
                    </a:cubicBezTo>
                    <a:cubicBezTo>
                      <a:pt x="10366" y="17247"/>
                      <a:pt x="10014" y="17598"/>
                      <a:pt x="9575" y="17774"/>
                    </a:cubicBezTo>
                    <a:lnTo>
                      <a:pt x="9487" y="17818"/>
                    </a:lnTo>
                    <a:cubicBezTo>
                      <a:pt x="9443" y="17840"/>
                      <a:pt x="9399" y="17851"/>
                      <a:pt x="9355" y="17851"/>
                    </a:cubicBezTo>
                    <a:cubicBezTo>
                      <a:pt x="9312" y="17851"/>
                      <a:pt x="9268" y="17840"/>
                      <a:pt x="9224" y="17818"/>
                    </a:cubicBezTo>
                    <a:cubicBezTo>
                      <a:pt x="9004" y="17774"/>
                      <a:pt x="8301" y="17422"/>
                      <a:pt x="7379" y="15753"/>
                    </a:cubicBezTo>
                    <a:cubicBezTo>
                      <a:pt x="5710" y="12811"/>
                      <a:pt x="1757" y="4817"/>
                      <a:pt x="1230" y="3851"/>
                    </a:cubicBezTo>
                    <a:cubicBezTo>
                      <a:pt x="1142" y="2709"/>
                      <a:pt x="1845" y="1611"/>
                      <a:pt x="2943" y="1259"/>
                    </a:cubicBezTo>
                    <a:cubicBezTo>
                      <a:pt x="3218" y="1154"/>
                      <a:pt x="3505" y="1104"/>
                      <a:pt x="3790" y="1104"/>
                    </a:cubicBezTo>
                    <a:cubicBezTo>
                      <a:pt x="4459" y="1104"/>
                      <a:pt x="5116" y="1381"/>
                      <a:pt x="5578" y="1874"/>
                    </a:cubicBezTo>
                    <a:lnTo>
                      <a:pt x="14231" y="19311"/>
                    </a:lnTo>
                    <a:cubicBezTo>
                      <a:pt x="14319" y="19531"/>
                      <a:pt x="15241" y="21946"/>
                      <a:pt x="12606" y="23440"/>
                    </a:cubicBezTo>
                    <a:cubicBezTo>
                      <a:pt x="12185" y="23601"/>
                      <a:pt x="11748" y="23678"/>
                      <a:pt x="11316" y="23678"/>
                    </a:cubicBezTo>
                    <a:cubicBezTo>
                      <a:pt x="9990" y="23678"/>
                      <a:pt x="8711" y="22952"/>
                      <a:pt x="8082" y="21727"/>
                    </a:cubicBezTo>
                    <a:cubicBezTo>
                      <a:pt x="6061" y="18520"/>
                      <a:pt x="1142" y="8199"/>
                      <a:pt x="1098" y="8111"/>
                    </a:cubicBezTo>
                    <a:cubicBezTo>
                      <a:pt x="1002" y="7918"/>
                      <a:pt x="811" y="7796"/>
                      <a:pt x="595" y="7796"/>
                    </a:cubicBezTo>
                    <a:cubicBezTo>
                      <a:pt x="516" y="7796"/>
                      <a:pt x="434" y="7812"/>
                      <a:pt x="352" y="7847"/>
                    </a:cubicBezTo>
                    <a:cubicBezTo>
                      <a:pt x="88" y="7979"/>
                      <a:pt x="0" y="8287"/>
                      <a:pt x="132" y="8594"/>
                    </a:cubicBezTo>
                    <a:cubicBezTo>
                      <a:pt x="308" y="8989"/>
                      <a:pt x="5139" y="19003"/>
                      <a:pt x="7159" y="22298"/>
                    </a:cubicBezTo>
                    <a:cubicBezTo>
                      <a:pt x="8004" y="23857"/>
                      <a:pt x="9618" y="24744"/>
                      <a:pt x="11308" y="24744"/>
                    </a:cubicBezTo>
                    <a:cubicBezTo>
                      <a:pt x="11903" y="24744"/>
                      <a:pt x="12506" y="24634"/>
                      <a:pt x="13089" y="24406"/>
                    </a:cubicBezTo>
                    <a:lnTo>
                      <a:pt x="13133" y="24406"/>
                    </a:lnTo>
                    <a:cubicBezTo>
                      <a:pt x="15988" y="22781"/>
                      <a:pt x="15812" y="20102"/>
                      <a:pt x="15241" y="18872"/>
                    </a:cubicBezTo>
                    <a:lnTo>
                      <a:pt x="6501" y="1259"/>
                    </a:lnTo>
                    <a:lnTo>
                      <a:pt x="6457" y="1171"/>
                    </a:lnTo>
                    <a:cubicBezTo>
                      <a:pt x="5766" y="418"/>
                      <a:pt x="4783" y="1"/>
                      <a:pt x="3782" y="1"/>
                    </a:cubicBez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2"/>
              <p:cNvSpPr/>
              <p:nvPr/>
            </p:nvSpPr>
            <p:spPr>
              <a:xfrm>
                <a:off x="5156978" y="562029"/>
                <a:ext cx="362868" cy="531443"/>
              </a:xfrm>
              <a:custGeom>
                <a:avLst/>
                <a:gdLst/>
                <a:ahLst/>
                <a:cxnLst/>
                <a:rect l="l" t="t" r="r" b="b"/>
                <a:pathLst>
                  <a:path w="16691" h="24445" extrusionOk="0">
                    <a:moveTo>
                      <a:pt x="4834" y="0"/>
                    </a:moveTo>
                    <a:cubicBezTo>
                      <a:pt x="4185" y="0"/>
                      <a:pt x="3528" y="133"/>
                      <a:pt x="2899" y="409"/>
                    </a:cubicBezTo>
                    <a:lnTo>
                      <a:pt x="2767" y="409"/>
                    </a:lnTo>
                    <a:cubicBezTo>
                      <a:pt x="0" y="2166"/>
                      <a:pt x="308" y="4845"/>
                      <a:pt x="879" y="6031"/>
                    </a:cubicBezTo>
                    <a:lnTo>
                      <a:pt x="10322" y="23293"/>
                    </a:lnTo>
                    <a:lnTo>
                      <a:pt x="10366" y="23380"/>
                    </a:lnTo>
                    <a:cubicBezTo>
                      <a:pt x="11048" y="24063"/>
                      <a:pt x="11971" y="24444"/>
                      <a:pt x="12918" y="24444"/>
                    </a:cubicBezTo>
                    <a:cubicBezTo>
                      <a:pt x="13373" y="24444"/>
                      <a:pt x="13833" y="24356"/>
                      <a:pt x="14275" y="24171"/>
                    </a:cubicBezTo>
                    <a:cubicBezTo>
                      <a:pt x="16383" y="23424"/>
                      <a:pt x="16691" y="21272"/>
                      <a:pt x="16515" y="20262"/>
                    </a:cubicBezTo>
                    <a:lnTo>
                      <a:pt x="16515" y="20174"/>
                    </a:lnTo>
                    <a:lnTo>
                      <a:pt x="16471" y="20086"/>
                    </a:lnTo>
                    <a:cubicBezTo>
                      <a:pt x="16427" y="19998"/>
                      <a:pt x="11728" y="11346"/>
                      <a:pt x="9795" y="8227"/>
                    </a:cubicBezTo>
                    <a:cubicBezTo>
                      <a:pt x="8873" y="6690"/>
                      <a:pt x="7950" y="5856"/>
                      <a:pt x="7072" y="5724"/>
                    </a:cubicBezTo>
                    <a:cubicBezTo>
                      <a:pt x="7013" y="5717"/>
                      <a:pt x="6953" y="5713"/>
                      <a:pt x="6893" y="5713"/>
                    </a:cubicBezTo>
                    <a:cubicBezTo>
                      <a:pt x="6591" y="5713"/>
                      <a:pt x="6274" y="5804"/>
                      <a:pt x="6018" y="5987"/>
                    </a:cubicBezTo>
                    <a:cubicBezTo>
                      <a:pt x="5359" y="6295"/>
                      <a:pt x="4832" y="6910"/>
                      <a:pt x="4656" y="7656"/>
                    </a:cubicBezTo>
                    <a:cubicBezTo>
                      <a:pt x="4524" y="8579"/>
                      <a:pt x="4744" y="9457"/>
                      <a:pt x="5271" y="10204"/>
                    </a:cubicBezTo>
                    <a:lnTo>
                      <a:pt x="10146" y="18769"/>
                    </a:lnTo>
                    <a:cubicBezTo>
                      <a:pt x="10260" y="18939"/>
                      <a:pt x="10428" y="19036"/>
                      <a:pt x="10604" y="19036"/>
                    </a:cubicBezTo>
                    <a:cubicBezTo>
                      <a:pt x="10701" y="19036"/>
                      <a:pt x="10800" y="19007"/>
                      <a:pt x="10893" y="18944"/>
                    </a:cubicBezTo>
                    <a:cubicBezTo>
                      <a:pt x="11157" y="18813"/>
                      <a:pt x="11244" y="18461"/>
                      <a:pt x="11113" y="18198"/>
                    </a:cubicBezTo>
                    <a:lnTo>
                      <a:pt x="6237" y="9633"/>
                    </a:lnTo>
                    <a:lnTo>
                      <a:pt x="6237" y="9589"/>
                    </a:lnTo>
                    <a:cubicBezTo>
                      <a:pt x="5886" y="9106"/>
                      <a:pt x="5710" y="8491"/>
                      <a:pt x="5798" y="7920"/>
                    </a:cubicBezTo>
                    <a:cubicBezTo>
                      <a:pt x="5886" y="7481"/>
                      <a:pt x="6237" y="7085"/>
                      <a:pt x="6633" y="6910"/>
                    </a:cubicBezTo>
                    <a:lnTo>
                      <a:pt x="6677" y="6910"/>
                    </a:lnTo>
                    <a:lnTo>
                      <a:pt x="6764" y="6866"/>
                    </a:lnTo>
                    <a:cubicBezTo>
                      <a:pt x="6808" y="6844"/>
                      <a:pt x="6852" y="6833"/>
                      <a:pt x="6896" y="6833"/>
                    </a:cubicBezTo>
                    <a:cubicBezTo>
                      <a:pt x="6940" y="6833"/>
                      <a:pt x="6984" y="6844"/>
                      <a:pt x="7028" y="6866"/>
                    </a:cubicBezTo>
                    <a:cubicBezTo>
                      <a:pt x="7248" y="6910"/>
                      <a:pt x="7950" y="7173"/>
                      <a:pt x="8960" y="8842"/>
                    </a:cubicBezTo>
                    <a:cubicBezTo>
                      <a:pt x="10717" y="11741"/>
                      <a:pt x="14978" y="19559"/>
                      <a:pt x="15549" y="20525"/>
                    </a:cubicBezTo>
                    <a:cubicBezTo>
                      <a:pt x="15549" y="20921"/>
                      <a:pt x="15593" y="22590"/>
                      <a:pt x="13968" y="23161"/>
                    </a:cubicBezTo>
                    <a:lnTo>
                      <a:pt x="13924" y="23161"/>
                    </a:lnTo>
                    <a:cubicBezTo>
                      <a:pt x="13616" y="23278"/>
                      <a:pt x="13299" y="23336"/>
                      <a:pt x="12987" y="23336"/>
                    </a:cubicBezTo>
                    <a:cubicBezTo>
                      <a:pt x="12362" y="23336"/>
                      <a:pt x="11757" y="23102"/>
                      <a:pt x="11288" y="22634"/>
                    </a:cubicBezTo>
                    <a:lnTo>
                      <a:pt x="1933" y="5548"/>
                    </a:lnTo>
                    <a:cubicBezTo>
                      <a:pt x="1845" y="5329"/>
                      <a:pt x="835" y="3001"/>
                      <a:pt x="3426" y="1376"/>
                    </a:cubicBezTo>
                    <a:cubicBezTo>
                      <a:pt x="3886" y="1182"/>
                      <a:pt x="4369" y="1088"/>
                      <a:pt x="4847" y="1088"/>
                    </a:cubicBezTo>
                    <a:cubicBezTo>
                      <a:pt x="6104" y="1088"/>
                      <a:pt x="7326" y="1736"/>
                      <a:pt x="7994" y="2913"/>
                    </a:cubicBezTo>
                    <a:cubicBezTo>
                      <a:pt x="10146" y="6031"/>
                      <a:pt x="15461" y="16133"/>
                      <a:pt x="15505" y="16265"/>
                    </a:cubicBezTo>
                    <a:cubicBezTo>
                      <a:pt x="15626" y="16447"/>
                      <a:pt x="15810" y="16545"/>
                      <a:pt x="15999" y="16545"/>
                    </a:cubicBezTo>
                    <a:cubicBezTo>
                      <a:pt x="16084" y="16545"/>
                      <a:pt x="16170" y="16525"/>
                      <a:pt x="16251" y="16485"/>
                    </a:cubicBezTo>
                    <a:cubicBezTo>
                      <a:pt x="16515" y="16309"/>
                      <a:pt x="16647" y="16002"/>
                      <a:pt x="16471" y="15738"/>
                    </a:cubicBezTo>
                    <a:cubicBezTo>
                      <a:pt x="16251" y="15299"/>
                      <a:pt x="11069" y="5460"/>
                      <a:pt x="8917" y="2298"/>
                    </a:cubicBezTo>
                    <a:cubicBezTo>
                      <a:pt x="8007" y="825"/>
                      <a:pt x="6449" y="0"/>
                      <a:pt x="4834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2481437" y="4182166"/>
                <a:ext cx="545248" cy="387239"/>
              </a:xfrm>
              <a:custGeom>
                <a:avLst/>
                <a:gdLst/>
                <a:ahLst/>
                <a:cxnLst/>
                <a:rect l="l" t="t" r="r" b="b"/>
                <a:pathLst>
                  <a:path w="25080" h="17812" extrusionOk="0">
                    <a:moveTo>
                      <a:pt x="5423" y="0"/>
                    </a:moveTo>
                    <a:cubicBezTo>
                      <a:pt x="3902" y="0"/>
                      <a:pt x="2409" y="724"/>
                      <a:pt x="1493" y="2024"/>
                    </a:cubicBezTo>
                    <a:lnTo>
                      <a:pt x="1493" y="2068"/>
                    </a:lnTo>
                    <a:cubicBezTo>
                      <a:pt x="0" y="4967"/>
                      <a:pt x="1669" y="7119"/>
                      <a:pt x="2767" y="7822"/>
                    </a:cubicBezTo>
                    <a:lnTo>
                      <a:pt x="19853" y="17704"/>
                    </a:lnTo>
                    <a:lnTo>
                      <a:pt x="19940" y="17704"/>
                    </a:lnTo>
                    <a:cubicBezTo>
                      <a:pt x="20231" y="17777"/>
                      <a:pt x="20523" y="17812"/>
                      <a:pt x="20811" y="17812"/>
                    </a:cubicBezTo>
                    <a:cubicBezTo>
                      <a:pt x="21920" y="17812"/>
                      <a:pt x="22977" y="17293"/>
                      <a:pt x="23674" y="16387"/>
                    </a:cubicBezTo>
                    <a:cubicBezTo>
                      <a:pt x="25079" y="14630"/>
                      <a:pt x="24245" y="12653"/>
                      <a:pt x="23586" y="11819"/>
                    </a:cubicBezTo>
                    <a:lnTo>
                      <a:pt x="23498" y="11775"/>
                    </a:lnTo>
                    <a:lnTo>
                      <a:pt x="23410" y="11687"/>
                    </a:lnTo>
                    <a:cubicBezTo>
                      <a:pt x="23322" y="11687"/>
                      <a:pt x="14802" y="6724"/>
                      <a:pt x="11595" y="5099"/>
                    </a:cubicBezTo>
                    <a:cubicBezTo>
                      <a:pt x="10468" y="4520"/>
                      <a:pt x="9531" y="4216"/>
                      <a:pt x="8784" y="4216"/>
                    </a:cubicBezTo>
                    <a:cubicBezTo>
                      <a:pt x="8454" y="4216"/>
                      <a:pt x="8162" y="4275"/>
                      <a:pt x="7906" y="4396"/>
                    </a:cubicBezTo>
                    <a:cubicBezTo>
                      <a:pt x="7555" y="4528"/>
                      <a:pt x="7291" y="4791"/>
                      <a:pt x="7115" y="5143"/>
                    </a:cubicBezTo>
                    <a:cubicBezTo>
                      <a:pt x="6720" y="5758"/>
                      <a:pt x="6588" y="6548"/>
                      <a:pt x="6852" y="7295"/>
                    </a:cubicBezTo>
                    <a:cubicBezTo>
                      <a:pt x="7203" y="8129"/>
                      <a:pt x="7818" y="8788"/>
                      <a:pt x="8653" y="9140"/>
                    </a:cubicBezTo>
                    <a:lnTo>
                      <a:pt x="17305" y="13883"/>
                    </a:lnTo>
                    <a:cubicBezTo>
                      <a:pt x="17387" y="13924"/>
                      <a:pt x="17473" y="13944"/>
                      <a:pt x="17557" y="13944"/>
                    </a:cubicBezTo>
                    <a:cubicBezTo>
                      <a:pt x="17746" y="13944"/>
                      <a:pt x="17931" y="13845"/>
                      <a:pt x="18052" y="13664"/>
                    </a:cubicBezTo>
                    <a:cubicBezTo>
                      <a:pt x="18184" y="13400"/>
                      <a:pt x="18096" y="13093"/>
                      <a:pt x="17832" y="12917"/>
                    </a:cubicBezTo>
                    <a:lnTo>
                      <a:pt x="9180" y="8129"/>
                    </a:lnTo>
                    <a:lnTo>
                      <a:pt x="9092" y="8129"/>
                    </a:lnTo>
                    <a:cubicBezTo>
                      <a:pt x="8565" y="7910"/>
                      <a:pt x="8126" y="7514"/>
                      <a:pt x="7862" y="6987"/>
                    </a:cubicBezTo>
                    <a:cubicBezTo>
                      <a:pt x="7730" y="6504"/>
                      <a:pt x="7818" y="6021"/>
                      <a:pt x="8082" y="5670"/>
                    </a:cubicBezTo>
                    <a:lnTo>
                      <a:pt x="8126" y="5670"/>
                    </a:lnTo>
                    <a:lnTo>
                      <a:pt x="8126" y="5582"/>
                    </a:lnTo>
                    <a:cubicBezTo>
                      <a:pt x="8169" y="5494"/>
                      <a:pt x="8257" y="5450"/>
                      <a:pt x="8345" y="5406"/>
                    </a:cubicBezTo>
                    <a:cubicBezTo>
                      <a:pt x="8425" y="5380"/>
                      <a:pt x="8544" y="5353"/>
                      <a:pt x="8719" y="5353"/>
                    </a:cubicBezTo>
                    <a:cubicBezTo>
                      <a:pt x="9124" y="5353"/>
                      <a:pt x="9828" y="5495"/>
                      <a:pt x="11024" y="6109"/>
                    </a:cubicBezTo>
                    <a:cubicBezTo>
                      <a:pt x="14055" y="7646"/>
                      <a:pt x="21785" y="12082"/>
                      <a:pt x="22751" y="12653"/>
                    </a:cubicBezTo>
                    <a:cubicBezTo>
                      <a:pt x="23454" y="13532"/>
                      <a:pt x="23498" y="14805"/>
                      <a:pt x="22795" y="15728"/>
                    </a:cubicBezTo>
                    <a:cubicBezTo>
                      <a:pt x="22284" y="16385"/>
                      <a:pt x="21531" y="16738"/>
                      <a:pt x="20736" y="16738"/>
                    </a:cubicBezTo>
                    <a:cubicBezTo>
                      <a:pt x="20575" y="16738"/>
                      <a:pt x="20411" y="16724"/>
                      <a:pt x="20248" y="16694"/>
                    </a:cubicBezTo>
                    <a:lnTo>
                      <a:pt x="3382" y="6900"/>
                    </a:lnTo>
                    <a:cubicBezTo>
                      <a:pt x="3162" y="6768"/>
                      <a:pt x="1098" y="5274"/>
                      <a:pt x="2460" y="2595"/>
                    </a:cubicBezTo>
                    <a:cubicBezTo>
                      <a:pt x="3158" y="1606"/>
                      <a:pt x="4281" y="1060"/>
                      <a:pt x="5432" y="1060"/>
                    </a:cubicBezTo>
                    <a:cubicBezTo>
                      <a:pt x="6018" y="1060"/>
                      <a:pt x="6611" y="1201"/>
                      <a:pt x="7159" y="1497"/>
                    </a:cubicBezTo>
                    <a:cubicBezTo>
                      <a:pt x="10629" y="3078"/>
                      <a:pt x="20424" y="8920"/>
                      <a:pt x="20555" y="9008"/>
                    </a:cubicBezTo>
                    <a:cubicBezTo>
                      <a:pt x="20626" y="9050"/>
                      <a:pt x="20710" y="9070"/>
                      <a:pt x="20796" y="9070"/>
                    </a:cubicBezTo>
                    <a:cubicBezTo>
                      <a:pt x="20978" y="9070"/>
                      <a:pt x="21169" y="8981"/>
                      <a:pt x="21258" y="8832"/>
                    </a:cubicBezTo>
                    <a:cubicBezTo>
                      <a:pt x="21434" y="8569"/>
                      <a:pt x="21346" y="8217"/>
                      <a:pt x="21082" y="8085"/>
                    </a:cubicBezTo>
                    <a:cubicBezTo>
                      <a:pt x="20687" y="7822"/>
                      <a:pt x="11112" y="2112"/>
                      <a:pt x="7599" y="531"/>
                    </a:cubicBezTo>
                    <a:cubicBezTo>
                      <a:pt x="6909" y="172"/>
                      <a:pt x="6162" y="0"/>
                      <a:pt x="5423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4803676" y="4322283"/>
                <a:ext cx="557662" cy="333953"/>
              </a:xfrm>
              <a:custGeom>
                <a:avLst/>
                <a:gdLst/>
                <a:ahLst/>
                <a:cxnLst/>
                <a:rect l="l" t="t" r="r" b="b"/>
                <a:pathLst>
                  <a:path w="25651" h="15361" extrusionOk="0">
                    <a:moveTo>
                      <a:pt x="17109" y="0"/>
                    </a:moveTo>
                    <a:cubicBezTo>
                      <a:pt x="17028" y="0"/>
                      <a:pt x="16945" y="20"/>
                      <a:pt x="16866" y="59"/>
                    </a:cubicBezTo>
                    <a:cubicBezTo>
                      <a:pt x="16427" y="235"/>
                      <a:pt x="6325" y="4935"/>
                      <a:pt x="3031" y="6911"/>
                    </a:cubicBezTo>
                    <a:cubicBezTo>
                      <a:pt x="923" y="8053"/>
                      <a:pt x="0" y="10600"/>
                      <a:pt x="835" y="12840"/>
                    </a:cubicBezTo>
                    <a:lnTo>
                      <a:pt x="879" y="12884"/>
                    </a:lnTo>
                    <a:cubicBezTo>
                      <a:pt x="1949" y="14817"/>
                      <a:pt x="3522" y="15361"/>
                      <a:pt x="4809" y="15361"/>
                    </a:cubicBezTo>
                    <a:cubicBezTo>
                      <a:pt x="5423" y="15361"/>
                      <a:pt x="5972" y="15237"/>
                      <a:pt x="6369" y="15080"/>
                    </a:cubicBezTo>
                    <a:lnTo>
                      <a:pt x="24113" y="6516"/>
                    </a:lnTo>
                    <a:lnTo>
                      <a:pt x="24157" y="6472"/>
                    </a:lnTo>
                    <a:cubicBezTo>
                      <a:pt x="25255" y="5506"/>
                      <a:pt x="25651" y="3968"/>
                      <a:pt x="25168" y="2607"/>
                    </a:cubicBezTo>
                    <a:cubicBezTo>
                      <a:pt x="24563" y="631"/>
                      <a:pt x="22737" y="136"/>
                      <a:pt x="21660" y="136"/>
                    </a:cubicBezTo>
                    <a:cubicBezTo>
                      <a:pt x="21563" y="136"/>
                      <a:pt x="21473" y="140"/>
                      <a:pt x="21390" y="147"/>
                    </a:cubicBezTo>
                    <a:lnTo>
                      <a:pt x="21258" y="147"/>
                    </a:lnTo>
                    <a:lnTo>
                      <a:pt x="21171" y="191"/>
                    </a:lnTo>
                    <a:cubicBezTo>
                      <a:pt x="21127" y="235"/>
                      <a:pt x="12211" y="4495"/>
                      <a:pt x="9048" y="6252"/>
                    </a:cubicBezTo>
                    <a:cubicBezTo>
                      <a:pt x="7467" y="7131"/>
                      <a:pt x="6545" y="8009"/>
                      <a:pt x="6369" y="8888"/>
                    </a:cubicBezTo>
                    <a:cubicBezTo>
                      <a:pt x="6325" y="9239"/>
                      <a:pt x="6369" y="9634"/>
                      <a:pt x="6589" y="9942"/>
                    </a:cubicBezTo>
                    <a:cubicBezTo>
                      <a:pt x="6896" y="10644"/>
                      <a:pt x="7467" y="11171"/>
                      <a:pt x="8214" y="11391"/>
                    </a:cubicBezTo>
                    <a:cubicBezTo>
                      <a:pt x="8437" y="11436"/>
                      <a:pt x="8663" y="11458"/>
                      <a:pt x="8888" y="11458"/>
                    </a:cubicBezTo>
                    <a:cubicBezTo>
                      <a:pt x="9549" y="11458"/>
                      <a:pt x="10204" y="11268"/>
                      <a:pt x="10761" y="10908"/>
                    </a:cubicBezTo>
                    <a:lnTo>
                      <a:pt x="19546" y="6472"/>
                    </a:lnTo>
                    <a:cubicBezTo>
                      <a:pt x="19809" y="6340"/>
                      <a:pt x="19941" y="5989"/>
                      <a:pt x="19809" y="5725"/>
                    </a:cubicBezTo>
                    <a:cubicBezTo>
                      <a:pt x="19689" y="5544"/>
                      <a:pt x="19506" y="5426"/>
                      <a:pt x="19318" y="5426"/>
                    </a:cubicBezTo>
                    <a:cubicBezTo>
                      <a:pt x="19232" y="5426"/>
                      <a:pt x="19145" y="5450"/>
                      <a:pt x="19062" y="5506"/>
                    </a:cubicBezTo>
                    <a:lnTo>
                      <a:pt x="10234" y="9942"/>
                    </a:lnTo>
                    <a:lnTo>
                      <a:pt x="10190" y="9986"/>
                    </a:lnTo>
                    <a:cubicBezTo>
                      <a:pt x="9771" y="10230"/>
                      <a:pt x="9324" y="10364"/>
                      <a:pt x="8871" y="10364"/>
                    </a:cubicBezTo>
                    <a:cubicBezTo>
                      <a:pt x="8754" y="10364"/>
                      <a:pt x="8638" y="10355"/>
                      <a:pt x="8521" y="10337"/>
                    </a:cubicBezTo>
                    <a:cubicBezTo>
                      <a:pt x="8082" y="10161"/>
                      <a:pt x="7731" y="9854"/>
                      <a:pt x="7555" y="9415"/>
                    </a:cubicBezTo>
                    <a:lnTo>
                      <a:pt x="7555" y="9371"/>
                    </a:lnTo>
                    <a:lnTo>
                      <a:pt x="7511" y="9327"/>
                    </a:lnTo>
                    <a:cubicBezTo>
                      <a:pt x="7467" y="9239"/>
                      <a:pt x="7467" y="9151"/>
                      <a:pt x="7511" y="9063"/>
                    </a:cubicBezTo>
                    <a:cubicBezTo>
                      <a:pt x="7555" y="8800"/>
                      <a:pt x="7906" y="8141"/>
                      <a:pt x="9575" y="7219"/>
                    </a:cubicBezTo>
                    <a:cubicBezTo>
                      <a:pt x="12562" y="5593"/>
                      <a:pt x="20600" y="1684"/>
                      <a:pt x="21566" y="1245"/>
                    </a:cubicBezTo>
                    <a:cubicBezTo>
                      <a:pt x="21630" y="1240"/>
                      <a:pt x="21695" y="1238"/>
                      <a:pt x="21759" y="1238"/>
                    </a:cubicBezTo>
                    <a:cubicBezTo>
                      <a:pt x="22829" y="1238"/>
                      <a:pt x="23826" y="1920"/>
                      <a:pt x="24157" y="2914"/>
                    </a:cubicBezTo>
                    <a:lnTo>
                      <a:pt x="24157" y="2958"/>
                    </a:lnTo>
                    <a:cubicBezTo>
                      <a:pt x="24465" y="3880"/>
                      <a:pt x="24201" y="4891"/>
                      <a:pt x="23499" y="5593"/>
                    </a:cubicBezTo>
                    <a:lnTo>
                      <a:pt x="5930" y="14070"/>
                    </a:lnTo>
                    <a:cubicBezTo>
                      <a:pt x="5839" y="14107"/>
                      <a:pt x="5382" y="14277"/>
                      <a:pt x="4772" y="14277"/>
                    </a:cubicBezTo>
                    <a:cubicBezTo>
                      <a:pt x="3903" y="14277"/>
                      <a:pt x="2722" y="13931"/>
                      <a:pt x="1845" y="12357"/>
                    </a:cubicBezTo>
                    <a:cubicBezTo>
                      <a:pt x="1230" y="10644"/>
                      <a:pt x="1977" y="8712"/>
                      <a:pt x="3602" y="7877"/>
                    </a:cubicBezTo>
                    <a:cubicBezTo>
                      <a:pt x="6852" y="5901"/>
                      <a:pt x="17218" y="1069"/>
                      <a:pt x="17306" y="1026"/>
                    </a:cubicBezTo>
                    <a:cubicBezTo>
                      <a:pt x="17569" y="894"/>
                      <a:pt x="17701" y="586"/>
                      <a:pt x="17569" y="323"/>
                    </a:cubicBezTo>
                    <a:cubicBezTo>
                      <a:pt x="17477" y="108"/>
                      <a:pt x="17299" y="0"/>
                      <a:pt x="17109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2"/>
            <p:cNvGrpSpPr/>
            <p:nvPr/>
          </p:nvGrpSpPr>
          <p:grpSpPr>
            <a:xfrm>
              <a:off x="4872654" y="1017419"/>
              <a:ext cx="3845232" cy="3446735"/>
              <a:chOff x="2074393" y="307363"/>
              <a:chExt cx="4956473" cy="4442814"/>
            </a:xfrm>
          </p:grpSpPr>
          <p:sp>
            <p:nvSpPr>
              <p:cNvPr id="1248" name="Google Shape;1248;p32"/>
              <p:cNvSpPr/>
              <p:nvPr/>
            </p:nvSpPr>
            <p:spPr>
              <a:xfrm>
                <a:off x="5544196" y="468198"/>
                <a:ext cx="266884" cy="329040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15135" extrusionOk="0">
                    <a:moveTo>
                      <a:pt x="4886" y="0"/>
                    </a:moveTo>
                    <a:cubicBezTo>
                      <a:pt x="1" y="0"/>
                      <a:pt x="1574" y="13356"/>
                      <a:pt x="1822" y="15135"/>
                    </a:cubicBezTo>
                    <a:cubicBezTo>
                      <a:pt x="1822" y="15091"/>
                      <a:pt x="1822" y="15091"/>
                      <a:pt x="1822" y="15091"/>
                    </a:cubicBezTo>
                    <a:cubicBezTo>
                      <a:pt x="1603" y="7580"/>
                      <a:pt x="12276" y="2090"/>
                      <a:pt x="5863" y="158"/>
                    </a:cubicBezTo>
                    <a:cubicBezTo>
                      <a:pt x="5512" y="51"/>
                      <a:pt x="5187" y="0"/>
                      <a:pt x="4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3975804" y="340234"/>
                <a:ext cx="267732" cy="329062"/>
              </a:xfrm>
              <a:custGeom>
                <a:avLst/>
                <a:gdLst/>
                <a:ahLst/>
                <a:cxnLst/>
                <a:rect l="l" t="t" r="r" b="b"/>
                <a:pathLst>
                  <a:path w="12315" h="15136" extrusionOk="0">
                    <a:moveTo>
                      <a:pt x="7397" y="1"/>
                    </a:moveTo>
                    <a:cubicBezTo>
                      <a:pt x="7094" y="1"/>
                      <a:pt x="6767" y="51"/>
                      <a:pt x="6413" y="158"/>
                    </a:cubicBezTo>
                    <a:cubicBezTo>
                      <a:pt x="0" y="2091"/>
                      <a:pt x="10673" y="7581"/>
                      <a:pt x="10454" y="15091"/>
                    </a:cubicBezTo>
                    <a:cubicBezTo>
                      <a:pt x="10454" y="15091"/>
                      <a:pt x="10454" y="15091"/>
                      <a:pt x="10454" y="15135"/>
                    </a:cubicBezTo>
                    <a:cubicBezTo>
                      <a:pt x="10702" y="13356"/>
                      <a:pt x="12314" y="1"/>
                      <a:pt x="7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4300452" y="375084"/>
                <a:ext cx="308452" cy="29134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13401" extrusionOk="0">
                    <a:moveTo>
                      <a:pt x="7034" y="0"/>
                    </a:moveTo>
                    <a:cubicBezTo>
                      <a:pt x="3800" y="0"/>
                      <a:pt x="5107" y="9356"/>
                      <a:pt x="1" y="13357"/>
                    </a:cubicBezTo>
                    <a:cubicBezTo>
                      <a:pt x="1" y="13357"/>
                      <a:pt x="1" y="13401"/>
                      <a:pt x="1" y="13401"/>
                    </a:cubicBezTo>
                    <a:cubicBezTo>
                      <a:pt x="1582" y="12390"/>
                      <a:pt x="14187" y="4133"/>
                      <a:pt x="8873" y="707"/>
                    </a:cubicBezTo>
                    <a:cubicBezTo>
                      <a:pt x="8128" y="218"/>
                      <a:pt x="7528" y="0"/>
                      <a:pt x="7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2"/>
              <p:cNvSpPr/>
              <p:nvPr/>
            </p:nvSpPr>
            <p:spPr>
              <a:xfrm>
                <a:off x="5597177" y="658447"/>
                <a:ext cx="233013" cy="155987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7175" extrusionOk="0">
                    <a:moveTo>
                      <a:pt x="6718" y="0"/>
                    </a:moveTo>
                    <a:cubicBezTo>
                      <a:pt x="4101" y="0"/>
                      <a:pt x="517" y="6252"/>
                      <a:pt x="0" y="7174"/>
                    </a:cubicBezTo>
                    <a:lnTo>
                      <a:pt x="44" y="7130"/>
                    </a:lnTo>
                    <a:cubicBezTo>
                      <a:pt x="2855" y="3046"/>
                      <a:pt x="10717" y="4319"/>
                      <a:pt x="8082" y="762"/>
                    </a:cubicBezTo>
                    <a:cubicBezTo>
                      <a:pt x="7681" y="227"/>
                      <a:pt x="7217" y="0"/>
                      <a:pt x="6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32"/>
              <p:cNvGrpSpPr/>
              <p:nvPr/>
            </p:nvGrpSpPr>
            <p:grpSpPr>
              <a:xfrm>
                <a:off x="6643714" y="3204459"/>
                <a:ext cx="387152" cy="323496"/>
                <a:chOff x="6643714" y="3204459"/>
                <a:chExt cx="387152" cy="323496"/>
              </a:xfrm>
            </p:grpSpPr>
            <p:sp>
              <p:nvSpPr>
                <p:cNvPr id="1253" name="Google Shape;1253;p32"/>
                <p:cNvSpPr/>
                <p:nvPr/>
              </p:nvSpPr>
              <p:spPr>
                <a:xfrm>
                  <a:off x="6825767" y="3204459"/>
                  <a:ext cx="205098" cy="3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4" h="14880" extrusionOk="0">
                      <a:moveTo>
                        <a:pt x="323" y="0"/>
                      </a:moveTo>
                      <a:cubicBezTo>
                        <a:pt x="323" y="0"/>
                        <a:pt x="323" y="41"/>
                        <a:pt x="362" y="44"/>
                      </a:cubicBezTo>
                      <a:lnTo>
                        <a:pt x="362" y="44"/>
                      </a:lnTo>
                      <a:cubicBezTo>
                        <a:pt x="349" y="29"/>
                        <a:pt x="336" y="15"/>
                        <a:pt x="323" y="0"/>
                      </a:cubicBezTo>
                      <a:close/>
                      <a:moveTo>
                        <a:pt x="362" y="44"/>
                      </a:moveTo>
                      <a:cubicBezTo>
                        <a:pt x="370" y="53"/>
                        <a:pt x="378" y="61"/>
                        <a:pt x="386" y="70"/>
                      </a:cubicBezTo>
                      <a:lnTo>
                        <a:pt x="386" y="70"/>
                      </a:lnTo>
                      <a:cubicBezTo>
                        <a:pt x="379" y="61"/>
                        <a:pt x="373" y="53"/>
                        <a:pt x="367" y="44"/>
                      </a:cubicBezTo>
                      <a:cubicBezTo>
                        <a:pt x="365" y="44"/>
                        <a:pt x="364" y="44"/>
                        <a:pt x="362" y="44"/>
                      </a:cubicBezTo>
                      <a:close/>
                      <a:moveTo>
                        <a:pt x="386" y="70"/>
                      </a:moveTo>
                      <a:cubicBezTo>
                        <a:pt x="4411" y="5617"/>
                        <a:pt x="0" y="14879"/>
                        <a:pt x="4115" y="14879"/>
                      </a:cubicBezTo>
                      <a:cubicBezTo>
                        <a:pt x="4499" y="14879"/>
                        <a:pt x="4958" y="14799"/>
                        <a:pt x="5506" y="14626"/>
                      </a:cubicBezTo>
                      <a:cubicBezTo>
                        <a:pt x="9434" y="13360"/>
                        <a:pt x="3733" y="3810"/>
                        <a:pt x="38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2"/>
                <p:cNvSpPr/>
                <p:nvPr/>
              </p:nvSpPr>
              <p:spPr>
                <a:xfrm>
                  <a:off x="6643714" y="3307574"/>
                  <a:ext cx="174531" cy="216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8" h="9968" extrusionOk="0">
                      <a:moveTo>
                        <a:pt x="7204" y="1"/>
                      </a:moveTo>
                      <a:lnTo>
                        <a:pt x="7204" y="45"/>
                      </a:lnTo>
                      <a:cubicBezTo>
                        <a:pt x="7204" y="7951"/>
                        <a:pt x="0" y="8390"/>
                        <a:pt x="4173" y="9839"/>
                      </a:cubicBezTo>
                      <a:cubicBezTo>
                        <a:pt x="4426" y="9926"/>
                        <a:pt x="4659" y="9967"/>
                        <a:pt x="4874" y="9967"/>
                      </a:cubicBezTo>
                      <a:cubicBezTo>
                        <a:pt x="8028" y="9967"/>
                        <a:pt x="7327" y="1193"/>
                        <a:pt x="72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5" name="Google Shape;1255;p32"/>
              <p:cNvSpPr/>
              <p:nvPr/>
            </p:nvSpPr>
            <p:spPr>
              <a:xfrm>
                <a:off x="2081328" y="3045950"/>
                <a:ext cx="322779" cy="278059"/>
              </a:xfrm>
              <a:custGeom>
                <a:avLst/>
                <a:gdLst/>
                <a:ahLst/>
                <a:cxnLst/>
                <a:rect l="l" t="t" r="r" b="b"/>
                <a:pathLst>
                  <a:path w="14847" h="12790" extrusionOk="0">
                    <a:moveTo>
                      <a:pt x="14846" y="0"/>
                    </a:moveTo>
                    <a:lnTo>
                      <a:pt x="14803" y="44"/>
                    </a:lnTo>
                    <a:cubicBezTo>
                      <a:pt x="11992" y="6984"/>
                      <a:pt x="1" y="7643"/>
                      <a:pt x="5052" y="12035"/>
                    </a:cubicBezTo>
                    <a:cubicBezTo>
                      <a:pt x="5653" y="12558"/>
                      <a:pt x="6249" y="12789"/>
                      <a:pt x="6833" y="12789"/>
                    </a:cubicBezTo>
                    <a:cubicBezTo>
                      <a:pt x="10902" y="12789"/>
                      <a:pt x="14386" y="1575"/>
                      <a:pt x="14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2"/>
              <p:cNvSpPr/>
              <p:nvPr/>
            </p:nvSpPr>
            <p:spPr>
              <a:xfrm>
                <a:off x="2074393" y="3095605"/>
                <a:ext cx="224686" cy="87027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4003" extrusionOk="0">
                    <a:moveTo>
                      <a:pt x="10290" y="0"/>
                    </a:moveTo>
                    <a:cubicBezTo>
                      <a:pt x="9155" y="691"/>
                      <a:pt x="7851" y="888"/>
                      <a:pt x="6567" y="888"/>
                    </a:cubicBezTo>
                    <a:cubicBezTo>
                      <a:pt x="4847" y="888"/>
                      <a:pt x="3163" y="533"/>
                      <a:pt x="1970" y="533"/>
                    </a:cubicBezTo>
                    <a:cubicBezTo>
                      <a:pt x="713" y="533"/>
                      <a:pt x="0" y="928"/>
                      <a:pt x="364" y="2548"/>
                    </a:cubicBezTo>
                    <a:cubicBezTo>
                      <a:pt x="599" y="3602"/>
                      <a:pt x="1299" y="4003"/>
                      <a:pt x="2226" y="4003"/>
                    </a:cubicBezTo>
                    <a:cubicBezTo>
                      <a:pt x="4932" y="4003"/>
                      <a:pt x="9582" y="589"/>
                      <a:pt x="10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2"/>
              <p:cNvSpPr/>
              <p:nvPr/>
            </p:nvSpPr>
            <p:spPr>
              <a:xfrm>
                <a:off x="4033372" y="4425723"/>
                <a:ext cx="249927" cy="324453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4924" extrusionOk="0">
                    <a:moveTo>
                      <a:pt x="339" y="1"/>
                    </a:moveTo>
                    <a:cubicBezTo>
                      <a:pt x="339" y="45"/>
                      <a:pt x="339" y="45"/>
                      <a:pt x="339" y="89"/>
                    </a:cubicBezTo>
                    <a:cubicBezTo>
                      <a:pt x="4398" y="5594"/>
                      <a:pt x="0" y="14923"/>
                      <a:pt x="4100" y="14923"/>
                    </a:cubicBezTo>
                    <a:cubicBezTo>
                      <a:pt x="4481" y="14923"/>
                      <a:pt x="4936" y="14843"/>
                      <a:pt x="5478" y="14671"/>
                    </a:cubicBezTo>
                    <a:cubicBezTo>
                      <a:pt x="11495" y="12738"/>
                      <a:pt x="1569" y="1406"/>
                      <a:pt x="3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2"/>
              <p:cNvSpPr/>
              <p:nvPr/>
            </p:nvSpPr>
            <p:spPr>
              <a:xfrm>
                <a:off x="3850710" y="4504989"/>
                <a:ext cx="175379" cy="216686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967" extrusionOk="0">
                    <a:moveTo>
                      <a:pt x="7204" y="0"/>
                    </a:moveTo>
                    <a:lnTo>
                      <a:pt x="7204" y="44"/>
                    </a:lnTo>
                    <a:cubicBezTo>
                      <a:pt x="7160" y="7950"/>
                      <a:pt x="1" y="8389"/>
                      <a:pt x="4173" y="9839"/>
                    </a:cubicBezTo>
                    <a:cubicBezTo>
                      <a:pt x="4429" y="9926"/>
                      <a:pt x="4664" y="9967"/>
                      <a:pt x="4882" y="9967"/>
                    </a:cubicBezTo>
                    <a:cubicBezTo>
                      <a:pt x="8066" y="9967"/>
                      <a:pt x="7327" y="1193"/>
                      <a:pt x="7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2"/>
              <p:cNvSpPr/>
              <p:nvPr/>
            </p:nvSpPr>
            <p:spPr>
              <a:xfrm>
                <a:off x="4204969" y="307363"/>
                <a:ext cx="186402" cy="223469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10279" extrusionOk="0">
                    <a:moveTo>
                      <a:pt x="4495" y="0"/>
                    </a:moveTo>
                    <a:cubicBezTo>
                      <a:pt x="4476" y="0"/>
                      <a:pt x="4456" y="1"/>
                      <a:pt x="4437" y="1"/>
                    </a:cubicBezTo>
                    <a:cubicBezTo>
                      <a:pt x="1" y="89"/>
                      <a:pt x="5798" y="5491"/>
                      <a:pt x="4305" y="10235"/>
                    </a:cubicBezTo>
                    <a:cubicBezTo>
                      <a:pt x="4305" y="10235"/>
                      <a:pt x="4305" y="10279"/>
                      <a:pt x="4305" y="10279"/>
                    </a:cubicBezTo>
                    <a:cubicBezTo>
                      <a:pt x="4786" y="9142"/>
                      <a:pt x="8573" y="0"/>
                      <a:pt x="4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2"/>
              <p:cNvSpPr/>
              <p:nvPr/>
            </p:nvSpPr>
            <p:spPr>
              <a:xfrm>
                <a:off x="2469980" y="1695766"/>
                <a:ext cx="56351" cy="5635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2" extrusionOk="0">
                    <a:moveTo>
                      <a:pt x="1274" y="0"/>
                    </a:moveTo>
                    <a:cubicBezTo>
                      <a:pt x="571" y="0"/>
                      <a:pt x="0" y="615"/>
                      <a:pt x="0" y="1318"/>
                    </a:cubicBezTo>
                    <a:cubicBezTo>
                      <a:pt x="0" y="2020"/>
                      <a:pt x="571" y="2591"/>
                      <a:pt x="1274" y="2591"/>
                    </a:cubicBezTo>
                    <a:cubicBezTo>
                      <a:pt x="2020" y="2591"/>
                      <a:pt x="2591" y="2020"/>
                      <a:pt x="2591" y="1318"/>
                    </a:cubicBezTo>
                    <a:cubicBezTo>
                      <a:pt x="2591" y="615"/>
                      <a:pt x="2020" y="0"/>
                      <a:pt x="1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2"/>
              <p:cNvSpPr/>
              <p:nvPr/>
            </p:nvSpPr>
            <p:spPr>
              <a:xfrm>
                <a:off x="2432739" y="1563976"/>
                <a:ext cx="65895" cy="5637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593" extrusionOk="0">
                    <a:moveTo>
                      <a:pt x="1713" y="1"/>
                    </a:moveTo>
                    <a:cubicBezTo>
                      <a:pt x="571" y="1"/>
                      <a:pt x="0" y="1406"/>
                      <a:pt x="791" y="2197"/>
                    </a:cubicBezTo>
                    <a:cubicBezTo>
                      <a:pt x="1063" y="2470"/>
                      <a:pt x="1397" y="2592"/>
                      <a:pt x="1723" y="2592"/>
                    </a:cubicBezTo>
                    <a:cubicBezTo>
                      <a:pt x="2394" y="2592"/>
                      <a:pt x="3031" y="2073"/>
                      <a:pt x="3031" y="1275"/>
                    </a:cubicBezTo>
                    <a:cubicBezTo>
                      <a:pt x="3031" y="572"/>
                      <a:pt x="2416" y="1"/>
                      <a:pt x="17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2"/>
              <p:cNvSpPr/>
              <p:nvPr/>
            </p:nvSpPr>
            <p:spPr>
              <a:xfrm>
                <a:off x="2352517" y="1656612"/>
                <a:ext cx="65917" cy="55721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563" extrusionOk="0">
                    <a:moveTo>
                      <a:pt x="1714" y="0"/>
                    </a:moveTo>
                    <a:cubicBezTo>
                      <a:pt x="572" y="0"/>
                      <a:pt x="1" y="1362"/>
                      <a:pt x="791" y="2196"/>
                    </a:cubicBezTo>
                    <a:cubicBezTo>
                      <a:pt x="1058" y="2449"/>
                      <a:pt x="1384" y="2563"/>
                      <a:pt x="1703" y="2563"/>
                    </a:cubicBezTo>
                    <a:cubicBezTo>
                      <a:pt x="2381" y="2563"/>
                      <a:pt x="3031" y="2050"/>
                      <a:pt x="3031" y="1274"/>
                    </a:cubicBezTo>
                    <a:cubicBezTo>
                      <a:pt x="3031" y="571"/>
                      <a:pt x="2416" y="0"/>
                      <a:pt x="1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2"/>
              <p:cNvSpPr/>
              <p:nvPr/>
            </p:nvSpPr>
            <p:spPr>
              <a:xfrm>
                <a:off x="5473996" y="4307325"/>
                <a:ext cx="55394" cy="56351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592" extrusionOk="0">
                    <a:moveTo>
                      <a:pt x="1274" y="1"/>
                    </a:moveTo>
                    <a:cubicBezTo>
                      <a:pt x="571" y="1"/>
                      <a:pt x="0" y="572"/>
                      <a:pt x="0" y="1274"/>
                    </a:cubicBezTo>
                    <a:cubicBezTo>
                      <a:pt x="0" y="1977"/>
                      <a:pt x="571" y="2592"/>
                      <a:pt x="1274" y="2592"/>
                    </a:cubicBezTo>
                    <a:cubicBezTo>
                      <a:pt x="1977" y="2592"/>
                      <a:pt x="2548" y="1977"/>
                      <a:pt x="2548" y="1274"/>
                    </a:cubicBezTo>
                    <a:cubicBezTo>
                      <a:pt x="2548" y="572"/>
                      <a:pt x="1977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2"/>
              <p:cNvSpPr/>
              <p:nvPr/>
            </p:nvSpPr>
            <p:spPr>
              <a:xfrm>
                <a:off x="5583807" y="4387547"/>
                <a:ext cx="65895" cy="5615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583" extrusionOk="0">
                    <a:moveTo>
                      <a:pt x="1757" y="0"/>
                    </a:moveTo>
                    <a:cubicBezTo>
                      <a:pt x="615" y="0"/>
                      <a:pt x="0" y="1406"/>
                      <a:pt x="835" y="2196"/>
                    </a:cubicBezTo>
                    <a:cubicBezTo>
                      <a:pt x="1102" y="2464"/>
                      <a:pt x="1424" y="2582"/>
                      <a:pt x="1738" y="2582"/>
                    </a:cubicBezTo>
                    <a:cubicBezTo>
                      <a:pt x="2402" y="2582"/>
                      <a:pt x="3031" y="2050"/>
                      <a:pt x="3031" y="1274"/>
                    </a:cubicBezTo>
                    <a:cubicBezTo>
                      <a:pt x="3031" y="571"/>
                      <a:pt x="2460" y="0"/>
                      <a:pt x="1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2"/>
              <p:cNvSpPr/>
              <p:nvPr/>
            </p:nvSpPr>
            <p:spPr>
              <a:xfrm>
                <a:off x="5493084" y="4451507"/>
                <a:ext cx="56373" cy="5637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593" extrusionOk="0">
                    <a:moveTo>
                      <a:pt x="1318" y="1"/>
                    </a:moveTo>
                    <a:cubicBezTo>
                      <a:pt x="616" y="1"/>
                      <a:pt x="1" y="572"/>
                      <a:pt x="1" y="1275"/>
                    </a:cubicBezTo>
                    <a:cubicBezTo>
                      <a:pt x="1" y="1977"/>
                      <a:pt x="616" y="2592"/>
                      <a:pt x="1318" y="2592"/>
                    </a:cubicBezTo>
                    <a:cubicBezTo>
                      <a:pt x="2021" y="2592"/>
                      <a:pt x="2592" y="1977"/>
                      <a:pt x="2592" y="1275"/>
                    </a:cubicBezTo>
                    <a:cubicBezTo>
                      <a:pt x="2592" y="572"/>
                      <a:pt x="2021" y="1"/>
                      <a:pt x="1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2"/>
              <p:cNvSpPr/>
              <p:nvPr/>
            </p:nvSpPr>
            <p:spPr>
              <a:xfrm>
                <a:off x="6240756" y="995836"/>
                <a:ext cx="65917" cy="55742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564" extrusionOk="0">
                    <a:moveTo>
                      <a:pt x="1757" y="0"/>
                    </a:moveTo>
                    <a:cubicBezTo>
                      <a:pt x="571" y="0"/>
                      <a:pt x="0" y="1362"/>
                      <a:pt x="835" y="2197"/>
                    </a:cubicBezTo>
                    <a:cubicBezTo>
                      <a:pt x="1088" y="2450"/>
                      <a:pt x="1404" y="2563"/>
                      <a:pt x="1717" y="2563"/>
                    </a:cubicBezTo>
                    <a:cubicBezTo>
                      <a:pt x="2381" y="2563"/>
                      <a:pt x="3031" y="2051"/>
                      <a:pt x="3031" y="1274"/>
                    </a:cubicBezTo>
                    <a:cubicBezTo>
                      <a:pt x="3031" y="571"/>
                      <a:pt x="2460" y="0"/>
                      <a:pt x="1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2"/>
              <p:cNvSpPr/>
              <p:nvPr/>
            </p:nvSpPr>
            <p:spPr>
              <a:xfrm>
                <a:off x="6329827" y="1131387"/>
                <a:ext cx="65612" cy="55481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552" extrusionOk="0">
                    <a:moveTo>
                      <a:pt x="1772" y="0"/>
                    </a:moveTo>
                    <a:cubicBezTo>
                      <a:pt x="1749" y="0"/>
                      <a:pt x="1725" y="1"/>
                      <a:pt x="1701" y="2"/>
                    </a:cubicBezTo>
                    <a:cubicBezTo>
                      <a:pt x="1684" y="2"/>
                      <a:pt x="1666" y="1"/>
                      <a:pt x="1649" y="1"/>
                    </a:cubicBezTo>
                    <a:cubicBezTo>
                      <a:pt x="542" y="1"/>
                      <a:pt x="0" y="1376"/>
                      <a:pt x="779" y="2155"/>
                    </a:cubicBezTo>
                    <a:cubicBezTo>
                      <a:pt x="1039" y="2429"/>
                      <a:pt x="1366" y="2551"/>
                      <a:pt x="1687" y="2551"/>
                    </a:cubicBezTo>
                    <a:cubicBezTo>
                      <a:pt x="2342" y="2551"/>
                      <a:pt x="2975" y="2042"/>
                      <a:pt x="2975" y="1276"/>
                    </a:cubicBezTo>
                    <a:cubicBezTo>
                      <a:pt x="3017" y="597"/>
                      <a:pt x="2445" y="0"/>
                      <a:pt x="1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2"/>
              <p:cNvSpPr/>
              <p:nvPr/>
            </p:nvSpPr>
            <p:spPr>
              <a:xfrm>
                <a:off x="6386851" y="1011119"/>
                <a:ext cx="56351" cy="5635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2" extrusionOk="0">
                    <a:moveTo>
                      <a:pt x="1274" y="0"/>
                    </a:moveTo>
                    <a:cubicBezTo>
                      <a:pt x="571" y="0"/>
                      <a:pt x="0" y="571"/>
                      <a:pt x="0" y="1274"/>
                    </a:cubicBezTo>
                    <a:cubicBezTo>
                      <a:pt x="0" y="2021"/>
                      <a:pt x="571" y="2592"/>
                      <a:pt x="1274" y="2592"/>
                    </a:cubicBezTo>
                    <a:cubicBezTo>
                      <a:pt x="1977" y="2592"/>
                      <a:pt x="2592" y="2021"/>
                      <a:pt x="2592" y="1274"/>
                    </a:cubicBezTo>
                    <a:cubicBezTo>
                      <a:pt x="2592" y="571"/>
                      <a:pt x="1977" y="0"/>
                      <a:pt x="1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2"/>
              <p:cNvSpPr/>
              <p:nvPr/>
            </p:nvSpPr>
            <p:spPr>
              <a:xfrm>
                <a:off x="2496699" y="3618874"/>
                <a:ext cx="65917" cy="55721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563" extrusionOk="0">
                    <a:moveTo>
                      <a:pt x="1714" y="0"/>
                    </a:moveTo>
                    <a:cubicBezTo>
                      <a:pt x="572" y="0"/>
                      <a:pt x="1" y="1362"/>
                      <a:pt x="791" y="2196"/>
                    </a:cubicBezTo>
                    <a:cubicBezTo>
                      <a:pt x="1059" y="2449"/>
                      <a:pt x="1384" y="2563"/>
                      <a:pt x="1703" y="2563"/>
                    </a:cubicBezTo>
                    <a:cubicBezTo>
                      <a:pt x="2382" y="2563"/>
                      <a:pt x="3031" y="2050"/>
                      <a:pt x="3031" y="1274"/>
                    </a:cubicBezTo>
                    <a:cubicBezTo>
                      <a:pt x="2987" y="571"/>
                      <a:pt x="2417" y="0"/>
                      <a:pt x="1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2"/>
              <p:cNvSpPr/>
              <p:nvPr/>
            </p:nvSpPr>
            <p:spPr>
              <a:xfrm>
                <a:off x="2540636" y="3470822"/>
                <a:ext cx="65895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565" extrusionOk="0">
                    <a:moveTo>
                      <a:pt x="1784" y="0"/>
                    </a:moveTo>
                    <a:cubicBezTo>
                      <a:pt x="1761" y="0"/>
                      <a:pt x="1737" y="1"/>
                      <a:pt x="1713" y="2"/>
                    </a:cubicBezTo>
                    <a:cubicBezTo>
                      <a:pt x="571" y="2"/>
                      <a:pt x="0" y="1364"/>
                      <a:pt x="835" y="2198"/>
                    </a:cubicBezTo>
                    <a:cubicBezTo>
                      <a:pt x="1088" y="2451"/>
                      <a:pt x="1404" y="2565"/>
                      <a:pt x="1717" y="2565"/>
                    </a:cubicBezTo>
                    <a:cubicBezTo>
                      <a:pt x="2381" y="2565"/>
                      <a:pt x="3031" y="2052"/>
                      <a:pt x="3031" y="1276"/>
                    </a:cubicBezTo>
                    <a:cubicBezTo>
                      <a:pt x="3031" y="597"/>
                      <a:pt x="2457" y="0"/>
                      <a:pt x="17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1" name="Google Shape;1271;p32"/>
            <p:cNvSpPr/>
            <p:nvPr/>
          </p:nvSpPr>
          <p:spPr>
            <a:xfrm>
              <a:off x="6512956" y="3041088"/>
              <a:ext cx="1849037" cy="1291779"/>
            </a:xfrm>
            <a:custGeom>
              <a:avLst/>
              <a:gdLst/>
              <a:ahLst/>
              <a:cxnLst/>
              <a:rect l="l" t="t" r="r" b="b"/>
              <a:pathLst>
                <a:path w="109630" h="76590" extrusionOk="0">
                  <a:moveTo>
                    <a:pt x="76593" y="6829"/>
                  </a:moveTo>
                  <a:cubicBezTo>
                    <a:pt x="78949" y="6829"/>
                    <a:pt x="81330" y="7155"/>
                    <a:pt x="83672" y="7829"/>
                  </a:cubicBezTo>
                  <a:cubicBezTo>
                    <a:pt x="93554" y="10684"/>
                    <a:pt x="100757" y="19205"/>
                    <a:pt x="101899" y="29438"/>
                  </a:cubicBezTo>
                  <a:cubicBezTo>
                    <a:pt x="103085" y="39716"/>
                    <a:pt x="97946" y="49642"/>
                    <a:pt x="88898" y="54605"/>
                  </a:cubicBezTo>
                  <a:cubicBezTo>
                    <a:pt x="85000" y="56764"/>
                    <a:pt x="80779" y="57787"/>
                    <a:pt x="76615" y="57787"/>
                  </a:cubicBezTo>
                  <a:cubicBezTo>
                    <a:pt x="67644" y="57787"/>
                    <a:pt x="58938" y="53035"/>
                    <a:pt x="54288" y="44635"/>
                  </a:cubicBezTo>
                  <a:cubicBezTo>
                    <a:pt x="49325" y="35587"/>
                    <a:pt x="50247" y="24475"/>
                    <a:pt x="56660" y="16394"/>
                  </a:cubicBezTo>
                  <a:cubicBezTo>
                    <a:pt x="61593" y="10252"/>
                    <a:pt x="68962" y="6829"/>
                    <a:pt x="76593" y="6829"/>
                  </a:cubicBezTo>
                  <a:close/>
                  <a:moveTo>
                    <a:pt x="13241" y="64680"/>
                  </a:moveTo>
                  <a:cubicBezTo>
                    <a:pt x="15032" y="64680"/>
                    <a:pt x="16114" y="67369"/>
                    <a:pt x="14144" y="68485"/>
                  </a:cubicBezTo>
                  <a:lnTo>
                    <a:pt x="7643" y="72086"/>
                  </a:lnTo>
                  <a:cubicBezTo>
                    <a:pt x="7289" y="72277"/>
                    <a:pt x="6944" y="72360"/>
                    <a:pt x="6622" y="72360"/>
                  </a:cubicBezTo>
                  <a:cubicBezTo>
                    <a:pt x="4789" y="72360"/>
                    <a:pt x="3687" y="69656"/>
                    <a:pt x="5667" y="68572"/>
                  </a:cubicBezTo>
                  <a:lnTo>
                    <a:pt x="12211" y="64971"/>
                  </a:lnTo>
                  <a:cubicBezTo>
                    <a:pt x="12568" y="64769"/>
                    <a:pt x="12916" y="64680"/>
                    <a:pt x="13241" y="64680"/>
                  </a:cubicBezTo>
                  <a:close/>
                  <a:moveTo>
                    <a:pt x="76594" y="1"/>
                  </a:moveTo>
                  <a:cubicBezTo>
                    <a:pt x="68615" y="1"/>
                    <a:pt x="60763" y="2946"/>
                    <a:pt x="54683" y="8532"/>
                  </a:cubicBezTo>
                  <a:cubicBezTo>
                    <a:pt x="45504" y="17009"/>
                    <a:pt x="41990" y="29965"/>
                    <a:pt x="45679" y="41912"/>
                  </a:cubicBezTo>
                  <a:lnTo>
                    <a:pt x="2944" y="65498"/>
                  </a:lnTo>
                  <a:cubicBezTo>
                    <a:pt x="792" y="66728"/>
                    <a:pt x="1" y="69451"/>
                    <a:pt x="1187" y="71647"/>
                  </a:cubicBezTo>
                  <a:lnTo>
                    <a:pt x="2636" y="74238"/>
                  </a:lnTo>
                  <a:cubicBezTo>
                    <a:pt x="3449" y="75744"/>
                    <a:pt x="4985" y="76589"/>
                    <a:pt x="6579" y="76589"/>
                  </a:cubicBezTo>
                  <a:cubicBezTo>
                    <a:pt x="7309" y="76589"/>
                    <a:pt x="8051" y="76412"/>
                    <a:pt x="8741" y="76039"/>
                  </a:cubicBezTo>
                  <a:lnTo>
                    <a:pt x="51301" y="52497"/>
                  </a:lnTo>
                  <a:cubicBezTo>
                    <a:pt x="57630" y="60436"/>
                    <a:pt x="67047" y="64685"/>
                    <a:pt x="76631" y="64685"/>
                  </a:cubicBezTo>
                  <a:cubicBezTo>
                    <a:pt x="81948" y="64685"/>
                    <a:pt x="87316" y="63378"/>
                    <a:pt x="92236" y="60667"/>
                  </a:cubicBezTo>
                  <a:cubicBezTo>
                    <a:pt x="103173" y="54605"/>
                    <a:pt x="109629" y="42834"/>
                    <a:pt x="108883" y="30361"/>
                  </a:cubicBezTo>
                  <a:cubicBezTo>
                    <a:pt x="108092" y="17887"/>
                    <a:pt x="100230" y="6994"/>
                    <a:pt x="88679" y="2339"/>
                  </a:cubicBezTo>
                  <a:cubicBezTo>
                    <a:pt x="84763" y="766"/>
                    <a:pt x="80662" y="1"/>
                    <a:pt x="76594" y="1"/>
                  </a:cubicBezTo>
                  <a:close/>
                </a:path>
              </a:pathLst>
            </a:custGeom>
            <a:solidFill>
              <a:srgbClr val="5AB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7296709" y="3124744"/>
              <a:ext cx="874096" cy="652085"/>
            </a:xfrm>
            <a:custGeom>
              <a:avLst/>
              <a:gdLst/>
              <a:ahLst/>
              <a:cxnLst/>
              <a:rect l="l" t="t" r="r" b="b"/>
              <a:pathLst>
                <a:path w="51829" h="38665" extrusionOk="0">
                  <a:moveTo>
                    <a:pt x="29021" y="1"/>
                  </a:moveTo>
                  <a:cubicBezTo>
                    <a:pt x="24857" y="1"/>
                    <a:pt x="20636" y="1023"/>
                    <a:pt x="16735" y="3176"/>
                  </a:cubicBezTo>
                  <a:cubicBezTo>
                    <a:pt x="4481" y="9940"/>
                    <a:pt x="1" y="25357"/>
                    <a:pt x="6677" y="37655"/>
                  </a:cubicBezTo>
                  <a:cubicBezTo>
                    <a:pt x="6853" y="38006"/>
                    <a:pt x="7072" y="38314"/>
                    <a:pt x="7248" y="38665"/>
                  </a:cubicBezTo>
                  <a:cubicBezTo>
                    <a:pt x="1231" y="26455"/>
                    <a:pt x="5843" y="11653"/>
                    <a:pt x="17789" y="5065"/>
                  </a:cubicBezTo>
                  <a:cubicBezTo>
                    <a:pt x="21684" y="2909"/>
                    <a:pt x="25908" y="1882"/>
                    <a:pt x="30080" y="1882"/>
                  </a:cubicBezTo>
                  <a:cubicBezTo>
                    <a:pt x="38657" y="1882"/>
                    <a:pt x="47012" y="6224"/>
                    <a:pt x="51828" y="14025"/>
                  </a:cubicBezTo>
                  <a:cubicBezTo>
                    <a:pt x="51653" y="13674"/>
                    <a:pt x="51477" y="13366"/>
                    <a:pt x="51301" y="13015"/>
                  </a:cubicBezTo>
                  <a:cubicBezTo>
                    <a:pt x="46601" y="4691"/>
                    <a:pt x="37940" y="1"/>
                    <a:pt x="29021" y="1"/>
                  </a:cubicBezTo>
                  <a:close/>
                </a:path>
              </a:pathLst>
            </a:custGeom>
            <a:solidFill>
              <a:srgbClr val="0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Nama Kelompok</a:t>
            </a:r>
            <a:endParaRPr dirty="0"/>
          </a:p>
        </p:txBody>
      </p:sp>
      <p:sp>
        <p:nvSpPr>
          <p:cNvPr id="1278" name="Google Shape;1278;p33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2000" b="1" dirty="0" err="1"/>
              <a:t>Khusnaini</a:t>
            </a:r>
            <a:r>
              <a:rPr lang="en-US" sz="2000" b="1" dirty="0"/>
              <a:t> Indah </a:t>
            </a:r>
            <a:r>
              <a:rPr lang="en-US" sz="2000" b="1" dirty="0" err="1"/>
              <a:t>Yanti</a:t>
            </a:r>
            <a:r>
              <a:rPr lang="en-US" sz="2000" b="1" dirty="0"/>
              <a:t> (10020120048)</a:t>
            </a:r>
            <a:endParaRPr lang="en-US" sz="2000" dirty="0" smtClean="0">
              <a:latin typeface="FrizQuaBol" pitchFamily="2" charset="0"/>
            </a:endParaRPr>
          </a:p>
          <a:p>
            <a:pPr marL="228600" lvl="0" indent="-228600"/>
            <a:r>
              <a:rPr lang="en-US" sz="2000" b="1" dirty="0" err="1"/>
              <a:t>Rizqullah</a:t>
            </a:r>
            <a:r>
              <a:rPr lang="en-US" sz="2000" b="1" dirty="0"/>
              <a:t> </a:t>
            </a:r>
            <a:r>
              <a:rPr lang="en-US" sz="2000" b="1" dirty="0" err="1"/>
              <a:t>Apta</a:t>
            </a:r>
            <a:r>
              <a:rPr lang="en-US" sz="2000" b="1" dirty="0"/>
              <a:t> </a:t>
            </a:r>
            <a:r>
              <a:rPr lang="en-US" sz="2000" b="1" dirty="0" err="1"/>
              <a:t>Permana</a:t>
            </a:r>
            <a:r>
              <a:rPr lang="en-US" sz="2000" b="1" dirty="0"/>
              <a:t> (10020120062)</a:t>
            </a:r>
            <a:endParaRPr lang="en-US" sz="2000" dirty="0" smtClean="0">
              <a:latin typeface="FrizQuaBo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5"/>
          <p:cNvSpPr txBox="1">
            <a:spLocks noGrp="1"/>
          </p:cNvSpPr>
          <p:nvPr>
            <p:ph type="subTitle" idx="1"/>
          </p:nvPr>
        </p:nvSpPr>
        <p:spPr>
          <a:xfrm>
            <a:off x="713224" y="1314057"/>
            <a:ext cx="4157097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 err="1"/>
              <a:t>Pada</a:t>
            </a:r>
            <a:r>
              <a:rPr lang="en-US" sz="1500" dirty="0"/>
              <a:t> </a:t>
            </a:r>
            <a:r>
              <a:rPr lang="en-US" sz="1500" dirty="0" err="1"/>
              <a:t>dasarnya</a:t>
            </a:r>
            <a:r>
              <a:rPr lang="en-US" sz="1500" dirty="0"/>
              <a:t> </a:t>
            </a:r>
            <a:r>
              <a:rPr lang="en-US" sz="1500" dirty="0" err="1"/>
              <a:t>demokrasi</a:t>
            </a:r>
            <a:r>
              <a:rPr lang="en-US" sz="1500" dirty="0"/>
              <a:t> </a:t>
            </a:r>
            <a:r>
              <a:rPr lang="en-US" sz="1500" dirty="0" err="1"/>
              <a:t>harus</a:t>
            </a:r>
            <a:r>
              <a:rPr lang="en-US" sz="1500" dirty="0"/>
              <a:t> </a:t>
            </a:r>
            <a:r>
              <a:rPr lang="en-US" sz="1500" dirty="0" err="1"/>
              <a:t>didukung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partisipasi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</a:t>
            </a:r>
            <a:r>
              <a:rPr lang="en-US" sz="1500" dirty="0" err="1"/>
              <a:t>warga</a:t>
            </a:r>
            <a:r>
              <a:rPr lang="en-US" sz="1500" dirty="0"/>
              <a:t> </a:t>
            </a:r>
            <a:r>
              <a:rPr lang="en-US" sz="1500" dirty="0" err="1"/>
              <a:t>negara</a:t>
            </a:r>
            <a:r>
              <a:rPr lang="en-US" sz="1500" dirty="0"/>
              <a:t>. </a:t>
            </a:r>
            <a:r>
              <a:rPr lang="en-US" sz="1500" dirty="0" err="1"/>
              <a:t>Partisipasi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</a:t>
            </a:r>
            <a:r>
              <a:rPr lang="en-US" sz="1500" dirty="0" err="1"/>
              <a:t>sesungguhnya</a:t>
            </a:r>
            <a:r>
              <a:rPr lang="en-US" sz="1500" dirty="0"/>
              <a:t> </a:t>
            </a:r>
            <a:r>
              <a:rPr lang="en-US" sz="1500" dirty="0" err="1"/>
              <a:t>dilandasi</a:t>
            </a:r>
            <a:r>
              <a:rPr lang="en-US" sz="1500" dirty="0"/>
              <a:t> </a:t>
            </a:r>
            <a:r>
              <a:rPr lang="en-US" sz="1500" dirty="0" err="1"/>
              <a:t>oleh</a:t>
            </a:r>
            <a:r>
              <a:rPr lang="en-US" sz="1500" dirty="0"/>
              <a:t> </a:t>
            </a:r>
            <a:r>
              <a:rPr lang="en-US" sz="1500" dirty="0" err="1"/>
              <a:t>kesadaran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kepercayaan</a:t>
            </a:r>
            <a:r>
              <a:rPr lang="en-US" sz="1500" dirty="0"/>
              <a:t>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yang </a:t>
            </a:r>
            <a:r>
              <a:rPr lang="en-US" sz="1500" dirty="0" err="1"/>
              <a:t>dianut</a:t>
            </a:r>
            <a:r>
              <a:rPr lang="en-US" sz="1500" dirty="0"/>
              <a:t> </a:t>
            </a:r>
            <a:r>
              <a:rPr lang="en-US" sz="1500" dirty="0" err="1"/>
              <a:t>oleh</a:t>
            </a:r>
            <a:r>
              <a:rPr lang="en-US" sz="1500" dirty="0"/>
              <a:t> </a:t>
            </a:r>
            <a:r>
              <a:rPr lang="en-US" sz="1500" dirty="0" err="1"/>
              <a:t>warga</a:t>
            </a:r>
            <a:r>
              <a:rPr lang="en-US" sz="1500" dirty="0"/>
              <a:t> </a:t>
            </a:r>
            <a:r>
              <a:rPr lang="en-US" sz="1500" dirty="0" err="1"/>
              <a:t>negara</a:t>
            </a:r>
            <a:r>
              <a:rPr lang="en-US" sz="1500" dirty="0"/>
              <a:t> yang </a:t>
            </a:r>
            <a:r>
              <a:rPr lang="en-US" sz="1500" dirty="0" err="1"/>
              <a:t>bermoral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bertanggungjawab</a:t>
            </a:r>
            <a:r>
              <a:rPr lang="en-US" sz="1500" dirty="0"/>
              <a:t>. Hal </a:t>
            </a:r>
            <a:r>
              <a:rPr lang="en-US" sz="1500" dirty="0" err="1"/>
              <a:t>tersebut</a:t>
            </a:r>
            <a:r>
              <a:rPr lang="en-US" sz="1500" dirty="0"/>
              <a:t> </a:t>
            </a:r>
            <a:r>
              <a:rPr lang="en-US" sz="1500" dirty="0" err="1"/>
              <a:t>melandasi</a:t>
            </a:r>
            <a:r>
              <a:rPr lang="en-US" sz="1500" dirty="0"/>
              <a:t> </a:t>
            </a:r>
            <a:r>
              <a:rPr lang="en-US" sz="1500" dirty="0" err="1"/>
              <a:t>perlunya</a:t>
            </a:r>
            <a:r>
              <a:rPr lang="en-US" sz="1500" dirty="0"/>
              <a:t> </a:t>
            </a:r>
            <a:r>
              <a:rPr lang="en-US" sz="1500" dirty="0" err="1"/>
              <a:t>peranan</a:t>
            </a:r>
            <a:r>
              <a:rPr lang="en-US" sz="1500" dirty="0"/>
              <a:t> </a:t>
            </a:r>
            <a:r>
              <a:rPr lang="en-US" sz="1500" dirty="0" err="1"/>
              <a:t>Pendidikan</a:t>
            </a:r>
            <a:r>
              <a:rPr lang="en-US" sz="1500" dirty="0"/>
              <a:t> </a:t>
            </a:r>
            <a:r>
              <a:rPr lang="en-US" sz="1500" dirty="0" err="1"/>
              <a:t>Kewarganegaraan</a:t>
            </a:r>
            <a:r>
              <a:rPr lang="en-US" sz="1500" dirty="0"/>
              <a:t> </a:t>
            </a:r>
            <a:r>
              <a:rPr lang="en-US" sz="1500" dirty="0" err="1"/>
              <a:t>sebagai</a:t>
            </a:r>
            <a:r>
              <a:rPr lang="en-US" sz="1500" dirty="0"/>
              <a:t> </a:t>
            </a:r>
            <a:r>
              <a:rPr lang="en-US" sz="1500" dirty="0" err="1"/>
              <a:t>sarana</a:t>
            </a:r>
            <a:r>
              <a:rPr lang="en-US" sz="1500" dirty="0"/>
              <a:t> </a:t>
            </a:r>
            <a:r>
              <a:rPr lang="en-US" sz="1500" dirty="0" err="1"/>
              <a:t>pengembangan</a:t>
            </a:r>
            <a:r>
              <a:rPr lang="en-US" sz="1500" dirty="0"/>
              <a:t> civic competences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mengenalkan</a:t>
            </a:r>
            <a:r>
              <a:rPr lang="en-US" sz="1500" dirty="0"/>
              <a:t> </a:t>
            </a:r>
            <a:r>
              <a:rPr lang="en-US" sz="1500" dirty="0" err="1"/>
              <a:t>partisipasi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</a:t>
            </a:r>
            <a:r>
              <a:rPr lang="en-US" sz="1500" dirty="0" err="1"/>
              <a:t>pada</a:t>
            </a:r>
            <a:r>
              <a:rPr lang="en-US" sz="1500" dirty="0"/>
              <a:t> </a:t>
            </a:r>
            <a:r>
              <a:rPr lang="en-US" sz="1500" dirty="0" err="1"/>
              <a:t>diri</a:t>
            </a:r>
            <a:r>
              <a:rPr lang="en-US" sz="1500" dirty="0"/>
              <a:t> </a:t>
            </a:r>
            <a:r>
              <a:rPr lang="en-US" sz="1500" dirty="0" err="1"/>
              <a:t>siswa</a:t>
            </a:r>
            <a:r>
              <a:rPr lang="en-US" sz="1500" dirty="0"/>
              <a:t> </a:t>
            </a:r>
            <a:r>
              <a:rPr lang="en-US" sz="1500" dirty="0" err="1"/>
              <a:t>sejak</a:t>
            </a:r>
            <a:r>
              <a:rPr lang="en-US" sz="1500" dirty="0"/>
              <a:t> </a:t>
            </a:r>
            <a:r>
              <a:rPr lang="en-US" sz="1500" dirty="0" err="1"/>
              <a:t>Sekolah</a:t>
            </a:r>
            <a:r>
              <a:rPr lang="en-US" sz="1500" dirty="0"/>
              <a:t> </a:t>
            </a:r>
            <a:r>
              <a:rPr lang="en-US" sz="1500" dirty="0" err="1"/>
              <a:t>Dasar</a:t>
            </a:r>
            <a:r>
              <a:rPr lang="en-US" sz="1500" dirty="0"/>
              <a:t>. </a:t>
            </a:r>
            <a:r>
              <a:rPr lang="en-US" sz="1500" dirty="0" err="1"/>
              <a:t>Pendidikan</a:t>
            </a:r>
            <a:r>
              <a:rPr lang="en-US" sz="1500" dirty="0"/>
              <a:t> </a:t>
            </a:r>
            <a:r>
              <a:rPr lang="en-US" sz="1500" dirty="0" err="1"/>
              <a:t>Kewarganegaraan</a:t>
            </a:r>
            <a:r>
              <a:rPr lang="en-US" sz="1500" dirty="0"/>
              <a:t>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sarana</a:t>
            </a:r>
            <a:r>
              <a:rPr lang="en-US" sz="1500" dirty="0"/>
              <a:t> yang </a:t>
            </a:r>
            <a:r>
              <a:rPr lang="en-US" sz="1500" dirty="0" err="1"/>
              <a:t>tepat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mengembangkan</a:t>
            </a:r>
            <a:r>
              <a:rPr lang="en-US" sz="1500" dirty="0"/>
              <a:t> </a:t>
            </a:r>
            <a:r>
              <a:rPr lang="en-US" sz="1500" dirty="0" err="1"/>
              <a:t>kompetensi</a:t>
            </a:r>
            <a:r>
              <a:rPr lang="en-US" sz="1500" dirty="0"/>
              <a:t> </a:t>
            </a:r>
            <a:r>
              <a:rPr lang="en-US" sz="1500" dirty="0" err="1"/>
              <a:t>kewarganegaraan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peroses</a:t>
            </a:r>
            <a:r>
              <a:rPr lang="en-US" sz="1500" dirty="0"/>
              <a:t> </a:t>
            </a:r>
            <a:r>
              <a:rPr lang="en-US" sz="1500" dirty="0" err="1"/>
              <a:t>pengenalan</a:t>
            </a:r>
            <a:r>
              <a:rPr lang="en-US" sz="1500" dirty="0"/>
              <a:t> </a:t>
            </a:r>
            <a:r>
              <a:rPr lang="en-US" sz="1500" dirty="0" err="1"/>
              <a:t>partisipasi</a:t>
            </a:r>
            <a:r>
              <a:rPr lang="en-US" sz="1500" dirty="0"/>
              <a:t> </a:t>
            </a:r>
            <a:r>
              <a:rPr lang="en-US" sz="1500" dirty="0" err="1"/>
              <a:t>politik</a:t>
            </a:r>
            <a:r>
              <a:rPr lang="en-US" sz="1500" dirty="0"/>
              <a:t> </a:t>
            </a:r>
            <a:r>
              <a:rPr lang="en-US" sz="1500" dirty="0" err="1"/>
              <a:t>siswa</a:t>
            </a:r>
            <a:r>
              <a:rPr lang="en-US" sz="1500" dirty="0"/>
              <a:t> </a:t>
            </a:r>
            <a:r>
              <a:rPr lang="en-US" sz="1500" dirty="0" err="1"/>
              <a:t>Sekolah</a:t>
            </a:r>
            <a:r>
              <a:rPr lang="en-US" sz="1500" dirty="0"/>
              <a:t> </a:t>
            </a:r>
            <a:r>
              <a:rPr lang="en-US" sz="1500" dirty="0" err="1"/>
              <a:t>Dasar</a:t>
            </a:r>
            <a:r>
              <a:rPr lang="en-US" sz="1500" dirty="0"/>
              <a:t>.</a:t>
            </a:r>
          </a:p>
          <a:p>
            <a:pPr marL="0" lvl="0" indent="0">
              <a:buNone/>
            </a:pPr>
            <a:endParaRPr sz="1500" dirty="0"/>
          </a:p>
        </p:txBody>
      </p:sp>
      <p:sp>
        <p:nvSpPr>
          <p:cNvPr id="1323" name="Google Shape;1323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grpSp>
        <p:nvGrpSpPr>
          <p:cNvPr id="1324" name="Google Shape;1324;p35"/>
          <p:cNvGrpSpPr/>
          <p:nvPr/>
        </p:nvGrpSpPr>
        <p:grpSpPr>
          <a:xfrm>
            <a:off x="4870322" y="1374435"/>
            <a:ext cx="3450028" cy="2970175"/>
            <a:chOff x="5308663" y="1152400"/>
            <a:chExt cx="3156765" cy="2717700"/>
          </a:xfrm>
        </p:grpSpPr>
        <p:sp>
          <p:nvSpPr>
            <p:cNvPr id="1325" name="Google Shape;1325;p35"/>
            <p:cNvSpPr/>
            <p:nvPr/>
          </p:nvSpPr>
          <p:spPr>
            <a:xfrm>
              <a:off x="5308663" y="1152400"/>
              <a:ext cx="3156765" cy="2717635"/>
            </a:xfrm>
            <a:custGeom>
              <a:avLst/>
              <a:gdLst/>
              <a:ahLst/>
              <a:cxnLst/>
              <a:rect l="l" t="t" r="r" b="b"/>
              <a:pathLst>
                <a:path w="206696" h="197862" extrusionOk="0">
                  <a:moveTo>
                    <a:pt x="75488" y="1"/>
                  </a:moveTo>
                  <a:cubicBezTo>
                    <a:pt x="74077" y="1"/>
                    <a:pt x="72702" y="185"/>
                    <a:pt x="71373" y="614"/>
                  </a:cubicBezTo>
                  <a:cubicBezTo>
                    <a:pt x="61535" y="3820"/>
                    <a:pt x="57582" y="18534"/>
                    <a:pt x="49325" y="24551"/>
                  </a:cubicBezTo>
                  <a:cubicBezTo>
                    <a:pt x="41023" y="30569"/>
                    <a:pt x="25739" y="29866"/>
                    <a:pt x="19721" y="38167"/>
                  </a:cubicBezTo>
                  <a:cubicBezTo>
                    <a:pt x="13748" y="46336"/>
                    <a:pt x="19106" y="60655"/>
                    <a:pt x="15900" y="70493"/>
                  </a:cubicBezTo>
                  <a:cubicBezTo>
                    <a:pt x="12826" y="80024"/>
                    <a:pt x="1" y="88369"/>
                    <a:pt x="1" y="98911"/>
                  </a:cubicBezTo>
                  <a:cubicBezTo>
                    <a:pt x="1" y="109452"/>
                    <a:pt x="12826" y="117841"/>
                    <a:pt x="15900" y="127328"/>
                  </a:cubicBezTo>
                  <a:cubicBezTo>
                    <a:pt x="19106" y="137166"/>
                    <a:pt x="13704" y="151397"/>
                    <a:pt x="19721" y="159698"/>
                  </a:cubicBezTo>
                  <a:cubicBezTo>
                    <a:pt x="25739" y="167955"/>
                    <a:pt x="41111" y="167297"/>
                    <a:pt x="49325" y="173270"/>
                  </a:cubicBezTo>
                  <a:cubicBezTo>
                    <a:pt x="57538" y="179243"/>
                    <a:pt x="61535" y="194045"/>
                    <a:pt x="71373" y="197251"/>
                  </a:cubicBezTo>
                  <a:cubicBezTo>
                    <a:pt x="72697" y="197678"/>
                    <a:pt x="74066" y="197862"/>
                    <a:pt x="75472" y="197862"/>
                  </a:cubicBezTo>
                  <a:cubicBezTo>
                    <a:pt x="84184" y="197862"/>
                    <a:pt x="94271" y="190795"/>
                    <a:pt x="103348" y="190795"/>
                  </a:cubicBezTo>
                  <a:cubicBezTo>
                    <a:pt x="112387" y="190795"/>
                    <a:pt x="122501" y="197862"/>
                    <a:pt x="131194" y="197862"/>
                  </a:cubicBezTo>
                  <a:cubicBezTo>
                    <a:pt x="132596" y="197862"/>
                    <a:pt x="133961" y="197678"/>
                    <a:pt x="135279" y="197251"/>
                  </a:cubicBezTo>
                  <a:cubicBezTo>
                    <a:pt x="145118" y="194045"/>
                    <a:pt x="149158" y="179243"/>
                    <a:pt x="157328" y="173270"/>
                  </a:cubicBezTo>
                  <a:cubicBezTo>
                    <a:pt x="165629" y="167253"/>
                    <a:pt x="181001" y="167868"/>
                    <a:pt x="186931" y="159654"/>
                  </a:cubicBezTo>
                  <a:cubicBezTo>
                    <a:pt x="192904" y="151485"/>
                    <a:pt x="187546" y="137166"/>
                    <a:pt x="190752" y="127328"/>
                  </a:cubicBezTo>
                  <a:cubicBezTo>
                    <a:pt x="193827" y="117841"/>
                    <a:pt x="206696" y="109452"/>
                    <a:pt x="206696" y="98911"/>
                  </a:cubicBezTo>
                  <a:cubicBezTo>
                    <a:pt x="206696" y="88369"/>
                    <a:pt x="193827" y="80024"/>
                    <a:pt x="190752" y="70493"/>
                  </a:cubicBezTo>
                  <a:cubicBezTo>
                    <a:pt x="187546" y="60699"/>
                    <a:pt x="192904" y="46380"/>
                    <a:pt x="186931" y="38167"/>
                  </a:cubicBezTo>
                  <a:cubicBezTo>
                    <a:pt x="180914" y="29866"/>
                    <a:pt x="165629" y="30612"/>
                    <a:pt x="157328" y="24551"/>
                  </a:cubicBezTo>
                  <a:cubicBezTo>
                    <a:pt x="149158" y="18578"/>
                    <a:pt x="145118" y="3820"/>
                    <a:pt x="135279" y="614"/>
                  </a:cubicBezTo>
                  <a:cubicBezTo>
                    <a:pt x="133956" y="185"/>
                    <a:pt x="132585" y="1"/>
                    <a:pt x="131178" y="1"/>
                  </a:cubicBezTo>
                  <a:cubicBezTo>
                    <a:pt x="122488" y="1"/>
                    <a:pt x="112382" y="7027"/>
                    <a:pt x="103348" y="7027"/>
                  </a:cubicBezTo>
                  <a:cubicBezTo>
                    <a:pt x="94277" y="7027"/>
                    <a:pt x="84197" y="1"/>
                    <a:pt x="75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6" name="Google Shape;1326;p35"/>
            <p:cNvGrpSpPr/>
            <p:nvPr/>
          </p:nvGrpSpPr>
          <p:grpSpPr>
            <a:xfrm>
              <a:off x="5402850" y="1416250"/>
              <a:ext cx="2968400" cy="2453850"/>
              <a:chOff x="3485775" y="238125"/>
              <a:chExt cx="2968400" cy="2453850"/>
            </a:xfrm>
          </p:grpSpPr>
          <p:sp>
            <p:nvSpPr>
              <p:cNvPr id="1327" name="Google Shape;1327;p35"/>
              <p:cNvSpPr/>
              <p:nvPr/>
            </p:nvSpPr>
            <p:spPr>
              <a:xfrm>
                <a:off x="4775800" y="318275"/>
                <a:ext cx="280275" cy="569950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22798" extrusionOk="0">
                    <a:moveTo>
                      <a:pt x="1274" y="1"/>
                    </a:moveTo>
                    <a:cubicBezTo>
                      <a:pt x="1208" y="1"/>
                      <a:pt x="1149" y="12"/>
                      <a:pt x="1097" y="36"/>
                    </a:cubicBezTo>
                    <a:cubicBezTo>
                      <a:pt x="258" y="423"/>
                      <a:pt x="0" y="3891"/>
                      <a:pt x="291" y="5972"/>
                    </a:cubicBezTo>
                    <a:cubicBezTo>
                      <a:pt x="575" y="8028"/>
                      <a:pt x="5449" y="22798"/>
                      <a:pt x="5473" y="22798"/>
                    </a:cubicBezTo>
                    <a:cubicBezTo>
                      <a:pt x="5473" y="22798"/>
                      <a:pt x="5472" y="22792"/>
                      <a:pt x="5468" y="22780"/>
                    </a:cubicBezTo>
                    <a:cubicBezTo>
                      <a:pt x="5468" y="22780"/>
                      <a:pt x="10808" y="22425"/>
                      <a:pt x="11017" y="21151"/>
                    </a:cubicBezTo>
                    <a:cubicBezTo>
                      <a:pt x="11211" y="19877"/>
                      <a:pt x="6452" y="5133"/>
                      <a:pt x="5565" y="3843"/>
                    </a:cubicBezTo>
                    <a:cubicBezTo>
                      <a:pt x="4733" y="2617"/>
                      <a:pt x="2269" y="1"/>
                      <a:pt x="1274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4793800" y="435500"/>
                <a:ext cx="168325" cy="40567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6227" extrusionOk="0">
                    <a:moveTo>
                      <a:pt x="1102" y="0"/>
                    </a:moveTo>
                    <a:cubicBezTo>
                      <a:pt x="590" y="0"/>
                      <a:pt x="0" y="260"/>
                      <a:pt x="151" y="783"/>
                    </a:cubicBezTo>
                    <a:cubicBezTo>
                      <a:pt x="151" y="783"/>
                      <a:pt x="5168" y="15930"/>
                      <a:pt x="5426" y="16172"/>
                    </a:cubicBezTo>
                    <a:cubicBezTo>
                      <a:pt x="5468" y="16211"/>
                      <a:pt x="5530" y="16227"/>
                      <a:pt x="5605" y="16227"/>
                    </a:cubicBezTo>
                    <a:cubicBezTo>
                      <a:pt x="5995" y="16227"/>
                      <a:pt x="6732" y="15784"/>
                      <a:pt x="6732" y="15784"/>
                    </a:cubicBezTo>
                    <a:cubicBezTo>
                      <a:pt x="6732" y="15784"/>
                      <a:pt x="1958" y="783"/>
                      <a:pt x="1764" y="283"/>
                    </a:cubicBezTo>
                    <a:cubicBezTo>
                      <a:pt x="1691" y="95"/>
                      <a:pt x="1411" y="0"/>
                      <a:pt x="1102" y="0"/>
                    </a:cubicBezTo>
                    <a:close/>
                  </a:path>
                </a:pathLst>
              </a:custGeom>
              <a:solidFill>
                <a:srgbClr val="BA8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4860725" y="413025"/>
                <a:ext cx="165125" cy="41055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6422" extrusionOk="0">
                    <a:moveTo>
                      <a:pt x="1119" y="0"/>
                    </a:moveTo>
                    <a:cubicBezTo>
                      <a:pt x="604" y="0"/>
                      <a:pt x="0" y="263"/>
                      <a:pt x="152" y="779"/>
                    </a:cubicBezTo>
                    <a:cubicBezTo>
                      <a:pt x="152" y="779"/>
                      <a:pt x="5104" y="16119"/>
                      <a:pt x="5362" y="16361"/>
                    </a:cubicBezTo>
                    <a:cubicBezTo>
                      <a:pt x="5408" y="16404"/>
                      <a:pt x="5476" y="16421"/>
                      <a:pt x="5557" y="16421"/>
                    </a:cubicBezTo>
                    <a:cubicBezTo>
                      <a:pt x="5937" y="16421"/>
                      <a:pt x="6604" y="16038"/>
                      <a:pt x="6604" y="16038"/>
                    </a:cubicBezTo>
                    <a:cubicBezTo>
                      <a:pt x="6604" y="16038"/>
                      <a:pt x="1959" y="779"/>
                      <a:pt x="1765" y="279"/>
                    </a:cubicBezTo>
                    <a:cubicBezTo>
                      <a:pt x="1699" y="93"/>
                      <a:pt x="1425" y="0"/>
                      <a:pt x="1119" y="0"/>
                    </a:cubicBezTo>
                    <a:close/>
                  </a:path>
                </a:pathLst>
              </a:custGeom>
              <a:solidFill>
                <a:srgbClr val="BA8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4770950" y="288900"/>
                <a:ext cx="159025" cy="198475"/>
              </a:xfrm>
              <a:custGeom>
                <a:avLst/>
                <a:gdLst/>
                <a:ahLst/>
                <a:cxnLst/>
                <a:rect l="l" t="t" r="r" b="b"/>
                <a:pathLst>
                  <a:path w="6361" h="7939" extrusionOk="0">
                    <a:moveTo>
                      <a:pt x="1328" y="0"/>
                    </a:moveTo>
                    <a:cubicBezTo>
                      <a:pt x="1286" y="0"/>
                      <a:pt x="1247" y="6"/>
                      <a:pt x="1210" y="18"/>
                    </a:cubicBezTo>
                    <a:cubicBezTo>
                      <a:pt x="1" y="405"/>
                      <a:pt x="323" y="7567"/>
                      <a:pt x="581" y="7792"/>
                    </a:cubicBezTo>
                    <a:cubicBezTo>
                      <a:pt x="586" y="7797"/>
                      <a:pt x="591" y="7799"/>
                      <a:pt x="596" y="7799"/>
                    </a:cubicBezTo>
                    <a:cubicBezTo>
                      <a:pt x="696" y="7799"/>
                      <a:pt x="989" y="7151"/>
                      <a:pt x="1065" y="6647"/>
                    </a:cubicBezTo>
                    <a:cubicBezTo>
                      <a:pt x="1068" y="6635"/>
                      <a:pt x="1072" y="6629"/>
                      <a:pt x="1077" y="6629"/>
                    </a:cubicBezTo>
                    <a:cubicBezTo>
                      <a:pt x="1143" y="6629"/>
                      <a:pt x="1416" y="7457"/>
                      <a:pt x="1743" y="7873"/>
                    </a:cubicBezTo>
                    <a:cubicBezTo>
                      <a:pt x="1778" y="7918"/>
                      <a:pt x="1812" y="7939"/>
                      <a:pt x="1843" y="7939"/>
                    </a:cubicBezTo>
                    <a:cubicBezTo>
                      <a:pt x="2128" y="7939"/>
                      <a:pt x="2259" y="6292"/>
                      <a:pt x="2259" y="6292"/>
                    </a:cubicBezTo>
                    <a:cubicBezTo>
                      <a:pt x="2259" y="6292"/>
                      <a:pt x="2916" y="7408"/>
                      <a:pt x="3323" y="7408"/>
                    </a:cubicBezTo>
                    <a:cubicBezTo>
                      <a:pt x="3334" y="7408"/>
                      <a:pt x="3345" y="7407"/>
                      <a:pt x="3356" y="7405"/>
                    </a:cubicBezTo>
                    <a:cubicBezTo>
                      <a:pt x="3757" y="7341"/>
                      <a:pt x="3424" y="5679"/>
                      <a:pt x="3611" y="5679"/>
                    </a:cubicBezTo>
                    <a:cubicBezTo>
                      <a:pt x="3612" y="5679"/>
                      <a:pt x="3613" y="5679"/>
                      <a:pt x="3614" y="5679"/>
                    </a:cubicBezTo>
                    <a:cubicBezTo>
                      <a:pt x="3666" y="5679"/>
                      <a:pt x="4538" y="6765"/>
                      <a:pt x="4968" y="6765"/>
                    </a:cubicBezTo>
                    <a:cubicBezTo>
                      <a:pt x="5209" y="6765"/>
                      <a:pt x="5310" y="6423"/>
                      <a:pt x="5049" y="5357"/>
                    </a:cubicBezTo>
                    <a:cubicBezTo>
                      <a:pt x="5033" y="5288"/>
                      <a:pt x="5047" y="5259"/>
                      <a:pt x="5083" y="5259"/>
                    </a:cubicBezTo>
                    <a:cubicBezTo>
                      <a:pt x="5279" y="5259"/>
                      <a:pt x="6131" y="6128"/>
                      <a:pt x="6311" y="6128"/>
                    </a:cubicBezTo>
                    <a:cubicBezTo>
                      <a:pt x="6361" y="6128"/>
                      <a:pt x="6358" y="6061"/>
                      <a:pt x="6275" y="5889"/>
                    </a:cubicBezTo>
                    <a:cubicBezTo>
                      <a:pt x="6275" y="5889"/>
                      <a:pt x="2663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4779825" y="260300"/>
                <a:ext cx="78650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4227" extrusionOk="0">
                    <a:moveTo>
                      <a:pt x="563" y="0"/>
                    </a:moveTo>
                    <a:cubicBezTo>
                      <a:pt x="193" y="0"/>
                      <a:pt x="1" y="4226"/>
                      <a:pt x="1" y="4226"/>
                    </a:cubicBezTo>
                    <a:lnTo>
                      <a:pt x="3146" y="3049"/>
                    </a:lnTo>
                    <a:cubicBezTo>
                      <a:pt x="3146" y="3049"/>
                      <a:pt x="920" y="0"/>
                      <a:pt x="565" y="0"/>
                    </a:cubicBezTo>
                    <a:cubicBezTo>
                      <a:pt x="564" y="0"/>
                      <a:pt x="564" y="0"/>
                      <a:pt x="563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4900000" y="805500"/>
                <a:ext cx="1702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6808" h="5259" extrusionOk="0">
                    <a:moveTo>
                      <a:pt x="5759" y="0"/>
                    </a:moveTo>
                    <a:cubicBezTo>
                      <a:pt x="5759" y="0"/>
                      <a:pt x="17" y="1565"/>
                      <a:pt x="17" y="1743"/>
                    </a:cubicBezTo>
                    <a:cubicBezTo>
                      <a:pt x="0" y="1936"/>
                      <a:pt x="984" y="5259"/>
                      <a:pt x="1178" y="5259"/>
                    </a:cubicBezTo>
                    <a:cubicBezTo>
                      <a:pt x="1355" y="5259"/>
                      <a:pt x="6759" y="3743"/>
                      <a:pt x="6775" y="3436"/>
                    </a:cubicBezTo>
                    <a:cubicBezTo>
                      <a:pt x="6807" y="3130"/>
                      <a:pt x="5759" y="0"/>
                      <a:pt x="5759" y="0"/>
                    </a:cubicBezTo>
                    <a:close/>
                  </a:path>
                </a:pathLst>
              </a:custGeom>
              <a:solidFill>
                <a:srgbClr val="412B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4897600" y="799050"/>
                <a:ext cx="1524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728" extrusionOk="0">
                    <a:moveTo>
                      <a:pt x="5774" y="0"/>
                    </a:moveTo>
                    <a:cubicBezTo>
                      <a:pt x="5774" y="0"/>
                      <a:pt x="80" y="1742"/>
                      <a:pt x="32" y="1791"/>
                    </a:cubicBezTo>
                    <a:cubicBezTo>
                      <a:pt x="0" y="1854"/>
                      <a:pt x="218" y="2727"/>
                      <a:pt x="378" y="2727"/>
                    </a:cubicBezTo>
                    <a:cubicBezTo>
                      <a:pt x="381" y="2727"/>
                      <a:pt x="384" y="2727"/>
                      <a:pt x="387" y="2726"/>
                    </a:cubicBezTo>
                    <a:cubicBezTo>
                      <a:pt x="564" y="2694"/>
                      <a:pt x="5919" y="1049"/>
                      <a:pt x="6016" y="936"/>
                    </a:cubicBezTo>
                    <a:cubicBezTo>
                      <a:pt x="6097" y="839"/>
                      <a:pt x="5774" y="0"/>
                      <a:pt x="5774" y="0"/>
                    </a:cubicBezTo>
                    <a:close/>
                  </a:path>
                </a:pathLst>
              </a:custGeom>
              <a:solidFill>
                <a:srgbClr val="F8D7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4945575" y="307450"/>
                <a:ext cx="183900" cy="592150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23686" extrusionOk="0">
                    <a:moveTo>
                      <a:pt x="4228" y="1"/>
                    </a:moveTo>
                    <a:cubicBezTo>
                      <a:pt x="4222" y="1"/>
                      <a:pt x="4216" y="1"/>
                      <a:pt x="4210" y="1"/>
                    </a:cubicBezTo>
                    <a:cubicBezTo>
                      <a:pt x="3275" y="66"/>
                      <a:pt x="1791" y="3211"/>
                      <a:pt x="1307" y="5260"/>
                    </a:cubicBezTo>
                    <a:cubicBezTo>
                      <a:pt x="832" y="7285"/>
                      <a:pt x="0" y="22812"/>
                      <a:pt x="14" y="22812"/>
                    </a:cubicBezTo>
                    <a:cubicBezTo>
                      <a:pt x="15" y="22812"/>
                      <a:pt x="15" y="22806"/>
                      <a:pt x="16" y="22794"/>
                    </a:cubicBezTo>
                    <a:cubicBezTo>
                      <a:pt x="16" y="22794"/>
                      <a:pt x="2843" y="23685"/>
                      <a:pt x="4558" y="23685"/>
                    </a:cubicBezTo>
                    <a:cubicBezTo>
                      <a:pt x="5150" y="23685"/>
                      <a:pt x="5609" y="23579"/>
                      <a:pt x="5775" y="23294"/>
                    </a:cubicBezTo>
                    <a:cubicBezTo>
                      <a:pt x="6436" y="22181"/>
                      <a:pt x="7356" y="6712"/>
                      <a:pt x="6985" y="5179"/>
                    </a:cubicBezTo>
                    <a:cubicBezTo>
                      <a:pt x="6632" y="3657"/>
                      <a:pt x="5149" y="1"/>
                      <a:pt x="4228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4975400" y="420225"/>
                <a:ext cx="62950" cy="4232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6931" extrusionOk="0">
                    <a:moveTo>
                      <a:pt x="1475" y="1"/>
                    </a:moveTo>
                    <a:cubicBezTo>
                      <a:pt x="1149" y="1"/>
                      <a:pt x="866" y="136"/>
                      <a:pt x="840" y="491"/>
                    </a:cubicBezTo>
                    <a:cubicBezTo>
                      <a:pt x="840" y="491"/>
                      <a:pt x="1" y="16428"/>
                      <a:pt x="146" y="16750"/>
                    </a:cubicBezTo>
                    <a:cubicBezTo>
                      <a:pt x="209" y="16891"/>
                      <a:pt x="476" y="16930"/>
                      <a:pt x="759" y="16930"/>
                    </a:cubicBezTo>
                    <a:cubicBezTo>
                      <a:pt x="1125" y="16930"/>
                      <a:pt x="1517" y="16863"/>
                      <a:pt x="1517" y="16863"/>
                    </a:cubicBezTo>
                    <a:cubicBezTo>
                      <a:pt x="1517" y="16863"/>
                      <a:pt x="2517" y="1136"/>
                      <a:pt x="2517" y="604"/>
                    </a:cubicBezTo>
                    <a:cubicBezTo>
                      <a:pt x="2517" y="288"/>
                      <a:pt x="1950" y="1"/>
                      <a:pt x="1475" y="1"/>
                    </a:cubicBez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5043150" y="423450"/>
                <a:ext cx="65750" cy="427450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7098" extrusionOk="0">
                    <a:moveTo>
                      <a:pt x="1588" y="1"/>
                    </a:moveTo>
                    <a:cubicBezTo>
                      <a:pt x="1261" y="1"/>
                      <a:pt x="979" y="136"/>
                      <a:pt x="952" y="491"/>
                    </a:cubicBezTo>
                    <a:cubicBezTo>
                      <a:pt x="952" y="491"/>
                      <a:pt x="1" y="16573"/>
                      <a:pt x="146" y="16896"/>
                    </a:cubicBezTo>
                    <a:cubicBezTo>
                      <a:pt x="218" y="17057"/>
                      <a:pt x="537" y="17097"/>
                      <a:pt x="837" y="17097"/>
                    </a:cubicBezTo>
                    <a:cubicBezTo>
                      <a:pt x="1138" y="17097"/>
                      <a:pt x="1420" y="17057"/>
                      <a:pt x="1420" y="17057"/>
                    </a:cubicBezTo>
                    <a:cubicBezTo>
                      <a:pt x="1420" y="17057"/>
                      <a:pt x="2630" y="1136"/>
                      <a:pt x="2630" y="604"/>
                    </a:cubicBezTo>
                    <a:cubicBezTo>
                      <a:pt x="2630" y="288"/>
                      <a:pt x="2063" y="1"/>
                      <a:pt x="1588" y="1"/>
                    </a:cubicBez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4970600" y="279225"/>
                <a:ext cx="154325" cy="191925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677" extrusionOk="0">
                    <a:moveTo>
                      <a:pt x="3558" y="1"/>
                    </a:moveTo>
                    <a:cubicBezTo>
                      <a:pt x="2279" y="1"/>
                      <a:pt x="0" y="6729"/>
                      <a:pt x="144" y="7018"/>
                    </a:cubicBezTo>
                    <a:cubicBezTo>
                      <a:pt x="150" y="7028"/>
                      <a:pt x="160" y="7033"/>
                      <a:pt x="173" y="7033"/>
                    </a:cubicBezTo>
                    <a:cubicBezTo>
                      <a:pt x="303" y="7033"/>
                      <a:pt x="766" y="6542"/>
                      <a:pt x="1015" y="6131"/>
                    </a:cubicBezTo>
                    <a:cubicBezTo>
                      <a:pt x="1022" y="6121"/>
                      <a:pt x="1028" y="6116"/>
                      <a:pt x="1033" y="6116"/>
                    </a:cubicBezTo>
                    <a:cubicBezTo>
                      <a:pt x="1105" y="6116"/>
                      <a:pt x="1059" y="7007"/>
                      <a:pt x="1209" y="7518"/>
                    </a:cubicBezTo>
                    <a:cubicBezTo>
                      <a:pt x="1230" y="7589"/>
                      <a:pt x="1263" y="7620"/>
                      <a:pt x="1305" y="7620"/>
                    </a:cubicBezTo>
                    <a:cubicBezTo>
                      <a:pt x="1586" y="7620"/>
                      <a:pt x="2257" y="6228"/>
                      <a:pt x="2257" y="6228"/>
                    </a:cubicBezTo>
                    <a:cubicBezTo>
                      <a:pt x="2257" y="6228"/>
                      <a:pt x="2483" y="7583"/>
                      <a:pt x="2887" y="7663"/>
                    </a:cubicBezTo>
                    <a:cubicBezTo>
                      <a:pt x="2896" y="7665"/>
                      <a:pt x="2906" y="7666"/>
                      <a:pt x="2915" y="7666"/>
                    </a:cubicBezTo>
                    <a:cubicBezTo>
                      <a:pt x="3296" y="7666"/>
                      <a:pt x="3573" y="6145"/>
                      <a:pt x="3732" y="6145"/>
                    </a:cubicBezTo>
                    <a:cubicBezTo>
                      <a:pt x="3735" y="6145"/>
                      <a:pt x="3738" y="6146"/>
                      <a:pt x="3741" y="6147"/>
                    </a:cubicBezTo>
                    <a:cubicBezTo>
                      <a:pt x="3807" y="6169"/>
                      <a:pt x="4271" y="7676"/>
                      <a:pt x="4692" y="7676"/>
                    </a:cubicBezTo>
                    <a:cubicBezTo>
                      <a:pt x="4889" y="7676"/>
                      <a:pt x="5076" y="7348"/>
                      <a:pt x="5209" y="6389"/>
                    </a:cubicBezTo>
                    <a:cubicBezTo>
                      <a:pt x="5218" y="6330"/>
                      <a:pt x="5235" y="6305"/>
                      <a:pt x="5260" y="6305"/>
                    </a:cubicBezTo>
                    <a:cubicBezTo>
                      <a:pt x="5432" y="6305"/>
                      <a:pt x="5952" y="7554"/>
                      <a:pt x="6115" y="7554"/>
                    </a:cubicBezTo>
                    <a:cubicBezTo>
                      <a:pt x="6154" y="7554"/>
                      <a:pt x="6172" y="7483"/>
                      <a:pt x="6161" y="7308"/>
                    </a:cubicBezTo>
                    <a:cubicBezTo>
                      <a:pt x="6161" y="7308"/>
                      <a:pt x="4838" y="98"/>
                      <a:pt x="3580" y="1"/>
                    </a:cubicBezTo>
                    <a:cubicBezTo>
                      <a:pt x="3573" y="1"/>
                      <a:pt x="3565" y="1"/>
                      <a:pt x="35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5012100" y="249300"/>
                <a:ext cx="83900" cy="9490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96" extrusionOk="0">
                    <a:moveTo>
                      <a:pt x="2029" y="1"/>
                    </a:moveTo>
                    <a:cubicBezTo>
                      <a:pt x="1648" y="1"/>
                      <a:pt x="1" y="3731"/>
                      <a:pt x="1" y="3731"/>
                    </a:cubicBezTo>
                    <a:lnTo>
                      <a:pt x="3356" y="3795"/>
                    </a:lnTo>
                    <a:cubicBezTo>
                      <a:pt x="3356" y="3795"/>
                      <a:pt x="2388" y="134"/>
                      <a:pt x="2049" y="5"/>
                    </a:cubicBezTo>
                    <a:cubicBezTo>
                      <a:pt x="2043" y="2"/>
                      <a:pt x="2036" y="1"/>
                      <a:pt x="202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4939525" y="836175"/>
                <a:ext cx="158900" cy="103525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4141" extrusionOk="0">
                    <a:moveTo>
                      <a:pt x="641" y="0"/>
                    </a:moveTo>
                    <a:cubicBezTo>
                      <a:pt x="477" y="0"/>
                      <a:pt x="379" y="10"/>
                      <a:pt x="371" y="32"/>
                    </a:cubicBezTo>
                    <a:cubicBezTo>
                      <a:pt x="291" y="193"/>
                      <a:pt x="0" y="3661"/>
                      <a:pt x="178" y="3726"/>
                    </a:cubicBezTo>
                    <a:cubicBezTo>
                      <a:pt x="307" y="3777"/>
                      <a:pt x="3935" y="4141"/>
                      <a:pt x="5432" y="4141"/>
                    </a:cubicBezTo>
                    <a:cubicBezTo>
                      <a:pt x="5800" y="4141"/>
                      <a:pt x="6040" y="4118"/>
                      <a:pt x="6065" y="4064"/>
                    </a:cubicBezTo>
                    <a:cubicBezTo>
                      <a:pt x="6194" y="3774"/>
                      <a:pt x="6356" y="483"/>
                      <a:pt x="6356" y="483"/>
                    </a:cubicBezTo>
                    <a:cubicBezTo>
                      <a:pt x="6356" y="483"/>
                      <a:pt x="1809" y="0"/>
                      <a:pt x="641" y="0"/>
                    </a:cubicBezTo>
                    <a:close/>
                  </a:path>
                </a:pathLst>
              </a:custGeom>
              <a:solidFill>
                <a:srgbClr val="412B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4944350" y="831275"/>
                <a:ext cx="1548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1384" extrusionOk="0">
                    <a:moveTo>
                      <a:pt x="220" y="0"/>
                    </a:moveTo>
                    <a:cubicBezTo>
                      <a:pt x="205" y="0"/>
                      <a:pt x="196" y="1"/>
                      <a:pt x="194" y="2"/>
                    </a:cubicBezTo>
                    <a:cubicBezTo>
                      <a:pt x="130" y="50"/>
                      <a:pt x="1" y="970"/>
                      <a:pt x="194" y="1002"/>
                    </a:cubicBezTo>
                    <a:cubicBezTo>
                      <a:pt x="356" y="1031"/>
                      <a:pt x="5018" y="1383"/>
                      <a:pt x="5930" y="1383"/>
                    </a:cubicBezTo>
                    <a:cubicBezTo>
                      <a:pt x="6018" y="1383"/>
                      <a:pt x="6071" y="1380"/>
                      <a:pt x="6082" y="1373"/>
                    </a:cubicBezTo>
                    <a:cubicBezTo>
                      <a:pt x="6195" y="1308"/>
                      <a:pt x="6195" y="421"/>
                      <a:pt x="6195" y="421"/>
                    </a:cubicBezTo>
                    <a:cubicBezTo>
                      <a:pt x="6195" y="421"/>
                      <a:pt x="646" y="0"/>
                      <a:pt x="220" y="0"/>
                    </a:cubicBezTo>
                    <a:close/>
                  </a:path>
                </a:pathLst>
              </a:custGeom>
              <a:solidFill>
                <a:srgbClr val="F8D7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4117675" y="527650"/>
                <a:ext cx="1855425" cy="1192875"/>
              </a:xfrm>
              <a:custGeom>
                <a:avLst/>
                <a:gdLst/>
                <a:ahLst/>
                <a:cxnLst/>
                <a:rect l="l" t="t" r="r" b="b"/>
                <a:pathLst>
                  <a:path w="74217" h="47715" extrusionOk="0">
                    <a:moveTo>
                      <a:pt x="0" y="1"/>
                    </a:moveTo>
                    <a:lnTo>
                      <a:pt x="0" y="47714"/>
                    </a:lnTo>
                    <a:lnTo>
                      <a:pt x="74216" y="47714"/>
                    </a:lnTo>
                    <a:lnTo>
                      <a:pt x="74216" y="1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4229775" y="610325"/>
                <a:ext cx="1631225" cy="1046475"/>
              </a:xfrm>
              <a:custGeom>
                <a:avLst/>
                <a:gdLst/>
                <a:ahLst/>
                <a:cxnLst/>
                <a:rect l="l" t="t" r="r" b="b"/>
                <a:pathLst>
                  <a:path w="65249" h="41859" extrusionOk="0">
                    <a:moveTo>
                      <a:pt x="1" y="0"/>
                    </a:moveTo>
                    <a:lnTo>
                      <a:pt x="1" y="41859"/>
                    </a:lnTo>
                    <a:lnTo>
                      <a:pt x="65248" y="41859"/>
                    </a:lnTo>
                    <a:lnTo>
                      <a:pt x="65248" y="0"/>
                    </a:lnTo>
                    <a:close/>
                  </a:path>
                </a:pathLst>
              </a:custGeom>
              <a:solidFill>
                <a:srgbClr val="009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5039925" y="1519500"/>
                <a:ext cx="304075" cy="226075"/>
              </a:xfrm>
              <a:custGeom>
                <a:avLst/>
                <a:gdLst/>
                <a:ahLst/>
                <a:cxnLst/>
                <a:rect l="l" t="t" r="r" b="b"/>
                <a:pathLst>
                  <a:path w="12163" h="9043" extrusionOk="0">
                    <a:moveTo>
                      <a:pt x="4008" y="0"/>
                    </a:moveTo>
                    <a:cubicBezTo>
                      <a:pt x="3173" y="0"/>
                      <a:pt x="2210" y="173"/>
                      <a:pt x="1517" y="814"/>
                    </a:cubicBezTo>
                    <a:cubicBezTo>
                      <a:pt x="1" y="2217"/>
                      <a:pt x="323" y="7653"/>
                      <a:pt x="2259" y="8637"/>
                    </a:cubicBezTo>
                    <a:cubicBezTo>
                      <a:pt x="2824" y="8918"/>
                      <a:pt x="3329" y="9015"/>
                      <a:pt x="3764" y="9015"/>
                    </a:cubicBezTo>
                    <a:cubicBezTo>
                      <a:pt x="4762" y="9015"/>
                      <a:pt x="5394" y="8501"/>
                      <a:pt x="5555" y="8501"/>
                    </a:cubicBezTo>
                    <a:cubicBezTo>
                      <a:pt x="5566" y="8501"/>
                      <a:pt x="5575" y="8503"/>
                      <a:pt x="5582" y="8508"/>
                    </a:cubicBezTo>
                    <a:cubicBezTo>
                      <a:pt x="6263" y="8860"/>
                      <a:pt x="7015" y="9042"/>
                      <a:pt x="7773" y="9042"/>
                    </a:cubicBezTo>
                    <a:cubicBezTo>
                      <a:pt x="8162" y="9042"/>
                      <a:pt x="8553" y="8994"/>
                      <a:pt x="8937" y="8895"/>
                    </a:cubicBezTo>
                    <a:cubicBezTo>
                      <a:pt x="10598" y="8427"/>
                      <a:pt x="12163" y="1975"/>
                      <a:pt x="9743" y="620"/>
                    </a:cubicBezTo>
                    <a:cubicBezTo>
                      <a:pt x="9029" y="217"/>
                      <a:pt x="8082" y="112"/>
                      <a:pt x="7293" y="112"/>
                    </a:cubicBezTo>
                    <a:cubicBezTo>
                      <a:pt x="6443" y="112"/>
                      <a:pt x="5775" y="233"/>
                      <a:pt x="5775" y="233"/>
                    </a:cubicBezTo>
                    <a:cubicBezTo>
                      <a:pt x="5775" y="233"/>
                      <a:pt x="4978" y="0"/>
                      <a:pt x="4008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5162125" y="1463800"/>
                <a:ext cx="4557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849" extrusionOk="0">
                    <a:moveTo>
                      <a:pt x="847" y="0"/>
                    </a:moveTo>
                    <a:cubicBezTo>
                      <a:pt x="594" y="0"/>
                      <a:pt x="359" y="23"/>
                      <a:pt x="258" y="74"/>
                    </a:cubicBezTo>
                    <a:cubicBezTo>
                      <a:pt x="0" y="219"/>
                      <a:pt x="420" y="2800"/>
                      <a:pt x="420" y="2800"/>
                    </a:cubicBezTo>
                    <a:cubicBezTo>
                      <a:pt x="694" y="2832"/>
                      <a:pt x="984" y="2848"/>
                      <a:pt x="1274" y="2848"/>
                    </a:cubicBezTo>
                    <a:cubicBezTo>
                      <a:pt x="1484" y="2800"/>
                      <a:pt x="1823" y="316"/>
                      <a:pt x="1726" y="155"/>
                    </a:cubicBezTo>
                    <a:cubicBezTo>
                      <a:pt x="1677" y="56"/>
                      <a:pt x="1240" y="0"/>
                      <a:pt x="847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4010000" y="1714050"/>
                <a:ext cx="20707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82831" h="3485" extrusionOk="0">
                    <a:moveTo>
                      <a:pt x="1" y="0"/>
                    </a:moveTo>
                    <a:lnTo>
                      <a:pt x="1" y="3484"/>
                    </a:lnTo>
                    <a:lnTo>
                      <a:pt x="82830" y="3484"/>
                    </a:lnTo>
                    <a:lnTo>
                      <a:pt x="82830" y="0"/>
                    </a:ln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3938625" y="373575"/>
                <a:ext cx="413650" cy="439600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17584" extrusionOk="0">
                    <a:moveTo>
                      <a:pt x="10089" y="1"/>
                    </a:moveTo>
                    <a:cubicBezTo>
                      <a:pt x="9620" y="1"/>
                      <a:pt x="9113" y="42"/>
                      <a:pt x="8566" y="131"/>
                    </a:cubicBezTo>
                    <a:cubicBezTo>
                      <a:pt x="485" y="1421"/>
                      <a:pt x="1" y="8841"/>
                      <a:pt x="2694" y="11180"/>
                    </a:cubicBezTo>
                    <a:cubicBezTo>
                      <a:pt x="5372" y="13519"/>
                      <a:pt x="6437" y="12729"/>
                      <a:pt x="7372" y="17584"/>
                    </a:cubicBezTo>
                    <a:cubicBezTo>
                      <a:pt x="7372" y="17584"/>
                      <a:pt x="14421" y="16035"/>
                      <a:pt x="14679" y="15439"/>
                    </a:cubicBezTo>
                    <a:cubicBezTo>
                      <a:pt x="14937" y="14826"/>
                      <a:pt x="13340" y="12438"/>
                      <a:pt x="14534" y="10341"/>
                    </a:cubicBezTo>
                    <a:cubicBezTo>
                      <a:pt x="15932" y="7890"/>
                      <a:pt x="16546" y="1"/>
                      <a:pt x="10089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4108800" y="703825"/>
                <a:ext cx="211325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6091" extrusionOk="0">
                    <a:moveTo>
                      <a:pt x="7332" y="0"/>
                    </a:moveTo>
                    <a:cubicBezTo>
                      <a:pt x="6462" y="0"/>
                      <a:pt x="1" y="2261"/>
                      <a:pt x="1" y="2261"/>
                    </a:cubicBezTo>
                    <a:cubicBezTo>
                      <a:pt x="1" y="2261"/>
                      <a:pt x="904" y="5971"/>
                      <a:pt x="1372" y="6084"/>
                    </a:cubicBezTo>
                    <a:cubicBezTo>
                      <a:pt x="1387" y="6088"/>
                      <a:pt x="1409" y="6090"/>
                      <a:pt x="1438" y="6090"/>
                    </a:cubicBezTo>
                    <a:cubicBezTo>
                      <a:pt x="2257" y="6090"/>
                      <a:pt x="8358" y="4362"/>
                      <a:pt x="8405" y="4019"/>
                    </a:cubicBezTo>
                    <a:cubicBezTo>
                      <a:pt x="8453" y="3680"/>
                      <a:pt x="7711" y="277"/>
                      <a:pt x="7421" y="19"/>
                    </a:cubicBezTo>
                    <a:cubicBezTo>
                      <a:pt x="7407" y="6"/>
                      <a:pt x="7377" y="0"/>
                      <a:pt x="7332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4177350" y="771625"/>
                <a:ext cx="102875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710" extrusionOk="0">
                    <a:moveTo>
                      <a:pt x="2888" y="1"/>
                    </a:moveTo>
                    <a:lnTo>
                      <a:pt x="1" y="1162"/>
                    </a:lnTo>
                    <a:cubicBezTo>
                      <a:pt x="1" y="1162"/>
                      <a:pt x="791" y="4469"/>
                      <a:pt x="1356" y="4678"/>
                    </a:cubicBezTo>
                    <a:cubicBezTo>
                      <a:pt x="1416" y="4700"/>
                      <a:pt x="1490" y="4709"/>
                      <a:pt x="1576" y="4709"/>
                    </a:cubicBezTo>
                    <a:cubicBezTo>
                      <a:pt x="2274" y="4709"/>
                      <a:pt x="3703" y="4073"/>
                      <a:pt x="3904" y="3872"/>
                    </a:cubicBezTo>
                    <a:cubicBezTo>
                      <a:pt x="4114" y="3630"/>
                      <a:pt x="2888" y="1"/>
                      <a:pt x="2888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4117275" y="731700"/>
                <a:ext cx="1871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2356" extrusionOk="0">
                    <a:moveTo>
                      <a:pt x="7388" y="1"/>
                    </a:moveTo>
                    <a:cubicBezTo>
                      <a:pt x="7340" y="17"/>
                      <a:pt x="3646" y="1323"/>
                      <a:pt x="2501" y="1517"/>
                    </a:cubicBezTo>
                    <a:cubicBezTo>
                      <a:pt x="1339" y="1694"/>
                      <a:pt x="16" y="2065"/>
                      <a:pt x="0" y="2065"/>
                    </a:cubicBezTo>
                    <a:lnTo>
                      <a:pt x="81" y="2356"/>
                    </a:lnTo>
                    <a:cubicBezTo>
                      <a:pt x="97" y="2356"/>
                      <a:pt x="1371" y="2001"/>
                      <a:pt x="2533" y="1807"/>
                    </a:cubicBezTo>
                    <a:cubicBezTo>
                      <a:pt x="3694" y="1630"/>
                      <a:pt x="7324" y="339"/>
                      <a:pt x="7485" y="275"/>
                    </a:cubicBezTo>
                    <a:lnTo>
                      <a:pt x="73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4128975" y="771625"/>
                <a:ext cx="185100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2759" extrusionOk="0">
                    <a:moveTo>
                      <a:pt x="7291" y="1"/>
                    </a:moveTo>
                    <a:cubicBezTo>
                      <a:pt x="7259" y="17"/>
                      <a:pt x="4162" y="1243"/>
                      <a:pt x="3355" y="1323"/>
                    </a:cubicBezTo>
                    <a:cubicBezTo>
                      <a:pt x="2516" y="1420"/>
                      <a:pt x="97" y="2436"/>
                      <a:pt x="0" y="2485"/>
                    </a:cubicBezTo>
                    <a:lnTo>
                      <a:pt x="113" y="2759"/>
                    </a:lnTo>
                    <a:cubicBezTo>
                      <a:pt x="145" y="2743"/>
                      <a:pt x="2581" y="1710"/>
                      <a:pt x="3388" y="1630"/>
                    </a:cubicBezTo>
                    <a:cubicBezTo>
                      <a:pt x="4226" y="1533"/>
                      <a:pt x="7275" y="339"/>
                      <a:pt x="7404" y="291"/>
                    </a:cubicBezTo>
                    <a:lnTo>
                      <a:pt x="72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4067675" y="515275"/>
                <a:ext cx="187950" cy="232575"/>
              </a:xfrm>
              <a:custGeom>
                <a:avLst/>
                <a:gdLst/>
                <a:ahLst/>
                <a:cxnLst/>
                <a:rect l="l" t="t" r="r" b="b"/>
                <a:pathLst>
                  <a:path w="7518" h="9303" extrusionOk="0">
                    <a:moveTo>
                      <a:pt x="4629" y="1480"/>
                    </a:moveTo>
                    <a:cubicBezTo>
                      <a:pt x="5154" y="2040"/>
                      <a:pt x="5565" y="2659"/>
                      <a:pt x="5533" y="2899"/>
                    </a:cubicBezTo>
                    <a:cubicBezTo>
                      <a:pt x="5533" y="2913"/>
                      <a:pt x="5521" y="2951"/>
                      <a:pt x="5415" y="2951"/>
                    </a:cubicBezTo>
                    <a:cubicBezTo>
                      <a:pt x="5398" y="2951"/>
                      <a:pt x="5378" y="2950"/>
                      <a:pt x="5356" y="2947"/>
                    </a:cubicBezTo>
                    <a:cubicBezTo>
                      <a:pt x="5033" y="2931"/>
                      <a:pt x="4856" y="2609"/>
                      <a:pt x="4775" y="2399"/>
                    </a:cubicBezTo>
                    <a:cubicBezTo>
                      <a:pt x="4664" y="2114"/>
                      <a:pt x="4615" y="1797"/>
                      <a:pt x="4629" y="1480"/>
                    </a:cubicBezTo>
                    <a:close/>
                    <a:moveTo>
                      <a:pt x="2613" y="2447"/>
                    </a:moveTo>
                    <a:cubicBezTo>
                      <a:pt x="2904" y="2641"/>
                      <a:pt x="3162" y="2883"/>
                      <a:pt x="3388" y="3141"/>
                    </a:cubicBezTo>
                    <a:cubicBezTo>
                      <a:pt x="3565" y="3367"/>
                      <a:pt x="3581" y="3512"/>
                      <a:pt x="3565" y="3560"/>
                    </a:cubicBezTo>
                    <a:cubicBezTo>
                      <a:pt x="3549" y="3609"/>
                      <a:pt x="3452" y="3641"/>
                      <a:pt x="3307" y="3657"/>
                    </a:cubicBezTo>
                    <a:cubicBezTo>
                      <a:pt x="3294" y="3658"/>
                      <a:pt x="3282" y="3659"/>
                      <a:pt x="3269" y="3659"/>
                    </a:cubicBezTo>
                    <a:cubicBezTo>
                      <a:pt x="3058" y="3659"/>
                      <a:pt x="2867" y="3532"/>
                      <a:pt x="2791" y="3335"/>
                    </a:cubicBezTo>
                    <a:cubicBezTo>
                      <a:pt x="2662" y="3060"/>
                      <a:pt x="2597" y="2754"/>
                      <a:pt x="2613" y="2447"/>
                    </a:cubicBezTo>
                    <a:close/>
                    <a:moveTo>
                      <a:pt x="5346" y="0"/>
                    </a:moveTo>
                    <a:cubicBezTo>
                      <a:pt x="5098" y="0"/>
                      <a:pt x="4861" y="112"/>
                      <a:pt x="4694" y="302"/>
                    </a:cubicBezTo>
                    <a:cubicBezTo>
                      <a:pt x="4565" y="463"/>
                      <a:pt x="4452" y="657"/>
                      <a:pt x="4404" y="867"/>
                    </a:cubicBezTo>
                    <a:cubicBezTo>
                      <a:pt x="4130" y="609"/>
                      <a:pt x="3823" y="415"/>
                      <a:pt x="3468" y="286"/>
                    </a:cubicBezTo>
                    <a:cubicBezTo>
                      <a:pt x="3422" y="274"/>
                      <a:pt x="3376" y="268"/>
                      <a:pt x="3330" y="268"/>
                    </a:cubicBezTo>
                    <a:cubicBezTo>
                      <a:pt x="3132" y="268"/>
                      <a:pt x="2941" y="374"/>
                      <a:pt x="2823" y="544"/>
                    </a:cubicBezTo>
                    <a:cubicBezTo>
                      <a:pt x="2549" y="963"/>
                      <a:pt x="2371" y="1447"/>
                      <a:pt x="2339" y="1947"/>
                    </a:cubicBezTo>
                    <a:cubicBezTo>
                      <a:pt x="1922" y="1718"/>
                      <a:pt x="1470" y="1557"/>
                      <a:pt x="1079" y="1557"/>
                    </a:cubicBezTo>
                    <a:cubicBezTo>
                      <a:pt x="1002" y="1557"/>
                      <a:pt x="927" y="1563"/>
                      <a:pt x="855" y="1576"/>
                    </a:cubicBezTo>
                    <a:cubicBezTo>
                      <a:pt x="710" y="1592"/>
                      <a:pt x="597" y="1689"/>
                      <a:pt x="533" y="1802"/>
                    </a:cubicBezTo>
                    <a:cubicBezTo>
                      <a:pt x="0" y="2931"/>
                      <a:pt x="3065" y="8658"/>
                      <a:pt x="3420" y="9303"/>
                    </a:cubicBezTo>
                    <a:lnTo>
                      <a:pt x="3678" y="9158"/>
                    </a:lnTo>
                    <a:cubicBezTo>
                      <a:pt x="2323" y="6674"/>
                      <a:pt x="436" y="2689"/>
                      <a:pt x="807" y="1947"/>
                    </a:cubicBezTo>
                    <a:cubicBezTo>
                      <a:pt x="823" y="1899"/>
                      <a:pt x="855" y="1867"/>
                      <a:pt x="887" y="1867"/>
                    </a:cubicBezTo>
                    <a:cubicBezTo>
                      <a:pt x="940" y="1858"/>
                      <a:pt x="995" y="1854"/>
                      <a:pt x="1052" y="1854"/>
                    </a:cubicBezTo>
                    <a:cubicBezTo>
                      <a:pt x="1429" y="1854"/>
                      <a:pt x="1886" y="2032"/>
                      <a:pt x="2307" y="2270"/>
                    </a:cubicBezTo>
                    <a:cubicBezTo>
                      <a:pt x="2275" y="2689"/>
                      <a:pt x="2355" y="3093"/>
                      <a:pt x="2517" y="3480"/>
                    </a:cubicBezTo>
                    <a:cubicBezTo>
                      <a:pt x="2651" y="3779"/>
                      <a:pt x="2939" y="3967"/>
                      <a:pt x="3250" y="3967"/>
                    </a:cubicBezTo>
                    <a:cubicBezTo>
                      <a:pt x="3274" y="3967"/>
                      <a:pt x="3299" y="3966"/>
                      <a:pt x="3323" y="3964"/>
                    </a:cubicBezTo>
                    <a:cubicBezTo>
                      <a:pt x="3336" y="3965"/>
                      <a:pt x="3350" y="3965"/>
                      <a:pt x="3363" y="3965"/>
                    </a:cubicBezTo>
                    <a:cubicBezTo>
                      <a:pt x="3557" y="3965"/>
                      <a:pt x="3734" y="3856"/>
                      <a:pt x="3839" y="3689"/>
                    </a:cubicBezTo>
                    <a:cubicBezTo>
                      <a:pt x="3920" y="3496"/>
                      <a:pt x="3855" y="3254"/>
                      <a:pt x="3630" y="2964"/>
                    </a:cubicBezTo>
                    <a:cubicBezTo>
                      <a:pt x="3339" y="2625"/>
                      <a:pt x="3001" y="2334"/>
                      <a:pt x="2613" y="2109"/>
                    </a:cubicBezTo>
                    <a:cubicBezTo>
                      <a:pt x="2662" y="1560"/>
                      <a:pt x="2823" y="1012"/>
                      <a:pt x="3049" y="738"/>
                    </a:cubicBezTo>
                    <a:cubicBezTo>
                      <a:pt x="3170" y="595"/>
                      <a:pt x="3268" y="564"/>
                      <a:pt x="3329" y="564"/>
                    </a:cubicBezTo>
                    <a:cubicBezTo>
                      <a:pt x="3357" y="564"/>
                      <a:pt x="3377" y="571"/>
                      <a:pt x="3388" y="576"/>
                    </a:cubicBezTo>
                    <a:cubicBezTo>
                      <a:pt x="3743" y="705"/>
                      <a:pt x="4065" y="931"/>
                      <a:pt x="4339" y="1189"/>
                    </a:cubicBezTo>
                    <a:cubicBezTo>
                      <a:pt x="4275" y="1641"/>
                      <a:pt x="4323" y="2093"/>
                      <a:pt x="4485" y="2512"/>
                    </a:cubicBezTo>
                    <a:cubicBezTo>
                      <a:pt x="4662" y="2964"/>
                      <a:pt x="4952" y="3222"/>
                      <a:pt x="5307" y="3254"/>
                    </a:cubicBezTo>
                    <a:cubicBezTo>
                      <a:pt x="5334" y="3256"/>
                      <a:pt x="5359" y="3257"/>
                      <a:pt x="5382" y="3257"/>
                    </a:cubicBezTo>
                    <a:cubicBezTo>
                      <a:pt x="5721" y="3257"/>
                      <a:pt x="5793" y="3053"/>
                      <a:pt x="5823" y="2947"/>
                    </a:cubicBezTo>
                    <a:cubicBezTo>
                      <a:pt x="5888" y="2528"/>
                      <a:pt x="5307" y="1722"/>
                      <a:pt x="4662" y="1092"/>
                    </a:cubicBezTo>
                    <a:cubicBezTo>
                      <a:pt x="4694" y="883"/>
                      <a:pt x="4791" y="673"/>
                      <a:pt x="4920" y="512"/>
                    </a:cubicBezTo>
                    <a:cubicBezTo>
                      <a:pt x="5024" y="373"/>
                      <a:pt x="5187" y="300"/>
                      <a:pt x="5348" y="300"/>
                    </a:cubicBezTo>
                    <a:cubicBezTo>
                      <a:pt x="5411" y="300"/>
                      <a:pt x="5474" y="312"/>
                      <a:pt x="5533" y="334"/>
                    </a:cubicBezTo>
                    <a:cubicBezTo>
                      <a:pt x="6533" y="576"/>
                      <a:pt x="7098" y="4980"/>
                      <a:pt x="7227" y="7883"/>
                    </a:cubicBezTo>
                    <a:lnTo>
                      <a:pt x="7517" y="7867"/>
                    </a:lnTo>
                    <a:cubicBezTo>
                      <a:pt x="7485" y="7093"/>
                      <a:pt x="7130" y="431"/>
                      <a:pt x="5614" y="44"/>
                    </a:cubicBezTo>
                    <a:cubicBezTo>
                      <a:pt x="5525" y="14"/>
                      <a:pt x="5435" y="0"/>
                      <a:pt x="5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4065475" y="298675"/>
                <a:ext cx="46075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480" extrusionOk="0">
                    <a:moveTo>
                      <a:pt x="652" y="1"/>
                    </a:moveTo>
                    <a:cubicBezTo>
                      <a:pt x="303" y="1"/>
                      <a:pt x="0" y="281"/>
                      <a:pt x="121" y="498"/>
                    </a:cubicBezTo>
                    <a:cubicBezTo>
                      <a:pt x="121" y="498"/>
                      <a:pt x="379" y="1933"/>
                      <a:pt x="1153" y="2417"/>
                    </a:cubicBezTo>
                    <a:cubicBezTo>
                      <a:pt x="1221" y="2460"/>
                      <a:pt x="1280" y="2479"/>
                      <a:pt x="1329" y="2479"/>
                    </a:cubicBezTo>
                    <a:cubicBezTo>
                      <a:pt x="1842" y="2479"/>
                      <a:pt x="1405" y="390"/>
                      <a:pt x="1008" y="110"/>
                    </a:cubicBezTo>
                    <a:cubicBezTo>
                      <a:pt x="893" y="33"/>
                      <a:pt x="770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4151550" y="288325"/>
                <a:ext cx="40325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2617" extrusionOk="0">
                    <a:moveTo>
                      <a:pt x="823" y="0"/>
                    </a:moveTo>
                    <a:cubicBezTo>
                      <a:pt x="613" y="0"/>
                      <a:pt x="436" y="105"/>
                      <a:pt x="436" y="283"/>
                    </a:cubicBezTo>
                    <a:cubicBezTo>
                      <a:pt x="436" y="283"/>
                      <a:pt x="0" y="1654"/>
                      <a:pt x="468" y="2460"/>
                    </a:cubicBezTo>
                    <a:cubicBezTo>
                      <a:pt x="530" y="2569"/>
                      <a:pt x="598" y="2617"/>
                      <a:pt x="667" y="2617"/>
                    </a:cubicBezTo>
                    <a:cubicBezTo>
                      <a:pt x="1102" y="2617"/>
                      <a:pt x="1612" y="750"/>
                      <a:pt x="1404" y="347"/>
                    </a:cubicBezTo>
                    <a:cubicBezTo>
                      <a:pt x="1275" y="105"/>
                      <a:pt x="1033" y="0"/>
                      <a:pt x="8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4226150" y="299825"/>
                <a:ext cx="44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525" extrusionOk="0">
                    <a:moveTo>
                      <a:pt x="1044" y="0"/>
                    </a:moveTo>
                    <a:cubicBezTo>
                      <a:pt x="897" y="0"/>
                      <a:pt x="773" y="64"/>
                      <a:pt x="743" y="194"/>
                    </a:cubicBezTo>
                    <a:cubicBezTo>
                      <a:pt x="743" y="194"/>
                      <a:pt x="1" y="1436"/>
                      <a:pt x="259" y="2323"/>
                    </a:cubicBezTo>
                    <a:cubicBezTo>
                      <a:pt x="301" y="2464"/>
                      <a:pt x="369" y="2525"/>
                      <a:pt x="455" y="2525"/>
                    </a:cubicBezTo>
                    <a:cubicBezTo>
                      <a:pt x="894" y="2525"/>
                      <a:pt x="1770" y="916"/>
                      <a:pt x="1662" y="484"/>
                    </a:cubicBezTo>
                    <a:cubicBezTo>
                      <a:pt x="1582" y="165"/>
                      <a:pt x="1282" y="0"/>
                      <a:pt x="1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4322275" y="423850"/>
                <a:ext cx="6667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1604" extrusionOk="0">
                    <a:moveTo>
                      <a:pt x="2080" y="0"/>
                    </a:moveTo>
                    <a:cubicBezTo>
                      <a:pt x="2034" y="0"/>
                      <a:pt x="1989" y="13"/>
                      <a:pt x="1946" y="39"/>
                    </a:cubicBezTo>
                    <a:cubicBezTo>
                      <a:pt x="1946" y="39"/>
                      <a:pt x="559" y="410"/>
                      <a:pt x="140" y="1233"/>
                    </a:cubicBezTo>
                    <a:cubicBezTo>
                      <a:pt x="0" y="1501"/>
                      <a:pt x="176" y="1603"/>
                      <a:pt x="484" y="1603"/>
                    </a:cubicBezTo>
                    <a:cubicBezTo>
                      <a:pt x="1101" y="1603"/>
                      <a:pt x="2247" y="1190"/>
                      <a:pt x="2430" y="878"/>
                    </a:cubicBezTo>
                    <a:cubicBezTo>
                      <a:pt x="2667" y="475"/>
                      <a:pt x="2364" y="0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4293550" y="349775"/>
                <a:ext cx="54275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2101" extrusionOk="0">
                    <a:moveTo>
                      <a:pt x="1567" y="1"/>
                    </a:moveTo>
                    <a:cubicBezTo>
                      <a:pt x="1496" y="1"/>
                      <a:pt x="1431" y="26"/>
                      <a:pt x="1386" y="83"/>
                    </a:cubicBezTo>
                    <a:cubicBezTo>
                      <a:pt x="1386" y="83"/>
                      <a:pt x="176" y="889"/>
                      <a:pt x="31" y="1809"/>
                    </a:cubicBezTo>
                    <a:cubicBezTo>
                      <a:pt x="1" y="2016"/>
                      <a:pt x="89" y="2100"/>
                      <a:pt x="243" y="2100"/>
                    </a:cubicBezTo>
                    <a:cubicBezTo>
                      <a:pt x="759" y="2100"/>
                      <a:pt x="2021" y="1154"/>
                      <a:pt x="2095" y="744"/>
                    </a:cubicBezTo>
                    <a:cubicBezTo>
                      <a:pt x="2171" y="328"/>
                      <a:pt x="1823" y="1"/>
                      <a:pt x="1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4338375" y="509275"/>
                <a:ext cx="762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187" extrusionOk="0">
                    <a:moveTo>
                      <a:pt x="2545" y="0"/>
                    </a:moveTo>
                    <a:cubicBezTo>
                      <a:pt x="2524" y="0"/>
                      <a:pt x="2502" y="3"/>
                      <a:pt x="2480" y="10"/>
                    </a:cubicBezTo>
                    <a:cubicBezTo>
                      <a:pt x="2480" y="10"/>
                      <a:pt x="2456" y="9"/>
                      <a:pt x="2414" y="9"/>
                    </a:cubicBezTo>
                    <a:cubicBezTo>
                      <a:pt x="2122" y="9"/>
                      <a:pt x="946" y="46"/>
                      <a:pt x="383" y="623"/>
                    </a:cubicBezTo>
                    <a:cubicBezTo>
                      <a:pt x="0" y="1015"/>
                      <a:pt x="742" y="1186"/>
                      <a:pt x="1489" y="1186"/>
                    </a:cubicBezTo>
                    <a:cubicBezTo>
                      <a:pt x="2001" y="1186"/>
                      <a:pt x="2516" y="1106"/>
                      <a:pt x="2673" y="961"/>
                    </a:cubicBezTo>
                    <a:cubicBezTo>
                      <a:pt x="3050" y="615"/>
                      <a:pt x="2850" y="0"/>
                      <a:pt x="2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4323950" y="581125"/>
                <a:ext cx="828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394" extrusionOk="0">
                    <a:moveTo>
                      <a:pt x="1352" y="1"/>
                    </a:moveTo>
                    <a:cubicBezTo>
                      <a:pt x="1165" y="1"/>
                      <a:pt x="982" y="26"/>
                      <a:pt x="815" y="88"/>
                    </a:cubicBezTo>
                    <a:cubicBezTo>
                      <a:pt x="1" y="374"/>
                      <a:pt x="1935" y="1394"/>
                      <a:pt x="2612" y="1394"/>
                    </a:cubicBezTo>
                    <a:cubicBezTo>
                      <a:pt x="2659" y="1394"/>
                      <a:pt x="2701" y="1389"/>
                      <a:pt x="2734" y="1378"/>
                    </a:cubicBezTo>
                    <a:cubicBezTo>
                      <a:pt x="3250" y="1217"/>
                      <a:pt x="3315" y="507"/>
                      <a:pt x="2976" y="442"/>
                    </a:cubicBezTo>
                    <a:cubicBezTo>
                      <a:pt x="2976" y="442"/>
                      <a:pt x="2134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4314875" y="648600"/>
                <a:ext cx="79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809" extrusionOk="0">
                    <a:moveTo>
                      <a:pt x="983" y="0"/>
                    </a:moveTo>
                    <a:cubicBezTo>
                      <a:pt x="962" y="0"/>
                      <a:pt x="941" y="1"/>
                      <a:pt x="920" y="2"/>
                    </a:cubicBezTo>
                    <a:cubicBezTo>
                      <a:pt x="0" y="34"/>
                      <a:pt x="1823" y="1808"/>
                      <a:pt x="2355" y="1808"/>
                    </a:cubicBezTo>
                    <a:cubicBezTo>
                      <a:pt x="2888" y="1808"/>
                      <a:pt x="3178" y="1147"/>
                      <a:pt x="2855" y="986"/>
                    </a:cubicBezTo>
                    <a:cubicBezTo>
                      <a:pt x="2855" y="986"/>
                      <a:pt x="1885" y="0"/>
                      <a:pt x="9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3990450" y="334975"/>
                <a:ext cx="479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265" extrusionOk="0">
                    <a:moveTo>
                      <a:pt x="596" y="1"/>
                    </a:moveTo>
                    <a:cubicBezTo>
                      <a:pt x="340" y="1"/>
                      <a:pt x="1" y="280"/>
                      <a:pt x="25" y="675"/>
                    </a:cubicBezTo>
                    <a:cubicBezTo>
                      <a:pt x="50" y="1098"/>
                      <a:pt x="1237" y="2264"/>
                      <a:pt x="1715" y="2264"/>
                    </a:cubicBezTo>
                    <a:cubicBezTo>
                      <a:pt x="1839" y="2264"/>
                      <a:pt x="1915" y="2186"/>
                      <a:pt x="1912" y="1997"/>
                    </a:cubicBezTo>
                    <a:cubicBezTo>
                      <a:pt x="1896" y="1062"/>
                      <a:pt x="815" y="110"/>
                      <a:pt x="815" y="110"/>
                    </a:cubicBezTo>
                    <a:cubicBezTo>
                      <a:pt x="765" y="35"/>
                      <a:pt x="686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3926050" y="386925"/>
                <a:ext cx="588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946" extrusionOk="0">
                    <a:moveTo>
                      <a:pt x="604" y="0"/>
                    </a:moveTo>
                    <a:cubicBezTo>
                      <a:pt x="343" y="0"/>
                      <a:pt x="1" y="398"/>
                      <a:pt x="133" y="807"/>
                    </a:cubicBezTo>
                    <a:cubicBezTo>
                      <a:pt x="253" y="1179"/>
                      <a:pt x="1519" y="1945"/>
                      <a:pt x="2063" y="1945"/>
                    </a:cubicBezTo>
                    <a:cubicBezTo>
                      <a:pt x="2250" y="1945"/>
                      <a:pt x="2352" y="1856"/>
                      <a:pt x="2294" y="1629"/>
                    </a:cubicBezTo>
                    <a:cubicBezTo>
                      <a:pt x="2052" y="742"/>
                      <a:pt x="762" y="65"/>
                      <a:pt x="762" y="65"/>
                    </a:cubicBezTo>
                    <a:cubicBezTo>
                      <a:pt x="717" y="20"/>
                      <a:pt x="663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3889025" y="553050"/>
                <a:ext cx="8212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87" extrusionOk="0">
                    <a:moveTo>
                      <a:pt x="1600" y="1"/>
                    </a:moveTo>
                    <a:cubicBezTo>
                      <a:pt x="992" y="1"/>
                      <a:pt x="436" y="162"/>
                      <a:pt x="436" y="162"/>
                    </a:cubicBezTo>
                    <a:cubicBezTo>
                      <a:pt x="81" y="162"/>
                      <a:pt x="1" y="872"/>
                      <a:pt x="484" y="1130"/>
                    </a:cubicBezTo>
                    <a:cubicBezTo>
                      <a:pt x="556" y="1169"/>
                      <a:pt x="672" y="1187"/>
                      <a:pt x="817" y="1187"/>
                    </a:cubicBezTo>
                    <a:cubicBezTo>
                      <a:pt x="1622" y="1187"/>
                      <a:pt x="3284" y="637"/>
                      <a:pt x="2614" y="227"/>
                    </a:cubicBezTo>
                    <a:cubicBezTo>
                      <a:pt x="2324" y="55"/>
                      <a:pt x="1953" y="1"/>
                      <a:pt x="16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3883675" y="472075"/>
                <a:ext cx="733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287" extrusionOk="0">
                    <a:moveTo>
                      <a:pt x="523" y="1"/>
                    </a:moveTo>
                    <a:cubicBezTo>
                      <a:pt x="221" y="1"/>
                      <a:pt x="0" y="578"/>
                      <a:pt x="327" y="949"/>
                    </a:cubicBezTo>
                    <a:cubicBezTo>
                      <a:pt x="504" y="1149"/>
                      <a:pt x="1220" y="1286"/>
                      <a:pt x="1824" y="1286"/>
                    </a:cubicBezTo>
                    <a:cubicBezTo>
                      <a:pt x="2437" y="1286"/>
                      <a:pt x="2935" y="1145"/>
                      <a:pt x="2634" y="788"/>
                    </a:cubicBezTo>
                    <a:cubicBezTo>
                      <a:pt x="2037" y="78"/>
                      <a:pt x="602" y="14"/>
                      <a:pt x="602" y="14"/>
                    </a:cubicBezTo>
                    <a:cubicBezTo>
                      <a:pt x="575" y="5"/>
                      <a:pt x="549" y="1"/>
                      <a:pt x="5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3910400" y="629475"/>
                <a:ext cx="826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32" extrusionOk="0">
                    <a:moveTo>
                      <a:pt x="2091" y="0"/>
                    </a:moveTo>
                    <a:cubicBezTo>
                      <a:pt x="1265" y="0"/>
                      <a:pt x="339" y="605"/>
                      <a:pt x="339" y="605"/>
                    </a:cubicBezTo>
                    <a:cubicBezTo>
                      <a:pt x="0" y="702"/>
                      <a:pt x="130" y="1412"/>
                      <a:pt x="662" y="1525"/>
                    </a:cubicBezTo>
                    <a:cubicBezTo>
                      <a:pt x="682" y="1529"/>
                      <a:pt x="706" y="1532"/>
                      <a:pt x="731" y="1532"/>
                    </a:cubicBezTo>
                    <a:cubicBezTo>
                      <a:pt x="1345" y="1532"/>
                      <a:pt x="3303" y="273"/>
                      <a:pt x="2436" y="41"/>
                    </a:cubicBezTo>
                    <a:cubicBezTo>
                      <a:pt x="2325" y="13"/>
                      <a:pt x="2209" y="0"/>
                      <a:pt x="2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3957800" y="678175"/>
                <a:ext cx="6717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141" extrusionOk="0">
                    <a:moveTo>
                      <a:pt x="1998" y="0"/>
                    </a:moveTo>
                    <a:cubicBezTo>
                      <a:pt x="1968" y="0"/>
                      <a:pt x="1933" y="4"/>
                      <a:pt x="1895" y="12"/>
                    </a:cubicBezTo>
                    <a:cubicBezTo>
                      <a:pt x="992" y="190"/>
                      <a:pt x="250" y="1432"/>
                      <a:pt x="250" y="1432"/>
                    </a:cubicBezTo>
                    <a:cubicBezTo>
                      <a:pt x="0" y="1652"/>
                      <a:pt x="339" y="2140"/>
                      <a:pt x="804" y="2140"/>
                    </a:cubicBezTo>
                    <a:cubicBezTo>
                      <a:pt x="849" y="2140"/>
                      <a:pt x="896" y="2136"/>
                      <a:pt x="943" y="2125"/>
                    </a:cubicBezTo>
                    <a:cubicBezTo>
                      <a:pt x="1438" y="2002"/>
                      <a:pt x="2686" y="0"/>
                      <a:pt x="1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4012625" y="729600"/>
                <a:ext cx="4972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433" extrusionOk="0">
                    <a:moveTo>
                      <a:pt x="1452" y="1"/>
                    </a:moveTo>
                    <a:cubicBezTo>
                      <a:pt x="1404" y="1"/>
                      <a:pt x="1348" y="17"/>
                      <a:pt x="1283" y="52"/>
                    </a:cubicBezTo>
                    <a:cubicBezTo>
                      <a:pt x="476" y="488"/>
                      <a:pt x="138" y="1907"/>
                      <a:pt x="138" y="1907"/>
                    </a:cubicBezTo>
                    <a:cubicBezTo>
                      <a:pt x="1" y="2131"/>
                      <a:pt x="315" y="2432"/>
                      <a:pt x="673" y="2432"/>
                    </a:cubicBezTo>
                    <a:cubicBezTo>
                      <a:pt x="779" y="2432"/>
                      <a:pt x="889" y="2406"/>
                      <a:pt x="993" y="2343"/>
                    </a:cubicBezTo>
                    <a:cubicBezTo>
                      <a:pt x="1422" y="2091"/>
                      <a:pt x="1988" y="1"/>
                      <a:pt x="1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5729550" y="339300"/>
                <a:ext cx="433075" cy="585125"/>
              </a:xfrm>
              <a:custGeom>
                <a:avLst/>
                <a:gdLst/>
                <a:ahLst/>
                <a:cxnLst/>
                <a:rect l="l" t="t" r="r" b="b"/>
                <a:pathLst>
                  <a:path w="17323" h="23405" extrusionOk="0">
                    <a:moveTo>
                      <a:pt x="3593" y="0"/>
                    </a:moveTo>
                    <a:cubicBezTo>
                      <a:pt x="2641" y="0"/>
                      <a:pt x="1" y="10969"/>
                      <a:pt x="2773" y="13245"/>
                    </a:cubicBezTo>
                    <a:cubicBezTo>
                      <a:pt x="5564" y="15535"/>
                      <a:pt x="5999" y="16535"/>
                      <a:pt x="5628" y="18068"/>
                    </a:cubicBezTo>
                    <a:cubicBezTo>
                      <a:pt x="5241" y="19616"/>
                      <a:pt x="1579" y="20616"/>
                      <a:pt x="2192" y="21504"/>
                    </a:cubicBezTo>
                    <a:cubicBezTo>
                      <a:pt x="2742" y="22285"/>
                      <a:pt x="5761" y="23405"/>
                      <a:pt x="8193" y="23405"/>
                    </a:cubicBezTo>
                    <a:cubicBezTo>
                      <a:pt x="8471" y="23405"/>
                      <a:pt x="8741" y="23390"/>
                      <a:pt x="8999" y="23359"/>
                    </a:cubicBezTo>
                    <a:cubicBezTo>
                      <a:pt x="11516" y="23052"/>
                      <a:pt x="7725" y="21100"/>
                      <a:pt x="8177" y="18923"/>
                    </a:cubicBezTo>
                    <a:cubicBezTo>
                      <a:pt x="8628" y="16745"/>
                      <a:pt x="8903" y="15826"/>
                      <a:pt x="12451" y="14971"/>
                    </a:cubicBezTo>
                    <a:cubicBezTo>
                      <a:pt x="16000" y="14100"/>
                      <a:pt x="17323" y="3986"/>
                      <a:pt x="17129" y="3115"/>
                    </a:cubicBezTo>
                    <a:cubicBezTo>
                      <a:pt x="16919" y="2260"/>
                      <a:pt x="3612" y="2"/>
                      <a:pt x="3612" y="2"/>
                    </a:cubicBezTo>
                    <a:cubicBezTo>
                      <a:pt x="3606" y="1"/>
                      <a:pt x="3600" y="0"/>
                      <a:pt x="3593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5615775" y="398350"/>
                <a:ext cx="297250" cy="364125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14565" extrusionOk="0">
                    <a:moveTo>
                      <a:pt x="6213" y="1"/>
                    </a:moveTo>
                    <a:cubicBezTo>
                      <a:pt x="4914" y="1"/>
                      <a:pt x="3494" y="318"/>
                      <a:pt x="2549" y="1447"/>
                    </a:cubicBezTo>
                    <a:cubicBezTo>
                      <a:pt x="1" y="4495"/>
                      <a:pt x="1178" y="7560"/>
                      <a:pt x="3662" y="9770"/>
                    </a:cubicBezTo>
                    <a:cubicBezTo>
                      <a:pt x="6163" y="11996"/>
                      <a:pt x="10760" y="12512"/>
                      <a:pt x="10969" y="14028"/>
                    </a:cubicBezTo>
                    <a:cubicBezTo>
                      <a:pt x="11026" y="14407"/>
                      <a:pt x="11133" y="14564"/>
                      <a:pt x="11240" y="14564"/>
                    </a:cubicBezTo>
                    <a:cubicBezTo>
                      <a:pt x="11562" y="14564"/>
                      <a:pt x="11889" y="13145"/>
                      <a:pt x="10873" y="12044"/>
                    </a:cubicBezTo>
                    <a:cubicBezTo>
                      <a:pt x="9502" y="10576"/>
                      <a:pt x="3114" y="8334"/>
                      <a:pt x="3533" y="4850"/>
                    </a:cubicBezTo>
                    <a:cubicBezTo>
                      <a:pt x="3740" y="3122"/>
                      <a:pt x="5235" y="2727"/>
                      <a:pt x="6495" y="2727"/>
                    </a:cubicBezTo>
                    <a:cubicBezTo>
                      <a:pt x="7105" y="2727"/>
                      <a:pt x="7659" y="2819"/>
                      <a:pt x="7985" y="2898"/>
                    </a:cubicBezTo>
                    <a:cubicBezTo>
                      <a:pt x="8027" y="2908"/>
                      <a:pt x="8068" y="2912"/>
                      <a:pt x="8107" y="2912"/>
                    </a:cubicBezTo>
                    <a:cubicBezTo>
                      <a:pt x="9016" y="2912"/>
                      <a:pt x="9356" y="527"/>
                      <a:pt x="9356" y="527"/>
                    </a:cubicBezTo>
                    <a:cubicBezTo>
                      <a:pt x="9356" y="527"/>
                      <a:pt x="7885" y="1"/>
                      <a:pt x="6213" y="1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5891775" y="470400"/>
                <a:ext cx="372075" cy="292975"/>
              </a:xfrm>
              <a:custGeom>
                <a:avLst/>
                <a:gdLst/>
                <a:ahLst/>
                <a:cxnLst/>
                <a:rect l="l" t="t" r="r" b="b"/>
                <a:pathLst>
                  <a:path w="14883" h="11719" extrusionOk="0">
                    <a:moveTo>
                      <a:pt x="8285" y="0"/>
                    </a:moveTo>
                    <a:cubicBezTo>
                      <a:pt x="8285" y="0"/>
                      <a:pt x="7446" y="2500"/>
                      <a:pt x="8446" y="2742"/>
                    </a:cubicBezTo>
                    <a:cubicBezTo>
                      <a:pt x="9462" y="2968"/>
                      <a:pt x="12430" y="4065"/>
                      <a:pt x="11559" y="6485"/>
                    </a:cubicBezTo>
                    <a:cubicBezTo>
                      <a:pt x="10366" y="9791"/>
                      <a:pt x="3656" y="8936"/>
                      <a:pt x="1768" y="9630"/>
                    </a:cubicBezTo>
                    <a:cubicBezTo>
                      <a:pt x="292" y="10177"/>
                      <a:pt x="1" y="11719"/>
                      <a:pt x="371" y="11719"/>
                    </a:cubicBezTo>
                    <a:cubicBezTo>
                      <a:pt x="470" y="11719"/>
                      <a:pt x="617" y="11609"/>
                      <a:pt x="800" y="11340"/>
                    </a:cubicBezTo>
                    <a:cubicBezTo>
                      <a:pt x="1070" y="10951"/>
                      <a:pt x="1671" y="10835"/>
                      <a:pt x="2468" y="10835"/>
                    </a:cubicBezTo>
                    <a:cubicBezTo>
                      <a:pt x="3647" y="10835"/>
                      <a:pt x="5256" y="11089"/>
                      <a:pt x="6856" y="11089"/>
                    </a:cubicBezTo>
                    <a:cubicBezTo>
                      <a:pt x="7672" y="11089"/>
                      <a:pt x="8484" y="11023"/>
                      <a:pt x="9237" y="10824"/>
                    </a:cubicBezTo>
                    <a:cubicBezTo>
                      <a:pt x="12447" y="9953"/>
                      <a:pt x="14882" y="7743"/>
                      <a:pt x="13963" y="3871"/>
                    </a:cubicBezTo>
                    <a:cubicBezTo>
                      <a:pt x="13189" y="597"/>
                      <a:pt x="8285" y="0"/>
                      <a:pt x="8285" y="0"/>
                    </a:cubicBezTo>
                    <a:close/>
                  </a:path>
                </a:pathLst>
              </a:custGeom>
              <a:solidFill>
                <a:srgbClr val="F8B4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5852900" y="438275"/>
                <a:ext cx="19360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058" extrusionOk="0">
                    <a:moveTo>
                      <a:pt x="4144" y="1"/>
                    </a:moveTo>
                    <a:cubicBezTo>
                      <a:pt x="3649" y="1"/>
                      <a:pt x="2743" y="2624"/>
                      <a:pt x="2743" y="2624"/>
                    </a:cubicBezTo>
                    <a:cubicBezTo>
                      <a:pt x="2743" y="2624"/>
                      <a:pt x="2731" y="2624"/>
                      <a:pt x="2711" y="2624"/>
                    </a:cubicBezTo>
                    <a:cubicBezTo>
                      <a:pt x="2418" y="2624"/>
                      <a:pt x="219" y="2638"/>
                      <a:pt x="113" y="3059"/>
                    </a:cubicBezTo>
                    <a:cubicBezTo>
                      <a:pt x="0" y="3527"/>
                      <a:pt x="1291" y="4979"/>
                      <a:pt x="1291" y="4979"/>
                    </a:cubicBezTo>
                    <a:cubicBezTo>
                      <a:pt x="1291" y="4979"/>
                      <a:pt x="355" y="6866"/>
                      <a:pt x="694" y="7189"/>
                    </a:cubicBezTo>
                    <a:cubicBezTo>
                      <a:pt x="735" y="7232"/>
                      <a:pt x="810" y="7251"/>
                      <a:pt x="908" y="7251"/>
                    </a:cubicBezTo>
                    <a:cubicBezTo>
                      <a:pt x="1586" y="7251"/>
                      <a:pt x="3404" y="6366"/>
                      <a:pt x="3404" y="6366"/>
                    </a:cubicBezTo>
                    <a:cubicBezTo>
                      <a:pt x="3404" y="6366"/>
                      <a:pt x="4946" y="8057"/>
                      <a:pt x="5590" y="8057"/>
                    </a:cubicBezTo>
                    <a:cubicBezTo>
                      <a:pt x="5649" y="8057"/>
                      <a:pt x="5701" y="8043"/>
                      <a:pt x="5743" y="8011"/>
                    </a:cubicBezTo>
                    <a:cubicBezTo>
                      <a:pt x="6243" y="7640"/>
                      <a:pt x="5727" y="5382"/>
                      <a:pt x="5727" y="5382"/>
                    </a:cubicBezTo>
                    <a:cubicBezTo>
                      <a:pt x="5727" y="5382"/>
                      <a:pt x="7743" y="4221"/>
                      <a:pt x="7662" y="3866"/>
                    </a:cubicBezTo>
                    <a:cubicBezTo>
                      <a:pt x="7582" y="3527"/>
                      <a:pt x="5211" y="2882"/>
                      <a:pt x="5211" y="2882"/>
                    </a:cubicBezTo>
                    <a:cubicBezTo>
                      <a:pt x="5211" y="2882"/>
                      <a:pt x="4694" y="575"/>
                      <a:pt x="4259" y="59"/>
                    </a:cubicBezTo>
                    <a:cubicBezTo>
                      <a:pt x="4224" y="19"/>
                      <a:pt x="4185" y="1"/>
                      <a:pt x="4144" y="1"/>
                    </a:cubicBezTo>
                    <a:close/>
                  </a:path>
                </a:pathLst>
              </a:custGeom>
              <a:solidFill>
                <a:srgbClr val="EC9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5360925" y="270800"/>
                <a:ext cx="252050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8469" extrusionOk="0">
                    <a:moveTo>
                      <a:pt x="3648" y="0"/>
                    </a:moveTo>
                    <a:cubicBezTo>
                      <a:pt x="3043" y="0"/>
                      <a:pt x="3291" y="2984"/>
                      <a:pt x="3291" y="2984"/>
                    </a:cubicBezTo>
                    <a:cubicBezTo>
                      <a:pt x="3291" y="2984"/>
                      <a:pt x="242" y="5968"/>
                      <a:pt x="113" y="6694"/>
                    </a:cubicBezTo>
                    <a:cubicBezTo>
                      <a:pt x="0" y="7403"/>
                      <a:pt x="10082" y="8468"/>
                      <a:pt x="10082" y="8468"/>
                    </a:cubicBezTo>
                    <a:cubicBezTo>
                      <a:pt x="10082" y="8468"/>
                      <a:pt x="4533" y="1032"/>
                      <a:pt x="4194" y="516"/>
                    </a:cubicBezTo>
                    <a:cubicBezTo>
                      <a:pt x="3961" y="150"/>
                      <a:pt x="3783" y="0"/>
                      <a:pt x="3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5354175" y="322800"/>
                <a:ext cx="243150" cy="13717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5487" extrusionOk="0">
                    <a:moveTo>
                      <a:pt x="3577" y="0"/>
                    </a:moveTo>
                    <a:cubicBezTo>
                      <a:pt x="3255" y="49"/>
                      <a:pt x="190" y="2678"/>
                      <a:pt x="12" y="2920"/>
                    </a:cubicBezTo>
                    <a:cubicBezTo>
                      <a:pt x="0" y="2938"/>
                      <a:pt x="5" y="2947"/>
                      <a:pt x="24" y="2947"/>
                    </a:cubicBezTo>
                    <a:cubicBezTo>
                      <a:pt x="261" y="2947"/>
                      <a:pt x="2671" y="1692"/>
                      <a:pt x="3222" y="1662"/>
                    </a:cubicBezTo>
                    <a:cubicBezTo>
                      <a:pt x="3226" y="1662"/>
                      <a:pt x="3230" y="1661"/>
                      <a:pt x="3234" y="1661"/>
                    </a:cubicBezTo>
                    <a:cubicBezTo>
                      <a:pt x="3873" y="1661"/>
                      <a:pt x="8035" y="5357"/>
                      <a:pt x="8949" y="5485"/>
                    </a:cubicBezTo>
                    <a:cubicBezTo>
                      <a:pt x="8959" y="5486"/>
                      <a:pt x="8969" y="5487"/>
                      <a:pt x="8977" y="5487"/>
                    </a:cubicBezTo>
                    <a:cubicBezTo>
                      <a:pt x="9726" y="5487"/>
                      <a:pt x="3577" y="0"/>
                      <a:pt x="3577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5353025" y="362700"/>
                <a:ext cx="818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1410" extrusionOk="0">
                    <a:moveTo>
                      <a:pt x="3141" y="0"/>
                    </a:moveTo>
                    <a:cubicBezTo>
                      <a:pt x="2577" y="0"/>
                      <a:pt x="1" y="1275"/>
                      <a:pt x="42" y="1372"/>
                    </a:cubicBezTo>
                    <a:cubicBezTo>
                      <a:pt x="53" y="1398"/>
                      <a:pt x="144" y="1410"/>
                      <a:pt x="281" y="1410"/>
                    </a:cubicBezTo>
                    <a:cubicBezTo>
                      <a:pt x="742" y="1410"/>
                      <a:pt x="1729" y="1280"/>
                      <a:pt x="1978" y="1130"/>
                    </a:cubicBezTo>
                    <a:cubicBezTo>
                      <a:pt x="2413" y="824"/>
                      <a:pt x="2833" y="469"/>
                      <a:pt x="3236" y="114"/>
                    </a:cubicBezTo>
                    <a:cubicBezTo>
                      <a:pt x="3272" y="35"/>
                      <a:pt x="3234" y="0"/>
                      <a:pt x="3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5"/>
              <p:cNvSpPr/>
              <p:nvPr/>
            </p:nvSpPr>
            <p:spPr>
              <a:xfrm>
                <a:off x="4491100" y="387725"/>
                <a:ext cx="87525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019" extrusionOk="0">
                    <a:moveTo>
                      <a:pt x="1567" y="0"/>
                    </a:moveTo>
                    <a:cubicBezTo>
                      <a:pt x="1567" y="0"/>
                      <a:pt x="1566" y="0"/>
                      <a:pt x="1565" y="0"/>
                    </a:cubicBezTo>
                    <a:cubicBezTo>
                      <a:pt x="1436" y="17"/>
                      <a:pt x="1145" y="1613"/>
                      <a:pt x="1145" y="1613"/>
                    </a:cubicBezTo>
                    <a:cubicBezTo>
                      <a:pt x="1145" y="1613"/>
                      <a:pt x="145" y="2081"/>
                      <a:pt x="65" y="2194"/>
                    </a:cubicBezTo>
                    <a:cubicBezTo>
                      <a:pt x="0" y="2323"/>
                      <a:pt x="1162" y="2549"/>
                      <a:pt x="1162" y="2549"/>
                    </a:cubicBezTo>
                    <a:cubicBezTo>
                      <a:pt x="1162" y="2549"/>
                      <a:pt x="1694" y="3936"/>
                      <a:pt x="1791" y="4017"/>
                    </a:cubicBezTo>
                    <a:cubicBezTo>
                      <a:pt x="1793" y="4018"/>
                      <a:pt x="1795" y="4019"/>
                      <a:pt x="1797" y="4019"/>
                    </a:cubicBezTo>
                    <a:cubicBezTo>
                      <a:pt x="1903" y="4019"/>
                      <a:pt x="2261" y="2595"/>
                      <a:pt x="2355" y="2468"/>
                    </a:cubicBezTo>
                    <a:cubicBezTo>
                      <a:pt x="2452" y="2355"/>
                      <a:pt x="3226" y="2162"/>
                      <a:pt x="3355" y="1984"/>
                    </a:cubicBezTo>
                    <a:cubicBezTo>
                      <a:pt x="3500" y="1791"/>
                      <a:pt x="2339" y="1597"/>
                      <a:pt x="2226" y="1468"/>
                    </a:cubicBezTo>
                    <a:cubicBezTo>
                      <a:pt x="2146" y="1388"/>
                      <a:pt x="1715" y="0"/>
                      <a:pt x="1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5"/>
              <p:cNvSpPr/>
              <p:nvPr/>
            </p:nvSpPr>
            <p:spPr>
              <a:xfrm>
                <a:off x="3954350" y="964775"/>
                <a:ext cx="875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005" extrusionOk="0">
                    <a:moveTo>
                      <a:pt x="1568" y="1"/>
                    </a:moveTo>
                    <a:cubicBezTo>
                      <a:pt x="1567" y="1"/>
                      <a:pt x="1566" y="1"/>
                      <a:pt x="1565" y="1"/>
                    </a:cubicBezTo>
                    <a:cubicBezTo>
                      <a:pt x="1436" y="1"/>
                      <a:pt x="1146" y="1614"/>
                      <a:pt x="1146" y="1614"/>
                    </a:cubicBezTo>
                    <a:cubicBezTo>
                      <a:pt x="1146" y="1614"/>
                      <a:pt x="146" y="2082"/>
                      <a:pt x="65" y="2195"/>
                    </a:cubicBezTo>
                    <a:cubicBezTo>
                      <a:pt x="1" y="2308"/>
                      <a:pt x="1162" y="2550"/>
                      <a:pt x="1162" y="2550"/>
                    </a:cubicBezTo>
                    <a:cubicBezTo>
                      <a:pt x="1162" y="2550"/>
                      <a:pt x="1694" y="3937"/>
                      <a:pt x="1791" y="4001"/>
                    </a:cubicBezTo>
                    <a:cubicBezTo>
                      <a:pt x="1794" y="4003"/>
                      <a:pt x="1796" y="4004"/>
                      <a:pt x="1799" y="4004"/>
                    </a:cubicBezTo>
                    <a:cubicBezTo>
                      <a:pt x="1907" y="4004"/>
                      <a:pt x="2261" y="2595"/>
                      <a:pt x="2356" y="2469"/>
                    </a:cubicBezTo>
                    <a:cubicBezTo>
                      <a:pt x="2452" y="2356"/>
                      <a:pt x="3227" y="2162"/>
                      <a:pt x="3372" y="1969"/>
                    </a:cubicBezTo>
                    <a:cubicBezTo>
                      <a:pt x="3501" y="1791"/>
                      <a:pt x="2340" y="1598"/>
                      <a:pt x="2227" y="1469"/>
                    </a:cubicBezTo>
                    <a:cubicBezTo>
                      <a:pt x="2146" y="1389"/>
                      <a:pt x="1715" y="1"/>
                      <a:pt x="1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5657325" y="238125"/>
                <a:ext cx="87525" cy="1005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020" extrusionOk="0">
                    <a:moveTo>
                      <a:pt x="1565" y="0"/>
                    </a:moveTo>
                    <a:cubicBezTo>
                      <a:pt x="1436" y="0"/>
                      <a:pt x="1162" y="1613"/>
                      <a:pt x="1162" y="1613"/>
                    </a:cubicBezTo>
                    <a:cubicBezTo>
                      <a:pt x="1162" y="1613"/>
                      <a:pt x="145" y="2081"/>
                      <a:pt x="81" y="2194"/>
                    </a:cubicBezTo>
                    <a:cubicBezTo>
                      <a:pt x="0" y="2323"/>
                      <a:pt x="1178" y="2549"/>
                      <a:pt x="1178" y="2549"/>
                    </a:cubicBezTo>
                    <a:cubicBezTo>
                      <a:pt x="1178" y="2549"/>
                      <a:pt x="1694" y="3936"/>
                      <a:pt x="1791" y="4016"/>
                    </a:cubicBezTo>
                    <a:cubicBezTo>
                      <a:pt x="1793" y="4019"/>
                      <a:pt x="1796" y="4020"/>
                      <a:pt x="1799" y="4020"/>
                    </a:cubicBezTo>
                    <a:cubicBezTo>
                      <a:pt x="1907" y="4020"/>
                      <a:pt x="2261" y="2594"/>
                      <a:pt x="2355" y="2484"/>
                    </a:cubicBezTo>
                    <a:cubicBezTo>
                      <a:pt x="2452" y="2355"/>
                      <a:pt x="3226" y="2161"/>
                      <a:pt x="3371" y="1984"/>
                    </a:cubicBezTo>
                    <a:cubicBezTo>
                      <a:pt x="3501" y="1790"/>
                      <a:pt x="2339" y="1613"/>
                      <a:pt x="2226" y="1484"/>
                    </a:cubicBezTo>
                    <a:cubicBezTo>
                      <a:pt x="2146" y="1387"/>
                      <a:pt x="1710" y="0"/>
                      <a:pt x="15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6078725" y="911550"/>
                <a:ext cx="87525" cy="10012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005" extrusionOk="0">
                    <a:moveTo>
                      <a:pt x="1584" y="1"/>
                    </a:moveTo>
                    <a:cubicBezTo>
                      <a:pt x="1583" y="1"/>
                      <a:pt x="1582" y="1"/>
                      <a:pt x="1581" y="1"/>
                    </a:cubicBezTo>
                    <a:cubicBezTo>
                      <a:pt x="1436" y="1"/>
                      <a:pt x="1162" y="1614"/>
                      <a:pt x="1162" y="1614"/>
                    </a:cubicBezTo>
                    <a:cubicBezTo>
                      <a:pt x="1162" y="1614"/>
                      <a:pt x="146" y="2082"/>
                      <a:pt x="81" y="2195"/>
                    </a:cubicBezTo>
                    <a:cubicBezTo>
                      <a:pt x="0" y="2307"/>
                      <a:pt x="1178" y="2549"/>
                      <a:pt x="1178" y="2549"/>
                    </a:cubicBezTo>
                    <a:cubicBezTo>
                      <a:pt x="1178" y="2549"/>
                      <a:pt x="1710" y="3937"/>
                      <a:pt x="1807" y="4001"/>
                    </a:cubicBezTo>
                    <a:cubicBezTo>
                      <a:pt x="1809" y="4003"/>
                      <a:pt x="1811" y="4004"/>
                      <a:pt x="1814" y="4004"/>
                    </a:cubicBezTo>
                    <a:cubicBezTo>
                      <a:pt x="1908" y="4004"/>
                      <a:pt x="2277" y="2579"/>
                      <a:pt x="2355" y="2469"/>
                    </a:cubicBezTo>
                    <a:cubicBezTo>
                      <a:pt x="2452" y="2356"/>
                      <a:pt x="3243" y="2162"/>
                      <a:pt x="3372" y="1969"/>
                    </a:cubicBezTo>
                    <a:cubicBezTo>
                      <a:pt x="3501" y="1775"/>
                      <a:pt x="2355" y="1598"/>
                      <a:pt x="2243" y="1469"/>
                    </a:cubicBezTo>
                    <a:cubicBezTo>
                      <a:pt x="2162" y="1372"/>
                      <a:pt x="1715" y="1"/>
                      <a:pt x="1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3485775" y="1739450"/>
                <a:ext cx="649675" cy="909300"/>
              </a:xfrm>
              <a:custGeom>
                <a:avLst/>
                <a:gdLst/>
                <a:ahLst/>
                <a:cxnLst/>
                <a:rect l="l" t="t" r="r" b="b"/>
                <a:pathLst>
                  <a:path w="25987" h="36372" extrusionOk="0">
                    <a:moveTo>
                      <a:pt x="22970" y="0"/>
                    </a:moveTo>
                    <a:cubicBezTo>
                      <a:pt x="22970" y="0"/>
                      <a:pt x="7033" y="7001"/>
                      <a:pt x="3291" y="17018"/>
                    </a:cubicBezTo>
                    <a:cubicBezTo>
                      <a:pt x="0" y="25793"/>
                      <a:pt x="17469" y="35342"/>
                      <a:pt x="20099" y="36278"/>
                    </a:cubicBezTo>
                    <a:cubicBezTo>
                      <a:pt x="20274" y="36342"/>
                      <a:pt x="20436" y="36372"/>
                      <a:pt x="20587" y="36372"/>
                    </a:cubicBezTo>
                    <a:cubicBezTo>
                      <a:pt x="22671" y="36372"/>
                      <a:pt x="22400" y="30557"/>
                      <a:pt x="22550" y="28616"/>
                    </a:cubicBezTo>
                    <a:cubicBezTo>
                      <a:pt x="22728" y="26535"/>
                      <a:pt x="15598" y="20954"/>
                      <a:pt x="15598" y="20954"/>
                    </a:cubicBezTo>
                    <a:cubicBezTo>
                      <a:pt x="15598" y="20954"/>
                      <a:pt x="25180" y="14550"/>
                      <a:pt x="25583" y="11405"/>
                    </a:cubicBezTo>
                    <a:cubicBezTo>
                      <a:pt x="25986" y="8259"/>
                      <a:pt x="22970" y="0"/>
                      <a:pt x="22970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3995900" y="2346625"/>
                <a:ext cx="826700" cy="345350"/>
              </a:xfrm>
              <a:custGeom>
                <a:avLst/>
                <a:gdLst/>
                <a:ahLst/>
                <a:cxnLst/>
                <a:rect l="l" t="t" r="r" b="b"/>
                <a:pathLst>
                  <a:path w="33068" h="13814" extrusionOk="0">
                    <a:moveTo>
                      <a:pt x="12602" y="0"/>
                    </a:moveTo>
                    <a:cubicBezTo>
                      <a:pt x="5974" y="0"/>
                      <a:pt x="195" y="424"/>
                      <a:pt x="258" y="1554"/>
                    </a:cubicBezTo>
                    <a:cubicBezTo>
                      <a:pt x="403" y="4184"/>
                      <a:pt x="0" y="13813"/>
                      <a:pt x="65" y="13813"/>
                    </a:cubicBezTo>
                    <a:lnTo>
                      <a:pt x="33067" y="13813"/>
                    </a:lnTo>
                    <a:cubicBezTo>
                      <a:pt x="33067" y="13813"/>
                      <a:pt x="32422" y="3006"/>
                      <a:pt x="31809" y="1554"/>
                    </a:cubicBezTo>
                    <a:cubicBezTo>
                      <a:pt x="31461" y="730"/>
                      <a:pt x="21300" y="0"/>
                      <a:pt x="12602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4150350" y="1163550"/>
                <a:ext cx="341575" cy="2571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10286" extrusionOk="0">
                    <a:moveTo>
                      <a:pt x="6818" y="0"/>
                    </a:moveTo>
                    <a:cubicBezTo>
                      <a:pt x="6560" y="0"/>
                      <a:pt x="6276" y="76"/>
                      <a:pt x="5968" y="260"/>
                    </a:cubicBezTo>
                    <a:cubicBezTo>
                      <a:pt x="4549" y="1115"/>
                      <a:pt x="2710" y="2067"/>
                      <a:pt x="1355" y="4035"/>
                    </a:cubicBezTo>
                    <a:cubicBezTo>
                      <a:pt x="0" y="6003"/>
                      <a:pt x="1355" y="8197"/>
                      <a:pt x="1355" y="8197"/>
                    </a:cubicBezTo>
                    <a:cubicBezTo>
                      <a:pt x="1771" y="9721"/>
                      <a:pt x="3753" y="10286"/>
                      <a:pt x="5905" y="10286"/>
                    </a:cubicBezTo>
                    <a:cubicBezTo>
                      <a:pt x="8011" y="10286"/>
                      <a:pt x="10279" y="9745"/>
                      <a:pt x="11404" y="9035"/>
                    </a:cubicBezTo>
                    <a:cubicBezTo>
                      <a:pt x="13662" y="7584"/>
                      <a:pt x="12662" y="4180"/>
                      <a:pt x="12130" y="3664"/>
                    </a:cubicBezTo>
                    <a:cubicBezTo>
                      <a:pt x="11976" y="3519"/>
                      <a:pt x="11864" y="3468"/>
                      <a:pt x="11782" y="3468"/>
                    </a:cubicBezTo>
                    <a:cubicBezTo>
                      <a:pt x="11632" y="3468"/>
                      <a:pt x="11585" y="3641"/>
                      <a:pt x="11571" y="3728"/>
                    </a:cubicBezTo>
                    <a:lnTo>
                      <a:pt x="11571" y="3728"/>
                    </a:lnTo>
                    <a:cubicBezTo>
                      <a:pt x="11667" y="2834"/>
                      <a:pt x="11389" y="565"/>
                      <a:pt x="10099" y="565"/>
                    </a:cubicBezTo>
                    <a:cubicBezTo>
                      <a:pt x="10078" y="565"/>
                      <a:pt x="10056" y="566"/>
                      <a:pt x="10033" y="567"/>
                    </a:cubicBezTo>
                    <a:cubicBezTo>
                      <a:pt x="8662" y="647"/>
                      <a:pt x="8517" y="1454"/>
                      <a:pt x="8517" y="1454"/>
                    </a:cubicBezTo>
                    <a:cubicBezTo>
                      <a:pt x="8328" y="963"/>
                      <a:pt x="7736" y="0"/>
                      <a:pt x="6818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4424225" y="1347325"/>
                <a:ext cx="5882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2535" extrusionOk="0">
                    <a:moveTo>
                      <a:pt x="871" y="1"/>
                    </a:moveTo>
                    <a:cubicBezTo>
                      <a:pt x="294" y="1"/>
                      <a:pt x="1" y="769"/>
                      <a:pt x="175" y="1426"/>
                    </a:cubicBezTo>
                    <a:cubicBezTo>
                      <a:pt x="236" y="1638"/>
                      <a:pt x="125" y="2535"/>
                      <a:pt x="1049" y="2535"/>
                    </a:cubicBezTo>
                    <a:cubicBezTo>
                      <a:pt x="1108" y="2535"/>
                      <a:pt x="1172" y="2531"/>
                      <a:pt x="1240" y="2523"/>
                    </a:cubicBezTo>
                    <a:cubicBezTo>
                      <a:pt x="2353" y="2394"/>
                      <a:pt x="2062" y="539"/>
                      <a:pt x="1256" y="104"/>
                    </a:cubicBezTo>
                    <a:cubicBezTo>
                      <a:pt x="1117" y="33"/>
                      <a:pt x="988" y="1"/>
                      <a:pt x="871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4170025" y="1274850"/>
                <a:ext cx="296100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0773" extrusionOk="0">
                    <a:moveTo>
                      <a:pt x="7082" y="1"/>
                    </a:moveTo>
                    <a:cubicBezTo>
                      <a:pt x="4954" y="1"/>
                      <a:pt x="3036" y="922"/>
                      <a:pt x="3036" y="922"/>
                    </a:cubicBezTo>
                    <a:cubicBezTo>
                      <a:pt x="1" y="2044"/>
                      <a:pt x="3333" y="10772"/>
                      <a:pt x="6928" y="10772"/>
                    </a:cubicBezTo>
                    <a:cubicBezTo>
                      <a:pt x="7002" y="10772"/>
                      <a:pt x="7076" y="10769"/>
                      <a:pt x="7149" y="10761"/>
                    </a:cubicBezTo>
                    <a:cubicBezTo>
                      <a:pt x="11843" y="10277"/>
                      <a:pt x="11730" y="1212"/>
                      <a:pt x="8988" y="293"/>
                    </a:cubicBezTo>
                    <a:cubicBezTo>
                      <a:pt x="8364" y="82"/>
                      <a:pt x="7714" y="1"/>
                      <a:pt x="7082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4383825" y="1379350"/>
                <a:ext cx="504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7" extrusionOk="0">
                    <a:moveTo>
                      <a:pt x="1017" y="0"/>
                    </a:moveTo>
                    <a:cubicBezTo>
                      <a:pt x="452" y="0"/>
                      <a:pt x="1" y="452"/>
                      <a:pt x="1" y="1000"/>
                    </a:cubicBezTo>
                    <a:cubicBezTo>
                      <a:pt x="1" y="1565"/>
                      <a:pt x="452" y="2016"/>
                      <a:pt x="1017" y="2016"/>
                    </a:cubicBezTo>
                    <a:cubicBezTo>
                      <a:pt x="1565" y="2016"/>
                      <a:pt x="2017" y="1565"/>
                      <a:pt x="2017" y="1000"/>
                    </a:cubicBezTo>
                    <a:cubicBezTo>
                      <a:pt x="2017" y="452"/>
                      <a:pt x="1565" y="0"/>
                      <a:pt x="1017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4022900" y="1416025"/>
                <a:ext cx="785975" cy="969475"/>
              </a:xfrm>
              <a:custGeom>
                <a:avLst/>
                <a:gdLst/>
                <a:ahLst/>
                <a:cxnLst/>
                <a:rect l="l" t="t" r="r" b="b"/>
                <a:pathLst>
                  <a:path w="31439" h="38779" extrusionOk="0">
                    <a:moveTo>
                      <a:pt x="9421" y="1"/>
                    </a:moveTo>
                    <a:cubicBezTo>
                      <a:pt x="9421" y="1"/>
                      <a:pt x="11066" y="9292"/>
                      <a:pt x="8937" y="10260"/>
                    </a:cubicBezTo>
                    <a:cubicBezTo>
                      <a:pt x="2017" y="13438"/>
                      <a:pt x="936" y="15325"/>
                      <a:pt x="469" y="15841"/>
                    </a:cubicBezTo>
                    <a:cubicBezTo>
                      <a:pt x="1" y="16357"/>
                      <a:pt x="469" y="38778"/>
                      <a:pt x="469" y="38778"/>
                    </a:cubicBezTo>
                    <a:lnTo>
                      <a:pt x="31439" y="38778"/>
                    </a:lnTo>
                    <a:cubicBezTo>
                      <a:pt x="31439" y="38778"/>
                      <a:pt x="30616" y="17002"/>
                      <a:pt x="27390" y="14067"/>
                    </a:cubicBezTo>
                    <a:cubicBezTo>
                      <a:pt x="24148" y="11147"/>
                      <a:pt x="19567" y="10357"/>
                      <a:pt x="17422" y="9744"/>
                    </a:cubicBezTo>
                    <a:cubicBezTo>
                      <a:pt x="15260" y="9131"/>
                      <a:pt x="14486" y="1"/>
                      <a:pt x="14486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4193075" y="1313275"/>
                <a:ext cx="281900" cy="2670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10683" extrusionOk="0">
                    <a:moveTo>
                      <a:pt x="735" y="1"/>
                    </a:moveTo>
                    <a:cubicBezTo>
                      <a:pt x="721" y="1"/>
                      <a:pt x="708" y="5"/>
                      <a:pt x="694" y="14"/>
                    </a:cubicBezTo>
                    <a:cubicBezTo>
                      <a:pt x="162" y="369"/>
                      <a:pt x="1" y="2788"/>
                      <a:pt x="1049" y="4901"/>
                    </a:cubicBezTo>
                    <a:cubicBezTo>
                      <a:pt x="2098" y="7030"/>
                      <a:pt x="1630" y="7772"/>
                      <a:pt x="2243" y="9466"/>
                    </a:cubicBezTo>
                    <a:cubicBezTo>
                      <a:pt x="2536" y="10306"/>
                      <a:pt x="4260" y="10682"/>
                      <a:pt x="5987" y="10682"/>
                    </a:cubicBezTo>
                    <a:cubicBezTo>
                      <a:pt x="7777" y="10682"/>
                      <a:pt x="9571" y="10277"/>
                      <a:pt x="9776" y="9563"/>
                    </a:cubicBezTo>
                    <a:cubicBezTo>
                      <a:pt x="10179" y="8143"/>
                      <a:pt x="11276" y="3917"/>
                      <a:pt x="9969" y="1369"/>
                    </a:cubicBezTo>
                    <a:cubicBezTo>
                      <a:pt x="9911" y="1251"/>
                      <a:pt x="9865" y="1197"/>
                      <a:pt x="9829" y="1197"/>
                    </a:cubicBezTo>
                    <a:cubicBezTo>
                      <a:pt x="9469" y="1197"/>
                      <a:pt x="10137" y="6627"/>
                      <a:pt x="8872" y="6627"/>
                    </a:cubicBezTo>
                    <a:cubicBezTo>
                      <a:pt x="8817" y="6627"/>
                      <a:pt x="8758" y="6617"/>
                      <a:pt x="8695" y="6595"/>
                    </a:cubicBezTo>
                    <a:cubicBezTo>
                      <a:pt x="8695" y="6595"/>
                      <a:pt x="8289" y="3648"/>
                      <a:pt x="6446" y="3648"/>
                    </a:cubicBezTo>
                    <a:cubicBezTo>
                      <a:pt x="6380" y="3648"/>
                      <a:pt x="6313" y="3651"/>
                      <a:pt x="6243" y="3659"/>
                    </a:cubicBezTo>
                    <a:cubicBezTo>
                      <a:pt x="4364" y="3855"/>
                      <a:pt x="3774" y="6658"/>
                      <a:pt x="3101" y="6658"/>
                    </a:cubicBezTo>
                    <a:cubicBezTo>
                      <a:pt x="3052" y="6658"/>
                      <a:pt x="3003" y="6643"/>
                      <a:pt x="2953" y="6611"/>
                    </a:cubicBezTo>
                    <a:cubicBezTo>
                      <a:pt x="2214" y="6155"/>
                      <a:pt x="1261" y="1"/>
                      <a:pt x="735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4255175" y="1395475"/>
                <a:ext cx="504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017" extrusionOk="0">
                    <a:moveTo>
                      <a:pt x="1001" y="0"/>
                    </a:moveTo>
                    <a:cubicBezTo>
                      <a:pt x="453" y="0"/>
                      <a:pt x="1" y="452"/>
                      <a:pt x="1" y="1000"/>
                    </a:cubicBezTo>
                    <a:cubicBezTo>
                      <a:pt x="1" y="1565"/>
                      <a:pt x="453" y="2017"/>
                      <a:pt x="1001" y="2017"/>
                    </a:cubicBezTo>
                    <a:cubicBezTo>
                      <a:pt x="1566" y="2017"/>
                      <a:pt x="2017" y="1565"/>
                      <a:pt x="2017" y="1000"/>
                    </a:cubicBezTo>
                    <a:cubicBezTo>
                      <a:pt x="2017" y="452"/>
                      <a:pt x="1566" y="0"/>
                      <a:pt x="1001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4269700" y="1370075"/>
                <a:ext cx="294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07" extrusionOk="0">
                    <a:moveTo>
                      <a:pt x="678" y="0"/>
                    </a:moveTo>
                    <a:cubicBezTo>
                      <a:pt x="226" y="0"/>
                      <a:pt x="1" y="548"/>
                      <a:pt x="323" y="855"/>
                    </a:cubicBezTo>
                    <a:cubicBezTo>
                      <a:pt x="428" y="960"/>
                      <a:pt x="555" y="1007"/>
                      <a:pt x="679" y="1007"/>
                    </a:cubicBezTo>
                    <a:cubicBezTo>
                      <a:pt x="936" y="1007"/>
                      <a:pt x="1178" y="805"/>
                      <a:pt x="1178" y="500"/>
                    </a:cubicBezTo>
                    <a:cubicBezTo>
                      <a:pt x="1178" y="226"/>
                      <a:pt x="952" y="0"/>
                      <a:pt x="678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4372950" y="1357150"/>
                <a:ext cx="298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024" extrusionOk="0">
                    <a:moveTo>
                      <a:pt x="677" y="1"/>
                    </a:moveTo>
                    <a:cubicBezTo>
                      <a:pt x="226" y="1"/>
                      <a:pt x="0" y="549"/>
                      <a:pt x="323" y="872"/>
                    </a:cubicBezTo>
                    <a:cubicBezTo>
                      <a:pt x="428" y="977"/>
                      <a:pt x="556" y="1024"/>
                      <a:pt x="682" y="1024"/>
                    </a:cubicBezTo>
                    <a:cubicBezTo>
                      <a:pt x="944" y="1024"/>
                      <a:pt x="1194" y="822"/>
                      <a:pt x="1194" y="517"/>
                    </a:cubicBezTo>
                    <a:cubicBezTo>
                      <a:pt x="1194" y="227"/>
                      <a:pt x="952" y="1"/>
                      <a:pt x="677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4322000" y="1342275"/>
                <a:ext cx="65875" cy="9817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3927" extrusionOk="0">
                    <a:moveTo>
                      <a:pt x="683" y="0"/>
                    </a:moveTo>
                    <a:cubicBezTo>
                      <a:pt x="0" y="0"/>
                      <a:pt x="378" y="3926"/>
                      <a:pt x="1281" y="3926"/>
                    </a:cubicBezTo>
                    <a:cubicBezTo>
                      <a:pt x="1333" y="3926"/>
                      <a:pt x="1386" y="3914"/>
                      <a:pt x="1441" y="3886"/>
                    </a:cubicBezTo>
                    <a:cubicBezTo>
                      <a:pt x="2635" y="3322"/>
                      <a:pt x="1119" y="370"/>
                      <a:pt x="1119" y="370"/>
                    </a:cubicBezTo>
                    <a:cubicBezTo>
                      <a:pt x="942" y="111"/>
                      <a:pt x="797" y="0"/>
                      <a:pt x="683" y="0"/>
                    </a:cubicBezTo>
                    <a:close/>
                  </a:path>
                </a:pathLst>
              </a:custGeom>
              <a:solidFill>
                <a:srgbClr val="ED7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4241375" y="1318275"/>
                <a:ext cx="5925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65" extrusionOk="0">
                    <a:moveTo>
                      <a:pt x="1301" y="1"/>
                    </a:moveTo>
                    <a:cubicBezTo>
                      <a:pt x="685" y="1"/>
                      <a:pt x="182" y="604"/>
                      <a:pt x="182" y="604"/>
                    </a:cubicBezTo>
                    <a:cubicBezTo>
                      <a:pt x="1" y="863"/>
                      <a:pt x="189" y="964"/>
                      <a:pt x="501" y="964"/>
                    </a:cubicBezTo>
                    <a:cubicBezTo>
                      <a:pt x="1159" y="964"/>
                      <a:pt x="2369" y="514"/>
                      <a:pt x="1811" y="153"/>
                    </a:cubicBezTo>
                    <a:cubicBezTo>
                      <a:pt x="1638" y="44"/>
                      <a:pt x="1465" y="1"/>
                      <a:pt x="1301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4353100" y="1297875"/>
                <a:ext cx="601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838" extrusionOk="0">
                    <a:moveTo>
                      <a:pt x="1359" y="1"/>
                    </a:moveTo>
                    <a:cubicBezTo>
                      <a:pt x="857" y="1"/>
                      <a:pt x="391" y="323"/>
                      <a:pt x="391" y="323"/>
                    </a:cubicBezTo>
                    <a:cubicBezTo>
                      <a:pt x="1" y="655"/>
                      <a:pt x="636" y="838"/>
                      <a:pt x="1254" y="838"/>
                    </a:cubicBezTo>
                    <a:cubicBezTo>
                      <a:pt x="1837" y="838"/>
                      <a:pt x="2405" y="676"/>
                      <a:pt x="2084" y="323"/>
                    </a:cubicBezTo>
                    <a:cubicBezTo>
                      <a:pt x="1869" y="81"/>
                      <a:pt x="1609" y="1"/>
                      <a:pt x="1359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4323575" y="1440425"/>
                <a:ext cx="65325" cy="44575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783" extrusionOk="0">
                    <a:moveTo>
                      <a:pt x="2319" y="0"/>
                    </a:moveTo>
                    <a:cubicBezTo>
                      <a:pt x="2140" y="0"/>
                      <a:pt x="2016" y="690"/>
                      <a:pt x="1459" y="815"/>
                    </a:cubicBezTo>
                    <a:cubicBezTo>
                      <a:pt x="1411" y="826"/>
                      <a:pt x="1365" y="831"/>
                      <a:pt x="1320" y="831"/>
                    </a:cubicBezTo>
                    <a:cubicBezTo>
                      <a:pt x="765" y="831"/>
                      <a:pt x="475" y="57"/>
                      <a:pt x="475" y="57"/>
                    </a:cubicBezTo>
                    <a:cubicBezTo>
                      <a:pt x="446" y="37"/>
                      <a:pt x="418" y="28"/>
                      <a:pt x="392" y="28"/>
                    </a:cubicBezTo>
                    <a:cubicBezTo>
                      <a:pt x="82" y="28"/>
                      <a:pt x="0" y="1332"/>
                      <a:pt x="1056" y="1719"/>
                    </a:cubicBezTo>
                    <a:cubicBezTo>
                      <a:pt x="1176" y="1763"/>
                      <a:pt x="1288" y="1782"/>
                      <a:pt x="1392" y="1782"/>
                    </a:cubicBezTo>
                    <a:cubicBezTo>
                      <a:pt x="2285" y="1782"/>
                      <a:pt x="2613" y="332"/>
                      <a:pt x="2411" y="57"/>
                    </a:cubicBezTo>
                    <a:cubicBezTo>
                      <a:pt x="2377" y="17"/>
                      <a:pt x="2348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4166075" y="1372525"/>
                <a:ext cx="592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536" extrusionOk="0">
                    <a:moveTo>
                      <a:pt x="1337" y="1"/>
                    </a:moveTo>
                    <a:cubicBezTo>
                      <a:pt x="1273" y="1"/>
                      <a:pt x="1204" y="5"/>
                      <a:pt x="1129" y="15"/>
                    </a:cubicBezTo>
                    <a:cubicBezTo>
                      <a:pt x="0" y="160"/>
                      <a:pt x="323" y="2015"/>
                      <a:pt x="1129" y="2435"/>
                    </a:cubicBezTo>
                    <a:cubicBezTo>
                      <a:pt x="1264" y="2505"/>
                      <a:pt x="1389" y="2536"/>
                      <a:pt x="1504" y="2536"/>
                    </a:cubicBezTo>
                    <a:cubicBezTo>
                      <a:pt x="2073" y="2536"/>
                      <a:pt x="2369" y="1757"/>
                      <a:pt x="2194" y="1112"/>
                    </a:cubicBezTo>
                    <a:cubicBezTo>
                      <a:pt x="2134" y="886"/>
                      <a:pt x="2228" y="1"/>
                      <a:pt x="1337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3981775" y="1661925"/>
                <a:ext cx="819450" cy="723575"/>
              </a:xfrm>
              <a:custGeom>
                <a:avLst/>
                <a:gdLst/>
                <a:ahLst/>
                <a:cxnLst/>
                <a:rect l="l" t="t" r="r" b="b"/>
                <a:pathLst>
                  <a:path w="32778" h="28943" extrusionOk="0">
                    <a:moveTo>
                      <a:pt x="19568" y="1"/>
                    </a:moveTo>
                    <a:cubicBezTo>
                      <a:pt x="18871" y="1"/>
                      <a:pt x="17317" y="3549"/>
                      <a:pt x="16341" y="4327"/>
                    </a:cubicBezTo>
                    <a:cubicBezTo>
                      <a:pt x="16258" y="4393"/>
                      <a:pt x="16151" y="4424"/>
                      <a:pt x="16025" y="4424"/>
                    </a:cubicBezTo>
                    <a:cubicBezTo>
                      <a:pt x="14580" y="4424"/>
                      <a:pt x="10582" y="440"/>
                      <a:pt x="10582" y="440"/>
                    </a:cubicBezTo>
                    <a:cubicBezTo>
                      <a:pt x="10582" y="440"/>
                      <a:pt x="3823" y="2279"/>
                      <a:pt x="1920" y="4424"/>
                    </a:cubicBezTo>
                    <a:cubicBezTo>
                      <a:pt x="1" y="6586"/>
                      <a:pt x="823" y="28942"/>
                      <a:pt x="823" y="28942"/>
                    </a:cubicBezTo>
                    <a:lnTo>
                      <a:pt x="32374" y="28942"/>
                    </a:lnTo>
                    <a:cubicBezTo>
                      <a:pt x="32777" y="28942"/>
                      <a:pt x="30939" y="3924"/>
                      <a:pt x="29600" y="2472"/>
                    </a:cubicBezTo>
                    <a:cubicBezTo>
                      <a:pt x="28277" y="1037"/>
                      <a:pt x="20309" y="504"/>
                      <a:pt x="19680" y="37"/>
                    </a:cubicBezTo>
                    <a:cubicBezTo>
                      <a:pt x="19646" y="12"/>
                      <a:pt x="19608" y="1"/>
                      <a:pt x="19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4132600" y="1642275"/>
                <a:ext cx="2516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0033" extrusionOk="0">
                    <a:moveTo>
                      <a:pt x="4452" y="0"/>
                    </a:moveTo>
                    <a:cubicBezTo>
                      <a:pt x="4452" y="0"/>
                      <a:pt x="1371" y="1774"/>
                      <a:pt x="694" y="2500"/>
                    </a:cubicBezTo>
                    <a:cubicBezTo>
                      <a:pt x="0" y="3226"/>
                      <a:pt x="5033" y="9711"/>
                      <a:pt x="6162" y="10017"/>
                    </a:cubicBezTo>
                    <a:cubicBezTo>
                      <a:pt x="6198" y="10027"/>
                      <a:pt x="6236" y="10032"/>
                      <a:pt x="6274" y="10032"/>
                    </a:cubicBezTo>
                    <a:cubicBezTo>
                      <a:pt x="7432" y="10032"/>
                      <a:pt x="9517" y="5468"/>
                      <a:pt x="9517" y="5468"/>
                    </a:cubicBezTo>
                    <a:cubicBezTo>
                      <a:pt x="10066" y="4565"/>
                      <a:pt x="4452" y="0"/>
                      <a:pt x="4452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4346325" y="1642275"/>
                <a:ext cx="2516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0033" extrusionOk="0">
                    <a:moveTo>
                      <a:pt x="5614" y="0"/>
                    </a:moveTo>
                    <a:cubicBezTo>
                      <a:pt x="5614" y="0"/>
                      <a:pt x="0" y="4565"/>
                      <a:pt x="549" y="5468"/>
                    </a:cubicBezTo>
                    <a:cubicBezTo>
                      <a:pt x="549" y="5468"/>
                      <a:pt x="2650" y="10032"/>
                      <a:pt x="3794" y="10032"/>
                    </a:cubicBezTo>
                    <a:cubicBezTo>
                      <a:pt x="3831" y="10032"/>
                      <a:pt x="3868" y="10027"/>
                      <a:pt x="3904" y="10017"/>
                    </a:cubicBezTo>
                    <a:cubicBezTo>
                      <a:pt x="5033" y="9711"/>
                      <a:pt x="10066" y="3226"/>
                      <a:pt x="9388" y="2500"/>
                    </a:cubicBezTo>
                    <a:cubicBezTo>
                      <a:pt x="8695" y="1774"/>
                      <a:pt x="5614" y="0"/>
                      <a:pt x="5614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4306000" y="1777250"/>
                <a:ext cx="185525" cy="708800"/>
              </a:xfrm>
              <a:custGeom>
                <a:avLst/>
                <a:gdLst/>
                <a:ahLst/>
                <a:cxnLst/>
                <a:rect l="l" t="t" r="r" b="b"/>
                <a:pathLst>
                  <a:path w="7421" h="28352" extrusionOk="0">
                    <a:moveTo>
                      <a:pt x="2224" y="1"/>
                    </a:moveTo>
                    <a:cubicBezTo>
                      <a:pt x="2191" y="1"/>
                      <a:pt x="2170" y="23"/>
                      <a:pt x="2162" y="69"/>
                    </a:cubicBezTo>
                    <a:cubicBezTo>
                      <a:pt x="2162" y="69"/>
                      <a:pt x="0" y="3247"/>
                      <a:pt x="549" y="3634"/>
                    </a:cubicBezTo>
                    <a:cubicBezTo>
                      <a:pt x="1081" y="4021"/>
                      <a:pt x="1565" y="4473"/>
                      <a:pt x="2017" y="4941"/>
                    </a:cubicBezTo>
                    <a:cubicBezTo>
                      <a:pt x="2017" y="4941"/>
                      <a:pt x="968" y="19523"/>
                      <a:pt x="888" y="21055"/>
                    </a:cubicBezTo>
                    <a:cubicBezTo>
                      <a:pt x="810" y="22535"/>
                      <a:pt x="3181" y="28351"/>
                      <a:pt x="4362" y="28351"/>
                    </a:cubicBezTo>
                    <a:cubicBezTo>
                      <a:pt x="4416" y="28351"/>
                      <a:pt x="4468" y="28339"/>
                      <a:pt x="4517" y="28314"/>
                    </a:cubicBezTo>
                    <a:cubicBezTo>
                      <a:pt x="5630" y="27749"/>
                      <a:pt x="7243" y="21119"/>
                      <a:pt x="7340" y="19264"/>
                    </a:cubicBezTo>
                    <a:cubicBezTo>
                      <a:pt x="7420" y="17409"/>
                      <a:pt x="3872" y="4957"/>
                      <a:pt x="3872" y="4957"/>
                    </a:cubicBezTo>
                    <a:cubicBezTo>
                      <a:pt x="3791" y="4473"/>
                      <a:pt x="3888" y="3973"/>
                      <a:pt x="4114" y="3553"/>
                    </a:cubicBezTo>
                    <a:cubicBezTo>
                      <a:pt x="4484" y="2841"/>
                      <a:pt x="2604" y="1"/>
                      <a:pt x="2224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3968975" y="1691025"/>
                <a:ext cx="866925" cy="796500"/>
              </a:xfrm>
              <a:custGeom>
                <a:avLst/>
                <a:gdLst/>
                <a:ahLst/>
                <a:cxnLst/>
                <a:rect l="l" t="t" r="r" b="b"/>
                <a:pathLst>
                  <a:path w="34677" h="31860" extrusionOk="0">
                    <a:moveTo>
                      <a:pt x="26657" y="0"/>
                    </a:moveTo>
                    <a:cubicBezTo>
                      <a:pt x="26582" y="0"/>
                      <a:pt x="26508" y="1"/>
                      <a:pt x="26434" y="2"/>
                    </a:cubicBezTo>
                    <a:cubicBezTo>
                      <a:pt x="26434" y="2"/>
                      <a:pt x="18837" y="15987"/>
                      <a:pt x="17595" y="16229"/>
                    </a:cubicBezTo>
                    <a:cubicBezTo>
                      <a:pt x="17584" y="16231"/>
                      <a:pt x="17572" y="16232"/>
                      <a:pt x="17560" y="16232"/>
                    </a:cubicBezTo>
                    <a:cubicBezTo>
                      <a:pt x="16147" y="16232"/>
                      <a:pt x="4497" y="1776"/>
                      <a:pt x="4497" y="1776"/>
                    </a:cubicBezTo>
                    <a:cubicBezTo>
                      <a:pt x="4467" y="1774"/>
                      <a:pt x="4436" y="1773"/>
                      <a:pt x="4405" y="1773"/>
                    </a:cubicBezTo>
                    <a:cubicBezTo>
                      <a:pt x="2704" y="1773"/>
                      <a:pt x="0" y="5247"/>
                      <a:pt x="222" y="8954"/>
                    </a:cubicBezTo>
                    <a:cubicBezTo>
                      <a:pt x="432" y="12729"/>
                      <a:pt x="45" y="31650"/>
                      <a:pt x="1335" y="31795"/>
                    </a:cubicBezTo>
                    <a:cubicBezTo>
                      <a:pt x="1765" y="31843"/>
                      <a:pt x="5482" y="31859"/>
                      <a:pt x="10248" y="31859"/>
                    </a:cubicBezTo>
                    <a:cubicBezTo>
                      <a:pt x="19778" y="31859"/>
                      <a:pt x="33499" y="31795"/>
                      <a:pt x="33499" y="31795"/>
                    </a:cubicBezTo>
                    <a:cubicBezTo>
                      <a:pt x="33499" y="31795"/>
                      <a:pt x="34677" y="24391"/>
                      <a:pt x="33596" y="19374"/>
                    </a:cubicBezTo>
                    <a:cubicBezTo>
                      <a:pt x="33386" y="18439"/>
                      <a:pt x="34402" y="4438"/>
                      <a:pt x="33870" y="3534"/>
                    </a:cubicBezTo>
                    <a:cubicBezTo>
                      <a:pt x="32117" y="544"/>
                      <a:pt x="29118" y="0"/>
                      <a:pt x="26657" y="0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4702800" y="1404750"/>
                <a:ext cx="223025" cy="252225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0089" extrusionOk="0">
                    <a:moveTo>
                      <a:pt x="4727" y="0"/>
                    </a:moveTo>
                    <a:cubicBezTo>
                      <a:pt x="3501" y="0"/>
                      <a:pt x="4727" y="3662"/>
                      <a:pt x="4727" y="4597"/>
                    </a:cubicBezTo>
                    <a:cubicBezTo>
                      <a:pt x="4727" y="4673"/>
                      <a:pt x="4722" y="4707"/>
                      <a:pt x="4712" y="4707"/>
                    </a:cubicBezTo>
                    <a:cubicBezTo>
                      <a:pt x="4605" y="4707"/>
                      <a:pt x="3926" y="485"/>
                      <a:pt x="3117" y="485"/>
                    </a:cubicBezTo>
                    <a:cubicBezTo>
                      <a:pt x="3089" y="485"/>
                      <a:pt x="3061" y="490"/>
                      <a:pt x="3033" y="500"/>
                    </a:cubicBezTo>
                    <a:cubicBezTo>
                      <a:pt x="2114" y="839"/>
                      <a:pt x="3372" y="5356"/>
                      <a:pt x="3372" y="6259"/>
                    </a:cubicBezTo>
                    <a:cubicBezTo>
                      <a:pt x="3372" y="6268"/>
                      <a:pt x="3370" y="6272"/>
                      <a:pt x="3366" y="6272"/>
                    </a:cubicBezTo>
                    <a:cubicBezTo>
                      <a:pt x="3268" y="6272"/>
                      <a:pt x="1964" y="3572"/>
                      <a:pt x="1117" y="3572"/>
                    </a:cubicBezTo>
                    <a:cubicBezTo>
                      <a:pt x="1011" y="3572"/>
                      <a:pt x="912" y="3615"/>
                      <a:pt x="823" y="3710"/>
                    </a:cubicBezTo>
                    <a:cubicBezTo>
                      <a:pt x="1" y="4581"/>
                      <a:pt x="2678" y="8420"/>
                      <a:pt x="2678" y="8420"/>
                    </a:cubicBezTo>
                    <a:cubicBezTo>
                      <a:pt x="3235" y="9295"/>
                      <a:pt x="4382" y="10089"/>
                      <a:pt x="5615" y="10089"/>
                    </a:cubicBezTo>
                    <a:cubicBezTo>
                      <a:pt x="6134" y="10089"/>
                      <a:pt x="6668" y="9948"/>
                      <a:pt x="7179" y="9614"/>
                    </a:cubicBezTo>
                    <a:cubicBezTo>
                      <a:pt x="8921" y="8485"/>
                      <a:pt x="8453" y="3404"/>
                      <a:pt x="8050" y="3081"/>
                    </a:cubicBezTo>
                    <a:cubicBezTo>
                      <a:pt x="7968" y="3013"/>
                      <a:pt x="7894" y="2982"/>
                      <a:pt x="7827" y="2982"/>
                    </a:cubicBezTo>
                    <a:cubicBezTo>
                      <a:pt x="7298" y="2982"/>
                      <a:pt x="7201" y="4891"/>
                      <a:pt x="7183" y="5597"/>
                    </a:cubicBezTo>
                    <a:lnTo>
                      <a:pt x="7183" y="5597"/>
                    </a:lnTo>
                    <a:cubicBezTo>
                      <a:pt x="7193" y="4637"/>
                      <a:pt x="7179" y="1310"/>
                      <a:pt x="6517" y="855"/>
                    </a:cubicBezTo>
                    <a:cubicBezTo>
                      <a:pt x="6467" y="820"/>
                      <a:pt x="6421" y="803"/>
                      <a:pt x="6378" y="803"/>
                    </a:cubicBezTo>
                    <a:cubicBezTo>
                      <a:pt x="5757" y="803"/>
                      <a:pt x="5856" y="4259"/>
                      <a:pt x="5856" y="4259"/>
                    </a:cubicBezTo>
                    <a:cubicBezTo>
                      <a:pt x="5856" y="4259"/>
                      <a:pt x="5453" y="0"/>
                      <a:pt x="4727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4794350" y="1561200"/>
                <a:ext cx="56475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5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1" y="469"/>
                      <a:pt x="1549" y="985"/>
                      <a:pt x="2258" y="1549"/>
                    </a:cubicBezTo>
                    <a:cubicBezTo>
                      <a:pt x="2097" y="11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4761325" y="1597025"/>
                <a:ext cx="272975" cy="469000"/>
              </a:xfrm>
              <a:custGeom>
                <a:avLst/>
                <a:gdLst/>
                <a:ahLst/>
                <a:cxnLst/>
                <a:rect l="l" t="t" r="r" b="b"/>
                <a:pathLst>
                  <a:path w="10919" h="18760" extrusionOk="0">
                    <a:moveTo>
                      <a:pt x="1254" y="0"/>
                    </a:moveTo>
                    <a:cubicBezTo>
                      <a:pt x="473" y="0"/>
                      <a:pt x="1" y="179"/>
                      <a:pt x="337" y="713"/>
                    </a:cubicBezTo>
                    <a:cubicBezTo>
                      <a:pt x="1337" y="2326"/>
                      <a:pt x="1983" y="18150"/>
                      <a:pt x="4176" y="18457"/>
                    </a:cubicBezTo>
                    <a:cubicBezTo>
                      <a:pt x="5184" y="18596"/>
                      <a:pt x="5860" y="18760"/>
                      <a:pt x="6484" y="18760"/>
                    </a:cubicBezTo>
                    <a:cubicBezTo>
                      <a:pt x="7227" y="18760"/>
                      <a:pt x="7897" y="18528"/>
                      <a:pt x="8967" y="17747"/>
                    </a:cubicBezTo>
                    <a:cubicBezTo>
                      <a:pt x="10919" y="16311"/>
                      <a:pt x="5676" y="729"/>
                      <a:pt x="5676" y="729"/>
                    </a:cubicBezTo>
                    <a:cubicBezTo>
                      <a:pt x="5676" y="729"/>
                      <a:pt x="2833" y="0"/>
                      <a:pt x="1254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4736675" y="1676875"/>
                <a:ext cx="377075" cy="686025"/>
              </a:xfrm>
              <a:custGeom>
                <a:avLst/>
                <a:gdLst/>
                <a:ahLst/>
                <a:cxnLst/>
                <a:rect l="l" t="t" r="r" b="b"/>
                <a:pathLst>
                  <a:path w="15083" h="27441" extrusionOk="0">
                    <a:moveTo>
                      <a:pt x="6785" y="1"/>
                    </a:moveTo>
                    <a:cubicBezTo>
                      <a:pt x="4151" y="1"/>
                      <a:pt x="549" y="1584"/>
                      <a:pt x="549" y="1584"/>
                    </a:cubicBezTo>
                    <a:cubicBezTo>
                      <a:pt x="1" y="4133"/>
                      <a:pt x="65" y="22054"/>
                      <a:pt x="1210" y="23876"/>
                    </a:cubicBezTo>
                    <a:cubicBezTo>
                      <a:pt x="1954" y="25060"/>
                      <a:pt x="5868" y="27441"/>
                      <a:pt x="9157" y="27441"/>
                    </a:cubicBezTo>
                    <a:cubicBezTo>
                      <a:pt x="10932" y="27441"/>
                      <a:pt x="12526" y="26747"/>
                      <a:pt x="13340" y="24796"/>
                    </a:cubicBezTo>
                    <a:cubicBezTo>
                      <a:pt x="15082" y="20650"/>
                      <a:pt x="10663" y="3858"/>
                      <a:pt x="9276" y="1116"/>
                    </a:cubicBezTo>
                    <a:cubicBezTo>
                      <a:pt x="8860" y="290"/>
                      <a:pt x="7911" y="1"/>
                      <a:pt x="6785" y="1"/>
                    </a:cubicBezTo>
                    <a:close/>
                  </a:path>
                </a:pathLst>
              </a:custGeom>
              <a:solidFill>
                <a:srgbClr val="5ABA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3946300" y="2443775"/>
                <a:ext cx="242100" cy="21110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8444" extrusionOk="0">
                    <a:moveTo>
                      <a:pt x="4765" y="0"/>
                    </a:moveTo>
                    <a:cubicBezTo>
                      <a:pt x="3674" y="0"/>
                      <a:pt x="2604" y="184"/>
                      <a:pt x="2000" y="604"/>
                    </a:cubicBezTo>
                    <a:cubicBezTo>
                      <a:pt x="290" y="1782"/>
                      <a:pt x="0" y="5621"/>
                      <a:pt x="2000" y="7024"/>
                    </a:cubicBezTo>
                    <a:cubicBezTo>
                      <a:pt x="3366" y="7990"/>
                      <a:pt x="4471" y="8444"/>
                      <a:pt x="5611" y="8444"/>
                    </a:cubicBezTo>
                    <a:cubicBezTo>
                      <a:pt x="6128" y="8444"/>
                      <a:pt x="6652" y="8350"/>
                      <a:pt x="7210" y="8169"/>
                    </a:cubicBezTo>
                    <a:cubicBezTo>
                      <a:pt x="8362" y="7786"/>
                      <a:pt x="6352" y="6748"/>
                      <a:pt x="4491" y="6056"/>
                    </a:cubicBezTo>
                    <a:lnTo>
                      <a:pt x="4491" y="6056"/>
                    </a:lnTo>
                    <a:cubicBezTo>
                      <a:pt x="5639" y="6275"/>
                      <a:pt x="6950" y="6463"/>
                      <a:pt x="7888" y="6463"/>
                    </a:cubicBezTo>
                    <a:cubicBezTo>
                      <a:pt x="8636" y="6463"/>
                      <a:pt x="9146" y="6344"/>
                      <a:pt x="9146" y="6024"/>
                    </a:cubicBezTo>
                    <a:cubicBezTo>
                      <a:pt x="9146" y="5375"/>
                      <a:pt x="7546" y="4775"/>
                      <a:pt x="5956" y="4339"/>
                    </a:cubicBezTo>
                    <a:lnTo>
                      <a:pt x="5956" y="4339"/>
                    </a:lnTo>
                    <a:cubicBezTo>
                      <a:pt x="6909" y="4516"/>
                      <a:pt x="7892" y="4658"/>
                      <a:pt x="8604" y="4658"/>
                    </a:cubicBezTo>
                    <a:cubicBezTo>
                      <a:pt x="9258" y="4658"/>
                      <a:pt x="9683" y="4538"/>
                      <a:pt x="9646" y="4217"/>
                    </a:cubicBezTo>
                    <a:cubicBezTo>
                      <a:pt x="9441" y="2627"/>
                      <a:pt x="5740" y="2464"/>
                      <a:pt x="4230" y="2464"/>
                    </a:cubicBezTo>
                    <a:cubicBezTo>
                      <a:pt x="3841" y="2464"/>
                      <a:pt x="3597" y="2475"/>
                      <a:pt x="3597" y="2475"/>
                    </a:cubicBezTo>
                    <a:cubicBezTo>
                      <a:pt x="3597" y="2475"/>
                      <a:pt x="8130" y="1701"/>
                      <a:pt x="8259" y="1491"/>
                    </a:cubicBezTo>
                    <a:cubicBezTo>
                      <a:pt x="8767" y="599"/>
                      <a:pt x="6732" y="0"/>
                      <a:pt x="4765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4112825" y="2459975"/>
                <a:ext cx="339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12" extrusionOk="0">
                    <a:moveTo>
                      <a:pt x="683" y="1"/>
                    </a:moveTo>
                    <a:cubicBezTo>
                      <a:pt x="456" y="1"/>
                      <a:pt x="259" y="53"/>
                      <a:pt x="259" y="53"/>
                    </a:cubicBezTo>
                    <a:cubicBezTo>
                      <a:pt x="259" y="53"/>
                      <a:pt x="265" y="53"/>
                      <a:pt x="276" y="53"/>
                    </a:cubicBezTo>
                    <a:cubicBezTo>
                      <a:pt x="376" y="53"/>
                      <a:pt x="877" y="66"/>
                      <a:pt x="920" y="327"/>
                    </a:cubicBezTo>
                    <a:cubicBezTo>
                      <a:pt x="969" y="634"/>
                      <a:pt x="1" y="811"/>
                      <a:pt x="1" y="811"/>
                    </a:cubicBezTo>
                    <a:cubicBezTo>
                      <a:pt x="1" y="811"/>
                      <a:pt x="1356" y="795"/>
                      <a:pt x="1356" y="553"/>
                    </a:cubicBezTo>
                    <a:cubicBezTo>
                      <a:pt x="1356" y="97"/>
                      <a:pt x="991" y="1"/>
                      <a:pt x="683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4141475" y="2529850"/>
                <a:ext cx="407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920" extrusionOk="0">
                    <a:moveTo>
                      <a:pt x="500" y="0"/>
                    </a:moveTo>
                    <a:cubicBezTo>
                      <a:pt x="500" y="0"/>
                      <a:pt x="1081" y="194"/>
                      <a:pt x="1033" y="500"/>
                    </a:cubicBezTo>
                    <a:cubicBezTo>
                      <a:pt x="1001" y="649"/>
                      <a:pt x="755" y="688"/>
                      <a:pt x="511" y="688"/>
                    </a:cubicBezTo>
                    <a:cubicBezTo>
                      <a:pt x="255" y="688"/>
                      <a:pt x="0" y="645"/>
                      <a:pt x="0" y="645"/>
                    </a:cubicBezTo>
                    <a:lnTo>
                      <a:pt x="0" y="645"/>
                    </a:lnTo>
                    <a:cubicBezTo>
                      <a:pt x="0" y="645"/>
                      <a:pt x="814" y="920"/>
                      <a:pt x="1189" y="920"/>
                    </a:cubicBezTo>
                    <a:cubicBezTo>
                      <a:pt x="1287" y="920"/>
                      <a:pt x="1355" y="901"/>
                      <a:pt x="1371" y="855"/>
                    </a:cubicBezTo>
                    <a:cubicBezTo>
                      <a:pt x="1629" y="97"/>
                      <a:pt x="500" y="0"/>
                      <a:pt x="500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4129375" y="2572575"/>
                <a:ext cx="363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076" extrusionOk="0">
                    <a:moveTo>
                      <a:pt x="162" y="1"/>
                    </a:moveTo>
                    <a:lnTo>
                      <a:pt x="162" y="1"/>
                    </a:lnTo>
                    <a:cubicBezTo>
                      <a:pt x="162" y="1"/>
                      <a:pt x="920" y="259"/>
                      <a:pt x="952" y="565"/>
                    </a:cubicBezTo>
                    <a:cubicBezTo>
                      <a:pt x="984" y="872"/>
                      <a:pt x="0" y="1017"/>
                      <a:pt x="0" y="1017"/>
                    </a:cubicBezTo>
                    <a:cubicBezTo>
                      <a:pt x="0" y="1017"/>
                      <a:pt x="347" y="1076"/>
                      <a:pt x="692" y="1076"/>
                    </a:cubicBezTo>
                    <a:cubicBezTo>
                      <a:pt x="1025" y="1076"/>
                      <a:pt x="1356" y="1021"/>
                      <a:pt x="1371" y="807"/>
                    </a:cubicBezTo>
                    <a:cubicBezTo>
                      <a:pt x="1452" y="17"/>
                      <a:pt x="162" y="1"/>
                      <a:pt x="162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4086225" y="2626150"/>
                <a:ext cx="399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823" extrusionOk="0">
                    <a:moveTo>
                      <a:pt x="649" y="0"/>
                    </a:moveTo>
                    <a:cubicBezTo>
                      <a:pt x="458" y="0"/>
                      <a:pt x="307" y="19"/>
                      <a:pt x="307" y="19"/>
                    </a:cubicBezTo>
                    <a:cubicBezTo>
                      <a:pt x="307" y="19"/>
                      <a:pt x="1033" y="100"/>
                      <a:pt x="1065" y="406"/>
                    </a:cubicBezTo>
                    <a:cubicBezTo>
                      <a:pt x="1097" y="713"/>
                      <a:pt x="0" y="761"/>
                      <a:pt x="0" y="761"/>
                    </a:cubicBezTo>
                    <a:cubicBezTo>
                      <a:pt x="0" y="761"/>
                      <a:pt x="317" y="822"/>
                      <a:pt x="649" y="822"/>
                    </a:cubicBezTo>
                    <a:cubicBezTo>
                      <a:pt x="957" y="822"/>
                      <a:pt x="1278" y="770"/>
                      <a:pt x="1371" y="568"/>
                    </a:cubicBezTo>
                    <a:cubicBezTo>
                      <a:pt x="1599" y="80"/>
                      <a:pt x="1041" y="0"/>
                      <a:pt x="649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4772975" y="1655750"/>
                <a:ext cx="176650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3264" extrusionOk="0">
                    <a:moveTo>
                      <a:pt x="6053" y="1"/>
                    </a:moveTo>
                    <a:cubicBezTo>
                      <a:pt x="4813" y="1"/>
                      <a:pt x="452" y="832"/>
                      <a:pt x="452" y="832"/>
                    </a:cubicBezTo>
                    <a:cubicBezTo>
                      <a:pt x="0" y="929"/>
                      <a:pt x="210" y="3139"/>
                      <a:pt x="210" y="3139"/>
                    </a:cubicBezTo>
                    <a:lnTo>
                      <a:pt x="775" y="3252"/>
                    </a:lnTo>
                    <a:cubicBezTo>
                      <a:pt x="815" y="3260"/>
                      <a:pt x="878" y="3263"/>
                      <a:pt x="960" y="3263"/>
                    </a:cubicBezTo>
                    <a:cubicBezTo>
                      <a:pt x="2067" y="3263"/>
                      <a:pt x="6676" y="2595"/>
                      <a:pt x="6856" y="2219"/>
                    </a:cubicBezTo>
                    <a:cubicBezTo>
                      <a:pt x="7065" y="1816"/>
                      <a:pt x="6759" y="316"/>
                      <a:pt x="6356" y="42"/>
                    </a:cubicBezTo>
                    <a:cubicBezTo>
                      <a:pt x="6311" y="13"/>
                      <a:pt x="6206" y="1"/>
                      <a:pt x="60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5109700" y="1656025"/>
                <a:ext cx="593050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3722" h="20420" extrusionOk="0">
                    <a:moveTo>
                      <a:pt x="22358" y="1"/>
                    </a:moveTo>
                    <a:cubicBezTo>
                      <a:pt x="22291" y="1"/>
                      <a:pt x="22195" y="47"/>
                      <a:pt x="22067" y="144"/>
                    </a:cubicBezTo>
                    <a:cubicBezTo>
                      <a:pt x="22067" y="144"/>
                      <a:pt x="21297" y="26"/>
                      <a:pt x="20053" y="26"/>
                    </a:cubicBezTo>
                    <a:cubicBezTo>
                      <a:pt x="16100" y="26"/>
                      <a:pt x="7352" y="1211"/>
                      <a:pt x="3242" y="11112"/>
                    </a:cubicBezTo>
                    <a:cubicBezTo>
                      <a:pt x="0" y="18984"/>
                      <a:pt x="2065" y="20420"/>
                      <a:pt x="2065" y="20420"/>
                    </a:cubicBezTo>
                    <a:lnTo>
                      <a:pt x="13114" y="19032"/>
                    </a:lnTo>
                    <a:cubicBezTo>
                      <a:pt x="13114" y="19032"/>
                      <a:pt x="23722" y="1"/>
                      <a:pt x="22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5777075" y="1462825"/>
                <a:ext cx="217000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7315" extrusionOk="0">
                    <a:moveTo>
                      <a:pt x="4759" y="0"/>
                    </a:moveTo>
                    <a:cubicBezTo>
                      <a:pt x="1437" y="161"/>
                      <a:pt x="1" y="4662"/>
                      <a:pt x="2259" y="6484"/>
                    </a:cubicBezTo>
                    <a:cubicBezTo>
                      <a:pt x="2961" y="7046"/>
                      <a:pt x="3762" y="7314"/>
                      <a:pt x="4547" y="7314"/>
                    </a:cubicBezTo>
                    <a:cubicBezTo>
                      <a:pt x="6287" y="7314"/>
                      <a:pt x="7943" y="5993"/>
                      <a:pt x="8244" y="3613"/>
                    </a:cubicBezTo>
                    <a:cubicBezTo>
                      <a:pt x="8679" y="161"/>
                      <a:pt x="4759" y="0"/>
                      <a:pt x="4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5631925" y="1158250"/>
                <a:ext cx="41737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14074" extrusionOk="0">
                    <a:moveTo>
                      <a:pt x="7547" y="0"/>
                    </a:moveTo>
                    <a:cubicBezTo>
                      <a:pt x="5736" y="0"/>
                      <a:pt x="3856" y="692"/>
                      <a:pt x="2420" y="2827"/>
                    </a:cubicBezTo>
                    <a:cubicBezTo>
                      <a:pt x="0" y="6424"/>
                      <a:pt x="1274" y="8473"/>
                      <a:pt x="1274" y="8473"/>
                    </a:cubicBezTo>
                    <a:cubicBezTo>
                      <a:pt x="1592" y="10981"/>
                      <a:pt x="4936" y="14074"/>
                      <a:pt x="8444" y="14074"/>
                    </a:cubicBezTo>
                    <a:cubicBezTo>
                      <a:pt x="9741" y="14074"/>
                      <a:pt x="11061" y="13651"/>
                      <a:pt x="12259" y="12619"/>
                    </a:cubicBezTo>
                    <a:cubicBezTo>
                      <a:pt x="16695" y="8796"/>
                      <a:pt x="14775" y="2263"/>
                      <a:pt x="11001" y="730"/>
                    </a:cubicBezTo>
                    <a:cubicBezTo>
                      <a:pt x="9992" y="324"/>
                      <a:pt x="8785" y="0"/>
                      <a:pt x="7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5636350" y="1347325"/>
                <a:ext cx="5922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535" extrusionOk="0">
                    <a:moveTo>
                      <a:pt x="1493" y="1"/>
                    </a:moveTo>
                    <a:cubicBezTo>
                      <a:pt x="1377" y="1"/>
                      <a:pt x="1250" y="33"/>
                      <a:pt x="1113" y="104"/>
                    </a:cubicBezTo>
                    <a:cubicBezTo>
                      <a:pt x="291" y="539"/>
                      <a:pt x="0" y="2394"/>
                      <a:pt x="1130" y="2523"/>
                    </a:cubicBezTo>
                    <a:cubicBezTo>
                      <a:pt x="1198" y="2531"/>
                      <a:pt x="1261" y="2535"/>
                      <a:pt x="1320" y="2535"/>
                    </a:cubicBezTo>
                    <a:cubicBezTo>
                      <a:pt x="2244" y="2535"/>
                      <a:pt x="2134" y="1638"/>
                      <a:pt x="2194" y="1426"/>
                    </a:cubicBezTo>
                    <a:cubicBezTo>
                      <a:pt x="2368" y="769"/>
                      <a:pt x="2064" y="1"/>
                      <a:pt x="1493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5653700" y="1246025"/>
                <a:ext cx="294950" cy="298500"/>
              </a:xfrm>
              <a:custGeom>
                <a:avLst/>
                <a:gdLst/>
                <a:ahLst/>
                <a:cxnLst/>
                <a:rect l="l" t="t" r="r" b="b"/>
                <a:pathLst>
                  <a:path w="11798" h="11940" extrusionOk="0">
                    <a:moveTo>
                      <a:pt x="5141" y="1"/>
                    </a:moveTo>
                    <a:cubicBezTo>
                      <a:pt x="4293" y="1"/>
                      <a:pt x="3342" y="319"/>
                      <a:pt x="2339" y="1204"/>
                    </a:cubicBezTo>
                    <a:cubicBezTo>
                      <a:pt x="161" y="3123"/>
                      <a:pt x="0" y="11317"/>
                      <a:pt x="4678" y="11914"/>
                    </a:cubicBezTo>
                    <a:cubicBezTo>
                      <a:pt x="4811" y="11931"/>
                      <a:pt x="4942" y="11939"/>
                      <a:pt x="5072" y="11939"/>
                    </a:cubicBezTo>
                    <a:cubicBezTo>
                      <a:pt x="9333" y="11939"/>
                      <a:pt x="11797" y="3186"/>
                      <a:pt x="8807" y="2075"/>
                    </a:cubicBezTo>
                    <a:cubicBezTo>
                      <a:pt x="8807" y="2075"/>
                      <a:pt x="7308" y="1"/>
                      <a:pt x="5141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5685150" y="1379350"/>
                <a:ext cx="508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17" extrusionOk="0">
                    <a:moveTo>
                      <a:pt x="1016" y="0"/>
                    </a:moveTo>
                    <a:cubicBezTo>
                      <a:pt x="452" y="0"/>
                      <a:pt x="0" y="452"/>
                      <a:pt x="0" y="1000"/>
                    </a:cubicBezTo>
                    <a:cubicBezTo>
                      <a:pt x="0" y="1565"/>
                      <a:pt x="452" y="2016"/>
                      <a:pt x="1016" y="2016"/>
                    </a:cubicBezTo>
                    <a:cubicBezTo>
                      <a:pt x="1581" y="2016"/>
                      <a:pt x="2033" y="1565"/>
                      <a:pt x="2033" y="1000"/>
                    </a:cubicBezTo>
                    <a:cubicBezTo>
                      <a:pt x="2033" y="452"/>
                      <a:pt x="1581" y="0"/>
                      <a:pt x="1016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5310525" y="1416025"/>
                <a:ext cx="785975" cy="969475"/>
              </a:xfrm>
              <a:custGeom>
                <a:avLst/>
                <a:gdLst/>
                <a:ahLst/>
                <a:cxnLst/>
                <a:rect l="l" t="t" r="r" b="b"/>
                <a:pathLst>
                  <a:path w="31439" h="38779" extrusionOk="0">
                    <a:moveTo>
                      <a:pt x="16953" y="1"/>
                    </a:moveTo>
                    <a:cubicBezTo>
                      <a:pt x="16953" y="1"/>
                      <a:pt x="16195" y="9131"/>
                      <a:pt x="14034" y="9744"/>
                    </a:cubicBezTo>
                    <a:cubicBezTo>
                      <a:pt x="11872" y="10357"/>
                      <a:pt x="7243" y="9792"/>
                      <a:pt x="4017" y="12728"/>
                    </a:cubicBezTo>
                    <a:cubicBezTo>
                      <a:pt x="774" y="15647"/>
                      <a:pt x="0" y="38778"/>
                      <a:pt x="0" y="38778"/>
                    </a:cubicBezTo>
                    <a:lnTo>
                      <a:pt x="30987" y="38778"/>
                    </a:lnTo>
                    <a:cubicBezTo>
                      <a:pt x="30987" y="38778"/>
                      <a:pt x="31438" y="16357"/>
                      <a:pt x="30987" y="15841"/>
                    </a:cubicBezTo>
                    <a:cubicBezTo>
                      <a:pt x="30519" y="15325"/>
                      <a:pt x="29438" y="13438"/>
                      <a:pt x="22518" y="10260"/>
                    </a:cubicBezTo>
                    <a:cubicBezTo>
                      <a:pt x="20389" y="9292"/>
                      <a:pt x="22034" y="1"/>
                      <a:pt x="22034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5813775" y="1395475"/>
                <a:ext cx="508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17" extrusionOk="0">
                    <a:moveTo>
                      <a:pt x="1017" y="0"/>
                    </a:moveTo>
                    <a:cubicBezTo>
                      <a:pt x="452" y="0"/>
                      <a:pt x="1" y="452"/>
                      <a:pt x="1" y="1000"/>
                    </a:cubicBezTo>
                    <a:cubicBezTo>
                      <a:pt x="1" y="1565"/>
                      <a:pt x="452" y="2017"/>
                      <a:pt x="1017" y="2017"/>
                    </a:cubicBezTo>
                    <a:cubicBezTo>
                      <a:pt x="1582" y="2017"/>
                      <a:pt x="2033" y="1565"/>
                      <a:pt x="2033" y="1000"/>
                    </a:cubicBezTo>
                    <a:cubicBezTo>
                      <a:pt x="2033" y="452"/>
                      <a:pt x="1582" y="0"/>
                      <a:pt x="1017" y="0"/>
                    </a:cubicBezTo>
                    <a:close/>
                  </a:path>
                </a:pathLst>
              </a:custGeom>
              <a:solidFill>
                <a:srgbClr val="F08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5820225" y="1370075"/>
                <a:ext cx="294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07" extrusionOk="0">
                    <a:moveTo>
                      <a:pt x="517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805"/>
                      <a:pt x="251" y="1007"/>
                      <a:pt x="512" y="1007"/>
                    </a:cubicBezTo>
                    <a:cubicBezTo>
                      <a:pt x="638" y="1007"/>
                      <a:pt x="767" y="960"/>
                      <a:pt x="872" y="855"/>
                    </a:cubicBezTo>
                    <a:cubicBezTo>
                      <a:pt x="1178" y="548"/>
                      <a:pt x="953" y="0"/>
                      <a:pt x="517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5717000" y="1357150"/>
                <a:ext cx="29475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24" extrusionOk="0">
                    <a:moveTo>
                      <a:pt x="501" y="1"/>
                    </a:moveTo>
                    <a:cubicBezTo>
                      <a:pt x="226" y="1"/>
                      <a:pt x="1" y="227"/>
                      <a:pt x="1" y="517"/>
                    </a:cubicBezTo>
                    <a:cubicBezTo>
                      <a:pt x="1" y="822"/>
                      <a:pt x="250" y="1024"/>
                      <a:pt x="507" y="1024"/>
                    </a:cubicBezTo>
                    <a:cubicBezTo>
                      <a:pt x="630" y="1024"/>
                      <a:pt x="756" y="977"/>
                      <a:pt x="855" y="872"/>
                    </a:cubicBezTo>
                    <a:cubicBezTo>
                      <a:pt x="1178" y="549"/>
                      <a:pt x="952" y="1"/>
                      <a:pt x="501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5731925" y="1342275"/>
                <a:ext cx="65850" cy="98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3927" extrusionOk="0">
                    <a:moveTo>
                      <a:pt x="1942" y="0"/>
                    </a:moveTo>
                    <a:cubicBezTo>
                      <a:pt x="1826" y="0"/>
                      <a:pt x="1680" y="111"/>
                      <a:pt x="1500" y="370"/>
                    </a:cubicBezTo>
                    <a:cubicBezTo>
                      <a:pt x="1500" y="370"/>
                      <a:pt x="0" y="3322"/>
                      <a:pt x="1178" y="3886"/>
                    </a:cubicBezTo>
                    <a:cubicBezTo>
                      <a:pt x="1234" y="3914"/>
                      <a:pt x="1287" y="3926"/>
                      <a:pt x="1340" y="3926"/>
                    </a:cubicBezTo>
                    <a:cubicBezTo>
                      <a:pt x="2255" y="3926"/>
                      <a:pt x="2634" y="0"/>
                      <a:pt x="1942" y="0"/>
                    </a:cubicBezTo>
                    <a:close/>
                  </a:path>
                </a:pathLst>
              </a:custGeom>
              <a:solidFill>
                <a:srgbClr val="ED7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5824025" y="1309650"/>
                <a:ext cx="592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71" extrusionOk="0">
                    <a:moveTo>
                      <a:pt x="1074" y="1"/>
                    </a:moveTo>
                    <a:cubicBezTo>
                      <a:pt x="908" y="1"/>
                      <a:pt x="734" y="45"/>
                      <a:pt x="559" y="159"/>
                    </a:cubicBezTo>
                    <a:cubicBezTo>
                      <a:pt x="0" y="520"/>
                      <a:pt x="1210" y="970"/>
                      <a:pt x="1869" y="970"/>
                    </a:cubicBezTo>
                    <a:cubicBezTo>
                      <a:pt x="2181" y="970"/>
                      <a:pt x="2369" y="870"/>
                      <a:pt x="2188" y="610"/>
                    </a:cubicBezTo>
                    <a:cubicBezTo>
                      <a:pt x="2188" y="610"/>
                      <a:pt x="1688" y="1"/>
                      <a:pt x="1074" y="1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5707825" y="1290225"/>
                <a:ext cx="599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832" extrusionOk="0">
                    <a:moveTo>
                      <a:pt x="1041" y="0"/>
                    </a:moveTo>
                    <a:cubicBezTo>
                      <a:pt x="792" y="0"/>
                      <a:pt x="534" y="81"/>
                      <a:pt x="319" y="323"/>
                    </a:cubicBezTo>
                    <a:cubicBezTo>
                      <a:pt x="0" y="673"/>
                      <a:pt x="559" y="832"/>
                      <a:pt x="1136" y="832"/>
                    </a:cubicBezTo>
                    <a:cubicBezTo>
                      <a:pt x="1756" y="832"/>
                      <a:pt x="2398" y="649"/>
                      <a:pt x="1997" y="323"/>
                    </a:cubicBezTo>
                    <a:cubicBezTo>
                      <a:pt x="1997" y="323"/>
                      <a:pt x="1538" y="0"/>
                      <a:pt x="1041" y="0"/>
                    </a:cubicBezTo>
                    <a:close/>
                  </a:path>
                </a:pathLst>
              </a:custGeom>
              <a:solidFill>
                <a:srgbClr val="222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5730550" y="1440425"/>
                <a:ext cx="65700" cy="445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83" extrusionOk="0">
                    <a:moveTo>
                      <a:pt x="302" y="0"/>
                    </a:moveTo>
                    <a:cubicBezTo>
                      <a:pt x="275" y="0"/>
                      <a:pt x="248" y="17"/>
                      <a:pt x="217" y="57"/>
                    </a:cubicBezTo>
                    <a:cubicBezTo>
                      <a:pt x="0" y="332"/>
                      <a:pt x="339" y="1782"/>
                      <a:pt x="1235" y="1782"/>
                    </a:cubicBezTo>
                    <a:cubicBezTo>
                      <a:pt x="1339" y="1782"/>
                      <a:pt x="1452" y="1763"/>
                      <a:pt x="1572" y="1719"/>
                    </a:cubicBezTo>
                    <a:cubicBezTo>
                      <a:pt x="2627" y="1332"/>
                      <a:pt x="2532" y="28"/>
                      <a:pt x="2232" y="28"/>
                    </a:cubicBezTo>
                    <a:cubicBezTo>
                      <a:pt x="2207" y="28"/>
                      <a:pt x="2180" y="37"/>
                      <a:pt x="2152" y="57"/>
                    </a:cubicBezTo>
                    <a:cubicBezTo>
                      <a:pt x="2152" y="57"/>
                      <a:pt x="1862" y="831"/>
                      <a:pt x="1294" y="831"/>
                    </a:cubicBezTo>
                    <a:cubicBezTo>
                      <a:pt x="1249" y="831"/>
                      <a:pt x="1201" y="826"/>
                      <a:pt x="1152" y="815"/>
                    </a:cubicBezTo>
                    <a:cubicBezTo>
                      <a:pt x="595" y="690"/>
                      <a:pt x="471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5887950" y="1364825"/>
                <a:ext cx="7102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730" extrusionOk="0">
                    <a:moveTo>
                      <a:pt x="1418" y="0"/>
                    </a:moveTo>
                    <a:cubicBezTo>
                      <a:pt x="807" y="0"/>
                      <a:pt x="621" y="935"/>
                      <a:pt x="502" y="1081"/>
                    </a:cubicBezTo>
                    <a:cubicBezTo>
                      <a:pt x="1" y="1692"/>
                      <a:pt x="47" y="2729"/>
                      <a:pt x="878" y="2729"/>
                    </a:cubicBezTo>
                    <a:cubicBezTo>
                      <a:pt x="902" y="2729"/>
                      <a:pt x="928" y="2728"/>
                      <a:pt x="953" y="2726"/>
                    </a:cubicBezTo>
                    <a:cubicBezTo>
                      <a:pt x="1873" y="2662"/>
                      <a:pt x="2841" y="710"/>
                      <a:pt x="1873" y="146"/>
                    </a:cubicBezTo>
                    <a:cubicBezTo>
                      <a:pt x="1700" y="43"/>
                      <a:pt x="1549" y="0"/>
                      <a:pt x="1418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5735375" y="1167850"/>
                <a:ext cx="1915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608" extrusionOk="0">
                    <a:moveTo>
                      <a:pt x="7619" y="5185"/>
                    </a:moveTo>
                    <a:cubicBezTo>
                      <a:pt x="7644" y="5222"/>
                      <a:pt x="7657" y="5236"/>
                      <a:pt x="7659" y="5236"/>
                    </a:cubicBezTo>
                    <a:cubicBezTo>
                      <a:pt x="7662" y="5236"/>
                      <a:pt x="7648" y="5214"/>
                      <a:pt x="7619" y="5185"/>
                    </a:cubicBezTo>
                    <a:close/>
                    <a:moveTo>
                      <a:pt x="3026" y="0"/>
                    </a:moveTo>
                    <a:cubicBezTo>
                      <a:pt x="2740" y="0"/>
                      <a:pt x="2444" y="49"/>
                      <a:pt x="2137" y="153"/>
                    </a:cubicBezTo>
                    <a:cubicBezTo>
                      <a:pt x="2136" y="146"/>
                      <a:pt x="2129" y="142"/>
                      <a:pt x="2116" y="142"/>
                    </a:cubicBezTo>
                    <a:cubicBezTo>
                      <a:pt x="1896" y="142"/>
                      <a:pt x="1" y="1229"/>
                      <a:pt x="1024" y="3718"/>
                    </a:cubicBezTo>
                    <a:cubicBezTo>
                      <a:pt x="1515" y="4887"/>
                      <a:pt x="3982" y="5607"/>
                      <a:pt x="5603" y="5607"/>
                    </a:cubicBezTo>
                    <a:cubicBezTo>
                      <a:pt x="6218" y="5607"/>
                      <a:pt x="6710" y="5504"/>
                      <a:pt x="6927" y="5282"/>
                    </a:cubicBezTo>
                    <a:cubicBezTo>
                      <a:pt x="7087" y="5119"/>
                      <a:pt x="7228" y="5067"/>
                      <a:pt x="7342" y="5067"/>
                    </a:cubicBezTo>
                    <a:cubicBezTo>
                      <a:pt x="7473" y="5067"/>
                      <a:pt x="7569" y="5136"/>
                      <a:pt x="7619" y="5185"/>
                    </a:cubicBezTo>
                    <a:lnTo>
                      <a:pt x="7619" y="5185"/>
                    </a:lnTo>
                    <a:cubicBezTo>
                      <a:pt x="7542" y="5071"/>
                      <a:pt x="7348" y="4736"/>
                      <a:pt x="7008" y="3927"/>
                    </a:cubicBezTo>
                    <a:cubicBezTo>
                      <a:pt x="6120" y="1833"/>
                      <a:pt x="4779" y="0"/>
                      <a:pt x="3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5882950" y="1288125"/>
                <a:ext cx="493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4826" extrusionOk="0">
                    <a:moveTo>
                      <a:pt x="205" y="1"/>
                    </a:moveTo>
                    <a:cubicBezTo>
                      <a:pt x="93" y="1"/>
                      <a:pt x="24" y="36"/>
                      <a:pt x="24" y="36"/>
                    </a:cubicBezTo>
                    <a:cubicBezTo>
                      <a:pt x="24" y="36"/>
                      <a:pt x="541" y="1875"/>
                      <a:pt x="24" y="4649"/>
                    </a:cubicBezTo>
                    <a:cubicBezTo>
                      <a:pt x="0" y="4770"/>
                      <a:pt x="41" y="4826"/>
                      <a:pt x="122" y="4826"/>
                    </a:cubicBezTo>
                    <a:cubicBezTo>
                      <a:pt x="531" y="4826"/>
                      <a:pt x="1971" y="3416"/>
                      <a:pt x="1460" y="1681"/>
                    </a:cubicBezTo>
                    <a:cubicBezTo>
                      <a:pt x="1024" y="213"/>
                      <a:pt x="482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5720225" y="1520475"/>
                <a:ext cx="10930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1641" extrusionOk="0">
                    <a:moveTo>
                      <a:pt x="1" y="1"/>
                    </a:moveTo>
                    <a:cubicBezTo>
                      <a:pt x="1" y="1"/>
                      <a:pt x="340" y="1640"/>
                      <a:pt x="1910" y="1640"/>
                    </a:cubicBezTo>
                    <a:cubicBezTo>
                      <a:pt x="1981" y="1640"/>
                      <a:pt x="2054" y="1637"/>
                      <a:pt x="2130" y="1630"/>
                    </a:cubicBezTo>
                    <a:cubicBezTo>
                      <a:pt x="3888" y="1452"/>
                      <a:pt x="4372" y="243"/>
                      <a:pt x="4372" y="243"/>
                    </a:cubicBezTo>
                    <a:lnTo>
                      <a:pt x="4372" y="243"/>
                    </a:lnTo>
                    <a:cubicBezTo>
                      <a:pt x="3703" y="652"/>
                      <a:pt x="3045" y="795"/>
                      <a:pt x="2449" y="795"/>
                    </a:cubicBezTo>
                    <a:cubicBezTo>
                      <a:pt x="1049" y="79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A3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5642400" y="1318700"/>
                <a:ext cx="119375" cy="102200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4088" extrusionOk="0">
                    <a:moveTo>
                      <a:pt x="2726" y="410"/>
                    </a:moveTo>
                    <a:cubicBezTo>
                      <a:pt x="3630" y="410"/>
                      <a:pt x="4356" y="1152"/>
                      <a:pt x="4372" y="2055"/>
                    </a:cubicBezTo>
                    <a:cubicBezTo>
                      <a:pt x="4361" y="3039"/>
                      <a:pt x="3549" y="3697"/>
                      <a:pt x="2706" y="3697"/>
                    </a:cubicBezTo>
                    <a:cubicBezTo>
                      <a:pt x="2305" y="3697"/>
                      <a:pt x="1897" y="3549"/>
                      <a:pt x="1565" y="3216"/>
                    </a:cubicBezTo>
                    <a:cubicBezTo>
                      <a:pt x="533" y="2168"/>
                      <a:pt x="1259" y="410"/>
                      <a:pt x="2726" y="410"/>
                    </a:cubicBezTo>
                    <a:close/>
                    <a:moveTo>
                      <a:pt x="2703" y="0"/>
                    </a:moveTo>
                    <a:cubicBezTo>
                      <a:pt x="2202" y="0"/>
                      <a:pt x="1691" y="187"/>
                      <a:pt x="1275" y="603"/>
                    </a:cubicBezTo>
                    <a:cubicBezTo>
                      <a:pt x="0" y="1894"/>
                      <a:pt x="904" y="4087"/>
                      <a:pt x="2726" y="4087"/>
                    </a:cubicBezTo>
                    <a:cubicBezTo>
                      <a:pt x="3856" y="4087"/>
                      <a:pt x="4759" y="3184"/>
                      <a:pt x="4775" y="2055"/>
                    </a:cubicBezTo>
                    <a:cubicBezTo>
                      <a:pt x="4764" y="821"/>
                      <a:pt x="3754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5771450" y="1330800"/>
                <a:ext cx="119375" cy="102200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4088" extrusionOk="0">
                    <a:moveTo>
                      <a:pt x="2726" y="410"/>
                    </a:moveTo>
                    <a:cubicBezTo>
                      <a:pt x="3629" y="410"/>
                      <a:pt x="4371" y="1136"/>
                      <a:pt x="4371" y="2055"/>
                    </a:cubicBezTo>
                    <a:cubicBezTo>
                      <a:pt x="4371" y="3036"/>
                      <a:pt x="3562" y="3685"/>
                      <a:pt x="2718" y="3685"/>
                    </a:cubicBezTo>
                    <a:cubicBezTo>
                      <a:pt x="2313" y="3685"/>
                      <a:pt x="1900" y="3535"/>
                      <a:pt x="1565" y="3200"/>
                    </a:cubicBezTo>
                    <a:cubicBezTo>
                      <a:pt x="532" y="2168"/>
                      <a:pt x="1258" y="410"/>
                      <a:pt x="2726" y="410"/>
                    </a:cubicBezTo>
                    <a:close/>
                    <a:moveTo>
                      <a:pt x="2711" y="0"/>
                    </a:moveTo>
                    <a:cubicBezTo>
                      <a:pt x="2211" y="0"/>
                      <a:pt x="1702" y="187"/>
                      <a:pt x="1291" y="603"/>
                    </a:cubicBezTo>
                    <a:cubicBezTo>
                      <a:pt x="0" y="1894"/>
                      <a:pt x="903" y="4087"/>
                      <a:pt x="2726" y="4087"/>
                    </a:cubicBezTo>
                    <a:cubicBezTo>
                      <a:pt x="3855" y="4087"/>
                      <a:pt x="4775" y="3184"/>
                      <a:pt x="4775" y="2055"/>
                    </a:cubicBezTo>
                    <a:cubicBezTo>
                      <a:pt x="4775" y="821"/>
                      <a:pt x="3761" y="0"/>
                      <a:pt x="27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5755300" y="1363350"/>
                <a:ext cx="415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608" extrusionOk="0">
                    <a:moveTo>
                      <a:pt x="685" y="0"/>
                    </a:moveTo>
                    <a:cubicBezTo>
                      <a:pt x="325" y="0"/>
                      <a:pt x="26" y="75"/>
                      <a:pt x="1" y="75"/>
                    </a:cubicBezTo>
                    <a:lnTo>
                      <a:pt x="98" y="463"/>
                    </a:lnTo>
                    <a:cubicBezTo>
                      <a:pt x="213" y="440"/>
                      <a:pt x="435" y="402"/>
                      <a:pt x="673" y="402"/>
                    </a:cubicBezTo>
                    <a:cubicBezTo>
                      <a:pt x="935" y="402"/>
                      <a:pt x="1218" y="447"/>
                      <a:pt x="1404" y="608"/>
                    </a:cubicBezTo>
                    <a:lnTo>
                      <a:pt x="1662" y="301"/>
                    </a:lnTo>
                    <a:cubicBezTo>
                      <a:pt x="1393" y="63"/>
                      <a:pt x="1014" y="0"/>
                      <a:pt x="6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5883550" y="1360375"/>
                <a:ext cx="4075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066" extrusionOk="0">
                    <a:moveTo>
                      <a:pt x="1452" y="1"/>
                    </a:moveTo>
                    <a:lnTo>
                      <a:pt x="0" y="695"/>
                    </a:lnTo>
                    <a:lnTo>
                      <a:pt x="178" y="1066"/>
                    </a:lnTo>
                    <a:lnTo>
                      <a:pt x="1630" y="372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5273350" y="1659600"/>
                <a:ext cx="885250" cy="548650"/>
              </a:xfrm>
              <a:custGeom>
                <a:avLst/>
                <a:gdLst/>
                <a:ahLst/>
                <a:cxnLst/>
                <a:rect l="l" t="t" r="r" b="b"/>
                <a:pathLst>
                  <a:path w="35410" h="21946" extrusionOk="0">
                    <a:moveTo>
                      <a:pt x="15521" y="1"/>
                    </a:moveTo>
                    <a:cubicBezTo>
                      <a:pt x="8826" y="1"/>
                      <a:pt x="5084" y="2243"/>
                      <a:pt x="4149" y="4324"/>
                    </a:cubicBezTo>
                    <a:cubicBezTo>
                      <a:pt x="1" y="13625"/>
                      <a:pt x="1864" y="21505"/>
                      <a:pt x="4075" y="21505"/>
                    </a:cubicBezTo>
                    <a:cubicBezTo>
                      <a:pt x="4099" y="21505"/>
                      <a:pt x="4124" y="21504"/>
                      <a:pt x="4149" y="21502"/>
                    </a:cubicBezTo>
                    <a:cubicBezTo>
                      <a:pt x="4301" y="21490"/>
                      <a:pt x="4555" y="21485"/>
                      <a:pt x="4897" y="21485"/>
                    </a:cubicBezTo>
                    <a:cubicBezTo>
                      <a:pt x="8050" y="21485"/>
                      <a:pt x="18676" y="21946"/>
                      <a:pt x="25803" y="21946"/>
                    </a:cubicBezTo>
                    <a:cubicBezTo>
                      <a:pt x="29305" y="21946"/>
                      <a:pt x="31963" y="21834"/>
                      <a:pt x="32474" y="21502"/>
                    </a:cubicBezTo>
                    <a:cubicBezTo>
                      <a:pt x="34135" y="20422"/>
                      <a:pt x="35409" y="6808"/>
                      <a:pt x="35248" y="5098"/>
                    </a:cubicBezTo>
                    <a:cubicBezTo>
                      <a:pt x="35103" y="3404"/>
                      <a:pt x="28280" y="1469"/>
                      <a:pt x="24005" y="533"/>
                    </a:cubicBezTo>
                    <a:cubicBezTo>
                      <a:pt x="24005" y="533"/>
                      <a:pt x="19086" y="5327"/>
                      <a:pt x="16859" y="5327"/>
                    </a:cubicBezTo>
                    <a:cubicBezTo>
                      <a:pt x="16826" y="5327"/>
                      <a:pt x="16794" y="5326"/>
                      <a:pt x="16763" y="5324"/>
                    </a:cubicBezTo>
                    <a:cubicBezTo>
                      <a:pt x="14585" y="5179"/>
                      <a:pt x="15521" y="1"/>
                      <a:pt x="15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5286325" y="2162075"/>
                <a:ext cx="870650" cy="529900"/>
              </a:xfrm>
              <a:custGeom>
                <a:avLst/>
                <a:gdLst/>
                <a:ahLst/>
                <a:cxnLst/>
                <a:rect l="l" t="t" r="r" b="b"/>
                <a:pathLst>
                  <a:path w="34826" h="21196" extrusionOk="0">
                    <a:moveTo>
                      <a:pt x="22909" y="0"/>
                    </a:moveTo>
                    <a:cubicBezTo>
                      <a:pt x="14678" y="0"/>
                      <a:pt x="3816" y="295"/>
                      <a:pt x="2839" y="468"/>
                    </a:cubicBezTo>
                    <a:cubicBezTo>
                      <a:pt x="1291" y="742"/>
                      <a:pt x="0" y="21195"/>
                      <a:pt x="0" y="21195"/>
                    </a:cubicBezTo>
                    <a:lnTo>
                      <a:pt x="34826" y="21195"/>
                    </a:lnTo>
                    <a:cubicBezTo>
                      <a:pt x="34826" y="21195"/>
                      <a:pt x="33519" y="1162"/>
                      <a:pt x="32148" y="387"/>
                    </a:cubicBezTo>
                    <a:cubicBezTo>
                      <a:pt x="31648" y="101"/>
                      <a:pt x="27730" y="0"/>
                      <a:pt x="229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5508525" y="1777350"/>
                <a:ext cx="241175" cy="247250"/>
              </a:xfrm>
              <a:custGeom>
                <a:avLst/>
                <a:gdLst/>
                <a:ahLst/>
                <a:cxnLst/>
                <a:rect l="l" t="t" r="r" b="b"/>
                <a:pathLst>
                  <a:path w="9647" h="9890" extrusionOk="0">
                    <a:moveTo>
                      <a:pt x="6237" y="1"/>
                    </a:moveTo>
                    <a:cubicBezTo>
                      <a:pt x="4973" y="1"/>
                      <a:pt x="1177" y="5165"/>
                      <a:pt x="597" y="6905"/>
                    </a:cubicBezTo>
                    <a:cubicBezTo>
                      <a:pt x="0" y="8663"/>
                      <a:pt x="2113" y="8905"/>
                      <a:pt x="3162" y="9356"/>
                    </a:cubicBezTo>
                    <a:cubicBezTo>
                      <a:pt x="3190" y="9369"/>
                      <a:pt x="3218" y="9375"/>
                      <a:pt x="3247" y="9375"/>
                    </a:cubicBezTo>
                    <a:cubicBezTo>
                      <a:pt x="4298" y="9375"/>
                      <a:pt x="5871" y="1292"/>
                      <a:pt x="5872" y="1291"/>
                    </a:cubicBezTo>
                    <a:lnTo>
                      <a:pt x="5872" y="1291"/>
                    </a:lnTo>
                    <a:cubicBezTo>
                      <a:pt x="5872" y="1292"/>
                      <a:pt x="5597" y="7131"/>
                      <a:pt x="5872" y="9001"/>
                    </a:cubicBezTo>
                    <a:cubicBezTo>
                      <a:pt x="5963" y="9667"/>
                      <a:pt x="6326" y="9890"/>
                      <a:pt x="6781" y="9890"/>
                    </a:cubicBezTo>
                    <a:cubicBezTo>
                      <a:pt x="7606" y="9890"/>
                      <a:pt x="8734" y="9157"/>
                      <a:pt x="9098" y="9001"/>
                    </a:cubicBezTo>
                    <a:cubicBezTo>
                      <a:pt x="9646" y="8776"/>
                      <a:pt x="8081" y="2936"/>
                      <a:pt x="8081" y="2936"/>
                    </a:cubicBezTo>
                    <a:cubicBezTo>
                      <a:pt x="8081" y="2936"/>
                      <a:pt x="7485" y="17"/>
                      <a:pt x="6243" y="1"/>
                    </a:cubicBezTo>
                    <a:cubicBezTo>
                      <a:pt x="6241" y="1"/>
                      <a:pt x="6239" y="1"/>
                      <a:pt x="6237" y="1"/>
                    </a:cubicBez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5"/>
              <p:cNvSpPr/>
              <p:nvPr/>
            </p:nvSpPr>
            <p:spPr>
              <a:xfrm>
                <a:off x="5873475" y="1672900"/>
                <a:ext cx="580700" cy="743725"/>
              </a:xfrm>
              <a:custGeom>
                <a:avLst/>
                <a:gdLst/>
                <a:ahLst/>
                <a:cxnLst/>
                <a:rect l="l" t="t" r="r" b="b"/>
                <a:pathLst>
                  <a:path w="23228" h="29749" extrusionOk="0">
                    <a:moveTo>
                      <a:pt x="0" y="1"/>
                    </a:moveTo>
                    <a:cubicBezTo>
                      <a:pt x="0" y="1"/>
                      <a:pt x="3791" y="17325"/>
                      <a:pt x="4597" y="19745"/>
                    </a:cubicBezTo>
                    <a:cubicBezTo>
                      <a:pt x="7517" y="28697"/>
                      <a:pt x="13259" y="29552"/>
                      <a:pt x="13259" y="29552"/>
                    </a:cubicBezTo>
                    <a:cubicBezTo>
                      <a:pt x="13259" y="29552"/>
                      <a:pt x="14111" y="29749"/>
                      <a:pt x="15302" y="29749"/>
                    </a:cubicBezTo>
                    <a:cubicBezTo>
                      <a:pt x="17567" y="29749"/>
                      <a:pt x="21060" y="29035"/>
                      <a:pt x="22244" y="24890"/>
                    </a:cubicBezTo>
                    <a:cubicBezTo>
                      <a:pt x="23228" y="21471"/>
                      <a:pt x="16582" y="5985"/>
                      <a:pt x="11162" y="3066"/>
                    </a:cubicBezTo>
                    <a:cubicBezTo>
                      <a:pt x="8388" y="156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>
                <a:off x="5922675" y="1423700"/>
                <a:ext cx="260925" cy="534350"/>
              </a:xfrm>
              <a:custGeom>
                <a:avLst/>
                <a:gdLst/>
                <a:ahLst/>
                <a:cxnLst/>
                <a:rect l="l" t="t" r="r" b="b"/>
                <a:pathLst>
                  <a:path w="10437" h="21374" extrusionOk="0">
                    <a:moveTo>
                      <a:pt x="8630" y="0"/>
                    </a:moveTo>
                    <a:lnTo>
                      <a:pt x="0" y="20615"/>
                    </a:lnTo>
                    <a:lnTo>
                      <a:pt x="1790" y="21373"/>
                    </a:lnTo>
                    <a:lnTo>
                      <a:pt x="10436" y="742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rgbClr val="094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5900475" y="1775300"/>
                <a:ext cx="211350" cy="196875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7875" extrusionOk="0">
                    <a:moveTo>
                      <a:pt x="3563" y="0"/>
                    </a:moveTo>
                    <a:cubicBezTo>
                      <a:pt x="3121" y="0"/>
                      <a:pt x="2675" y="143"/>
                      <a:pt x="2211" y="470"/>
                    </a:cubicBezTo>
                    <a:cubicBezTo>
                      <a:pt x="775" y="1486"/>
                      <a:pt x="1" y="3777"/>
                      <a:pt x="291" y="4309"/>
                    </a:cubicBezTo>
                    <a:cubicBezTo>
                      <a:pt x="517" y="4712"/>
                      <a:pt x="2162" y="5309"/>
                      <a:pt x="3469" y="5696"/>
                    </a:cubicBezTo>
                    <a:cubicBezTo>
                      <a:pt x="4517" y="6003"/>
                      <a:pt x="4517" y="7874"/>
                      <a:pt x="4517" y="7874"/>
                    </a:cubicBezTo>
                    <a:cubicBezTo>
                      <a:pt x="4525" y="7874"/>
                      <a:pt x="4533" y="7874"/>
                      <a:pt x="4541" y="7874"/>
                    </a:cubicBezTo>
                    <a:cubicBezTo>
                      <a:pt x="5043" y="7874"/>
                      <a:pt x="6323" y="6909"/>
                      <a:pt x="7276" y="6132"/>
                    </a:cubicBezTo>
                    <a:cubicBezTo>
                      <a:pt x="7985" y="5551"/>
                      <a:pt x="8453" y="4712"/>
                      <a:pt x="7937" y="3938"/>
                    </a:cubicBezTo>
                    <a:cubicBezTo>
                      <a:pt x="7501" y="3293"/>
                      <a:pt x="7066" y="2002"/>
                      <a:pt x="6372" y="1438"/>
                    </a:cubicBezTo>
                    <a:cubicBezTo>
                      <a:pt x="5363" y="602"/>
                      <a:pt x="4471" y="0"/>
                      <a:pt x="3563" y="0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6150500" y="1874550"/>
                <a:ext cx="215775" cy="291975"/>
              </a:xfrm>
              <a:custGeom>
                <a:avLst/>
                <a:gdLst/>
                <a:ahLst/>
                <a:cxnLst/>
                <a:rect l="l" t="t" r="r" b="b"/>
                <a:pathLst>
                  <a:path w="8631" h="11679" extrusionOk="0">
                    <a:moveTo>
                      <a:pt x="1" y="0"/>
                    </a:moveTo>
                    <a:cubicBezTo>
                      <a:pt x="3082" y="3742"/>
                      <a:pt x="5953" y="7646"/>
                      <a:pt x="8630" y="11679"/>
                    </a:cubicBezTo>
                    <a:cubicBezTo>
                      <a:pt x="8630" y="11679"/>
                      <a:pt x="5695" y="3323"/>
                      <a:pt x="1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5701600" y="1983200"/>
                <a:ext cx="281575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1263" h="6808" extrusionOk="0">
                    <a:moveTo>
                      <a:pt x="10484" y="1"/>
                    </a:moveTo>
                    <a:cubicBezTo>
                      <a:pt x="9211" y="1"/>
                      <a:pt x="3912" y="4712"/>
                      <a:pt x="1310" y="5978"/>
                    </a:cubicBezTo>
                    <a:cubicBezTo>
                      <a:pt x="1" y="6617"/>
                      <a:pt x="4107" y="6808"/>
                      <a:pt x="7448" y="6808"/>
                    </a:cubicBezTo>
                    <a:cubicBezTo>
                      <a:pt x="9334" y="6808"/>
                      <a:pt x="10977" y="6747"/>
                      <a:pt x="11263" y="6671"/>
                    </a:cubicBezTo>
                    <a:cubicBezTo>
                      <a:pt x="11263" y="6671"/>
                      <a:pt x="10698" y="2106"/>
                      <a:pt x="10763" y="332"/>
                    </a:cubicBezTo>
                    <a:cubicBezTo>
                      <a:pt x="10771" y="103"/>
                      <a:pt x="10671" y="1"/>
                      <a:pt x="10484" y="1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5864600" y="1480525"/>
                <a:ext cx="722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959" extrusionOk="0">
                    <a:moveTo>
                      <a:pt x="2636" y="0"/>
                    </a:moveTo>
                    <a:cubicBezTo>
                      <a:pt x="2625" y="0"/>
                      <a:pt x="2612" y="6"/>
                      <a:pt x="2597" y="18"/>
                    </a:cubicBezTo>
                    <a:cubicBezTo>
                      <a:pt x="2226" y="292"/>
                      <a:pt x="0" y="1179"/>
                      <a:pt x="0" y="1179"/>
                    </a:cubicBezTo>
                    <a:lnTo>
                      <a:pt x="0" y="2954"/>
                    </a:lnTo>
                    <a:cubicBezTo>
                      <a:pt x="49" y="2957"/>
                      <a:pt x="96" y="2958"/>
                      <a:pt x="143" y="2958"/>
                    </a:cubicBezTo>
                    <a:cubicBezTo>
                      <a:pt x="2226" y="2958"/>
                      <a:pt x="2889" y="0"/>
                      <a:pt x="2636" y="0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296000" y="1865675"/>
                <a:ext cx="77850" cy="229475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9179" extrusionOk="0">
                    <a:moveTo>
                      <a:pt x="3114" y="0"/>
                    </a:moveTo>
                    <a:lnTo>
                      <a:pt x="3114" y="0"/>
                    </a:lnTo>
                    <a:cubicBezTo>
                      <a:pt x="3113" y="1"/>
                      <a:pt x="0" y="4678"/>
                      <a:pt x="339" y="9178"/>
                    </a:cubicBezTo>
                    <a:lnTo>
                      <a:pt x="2339" y="8662"/>
                    </a:lnTo>
                    <a:cubicBezTo>
                      <a:pt x="2339" y="8662"/>
                      <a:pt x="2339" y="2307"/>
                      <a:pt x="3114" y="0"/>
                    </a:cubicBezTo>
                    <a:close/>
                  </a:path>
                </a:pathLst>
              </a:custGeom>
              <a:solidFill>
                <a:srgbClr val="ED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119375" y="2018850"/>
                <a:ext cx="521425" cy="569900"/>
              </a:xfrm>
              <a:custGeom>
                <a:avLst/>
                <a:gdLst/>
                <a:ahLst/>
                <a:cxnLst/>
                <a:rect l="l" t="t" r="r" b="b"/>
                <a:pathLst>
                  <a:path w="20857" h="22796" extrusionOk="0">
                    <a:moveTo>
                      <a:pt x="17019" y="1"/>
                    </a:moveTo>
                    <a:cubicBezTo>
                      <a:pt x="14755" y="1"/>
                      <a:pt x="0" y="3471"/>
                      <a:pt x="0" y="3471"/>
                    </a:cubicBezTo>
                    <a:lnTo>
                      <a:pt x="2904" y="22795"/>
                    </a:lnTo>
                    <a:lnTo>
                      <a:pt x="20857" y="18827"/>
                    </a:lnTo>
                    <a:cubicBezTo>
                      <a:pt x="20857" y="18827"/>
                      <a:pt x="17470" y="713"/>
                      <a:pt x="17308" y="67"/>
                    </a:cubicBezTo>
                    <a:cubicBezTo>
                      <a:pt x="17297" y="22"/>
                      <a:pt x="17196" y="1"/>
                      <a:pt x="1701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100825" y="2044725"/>
                <a:ext cx="180275" cy="5440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21761" extrusionOk="0">
                    <a:moveTo>
                      <a:pt x="4001" y="0"/>
                    </a:moveTo>
                    <a:lnTo>
                      <a:pt x="0" y="2871"/>
                    </a:lnTo>
                    <a:lnTo>
                      <a:pt x="2791" y="21760"/>
                    </a:lnTo>
                    <a:lnTo>
                      <a:pt x="7211" y="20986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5073000" y="1972125"/>
                <a:ext cx="493600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9744" h="7866" extrusionOk="0">
                    <a:moveTo>
                      <a:pt x="18905" y="1"/>
                    </a:moveTo>
                    <a:cubicBezTo>
                      <a:pt x="18905" y="1"/>
                      <a:pt x="6565" y="2001"/>
                      <a:pt x="3291" y="2904"/>
                    </a:cubicBezTo>
                    <a:cubicBezTo>
                      <a:pt x="0" y="3791"/>
                      <a:pt x="871" y="7082"/>
                      <a:pt x="1855" y="7776"/>
                    </a:cubicBezTo>
                    <a:cubicBezTo>
                      <a:pt x="1943" y="7837"/>
                      <a:pt x="2157" y="7865"/>
                      <a:pt x="2473" y="7865"/>
                    </a:cubicBezTo>
                    <a:cubicBezTo>
                      <a:pt x="5715" y="7865"/>
                      <a:pt x="19744" y="4920"/>
                      <a:pt x="19744" y="4920"/>
                    </a:cubicBezTo>
                    <a:lnTo>
                      <a:pt x="18905" y="1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5107675" y="1997525"/>
                <a:ext cx="455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8212" h="6127" extrusionOk="0">
                    <a:moveTo>
                      <a:pt x="17696" y="1"/>
                    </a:moveTo>
                    <a:cubicBezTo>
                      <a:pt x="17696" y="1"/>
                      <a:pt x="5372" y="1856"/>
                      <a:pt x="2694" y="2582"/>
                    </a:cubicBezTo>
                    <a:cubicBezTo>
                      <a:pt x="1" y="3308"/>
                      <a:pt x="565" y="5501"/>
                      <a:pt x="1355" y="6066"/>
                    </a:cubicBezTo>
                    <a:cubicBezTo>
                      <a:pt x="1415" y="6107"/>
                      <a:pt x="1556" y="6127"/>
                      <a:pt x="1767" y="6127"/>
                    </a:cubicBezTo>
                    <a:cubicBezTo>
                      <a:pt x="4431" y="6127"/>
                      <a:pt x="18212" y="3066"/>
                      <a:pt x="18212" y="3066"/>
                    </a:cubicBezTo>
                    <a:lnTo>
                      <a:pt x="176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5090750" y="2276350"/>
                <a:ext cx="25385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10154" h="8587" extrusionOk="0">
                    <a:moveTo>
                      <a:pt x="5999" y="1"/>
                    </a:moveTo>
                    <a:cubicBezTo>
                      <a:pt x="4548" y="1"/>
                      <a:pt x="1591" y="1495"/>
                      <a:pt x="903" y="2881"/>
                    </a:cubicBezTo>
                    <a:cubicBezTo>
                      <a:pt x="0" y="4720"/>
                      <a:pt x="613" y="8285"/>
                      <a:pt x="3033" y="8527"/>
                    </a:cubicBezTo>
                    <a:cubicBezTo>
                      <a:pt x="3431" y="8567"/>
                      <a:pt x="3828" y="8587"/>
                      <a:pt x="4220" y="8587"/>
                    </a:cubicBezTo>
                    <a:cubicBezTo>
                      <a:pt x="6228" y="8587"/>
                      <a:pt x="8096" y="8058"/>
                      <a:pt x="9162" y="6898"/>
                    </a:cubicBezTo>
                    <a:cubicBezTo>
                      <a:pt x="9645" y="6372"/>
                      <a:pt x="9058" y="6187"/>
                      <a:pt x="8092" y="6187"/>
                    </a:cubicBezTo>
                    <a:cubicBezTo>
                      <a:pt x="7387" y="6187"/>
                      <a:pt x="6480" y="6286"/>
                      <a:pt x="5641" y="6422"/>
                    </a:cubicBezTo>
                    <a:lnTo>
                      <a:pt x="5641" y="6422"/>
                    </a:lnTo>
                    <a:cubicBezTo>
                      <a:pt x="7651" y="5754"/>
                      <a:pt x="10154" y="4716"/>
                      <a:pt x="9791" y="4075"/>
                    </a:cubicBezTo>
                    <a:cubicBezTo>
                      <a:pt x="9664" y="3841"/>
                      <a:pt x="9304" y="3748"/>
                      <a:pt x="8813" y="3748"/>
                    </a:cubicBezTo>
                    <a:cubicBezTo>
                      <a:pt x="8123" y="3748"/>
                      <a:pt x="7173" y="3932"/>
                      <a:pt x="6248" y="4163"/>
                    </a:cubicBezTo>
                    <a:lnTo>
                      <a:pt x="6248" y="4163"/>
                    </a:lnTo>
                    <a:cubicBezTo>
                      <a:pt x="7990" y="3564"/>
                      <a:pt x="9739" y="2804"/>
                      <a:pt x="9340" y="2268"/>
                    </a:cubicBezTo>
                    <a:cubicBezTo>
                      <a:pt x="9089" y="1926"/>
                      <a:pt x="8674" y="1791"/>
                      <a:pt x="8175" y="1791"/>
                    </a:cubicBezTo>
                    <a:cubicBezTo>
                      <a:pt x="6297" y="1791"/>
                      <a:pt x="3226" y="3704"/>
                      <a:pt x="3226" y="3704"/>
                    </a:cubicBezTo>
                    <a:cubicBezTo>
                      <a:pt x="3226" y="3704"/>
                      <a:pt x="6791" y="817"/>
                      <a:pt x="6807" y="575"/>
                    </a:cubicBezTo>
                    <a:cubicBezTo>
                      <a:pt x="6807" y="171"/>
                      <a:pt x="6489" y="1"/>
                      <a:pt x="5999" y="1"/>
                    </a:cubicBezTo>
                    <a:close/>
                  </a:path>
                </a:pathLst>
              </a:custGeom>
              <a:solidFill>
                <a:srgbClr val="F3A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5221800" y="2279850"/>
                <a:ext cx="335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77" extrusionOk="0">
                    <a:moveTo>
                      <a:pt x="756" y="1"/>
                    </a:moveTo>
                    <a:cubicBezTo>
                      <a:pt x="385" y="1"/>
                      <a:pt x="0" y="370"/>
                      <a:pt x="0" y="370"/>
                    </a:cubicBezTo>
                    <a:cubicBezTo>
                      <a:pt x="0" y="370"/>
                      <a:pt x="274" y="213"/>
                      <a:pt x="500" y="213"/>
                    </a:cubicBezTo>
                    <a:cubicBezTo>
                      <a:pt x="590" y="213"/>
                      <a:pt x="672" y="237"/>
                      <a:pt x="726" y="306"/>
                    </a:cubicBezTo>
                    <a:cubicBezTo>
                      <a:pt x="920" y="548"/>
                      <a:pt x="146" y="1177"/>
                      <a:pt x="146" y="1177"/>
                    </a:cubicBezTo>
                    <a:cubicBezTo>
                      <a:pt x="146" y="1177"/>
                      <a:pt x="1339" y="483"/>
                      <a:pt x="1210" y="290"/>
                    </a:cubicBezTo>
                    <a:cubicBezTo>
                      <a:pt x="1085" y="75"/>
                      <a:pt x="922" y="1"/>
                      <a:pt x="756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5282700" y="2328800"/>
                <a:ext cx="334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945" extrusionOk="0">
                    <a:moveTo>
                      <a:pt x="731" y="1"/>
                    </a:moveTo>
                    <a:cubicBezTo>
                      <a:pt x="432" y="1"/>
                      <a:pt x="129" y="138"/>
                      <a:pt x="129" y="138"/>
                    </a:cubicBezTo>
                    <a:cubicBezTo>
                      <a:pt x="129" y="138"/>
                      <a:pt x="243" y="117"/>
                      <a:pt x="380" y="117"/>
                    </a:cubicBezTo>
                    <a:cubicBezTo>
                      <a:pt x="556" y="117"/>
                      <a:pt x="768" y="152"/>
                      <a:pt x="823" y="316"/>
                    </a:cubicBezTo>
                    <a:cubicBezTo>
                      <a:pt x="920" y="606"/>
                      <a:pt x="0" y="945"/>
                      <a:pt x="0" y="945"/>
                    </a:cubicBezTo>
                    <a:cubicBezTo>
                      <a:pt x="0" y="945"/>
                      <a:pt x="1339" y="687"/>
                      <a:pt x="1291" y="461"/>
                    </a:cubicBezTo>
                    <a:cubicBezTo>
                      <a:pt x="1231" y="99"/>
                      <a:pt x="983" y="1"/>
                      <a:pt x="731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5289150" y="2373375"/>
                <a:ext cx="4075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211" extrusionOk="0">
                    <a:moveTo>
                      <a:pt x="857" y="1"/>
                    </a:moveTo>
                    <a:cubicBezTo>
                      <a:pt x="446" y="1"/>
                      <a:pt x="0" y="242"/>
                      <a:pt x="0" y="242"/>
                    </a:cubicBezTo>
                    <a:cubicBezTo>
                      <a:pt x="0" y="242"/>
                      <a:pt x="217" y="202"/>
                      <a:pt x="448" y="202"/>
                    </a:cubicBezTo>
                    <a:cubicBezTo>
                      <a:pt x="653" y="202"/>
                      <a:pt x="868" y="234"/>
                      <a:pt x="952" y="355"/>
                    </a:cubicBezTo>
                    <a:cubicBezTo>
                      <a:pt x="1145" y="597"/>
                      <a:pt x="355" y="1210"/>
                      <a:pt x="355" y="1210"/>
                    </a:cubicBezTo>
                    <a:cubicBezTo>
                      <a:pt x="355" y="1210"/>
                      <a:pt x="1629" y="759"/>
                      <a:pt x="1452" y="355"/>
                    </a:cubicBezTo>
                    <a:cubicBezTo>
                      <a:pt x="1332" y="85"/>
                      <a:pt x="1100" y="1"/>
                      <a:pt x="857" y="1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5281075" y="2436275"/>
                <a:ext cx="31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195" extrusionOk="0">
                    <a:moveTo>
                      <a:pt x="882" y="0"/>
                    </a:moveTo>
                    <a:cubicBezTo>
                      <a:pt x="522" y="0"/>
                      <a:pt x="1" y="388"/>
                      <a:pt x="1" y="388"/>
                    </a:cubicBezTo>
                    <a:cubicBezTo>
                      <a:pt x="1" y="388"/>
                      <a:pt x="306" y="261"/>
                      <a:pt x="558" y="261"/>
                    </a:cubicBezTo>
                    <a:cubicBezTo>
                      <a:pt x="676" y="261"/>
                      <a:pt x="783" y="289"/>
                      <a:pt x="839" y="372"/>
                    </a:cubicBezTo>
                    <a:cubicBezTo>
                      <a:pt x="1017" y="614"/>
                      <a:pt x="114" y="1194"/>
                      <a:pt x="114" y="1194"/>
                    </a:cubicBezTo>
                    <a:cubicBezTo>
                      <a:pt x="114" y="1194"/>
                      <a:pt x="1243" y="807"/>
                      <a:pt x="1210" y="340"/>
                    </a:cubicBezTo>
                    <a:cubicBezTo>
                      <a:pt x="1185" y="86"/>
                      <a:pt x="1051" y="0"/>
                      <a:pt x="882" y="0"/>
                    </a:cubicBezTo>
                    <a:close/>
                  </a:path>
                </a:pathLst>
              </a:custGeom>
              <a:solidFill>
                <a:srgbClr val="EF8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yang </a:t>
            </a:r>
            <a:r>
              <a:rPr lang="en-US" dirty="0" err="1"/>
              <a:t>mendukungnya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partisipatif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,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Negara</a:t>
            </a:r>
            <a:endParaRPr lang="en-US" dirty="0"/>
          </a:p>
        </p:txBody>
      </p:sp>
      <p:grpSp>
        <p:nvGrpSpPr>
          <p:cNvPr id="50" name="Google Shape;1454;p36"/>
          <p:cNvGrpSpPr/>
          <p:nvPr/>
        </p:nvGrpSpPr>
        <p:grpSpPr>
          <a:xfrm>
            <a:off x="5213341" y="1392861"/>
            <a:ext cx="2393715" cy="2102954"/>
            <a:chOff x="1088586" y="697207"/>
            <a:chExt cx="2218936" cy="1949405"/>
          </a:xfrm>
        </p:grpSpPr>
        <p:sp>
          <p:nvSpPr>
            <p:cNvPr id="51" name="Google Shape;1455;p36"/>
            <p:cNvSpPr/>
            <p:nvPr/>
          </p:nvSpPr>
          <p:spPr>
            <a:xfrm>
              <a:off x="1264897" y="697207"/>
              <a:ext cx="2042625" cy="1426025"/>
            </a:xfrm>
            <a:custGeom>
              <a:avLst/>
              <a:gdLst/>
              <a:ahLst/>
              <a:cxnLst/>
              <a:rect l="l" t="t" r="r" b="b"/>
              <a:pathLst>
                <a:path w="81705" h="57041" extrusionOk="0">
                  <a:moveTo>
                    <a:pt x="42072" y="0"/>
                  </a:moveTo>
                  <a:cubicBezTo>
                    <a:pt x="34852" y="0"/>
                    <a:pt x="27813" y="3071"/>
                    <a:pt x="23732" y="10913"/>
                  </a:cubicBezTo>
                  <a:cubicBezTo>
                    <a:pt x="16780" y="24269"/>
                    <a:pt x="6214" y="16639"/>
                    <a:pt x="3295" y="31528"/>
                  </a:cubicBezTo>
                  <a:cubicBezTo>
                    <a:pt x="0" y="48386"/>
                    <a:pt x="21443" y="57041"/>
                    <a:pt x="34183" y="57041"/>
                  </a:cubicBezTo>
                  <a:cubicBezTo>
                    <a:pt x="35791" y="57041"/>
                    <a:pt x="37260" y="56903"/>
                    <a:pt x="38523" y="56626"/>
                  </a:cubicBezTo>
                  <a:lnTo>
                    <a:pt x="61945" y="53884"/>
                  </a:lnTo>
                  <a:cubicBezTo>
                    <a:pt x="81704" y="49190"/>
                    <a:pt x="77801" y="32447"/>
                    <a:pt x="70897" y="27382"/>
                  </a:cubicBezTo>
                  <a:cubicBezTo>
                    <a:pt x="63993" y="22333"/>
                    <a:pt x="71058" y="17397"/>
                    <a:pt x="62429" y="8429"/>
                  </a:cubicBezTo>
                  <a:cubicBezTo>
                    <a:pt x="57690" y="3499"/>
                    <a:pt x="49779" y="0"/>
                    <a:pt x="4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56;p36"/>
            <p:cNvSpPr/>
            <p:nvPr/>
          </p:nvSpPr>
          <p:spPr>
            <a:xfrm>
              <a:off x="1620300" y="1850025"/>
              <a:ext cx="1027350" cy="581300"/>
            </a:xfrm>
            <a:custGeom>
              <a:avLst/>
              <a:gdLst/>
              <a:ahLst/>
              <a:cxnLst/>
              <a:rect l="l" t="t" r="r" b="b"/>
              <a:pathLst>
                <a:path w="41094" h="23252" extrusionOk="0">
                  <a:moveTo>
                    <a:pt x="15866" y="1"/>
                  </a:moveTo>
                  <a:cubicBezTo>
                    <a:pt x="10931" y="1"/>
                    <a:pt x="6673" y="621"/>
                    <a:pt x="5001" y="2481"/>
                  </a:cubicBezTo>
                  <a:cubicBezTo>
                    <a:pt x="0" y="8079"/>
                    <a:pt x="3952" y="22080"/>
                    <a:pt x="19179" y="23193"/>
                  </a:cubicBezTo>
                  <a:cubicBezTo>
                    <a:pt x="19723" y="23232"/>
                    <a:pt x="20257" y="23252"/>
                    <a:pt x="20779" y="23252"/>
                  </a:cubicBezTo>
                  <a:cubicBezTo>
                    <a:pt x="34879" y="23252"/>
                    <a:pt x="41094" y="9170"/>
                    <a:pt x="38310" y="2481"/>
                  </a:cubicBezTo>
                  <a:cubicBezTo>
                    <a:pt x="38310" y="2481"/>
                    <a:pt x="25735" y="1"/>
                    <a:pt x="15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57;p36"/>
            <p:cNvSpPr/>
            <p:nvPr/>
          </p:nvSpPr>
          <p:spPr>
            <a:xfrm>
              <a:off x="1991128" y="2191596"/>
              <a:ext cx="818175" cy="410725"/>
            </a:xfrm>
            <a:custGeom>
              <a:avLst/>
              <a:gdLst/>
              <a:ahLst/>
              <a:cxnLst/>
              <a:rect l="l" t="t" r="r" b="b"/>
              <a:pathLst>
                <a:path w="32727" h="16429" extrusionOk="0">
                  <a:moveTo>
                    <a:pt x="12634" y="0"/>
                  </a:moveTo>
                  <a:cubicBezTo>
                    <a:pt x="8708" y="0"/>
                    <a:pt x="5319" y="439"/>
                    <a:pt x="3985" y="1757"/>
                  </a:cubicBezTo>
                  <a:cubicBezTo>
                    <a:pt x="1" y="5709"/>
                    <a:pt x="3146" y="15596"/>
                    <a:pt x="15276" y="16387"/>
                  </a:cubicBezTo>
                  <a:cubicBezTo>
                    <a:pt x="15711" y="16415"/>
                    <a:pt x="16137" y="16429"/>
                    <a:pt x="16554" y="16429"/>
                  </a:cubicBezTo>
                  <a:cubicBezTo>
                    <a:pt x="27769" y="16429"/>
                    <a:pt x="32727" y="6469"/>
                    <a:pt x="30487" y="1757"/>
                  </a:cubicBezTo>
                  <a:cubicBezTo>
                    <a:pt x="30487" y="1757"/>
                    <a:pt x="20486" y="0"/>
                    <a:pt x="12634" y="0"/>
                  </a:cubicBezTo>
                  <a:close/>
                </a:path>
              </a:pathLst>
            </a:custGeom>
            <a:solidFill>
              <a:srgbClr val="F8B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58;p36"/>
            <p:cNvSpPr/>
            <p:nvPr/>
          </p:nvSpPr>
          <p:spPr>
            <a:xfrm>
              <a:off x="1446900" y="1217625"/>
              <a:ext cx="717825" cy="468975"/>
            </a:xfrm>
            <a:custGeom>
              <a:avLst/>
              <a:gdLst/>
              <a:ahLst/>
              <a:cxnLst/>
              <a:rect l="l" t="t" r="r" b="b"/>
              <a:pathLst>
                <a:path w="28713" h="18759" extrusionOk="0">
                  <a:moveTo>
                    <a:pt x="2678" y="1"/>
                  </a:moveTo>
                  <a:lnTo>
                    <a:pt x="452" y="65"/>
                  </a:lnTo>
                  <a:cubicBezTo>
                    <a:pt x="452" y="65"/>
                    <a:pt x="0" y="5001"/>
                    <a:pt x="2436" y="6921"/>
                  </a:cubicBezTo>
                  <a:cubicBezTo>
                    <a:pt x="3793" y="7993"/>
                    <a:pt x="5588" y="8260"/>
                    <a:pt x="7036" y="8260"/>
                  </a:cubicBezTo>
                  <a:cubicBezTo>
                    <a:pt x="8461" y="8260"/>
                    <a:pt x="9549" y="8001"/>
                    <a:pt x="9549" y="8001"/>
                  </a:cubicBezTo>
                  <a:cubicBezTo>
                    <a:pt x="10098" y="8195"/>
                    <a:pt x="11114" y="14131"/>
                    <a:pt x="11162" y="18002"/>
                  </a:cubicBezTo>
                  <a:cubicBezTo>
                    <a:pt x="11169" y="18496"/>
                    <a:pt x="12641" y="18758"/>
                    <a:pt x="14562" y="18758"/>
                  </a:cubicBezTo>
                  <a:cubicBezTo>
                    <a:pt x="17471" y="18758"/>
                    <a:pt x="21410" y="18159"/>
                    <a:pt x="22857" y="16857"/>
                  </a:cubicBezTo>
                  <a:cubicBezTo>
                    <a:pt x="23647" y="15405"/>
                    <a:pt x="22341" y="7905"/>
                    <a:pt x="22341" y="7905"/>
                  </a:cubicBezTo>
                  <a:cubicBezTo>
                    <a:pt x="22354" y="7866"/>
                    <a:pt x="22379" y="7846"/>
                    <a:pt x="22414" y="7846"/>
                  </a:cubicBezTo>
                  <a:cubicBezTo>
                    <a:pt x="22907" y="7846"/>
                    <a:pt x="25387" y="11751"/>
                    <a:pt x="26051" y="17389"/>
                  </a:cubicBezTo>
                  <a:lnTo>
                    <a:pt x="28712" y="17147"/>
                  </a:lnTo>
                  <a:cubicBezTo>
                    <a:pt x="28712" y="17147"/>
                    <a:pt x="28615" y="12018"/>
                    <a:pt x="27276" y="8534"/>
                  </a:cubicBezTo>
                  <a:cubicBezTo>
                    <a:pt x="26212" y="5679"/>
                    <a:pt x="24438" y="3437"/>
                    <a:pt x="21776" y="2565"/>
                  </a:cubicBezTo>
                  <a:cubicBezTo>
                    <a:pt x="21324" y="2413"/>
                    <a:pt x="20525" y="2341"/>
                    <a:pt x="19510" y="2341"/>
                  </a:cubicBezTo>
                  <a:cubicBezTo>
                    <a:pt x="17084" y="2341"/>
                    <a:pt x="13419" y="2753"/>
                    <a:pt x="10259" y="3469"/>
                  </a:cubicBezTo>
                  <a:cubicBezTo>
                    <a:pt x="8728" y="3811"/>
                    <a:pt x="7359" y="4384"/>
                    <a:pt x="6172" y="4384"/>
                  </a:cubicBezTo>
                  <a:cubicBezTo>
                    <a:pt x="5958" y="4384"/>
                    <a:pt x="5751" y="4365"/>
                    <a:pt x="5549" y="4324"/>
                  </a:cubicBezTo>
                  <a:cubicBezTo>
                    <a:pt x="3984" y="4001"/>
                    <a:pt x="2791" y="2904"/>
                    <a:pt x="2678" y="1"/>
                  </a:cubicBez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59;p36"/>
            <p:cNvSpPr/>
            <p:nvPr/>
          </p:nvSpPr>
          <p:spPr>
            <a:xfrm>
              <a:off x="1430750" y="1124475"/>
              <a:ext cx="113750" cy="101200"/>
            </a:xfrm>
            <a:custGeom>
              <a:avLst/>
              <a:gdLst/>
              <a:ahLst/>
              <a:cxnLst/>
              <a:rect l="l" t="t" r="r" b="b"/>
              <a:pathLst>
                <a:path w="4550" h="4048" extrusionOk="0">
                  <a:moveTo>
                    <a:pt x="2340" y="1"/>
                  </a:moveTo>
                  <a:cubicBezTo>
                    <a:pt x="1791" y="1"/>
                    <a:pt x="2049" y="2243"/>
                    <a:pt x="2049" y="2243"/>
                  </a:cubicBezTo>
                  <a:cubicBezTo>
                    <a:pt x="2049" y="2243"/>
                    <a:pt x="1726" y="272"/>
                    <a:pt x="1275" y="272"/>
                  </a:cubicBezTo>
                  <a:cubicBezTo>
                    <a:pt x="1264" y="272"/>
                    <a:pt x="1254" y="273"/>
                    <a:pt x="1243" y="275"/>
                  </a:cubicBezTo>
                  <a:cubicBezTo>
                    <a:pt x="775" y="372"/>
                    <a:pt x="1291" y="2452"/>
                    <a:pt x="1243" y="2452"/>
                  </a:cubicBezTo>
                  <a:cubicBezTo>
                    <a:pt x="1214" y="2452"/>
                    <a:pt x="787" y="1617"/>
                    <a:pt x="443" y="1617"/>
                  </a:cubicBezTo>
                  <a:cubicBezTo>
                    <a:pt x="407" y="1617"/>
                    <a:pt x="373" y="1626"/>
                    <a:pt x="340" y="1646"/>
                  </a:cubicBezTo>
                  <a:cubicBezTo>
                    <a:pt x="1" y="1872"/>
                    <a:pt x="1098" y="3791"/>
                    <a:pt x="1098" y="3791"/>
                  </a:cubicBezTo>
                  <a:cubicBezTo>
                    <a:pt x="1309" y="3980"/>
                    <a:pt x="1592" y="4047"/>
                    <a:pt x="1889" y="4047"/>
                  </a:cubicBezTo>
                  <a:cubicBezTo>
                    <a:pt x="2429" y="4047"/>
                    <a:pt x="3016" y="3825"/>
                    <a:pt x="3308" y="3711"/>
                  </a:cubicBezTo>
                  <a:cubicBezTo>
                    <a:pt x="3888" y="3501"/>
                    <a:pt x="4550" y="3098"/>
                    <a:pt x="4517" y="2759"/>
                  </a:cubicBezTo>
                  <a:cubicBezTo>
                    <a:pt x="4505" y="2601"/>
                    <a:pt x="4360" y="2555"/>
                    <a:pt x="4181" y="2555"/>
                  </a:cubicBezTo>
                  <a:cubicBezTo>
                    <a:pt x="3933" y="2555"/>
                    <a:pt x="3621" y="2642"/>
                    <a:pt x="3500" y="2642"/>
                  </a:cubicBezTo>
                  <a:cubicBezTo>
                    <a:pt x="3476" y="2642"/>
                    <a:pt x="3459" y="2638"/>
                    <a:pt x="3453" y="2630"/>
                  </a:cubicBezTo>
                  <a:cubicBezTo>
                    <a:pt x="3372" y="2533"/>
                    <a:pt x="3888" y="726"/>
                    <a:pt x="3501" y="565"/>
                  </a:cubicBezTo>
                  <a:cubicBezTo>
                    <a:pt x="3484" y="558"/>
                    <a:pt x="3467" y="555"/>
                    <a:pt x="3450" y="555"/>
                  </a:cubicBezTo>
                  <a:cubicBezTo>
                    <a:pt x="3084" y="555"/>
                    <a:pt x="2759" y="2162"/>
                    <a:pt x="2759" y="2162"/>
                  </a:cubicBezTo>
                  <a:cubicBezTo>
                    <a:pt x="2759" y="2162"/>
                    <a:pt x="2791" y="1"/>
                    <a:pt x="2340" y="1"/>
                  </a:cubicBez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60;p36"/>
            <p:cNvSpPr/>
            <p:nvPr/>
          </p:nvSpPr>
          <p:spPr>
            <a:xfrm>
              <a:off x="1609000" y="1276125"/>
              <a:ext cx="486350" cy="410475"/>
            </a:xfrm>
            <a:custGeom>
              <a:avLst/>
              <a:gdLst/>
              <a:ahLst/>
              <a:cxnLst/>
              <a:rect l="l" t="t" r="r" b="b"/>
              <a:pathLst>
                <a:path w="19454" h="16419" extrusionOk="0">
                  <a:moveTo>
                    <a:pt x="13026" y="1"/>
                  </a:moveTo>
                  <a:cubicBezTo>
                    <a:pt x="10600" y="1"/>
                    <a:pt x="6935" y="413"/>
                    <a:pt x="3775" y="1129"/>
                  </a:cubicBezTo>
                  <a:cubicBezTo>
                    <a:pt x="2372" y="1435"/>
                    <a:pt x="1113" y="1951"/>
                    <a:pt x="0" y="2032"/>
                  </a:cubicBezTo>
                  <a:cubicBezTo>
                    <a:pt x="178" y="3823"/>
                    <a:pt x="388" y="5161"/>
                    <a:pt x="533" y="5920"/>
                  </a:cubicBezTo>
                  <a:cubicBezTo>
                    <a:pt x="1388" y="5920"/>
                    <a:pt x="2226" y="5839"/>
                    <a:pt x="3065" y="5661"/>
                  </a:cubicBezTo>
                  <a:cubicBezTo>
                    <a:pt x="3614" y="5855"/>
                    <a:pt x="4630" y="11791"/>
                    <a:pt x="4678" y="15662"/>
                  </a:cubicBezTo>
                  <a:cubicBezTo>
                    <a:pt x="4685" y="16156"/>
                    <a:pt x="6157" y="16418"/>
                    <a:pt x="8078" y="16418"/>
                  </a:cubicBezTo>
                  <a:cubicBezTo>
                    <a:pt x="10987" y="16418"/>
                    <a:pt x="14926" y="15819"/>
                    <a:pt x="16373" y="14517"/>
                  </a:cubicBezTo>
                  <a:cubicBezTo>
                    <a:pt x="17163" y="13065"/>
                    <a:pt x="15857" y="5565"/>
                    <a:pt x="15857" y="5565"/>
                  </a:cubicBezTo>
                  <a:cubicBezTo>
                    <a:pt x="15871" y="5525"/>
                    <a:pt x="15897" y="5505"/>
                    <a:pt x="15931" y="5505"/>
                  </a:cubicBezTo>
                  <a:cubicBezTo>
                    <a:pt x="16050" y="5505"/>
                    <a:pt x="16279" y="5733"/>
                    <a:pt x="16566" y="6145"/>
                  </a:cubicBezTo>
                  <a:cubicBezTo>
                    <a:pt x="17147" y="5678"/>
                    <a:pt x="18454" y="4565"/>
                    <a:pt x="19454" y="3548"/>
                  </a:cubicBezTo>
                  <a:cubicBezTo>
                    <a:pt x="18421" y="1984"/>
                    <a:pt x="17050" y="806"/>
                    <a:pt x="15292" y="225"/>
                  </a:cubicBezTo>
                  <a:cubicBezTo>
                    <a:pt x="14840" y="73"/>
                    <a:pt x="14041" y="1"/>
                    <a:pt x="13026" y="1"/>
                  </a:cubicBezTo>
                  <a:close/>
                </a:path>
              </a:pathLst>
            </a:custGeom>
            <a:solidFill>
              <a:srgbClr val="F8B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61;p36"/>
            <p:cNvSpPr/>
            <p:nvPr/>
          </p:nvSpPr>
          <p:spPr>
            <a:xfrm>
              <a:off x="1780375" y="1210775"/>
              <a:ext cx="105275" cy="127700"/>
            </a:xfrm>
            <a:custGeom>
              <a:avLst/>
              <a:gdLst/>
              <a:ahLst/>
              <a:cxnLst/>
              <a:rect l="l" t="t" r="r" b="b"/>
              <a:pathLst>
                <a:path w="4211" h="5108" extrusionOk="0">
                  <a:moveTo>
                    <a:pt x="3759" y="1"/>
                  </a:moveTo>
                  <a:lnTo>
                    <a:pt x="1" y="404"/>
                  </a:lnTo>
                  <a:lnTo>
                    <a:pt x="356" y="3711"/>
                  </a:lnTo>
                  <a:cubicBezTo>
                    <a:pt x="431" y="4507"/>
                    <a:pt x="1108" y="5108"/>
                    <a:pt x="1892" y="5108"/>
                  </a:cubicBezTo>
                  <a:cubicBezTo>
                    <a:pt x="1949" y="5108"/>
                    <a:pt x="2007" y="5104"/>
                    <a:pt x="2066" y="5098"/>
                  </a:cubicBezTo>
                  <a:lnTo>
                    <a:pt x="2743" y="5017"/>
                  </a:lnTo>
                  <a:cubicBezTo>
                    <a:pt x="3582" y="4936"/>
                    <a:pt x="4211" y="4162"/>
                    <a:pt x="4114" y="3323"/>
                  </a:cubicBezTo>
                  <a:lnTo>
                    <a:pt x="3759" y="1"/>
                  </a:ln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2;p36"/>
            <p:cNvSpPr/>
            <p:nvPr/>
          </p:nvSpPr>
          <p:spPr>
            <a:xfrm>
              <a:off x="1779975" y="1211175"/>
              <a:ext cx="99225" cy="64850"/>
            </a:xfrm>
            <a:custGeom>
              <a:avLst/>
              <a:gdLst/>
              <a:ahLst/>
              <a:cxnLst/>
              <a:rect l="l" t="t" r="r" b="b"/>
              <a:pathLst>
                <a:path w="3969" h="2594" extrusionOk="0">
                  <a:moveTo>
                    <a:pt x="3775" y="1"/>
                  </a:moveTo>
                  <a:lnTo>
                    <a:pt x="1" y="404"/>
                  </a:lnTo>
                  <a:lnTo>
                    <a:pt x="227" y="2533"/>
                  </a:lnTo>
                  <a:cubicBezTo>
                    <a:pt x="504" y="2576"/>
                    <a:pt x="776" y="2594"/>
                    <a:pt x="1040" y="2594"/>
                  </a:cubicBezTo>
                  <a:cubicBezTo>
                    <a:pt x="2676" y="2594"/>
                    <a:pt x="3969" y="1888"/>
                    <a:pt x="3969" y="1888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3;p36"/>
            <p:cNvSpPr/>
            <p:nvPr/>
          </p:nvSpPr>
          <p:spPr>
            <a:xfrm>
              <a:off x="1545675" y="733650"/>
              <a:ext cx="477500" cy="424725"/>
            </a:xfrm>
            <a:custGeom>
              <a:avLst/>
              <a:gdLst/>
              <a:ahLst/>
              <a:cxnLst/>
              <a:rect l="l" t="t" r="r" b="b"/>
              <a:pathLst>
                <a:path w="19100" h="16989" extrusionOk="0">
                  <a:moveTo>
                    <a:pt x="7986" y="0"/>
                  </a:moveTo>
                  <a:cubicBezTo>
                    <a:pt x="6753" y="0"/>
                    <a:pt x="5788" y="284"/>
                    <a:pt x="5421" y="810"/>
                  </a:cubicBezTo>
                  <a:cubicBezTo>
                    <a:pt x="4324" y="2354"/>
                    <a:pt x="5963" y="3189"/>
                    <a:pt x="7223" y="3455"/>
                  </a:cubicBezTo>
                  <a:lnTo>
                    <a:pt x="7223" y="3455"/>
                  </a:lnTo>
                  <a:cubicBezTo>
                    <a:pt x="6970" y="3410"/>
                    <a:pt x="6459" y="3332"/>
                    <a:pt x="5921" y="3332"/>
                  </a:cubicBezTo>
                  <a:cubicBezTo>
                    <a:pt x="5133" y="3332"/>
                    <a:pt x="4287" y="3499"/>
                    <a:pt x="4114" y="4181"/>
                  </a:cubicBezTo>
                  <a:cubicBezTo>
                    <a:pt x="3759" y="5520"/>
                    <a:pt x="6195" y="5955"/>
                    <a:pt x="6195" y="5955"/>
                  </a:cubicBezTo>
                  <a:cubicBezTo>
                    <a:pt x="4356" y="6068"/>
                    <a:pt x="2679" y="7004"/>
                    <a:pt x="1614" y="8488"/>
                  </a:cubicBezTo>
                  <a:cubicBezTo>
                    <a:pt x="1" y="10794"/>
                    <a:pt x="840" y="16021"/>
                    <a:pt x="3630" y="16989"/>
                  </a:cubicBezTo>
                  <a:lnTo>
                    <a:pt x="3694" y="15040"/>
                  </a:lnTo>
                  <a:lnTo>
                    <a:pt x="3694" y="15040"/>
                  </a:lnTo>
                  <a:cubicBezTo>
                    <a:pt x="3691" y="15180"/>
                    <a:pt x="3690" y="16035"/>
                    <a:pt x="4179" y="16198"/>
                  </a:cubicBezTo>
                  <a:cubicBezTo>
                    <a:pt x="5074" y="16510"/>
                    <a:pt x="5981" y="16643"/>
                    <a:pt x="6877" y="16643"/>
                  </a:cubicBezTo>
                  <a:cubicBezTo>
                    <a:pt x="12294" y="16643"/>
                    <a:pt x="17341" y="11762"/>
                    <a:pt x="17341" y="11762"/>
                  </a:cubicBezTo>
                  <a:cubicBezTo>
                    <a:pt x="17341" y="11762"/>
                    <a:pt x="19099" y="8359"/>
                    <a:pt x="16164" y="4036"/>
                  </a:cubicBezTo>
                  <a:cubicBezTo>
                    <a:pt x="14238" y="1219"/>
                    <a:pt x="10538" y="0"/>
                    <a:pt x="7986" y="0"/>
                  </a:cubicBezTo>
                  <a:close/>
                </a:path>
              </a:pathLst>
            </a:custGeom>
            <a:solidFill>
              <a:srgbClr val="5AB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4;p36"/>
            <p:cNvSpPr/>
            <p:nvPr/>
          </p:nvSpPr>
          <p:spPr>
            <a:xfrm>
              <a:off x="1630775" y="989375"/>
              <a:ext cx="377875" cy="264250"/>
            </a:xfrm>
            <a:custGeom>
              <a:avLst/>
              <a:gdLst/>
              <a:ahLst/>
              <a:cxnLst/>
              <a:rect l="l" t="t" r="r" b="b"/>
              <a:pathLst>
                <a:path w="15115" h="10570" extrusionOk="0">
                  <a:moveTo>
                    <a:pt x="13518" y="1"/>
                  </a:moveTo>
                  <a:cubicBezTo>
                    <a:pt x="13518" y="1"/>
                    <a:pt x="11760" y="2195"/>
                    <a:pt x="6130" y="2195"/>
                  </a:cubicBezTo>
                  <a:cubicBezTo>
                    <a:pt x="6117" y="2195"/>
                    <a:pt x="6104" y="2195"/>
                    <a:pt x="6090" y="2195"/>
                  </a:cubicBezTo>
                  <a:cubicBezTo>
                    <a:pt x="1306" y="2195"/>
                    <a:pt x="1097" y="5099"/>
                    <a:pt x="791" y="5501"/>
                  </a:cubicBezTo>
                  <a:cubicBezTo>
                    <a:pt x="731" y="5576"/>
                    <a:pt x="670" y="5607"/>
                    <a:pt x="611" y="5607"/>
                  </a:cubicBezTo>
                  <a:cubicBezTo>
                    <a:pt x="349" y="5607"/>
                    <a:pt x="113" y="5018"/>
                    <a:pt x="113" y="5017"/>
                  </a:cubicBezTo>
                  <a:lnTo>
                    <a:pt x="113" y="5017"/>
                  </a:lnTo>
                  <a:cubicBezTo>
                    <a:pt x="0" y="7195"/>
                    <a:pt x="1291" y="9486"/>
                    <a:pt x="3291" y="10131"/>
                  </a:cubicBezTo>
                  <a:cubicBezTo>
                    <a:pt x="4159" y="10415"/>
                    <a:pt x="5221" y="10570"/>
                    <a:pt x="6344" y="10570"/>
                  </a:cubicBezTo>
                  <a:cubicBezTo>
                    <a:pt x="9812" y="10570"/>
                    <a:pt x="13863" y="9093"/>
                    <a:pt x="14582" y="5388"/>
                  </a:cubicBezTo>
                  <a:cubicBezTo>
                    <a:pt x="15115" y="2614"/>
                    <a:pt x="13518" y="1"/>
                    <a:pt x="13518" y="1"/>
                  </a:cubicBez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5;p36"/>
            <p:cNvSpPr/>
            <p:nvPr/>
          </p:nvSpPr>
          <p:spPr>
            <a:xfrm>
              <a:off x="1586025" y="1103200"/>
              <a:ext cx="87125" cy="72325"/>
            </a:xfrm>
            <a:custGeom>
              <a:avLst/>
              <a:gdLst/>
              <a:ahLst/>
              <a:cxnLst/>
              <a:rect l="l" t="t" r="r" b="b"/>
              <a:pathLst>
                <a:path w="3485" h="2893" extrusionOk="0">
                  <a:moveTo>
                    <a:pt x="1225" y="0"/>
                  </a:moveTo>
                  <a:cubicBezTo>
                    <a:pt x="1077" y="0"/>
                    <a:pt x="924" y="76"/>
                    <a:pt x="774" y="271"/>
                  </a:cubicBezTo>
                  <a:cubicBezTo>
                    <a:pt x="1" y="1278"/>
                    <a:pt x="1313" y="2892"/>
                    <a:pt x="2263" y="2892"/>
                  </a:cubicBezTo>
                  <a:cubicBezTo>
                    <a:pt x="2363" y="2892"/>
                    <a:pt x="2459" y="2874"/>
                    <a:pt x="2549" y="2836"/>
                  </a:cubicBezTo>
                  <a:cubicBezTo>
                    <a:pt x="3484" y="2449"/>
                    <a:pt x="2242" y="1013"/>
                    <a:pt x="2242" y="1013"/>
                  </a:cubicBezTo>
                  <a:cubicBezTo>
                    <a:pt x="2242" y="1013"/>
                    <a:pt x="1765" y="0"/>
                    <a:pt x="1225" y="0"/>
                  </a:cubicBezTo>
                  <a:close/>
                </a:path>
              </a:pathLst>
            </a:cu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6;p36"/>
            <p:cNvSpPr/>
            <p:nvPr/>
          </p:nvSpPr>
          <p:spPr>
            <a:xfrm>
              <a:off x="1825225" y="1089250"/>
              <a:ext cx="57500" cy="48075"/>
            </a:xfrm>
            <a:custGeom>
              <a:avLst/>
              <a:gdLst/>
              <a:ahLst/>
              <a:cxnLst/>
              <a:rect l="l" t="t" r="r" b="b"/>
              <a:pathLst>
                <a:path w="2300" h="1923" extrusionOk="0">
                  <a:moveTo>
                    <a:pt x="603" y="0"/>
                  </a:moveTo>
                  <a:cubicBezTo>
                    <a:pt x="0" y="0"/>
                    <a:pt x="259" y="1390"/>
                    <a:pt x="788" y="1732"/>
                  </a:cubicBezTo>
                  <a:cubicBezTo>
                    <a:pt x="996" y="1867"/>
                    <a:pt x="1196" y="1922"/>
                    <a:pt x="1370" y="1922"/>
                  </a:cubicBezTo>
                  <a:cubicBezTo>
                    <a:pt x="2006" y="1922"/>
                    <a:pt x="2300" y="1193"/>
                    <a:pt x="1401" y="990"/>
                  </a:cubicBezTo>
                  <a:cubicBezTo>
                    <a:pt x="852" y="877"/>
                    <a:pt x="1014" y="71"/>
                    <a:pt x="675" y="6"/>
                  </a:cubicBezTo>
                  <a:cubicBezTo>
                    <a:pt x="649" y="2"/>
                    <a:pt x="625" y="0"/>
                    <a:pt x="603" y="0"/>
                  </a:cubicBezTo>
                  <a:close/>
                </a:path>
              </a:pathLst>
            </a:custGeom>
            <a:solidFill>
              <a:srgbClr val="FFB3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7;p36"/>
            <p:cNvSpPr/>
            <p:nvPr/>
          </p:nvSpPr>
          <p:spPr>
            <a:xfrm>
              <a:off x="1722725" y="1116200"/>
              <a:ext cx="29850" cy="41175"/>
            </a:xfrm>
            <a:custGeom>
              <a:avLst/>
              <a:gdLst/>
              <a:ahLst/>
              <a:cxnLst/>
              <a:rect l="l" t="t" r="r" b="b"/>
              <a:pathLst>
                <a:path w="1194" h="1647" extrusionOk="0">
                  <a:moveTo>
                    <a:pt x="494" y="1"/>
                  </a:moveTo>
                  <a:cubicBezTo>
                    <a:pt x="469" y="1"/>
                    <a:pt x="445" y="3"/>
                    <a:pt x="420" y="9"/>
                  </a:cubicBezTo>
                  <a:cubicBezTo>
                    <a:pt x="145" y="74"/>
                    <a:pt x="0" y="477"/>
                    <a:pt x="97" y="928"/>
                  </a:cubicBezTo>
                  <a:cubicBezTo>
                    <a:pt x="171" y="1341"/>
                    <a:pt x="433" y="1646"/>
                    <a:pt x="687" y="1646"/>
                  </a:cubicBezTo>
                  <a:cubicBezTo>
                    <a:pt x="711" y="1646"/>
                    <a:pt x="735" y="1644"/>
                    <a:pt x="758" y="1638"/>
                  </a:cubicBezTo>
                  <a:cubicBezTo>
                    <a:pt x="1049" y="1590"/>
                    <a:pt x="1194" y="1170"/>
                    <a:pt x="1097" y="719"/>
                  </a:cubicBezTo>
                  <a:cubicBezTo>
                    <a:pt x="1009" y="306"/>
                    <a:pt x="758" y="1"/>
                    <a:pt x="494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8;p36"/>
            <p:cNvSpPr/>
            <p:nvPr/>
          </p:nvSpPr>
          <p:spPr>
            <a:xfrm>
              <a:off x="1703875" y="1086525"/>
              <a:ext cx="54750" cy="27425"/>
            </a:xfrm>
            <a:custGeom>
              <a:avLst/>
              <a:gdLst/>
              <a:ahLst/>
              <a:cxnLst/>
              <a:rect l="l" t="t" r="r" b="b"/>
              <a:pathLst>
                <a:path w="2190" h="1097" extrusionOk="0">
                  <a:moveTo>
                    <a:pt x="1424" y="0"/>
                  </a:moveTo>
                  <a:cubicBezTo>
                    <a:pt x="605" y="0"/>
                    <a:pt x="1" y="784"/>
                    <a:pt x="157" y="1035"/>
                  </a:cubicBezTo>
                  <a:cubicBezTo>
                    <a:pt x="185" y="1078"/>
                    <a:pt x="218" y="1097"/>
                    <a:pt x="260" y="1097"/>
                  </a:cubicBezTo>
                  <a:cubicBezTo>
                    <a:pt x="465" y="1097"/>
                    <a:pt x="861" y="653"/>
                    <a:pt x="1625" y="599"/>
                  </a:cubicBezTo>
                  <a:cubicBezTo>
                    <a:pt x="2061" y="567"/>
                    <a:pt x="2190" y="51"/>
                    <a:pt x="1496" y="2"/>
                  </a:cubicBezTo>
                  <a:cubicBezTo>
                    <a:pt x="1472" y="1"/>
                    <a:pt x="1448" y="0"/>
                    <a:pt x="1424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9;p36"/>
            <p:cNvSpPr/>
            <p:nvPr/>
          </p:nvSpPr>
          <p:spPr>
            <a:xfrm>
              <a:off x="1930000" y="1073050"/>
              <a:ext cx="29850" cy="41175"/>
            </a:xfrm>
            <a:custGeom>
              <a:avLst/>
              <a:gdLst/>
              <a:ahLst/>
              <a:cxnLst/>
              <a:rect l="l" t="t" r="r" b="b"/>
              <a:pathLst>
                <a:path w="1194" h="1647" extrusionOk="0">
                  <a:moveTo>
                    <a:pt x="491" y="1"/>
                  </a:moveTo>
                  <a:cubicBezTo>
                    <a:pt x="467" y="1"/>
                    <a:pt x="443" y="4"/>
                    <a:pt x="420" y="9"/>
                  </a:cubicBezTo>
                  <a:cubicBezTo>
                    <a:pt x="162" y="74"/>
                    <a:pt x="0" y="477"/>
                    <a:pt x="97" y="928"/>
                  </a:cubicBezTo>
                  <a:cubicBezTo>
                    <a:pt x="171" y="1341"/>
                    <a:pt x="447" y="1646"/>
                    <a:pt x="691" y="1646"/>
                  </a:cubicBezTo>
                  <a:cubicBezTo>
                    <a:pt x="714" y="1646"/>
                    <a:pt x="736" y="1644"/>
                    <a:pt x="758" y="1638"/>
                  </a:cubicBezTo>
                  <a:cubicBezTo>
                    <a:pt x="1033" y="1590"/>
                    <a:pt x="1194" y="1170"/>
                    <a:pt x="1097" y="719"/>
                  </a:cubicBezTo>
                  <a:cubicBezTo>
                    <a:pt x="1009" y="306"/>
                    <a:pt x="745" y="1"/>
                    <a:pt x="491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70;p36"/>
            <p:cNvSpPr/>
            <p:nvPr/>
          </p:nvSpPr>
          <p:spPr>
            <a:xfrm>
              <a:off x="1907950" y="1045550"/>
              <a:ext cx="55225" cy="19200"/>
            </a:xfrm>
            <a:custGeom>
              <a:avLst/>
              <a:gdLst/>
              <a:ahLst/>
              <a:cxnLst/>
              <a:rect l="l" t="t" r="r" b="b"/>
              <a:pathLst>
                <a:path w="2209" h="768" extrusionOk="0">
                  <a:moveTo>
                    <a:pt x="1139" y="0"/>
                  </a:moveTo>
                  <a:cubicBezTo>
                    <a:pt x="938" y="0"/>
                    <a:pt x="728" y="41"/>
                    <a:pt x="527" y="141"/>
                  </a:cubicBezTo>
                  <a:cubicBezTo>
                    <a:pt x="0" y="419"/>
                    <a:pt x="177" y="768"/>
                    <a:pt x="493" y="768"/>
                  </a:cubicBezTo>
                  <a:cubicBezTo>
                    <a:pt x="545" y="768"/>
                    <a:pt x="600" y="758"/>
                    <a:pt x="656" y="738"/>
                  </a:cubicBezTo>
                  <a:cubicBezTo>
                    <a:pt x="910" y="649"/>
                    <a:pt x="1141" y="622"/>
                    <a:pt x="1341" y="622"/>
                  </a:cubicBezTo>
                  <a:cubicBezTo>
                    <a:pt x="1628" y="622"/>
                    <a:pt x="1854" y="676"/>
                    <a:pt x="1997" y="676"/>
                  </a:cubicBezTo>
                  <a:cubicBezTo>
                    <a:pt x="2098" y="676"/>
                    <a:pt x="2159" y="650"/>
                    <a:pt x="2173" y="561"/>
                  </a:cubicBezTo>
                  <a:cubicBezTo>
                    <a:pt x="2209" y="334"/>
                    <a:pt x="1713" y="0"/>
                    <a:pt x="1139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71;p36"/>
            <p:cNvSpPr/>
            <p:nvPr/>
          </p:nvSpPr>
          <p:spPr>
            <a:xfrm>
              <a:off x="1784075" y="1149975"/>
              <a:ext cx="103600" cy="45100"/>
            </a:xfrm>
            <a:custGeom>
              <a:avLst/>
              <a:gdLst/>
              <a:ahLst/>
              <a:cxnLst/>
              <a:rect l="l" t="t" r="r" b="b"/>
              <a:pathLst>
                <a:path w="4144" h="1804" extrusionOk="0">
                  <a:moveTo>
                    <a:pt x="738" y="0"/>
                  </a:moveTo>
                  <a:cubicBezTo>
                    <a:pt x="638" y="0"/>
                    <a:pt x="554" y="17"/>
                    <a:pt x="482" y="61"/>
                  </a:cubicBezTo>
                  <a:cubicBezTo>
                    <a:pt x="1" y="382"/>
                    <a:pt x="524" y="1804"/>
                    <a:pt x="2116" y="1804"/>
                  </a:cubicBezTo>
                  <a:cubicBezTo>
                    <a:pt x="2125" y="1804"/>
                    <a:pt x="2134" y="1804"/>
                    <a:pt x="2143" y="1803"/>
                  </a:cubicBezTo>
                  <a:cubicBezTo>
                    <a:pt x="3756" y="1787"/>
                    <a:pt x="4144" y="465"/>
                    <a:pt x="3773" y="174"/>
                  </a:cubicBezTo>
                  <a:cubicBezTo>
                    <a:pt x="3712" y="130"/>
                    <a:pt x="3640" y="114"/>
                    <a:pt x="3553" y="114"/>
                  </a:cubicBezTo>
                  <a:cubicBezTo>
                    <a:pt x="3333" y="114"/>
                    <a:pt x="3012" y="217"/>
                    <a:pt x="2502" y="217"/>
                  </a:cubicBezTo>
                  <a:cubicBezTo>
                    <a:pt x="2415" y="217"/>
                    <a:pt x="2323" y="214"/>
                    <a:pt x="2224" y="207"/>
                  </a:cubicBezTo>
                  <a:cubicBezTo>
                    <a:pt x="1496" y="158"/>
                    <a:pt x="1042" y="0"/>
                    <a:pt x="738" y="0"/>
                  </a:cubicBezTo>
                  <a:close/>
                </a:path>
              </a:pathLst>
            </a:custGeom>
            <a:solidFill>
              <a:srgbClr val="77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72;p36"/>
            <p:cNvSpPr/>
            <p:nvPr/>
          </p:nvSpPr>
          <p:spPr>
            <a:xfrm>
              <a:off x="1800950" y="1174000"/>
              <a:ext cx="49225" cy="21150"/>
            </a:xfrm>
            <a:custGeom>
              <a:avLst/>
              <a:gdLst/>
              <a:ahLst/>
              <a:cxnLst/>
              <a:rect l="l" t="t" r="r" b="b"/>
              <a:pathLst>
                <a:path w="1969" h="846" extrusionOk="0">
                  <a:moveTo>
                    <a:pt x="818" y="1"/>
                  </a:moveTo>
                  <a:cubicBezTo>
                    <a:pt x="497" y="1"/>
                    <a:pt x="201" y="148"/>
                    <a:pt x="1" y="278"/>
                  </a:cubicBezTo>
                  <a:cubicBezTo>
                    <a:pt x="362" y="639"/>
                    <a:pt x="849" y="846"/>
                    <a:pt x="1358" y="846"/>
                  </a:cubicBezTo>
                  <a:cubicBezTo>
                    <a:pt x="1395" y="846"/>
                    <a:pt x="1431" y="845"/>
                    <a:pt x="1468" y="842"/>
                  </a:cubicBezTo>
                  <a:cubicBezTo>
                    <a:pt x="1630" y="842"/>
                    <a:pt x="1791" y="826"/>
                    <a:pt x="1968" y="794"/>
                  </a:cubicBezTo>
                  <a:cubicBezTo>
                    <a:pt x="1807" y="455"/>
                    <a:pt x="1533" y="197"/>
                    <a:pt x="1178" y="68"/>
                  </a:cubicBezTo>
                  <a:cubicBezTo>
                    <a:pt x="1057" y="21"/>
                    <a:pt x="936" y="1"/>
                    <a:pt x="818" y="1"/>
                  </a:cubicBezTo>
                  <a:close/>
                </a:path>
              </a:pathLst>
            </a:custGeom>
            <a:solidFill>
              <a:srgbClr val="FF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3;p36"/>
            <p:cNvSpPr/>
            <p:nvPr/>
          </p:nvSpPr>
          <p:spPr>
            <a:xfrm>
              <a:off x="2054200" y="982000"/>
              <a:ext cx="107300" cy="98100"/>
            </a:xfrm>
            <a:custGeom>
              <a:avLst/>
              <a:gdLst/>
              <a:ahLst/>
              <a:cxnLst/>
              <a:rect l="l" t="t" r="r" b="b"/>
              <a:pathLst>
                <a:path w="4292" h="3924" extrusionOk="0">
                  <a:moveTo>
                    <a:pt x="2634" y="0"/>
                  </a:moveTo>
                  <a:cubicBezTo>
                    <a:pt x="2133" y="0"/>
                    <a:pt x="1920" y="2135"/>
                    <a:pt x="1920" y="2135"/>
                  </a:cubicBezTo>
                  <a:cubicBezTo>
                    <a:pt x="1920" y="2135"/>
                    <a:pt x="2017" y="54"/>
                    <a:pt x="1549" y="38"/>
                  </a:cubicBezTo>
                  <a:cubicBezTo>
                    <a:pt x="1547" y="38"/>
                    <a:pt x="1545" y="38"/>
                    <a:pt x="1544" y="38"/>
                  </a:cubicBezTo>
                  <a:cubicBezTo>
                    <a:pt x="1083" y="38"/>
                    <a:pt x="1129" y="2183"/>
                    <a:pt x="1098" y="2183"/>
                  </a:cubicBezTo>
                  <a:cubicBezTo>
                    <a:pt x="1097" y="2183"/>
                    <a:pt x="1097" y="2183"/>
                    <a:pt x="1097" y="2183"/>
                  </a:cubicBezTo>
                  <a:cubicBezTo>
                    <a:pt x="1067" y="2153"/>
                    <a:pt x="810" y="1186"/>
                    <a:pt x="458" y="1186"/>
                  </a:cubicBezTo>
                  <a:cubicBezTo>
                    <a:pt x="435" y="1186"/>
                    <a:pt x="412" y="1190"/>
                    <a:pt x="388" y="1199"/>
                  </a:cubicBezTo>
                  <a:cubicBezTo>
                    <a:pt x="0" y="1328"/>
                    <a:pt x="678" y="3441"/>
                    <a:pt x="678" y="3441"/>
                  </a:cubicBezTo>
                  <a:cubicBezTo>
                    <a:pt x="956" y="3825"/>
                    <a:pt x="1501" y="3923"/>
                    <a:pt x="2000" y="3923"/>
                  </a:cubicBezTo>
                  <a:cubicBezTo>
                    <a:pt x="2340" y="3923"/>
                    <a:pt x="2659" y="3877"/>
                    <a:pt x="2855" y="3845"/>
                  </a:cubicBezTo>
                  <a:cubicBezTo>
                    <a:pt x="3452" y="3748"/>
                    <a:pt x="4194" y="3490"/>
                    <a:pt x="4227" y="3167"/>
                  </a:cubicBezTo>
                  <a:cubicBezTo>
                    <a:pt x="4291" y="2748"/>
                    <a:pt x="3275" y="2909"/>
                    <a:pt x="3226" y="2796"/>
                  </a:cubicBezTo>
                  <a:cubicBezTo>
                    <a:pt x="3162" y="2683"/>
                    <a:pt x="4049" y="1038"/>
                    <a:pt x="3710" y="796"/>
                  </a:cubicBezTo>
                  <a:cubicBezTo>
                    <a:pt x="3686" y="779"/>
                    <a:pt x="3660" y="772"/>
                    <a:pt x="3633" y="772"/>
                  </a:cubicBezTo>
                  <a:cubicBezTo>
                    <a:pt x="3262" y="772"/>
                    <a:pt x="2646" y="2199"/>
                    <a:pt x="2646" y="2199"/>
                  </a:cubicBezTo>
                  <a:cubicBezTo>
                    <a:pt x="2646" y="2199"/>
                    <a:pt x="3130" y="102"/>
                    <a:pt x="2678" y="6"/>
                  </a:cubicBezTo>
                  <a:cubicBezTo>
                    <a:pt x="2663" y="2"/>
                    <a:pt x="2649" y="0"/>
                    <a:pt x="2634" y="0"/>
                  </a:cubicBez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74;p36"/>
            <p:cNvSpPr/>
            <p:nvPr/>
          </p:nvSpPr>
          <p:spPr>
            <a:xfrm>
              <a:off x="2747000" y="1156325"/>
              <a:ext cx="114950" cy="100200"/>
            </a:xfrm>
            <a:custGeom>
              <a:avLst/>
              <a:gdLst/>
              <a:ahLst/>
              <a:cxnLst/>
              <a:rect l="l" t="t" r="r" b="b"/>
              <a:pathLst>
                <a:path w="4598" h="4008" extrusionOk="0">
                  <a:moveTo>
                    <a:pt x="2086" y="0"/>
                  </a:moveTo>
                  <a:cubicBezTo>
                    <a:pt x="1671" y="0"/>
                    <a:pt x="1290" y="1792"/>
                    <a:pt x="1178" y="1840"/>
                  </a:cubicBezTo>
                  <a:cubicBezTo>
                    <a:pt x="1175" y="1841"/>
                    <a:pt x="1171" y="1842"/>
                    <a:pt x="1167" y="1842"/>
                  </a:cubicBezTo>
                  <a:cubicBezTo>
                    <a:pt x="1065" y="1842"/>
                    <a:pt x="626" y="1375"/>
                    <a:pt x="346" y="1375"/>
                  </a:cubicBezTo>
                  <a:cubicBezTo>
                    <a:pt x="278" y="1375"/>
                    <a:pt x="220" y="1402"/>
                    <a:pt x="178" y="1469"/>
                  </a:cubicBezTo>
                  <a:cubicBezTo>
                    <a:pt x="0" y="1743"/>
                    <a:pt x="387" y="2404"/>
                    <a:pt x="791" y="2872"/>
                  </a:cubicBezTo>
                  <a:cubicBezTo>
                    <a:pt x="1085" y="3211"/>
                    <a:pt x="1811" y="4008"/>
                    <a:pt x="2512" y="4008"/>
                  </a:cubicBezTo>
                  <a:cubicBezTo>
                    <a:pt x="2579" y="4008"/>
                    <a:pt x="2645" y="4000"/>
                    <a:pt x="2710" y="3985"/>
                  </a:cubicBezTo>
                  <a:cubicBezTo>
                    <a:pt x="2710" y="3985"/>
                    <a:pt x="4581" y="2791"/>
                    <a:pt x="4388" y="2437"/>
                  </a:cubicBezTo>
                  <a:cubicBezTo>
                    <a:pt x="4343" y="2361"/>
                    <a:pt x="4266" y="2332"/>
                    <a:pt x="4172" y="2332"/>
                  </a:cubicBezTo>
                  <a:cubicBezTo>
                    <a:pt x="3827" y="2332"/>
                    <a:pt x="3254" y="2727"/>
                    <a:pt x="3212" y="2727"/>
                  </a:cubicBezTo>
                  <a:cubicBezTo>
                    <a:pt x="3211" y="2727"/>
                    <a:pt x="3211" y="2727"/>
                    <a:pt x="3210" y="2727"/>
                  </a:cubicBezTo>
                  <a:cubicBezTo>
                    <a:pt x="3162" y="2727"/>
                    <a:pt x="4598" y="1098"/>
                    <a:pt x="4243" y="807"/>
                  </a:cubicBezTo>
                  <a:cubicBezTo>
                    <a:pt x="4213" y="784"/>
                    <a:pt x="4177" y="773"/>
                    <a:pt x="4137" y="773"/>
                  </a:cubicBezTo>
                  <a:cubicBezTo>
                    <a:pt x="3678" y="773"/>
                    <a:pt x="2613" y="2179"/>
                    <a:pt x="2613" y="2179"/>
                  </a:cubicBezTo>
                  <a:cubicBezTo>
                    <a:pt x="2613" y="2179"/>
                    <a:pt x="3888" y="291"/>
                    <a:pt x="3404" y="49"/>
                  </a:cubicBezTo>
                  <a:cubicBezTo>
                    <a:pt x="3384" y="40"/>
                    <a:pt x="3363" y="35"/>
                    <a:pt x="3341" y="35"/>
                  </a:cubicBezTo>
                  <a:cubicBezTo>
                    <a:pt x="2906" y="35"/>
                    <a:pt x="2001" y="1759"/>
                    <a:pt x="2001" y="1759"/>
                  </a:cubicBezTo>
                  <a:cubicBezTo>
                    <a:pt x="2001" y="1759"/>
                    <a:pt x="2517" y="49"/>
                    <a:pt x="2097" y="1"/>
                  </a:cubicBezTo>
                  <a:cubicBezTo>
                    <a:pt x="2094" y="1"/>
                    <a:pt x="2090" y="0"/>
                    <a:pt x="2086" y="0"/>
                  </a:cubicBez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75;p36"/>
            <p:cNvSpPr/>
            <p:nvPr/>
          </p:nvSpPr>
          <p:spPr>
            <a:xfrm>
              <a:off x="2039275" y="1068425"/>
              <a:ext cx="775500" cy="632350"/>
            </a:xfrm>
            <a:custGeom>
              <a:avLst/>
              <a:gdLst/>
              <a:ahLst/>
              <a:cxnLst/>
              <a:rect l="l" t="t" r="r" b="b"/>
              <a:pathLst>
                <a:path w="31020" h="25294" extrusionOk="0">
                  <a:moveTo>
                    <a:pt x="1291" y="0"/>
                  </a:moveTo>
                  <a:cubicBezTo>
                    <a:pt x="1291" y="1"/>
                    <a:pt x="1" y="5162"/>
                    <a:pt x="1339" y="7566"/>
                  </a:cubicBezTo>
                  <a:cubicBezTo>
                    <a:pt x="2727" y="10017"/>
                    <a:pt x="4920" y="11453"/>
                    <a:pt x="8066" y="12163"/>
                  </a:cubicBezTo>
                  <a:cubicBezTo>
                    <a:pt x="8066" y="12163"/>
                    <a:pt x="6082" y="22260"/>
                    <a:pt x="6904" y="23696"/>
                  </a:cubicBezTo>
                  <a:cubicBezTo>
                    <a:pt x="8232" y="24824"/>
                    <a:pt x="11777" y="25294"/>
                    <a:pt x="14767" y="25294"/>
                  </a:cubicBezTo>
                  <a:cubicBezTo>
                    <a:pt x="17335" y="25294"/>
                    <a:pt x="19493" y="24947"/>
                    <a:pt x="19486" y="24374"/>
                  </a:cubicBezTo>
                  <a:cubicBezTo>
                    <a:pt x="19438" y="19325"/>
                    <a:pt x="19970" y="14066"/>
                    <a:pt x="20325" y="13679"/>
                  </a:cubicBezTo>
                  <a:cubicBezTo>
                    <a:pt x="20325" y="13679"/>
                    <a:pt x="20966" y="13773"/>
                    <a:pt x="21908" y="13773"/>
                  </a:cubicBezTo>
                  <a:cubicBezTo>
                    <a:pt x="23470" y="13773"/>
                    <a:pt x="25859" y="13515"/>
                    <a:pt x="27519" y="12147"/>
                  </a:cubicBezTo>
                  <a:cubicBezTo>
                    <a:pt x="29003" y="10872"/>
                    <a:pt x="30213" y="9292"/>
                    <a:pt x="31019" y="7501"/>
                  </a:cubicBezTo>
                  <a:lnTo>
                    <a:pt x="29100" y="6404"/>
                  </a:lnTo>
                  <a:cubicBezTo>
                    <a:pt x="29100" y="6404"/>
                    <a:pt x="28487" y="8259"/>
                    <a:pt x="25970" y="9179"/>
                  </a:cubicBezTo>
                  <a:cubicBezTo>
                    <a:pt x="25449" y="9371"/>
                    <a:pt x="24774" y="9445"/>
                    <a:pt x="24040" y="9445"/>
                  </a:cubicBezTo>
                  <a:cubicBezTo>
                    <a:pt x="22615" y="9445"/>
                    <a:pt x="20963" y="9165"/>
                    <a:pt x="19760" y="8921"/>
                  </a:cubicBezTo>
                  <a:cubicBezTo>
                    <a:pt x="15260" y="8017"/>
                    <a:pt x="10308" y="7711"/>
                    <a:pt x="8517" y="7550"/>
                  </a:cubicBezTo>
                  <a:cubicBezTo>
                    <a:pt x="6711" y="7404"/>
                    <a:pt x="4824" y="7001"/>
                    <a:pt x="4082" y="5388"/>
                  </a:cubicBezTo>
                  <a:cubicBezTo>
                    <a:pt x="3340" y="3775"/>
                    <a:pt x="3469" y="388"/>
                    <a:pt x="3469" y="388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D5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76;p36"/>
            <p:cNvSpPr/>
            <p:nvPr/>
          </p:nvSpPr>
          <p:spPr>
            <a:xfrm>
              <a:off x="2346150" y="1201900"/>
              <a:ext cx="103275" cy="125950"/>
            </a:xfrm>
            <a:custGeom>
              <a:avLst/>
              <a:gdLst/>
              <a:ahLst/>
              <a:cxnLst/>
              <a:rect l="l" t="t" r="r" b="b"/>
              <a:pathLst>
                <a:path w="4131" h="5038" extrusionOk="0">
                  <a:moveTo>
                    <a:pt x="356" y="1"/>
                  </a:moveTo>
                  <a:lnTo>
                    <a:pt x="65" y="3291"/>
                  </a:lnTo>
                  <a:cubicBezTo>
                    <a:pt x="1" y="4146"/>
                    <a:pt x="630" y="4904"/>
                    <a:pt x="1485" y="4969"/>
                  </a:cubicBezTo>
                  <a:lnTo>
                    <a:pt x="2162" y="5033"/>
                  </a:lnTo>
                  <a:cubicBezTo>
                    <a:pt x="2203" y="5036"/>
                    <a:pt x="2243" y="5038"/>
                    <a:pt x="2283" y="5038"/>
                  </a:cubicBezTo>
                  <a:cubicBezTo>
                    <a:pt x="3087" y="5038"/>
                    <a:pt x="3778" y="4429"/>
                    <a:pt x="3840" y="3630"/>
                  </a:cubicBezTo>
                  <a:lnTo>
                    <a:pt x="4130" y="30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77;p36"/>
            <p:cNvSpPr/>
            <p:nvPr/>
          </p:nvSpPr>
          <p:spPr>
            <a:xfrm>
              <a:off x="2351000" y="1201500"/>
              <a:ext cx="98425" cy="65200"/>
            </a:xfrm>
            <a:custGeom>
              <a:avLst/>
              <a:gdLst/>
              <a:ahLst/>
              <a:cxnLst/>
              <a:rect l="l" t="t" r="r" b="b"/>
              <a:pathLst>
                <a:path w="3937" h="2608" extrusionOk="0">
                  <a:moveTo>
                    <a:pt x="162" y="1"/>
                  </a:moveTo>
                  <a:lnTo>
                    <a:pt x="0" y="2001"/>
                  </a:lnTo>
                  <a:cubicBezTo>
                    <a:pt x="1051" y="2489"/>
                    <a:pt x="2009" y="2608"/>
                    <a:pt x="2692" y="2608"/>
                  </a:cubicBezTo>
                  <a:cubicBezTo>
                    <a:pt x="3341" y="2608"/>
                    <a:pt x="3743" y="2501"/>
                    <a:pt x="3743" y="2501"/>
                  </a:cubicBezTo>
                  <a:lnTo>
                    <a:pt x="3936" y="32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78;p36"/>
            <p:cNvSpPr/>
            <p:nvPr/>
          </p:nvSpPr>
          <p:spPr>
            <a:xfrm>
              <a:off x="2616350" y="901500"/>
              <a:ext cx="188500" cy="218100"/>
            </a:xfrm>
            <a:custGeom>
              <a:avLst/>
              <a:gdLst/>
              <a:ahLst/>
              <a:cxnLst/>
              <a:rect l="l" t="t" r="r" b="b"/>
              <a:pathLst>
                <a:path w="7540" h="8724" extrusionOk="0">
                  <a:moveTo>
                    <a:pt x="3006" y="1"/>
                  </a:moveTo>
                  <a:cubicBezTo>
                    <a:pt x="1585" y="1"/>
                    <a:pt x="887" y="1500"/>
                    <a:pt x="887" y="1500"/>
                  </a:cubicBezTo>
                  <a:lnTo>
                    <a:pt x="1210" y="1984"/>
                  </a:lnTo>
                  <a:cubicBezTo>
                    <a:pt x="1210" y="1984"/>
                    <a:pt x="1588" y="1838"/>
                    <a:pt x="2018" y="1838"/>
                  </a:cubicBezTo>
                  <a:cubicBezTo>
                    <a:pt x="2547" y="1838"/>
                    <a:pt x="3155" y="2059"/>
                    <a:pt x="3226" y="3048"/>
                  </a:cubicBezTo>
                  <a:cubicBezTo>
                    <a:pt x="3323" y="4451"/>
                    <a:pt x="0" y="7048"/>
                    <a:pt x="2968" y="8532"/>
                  </a:cubicBezTo>
                  <a:cubicBezTo>
                    <a:pt x="3231" y="8663"/>
                    <a:pt x="3485" y="8723"/>
                    <a:pt x="3727" y="8723"/>
                  </a:cubicBezTo>
                  <a:cubicBezTo>
                    <a:pt x="6269" y="8723"/>
                    <a:pt x="7540" y="2091"/>
                    <a:pt x="4226" y="338"/>
                  </a:cubicBezTo>
                  <a:cubicBezTo>
                    <a:pt x="3773" y="97"/>
                    <a:pt x="3366" y="1"/>
                    <a:pt x="3006" y="1"/>
                  </a:cubicBezTo>
                  <a:close/>
                </a:path>
              </a:pathLst>
            </a:custGeom>
            <a:solidFill>
              <a:srgbClr val="0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79;p36"/>
            <p:cNvSpPr/>
            <p:nvPr/>
          </p:nvSpPr>
          <p:spPr>
            <a:xfrm>
              <a:off x="2601025" y="920725"/>
              <a:ext cx="65750" cy="61025"/>
            </a:xfrm>
            <a:custGeom>
              <a:avLst/>
              <a:gdLst/>
              <a:ahLst/>
              <a:cxnLst/>
              <a:rect l="l" t="t" r="r" b="b"/>
              <a:pathLst>
                <a:path w="2630" h="2441" extrusionOk="0">
                  <a:moveTo>
                    <a:pt x="887" y="0"/>
                  </a:moveTo>
                  <a:cubicBezTo>
                    <a:pt x="392" y="0"/>
                    <a:pt x="0" y="424"/>
                    <a:pt x="0" y="424"/>
                  </a:cubicBezTo>
                  <a:lnTo>
                    <a:pt x="1242" y="2440"/>
                  </a:lnTo>
                  <a:cubicBezTo>
                    <a:pt x="1242" y="2440"/>
                    <a:pt x="2629" y="1924"/>
                    <a:pt x="1823" y="634"/>
                  </a:cubicBezTo>
                  <a:cubicBezTo>
                    <a:pt x="1515" y="151"/>
                    <a:pt x="1183" y="0"/>
                    <a:pt x="887" y="0"/>
                  </a:cubicBezTo>
                  <a:close/>
                </a:path>
              </a:pathLst>
            </a:custGeom>
            <a:solidFill>
              <a:srgbClr val="D5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80;p36"/>
            <p:cNvSpPr/>
            <p:nvPr/>
          </p:nvSpPr>
          <p:spPr>
            <a:xfrm>
              <a:off x="2119700" y="776000"/>
              <a:ext cx="244625" cy="177050"/>
            </a:xfrm>
            <a:custGeom>
              <a:avLst/>
              <a:gdLst/>
              <a:ahLst/>
              <a:cxnLst/>
              <a:rect l="l" t="t" r="r" b="b"/>
              <a:pathLst>
                <a:path w="9785" h="7082" extrusionOk="0">
                  <a:moveTo>
                    <a:pt x="6581" y="0"/>
                  </a:moveTo>
                  <a:cubicBezTo>
                    <a:pt x="2894" y="0"/>
                    <a:pt x="1" y="6184"/>
                    <a:pt x="3058" y="6971"/>
                  </a:cubicBezTo>
                  <a:cubicBezTo>
                    <a:pt x="3353" y="7047"/>
                    <a:pt x="3613" y="7082"/>
                    <a:pt x="3842" y="7082"/>
                  </a:cubicBezTo>
                  <a:cubicBezTo>
                    <a:pt x="6107" y="7082"/>
                    <a:pt x="5391" y="3687"/>
                    <a:pt x="6284" y="2794"/>
                  </a:cubicBezTo>
                  <a:cubicBezTo>
                    <a:pt x="6615" y="2459"/>
                    <a:pt x="6924" y="2336"/>
                    <a:pt x="7200" y="2336"/>
                  </a:cubicBezTo>
                  <a:cubicBezTo>
                    <a:pt x="7977" y="2336"/>
                    <a:pt x="8494" y="3310"/>
                    <a:pt x="8494" y="3310"/>
                  </a:cubicBezTo>
                  <a:lnTo>
                    <a:pt x="9075" y="3165"/>
                  </a:lnTo>
                  <a:cubicBezTo>
                    <a:pt x="9075" y="3165"/>
                    <a:pt x="9785" y="664"/>
                    <a:pt x="7317" y="84"/>
                  </a:cubicBezTo>
                  <a:cubicBezTo>
                    <a:pt x="7069" y="27"/>
                    <a:pt x="6823" y="0"/>
                    <a:pt x="6581" y="0"/>
                  </a:cubicBezTo>
                  <a:close/>
                </a:path>
              </a:pathLst>
            </a:custGeom>
            <a:solidFill>
              <a:srgbClr val="0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81;p36"/>
            <p:cNvSpPr/>
            <p:nvPr/>
          </p:nvSpPr>
          <p:spPr>
            <a:xfrm>
              <a:off x="2305825" y="845825"/>
              <a:ext cx="74225" cy="45600"/>
            </a:xfrm>
            <a:custGeom>
              <a:avLst/>
              <a:gdLst/>
              <a:ahLst/>
              <a:cxnLst/>
              <a:rect l="l" t="t" r="r" b="b"/>
              <a:pathLst>
                <a:path w="2969" h="1824" extrusionOk="0">
                  <a:moveTo>
                    <a:pt x="1953" y="0"/>
                  </a:moveTo>
                  <a:cubicBezTo>
                    <a:pt x="1808" y="0"/>
                    <a:pt x="1642" y="25"/>
                    <a:pt x="1452" y="81"/>
                  </a:cubicBezTo>
                  <a:cubicBezTo>
                    <a:pt x="1" y="517"/>
                    <a:pt x="710" y="1823"/>
                    <a:pt x="710" y="1823"/>
                  </a:cubicBezTo>
                  <a:lnTo>
                    <a:pt x="2969" y="1114"/>
                  </a:lnTo>
                  <a:cubicBezTo>
                    <a:pt x="2969" y="1114"/>
                    <a:pt x="2932" y="0"/>
                    <a:pt x="1953" y="0"/>
                  </a:cubicBezTo>
                  <a:close/>
                </a:path>
              </a:pathLst>
            </a:custGeom>
            <a:solidFill>
              <a:srgbClr val="D5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82;p36"/>
            <p:cNvSpPr/>
            <p:nvPr/>
          </p:nvSpPr>
          <p:spPr>
            <a:xfrm>
              <a:off x="2222750" y="852500"/>
              <a:ext cx="448950" cy="343925"/>
            </a:xfrm>
            <a:custGeom>
              <a:avLst/>
              <a:gdLst/>
              <a:ahLst/>
              <a:cxnLst/>
              <a:rect l="l" t="t" r="r" b="b"/>
              <a:pathLst>
                <a:path w="17958" h="13757" extrusionOk="0">
                  <a:moveTo>
                    <a:pt x="8689" y="0"/>
                  </a:moveTo>
                  <a:cubicBezTo>
                    <a:pt x="6711" y="0"/>
                    <a:pt x="4820" y="664"/>
                    <a:pt x="3533" y="1847"/>
                  </a:cubicBezTo>
                  <a:cubicBezTo>
                    <a:pt x="1" y="5073"/>
                    <a:pt x="1211" y="8444"/>
                    <a:pt x="1211" y="8444"/>
                  </a:cubicBezTo>
                  <a:cubicBezTo>
                    <a:pt x="1211" y="8444"/>
                    <a:pt x="7711" y="13025"/>
                    <a:pt x="12099" y="13702"/>
                  </a:cubicBezTo>
                  <a:cubicBezTo>
                    <a:pt x="12343" y="13739"/>
                    <a:pt x="12578" y="13756"/>
                    <a:pt x="12804" y="13756"/>
                  </a:cubicBezTo>
                  <a:cubicBezTo>
                    <a:pt x="17172" y="13756"/>
                    <a:pt x="17958" y="7177"/>
                    <a:pt x="15841" y="3879"/>
                  </a:cubicBezTo>
                  <a:cubicBezTo>
                    <a:pt x="14118" y="1179"/>
                    <a:pt x="11326" y="0"/>
                    <a:pt x="8689" y="0"/>
                  </a:cubicBezTo>
                  <a:close/>
                </a:path>
              </a:pathLst>
            </a:custGeom>
            <a:solidFill>
              <a:srgbClr val="0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83;p36"/>
            <p:cNvSpPr/>
            <p:nvPr/>
          </p:nvSpPr>
          <p:spPr>
            <a:xfrm>
              <a:off x="2240500" y="1011975"/>
              <a:ext cx="335950" cy="235525"/>
            </a:xfrm>
            <a:custGeom>
              <a:avLst/>
              <a:gdLst/>
              <a:ahLst/>
              <a:cxnLst/>
              <a:rect l="l" t="t" r="r" b="b"/>
              <a:pathLst>
                <a:path w="13438" h="9421" extrusionOk="0">
                  <a:moveTo>
                    <a:pt x="6227" y="0"/>
                  </a:moveTo>
                  <a:lnTo>
                    <a:pt x="6227" y="0"/>
                  </a:lnTo>
                  <a:cubicBezTo>
                    <a:pt x="6227" y="0"/>
                    <a:pt x="6227" y="0"/>
                    <a:pt x="6227" y="0"/>
                  </a:cubicBezTo>
                  <a:lnTo>
                    <a:pt x="6227" y="0"/>
                  </a:lnTo>
                  <a:cubicBezTo>
                    <a:pt x="6227" y="0"/>
                    <a:pt x="6227" y="0"/>
                    <a:pt x="6227" y="0"/>
                  </a:cubicBezTo>
                  <a:close/>
                  <a:moveTo>
                    <a:pt x="6227" y="0"/>
                  </a:moveTo>
                  <a:cubicBezTo>
                    <a:pt x="6221" y="10"/>
                    <a:pt x="4368" y="962"/>
                    <a:pt x="2252" y="962"/>
                  </a:cubicBezTo>
                  <a:cubicBezTo>
                    <a:pt x="1709" y="962"/>
                    <a:pt x="1149" y="900"/>
                    <a:pt x="597" y="742"/>
                  </a:cubicBezTo>
                  <a:cubicBezTo>
                    <a:pt x="49" y="2194"/>
                    <a:pt x="1" y="3791"/>
                    <a:pt x="468" y="5275"/>
                  </a:cubicBezTo>
                  <a:cubicBezTo>
                    <a:pt x="1396" y="8150"/>
                    <a:pt x="4560" y="9420"/>
                    <a:pt x="7440" y="9420"/>
                  </a:cubicBezTo>
                  <a:cubicBezTo>
                    <a:pt x="8518" y="9420"/>
                    <a:pt x="9555" y="9243"/>
                    <a:pt x="10421" y="8904"/>
                  </a:cubicBezTo>
                  <a:cubicBezTo>
                    <a:pt x="12292" y="8146"/>
                    <a:pt x="13437" y="6243"/>
                    <a:pt x="13276" y="4243"/>
                  </a:cubicBezTo>
                  <a:cubicBezTo>
                    <a:pt x="13276" y="4243"/>
                    <a:pt x="8405" y="3420"/>
                    <a:pt x="6227" y="0"/>
                  </a:cubicBez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84;p36"/>
            <p:cNvSpPr/>
            <p:nvPr/>
          </p:nvSpPr>
          <p:spPr>
            <a:xfrm>
              <a:off x="2538500" y="1106350"/>
              <a:ext cx="78175" cy="67500"/>
            </a:xfrm>
            <a:custGeom>
              <a:avLst/>
              <a:gdLst/>
              <a:ahLst/>
              <a:cxnLst/>
              <a:rect l="l" t="t" r="r" b="b"/>
              <a:pathLst>
                <a:path w="3127" h="2700" extrusionOk="0">
                  <a:moveTo>
                    <a:pt x="1949" y="1"/>
                  </a:moveTo>
                  <a:cubicBezTo>
                    <a:pt x="1444" y="1"/>
                    <a:pt x="1066" y="984"/>
                    <a:pt x="1066" y="984"/>
                  </a:cubicBezTo>
                  <a:cubicBezTo>
                    <a:pt x="1066" y="984"/>
                    <a:pt x="1" y="2355"/>
                    <a:pt x="872" y="2661"/>
                  </a:cubicBezTo>
                  <a:cubicBezTo>
                    <a:pt x="942" y="2687"/>
                    <a:pt x="1017" y="2700"/>
                    <a:pt x="1093" y="2700"/>
                  </a:cubicBezTo>
                  <a:cubicBezTo>
                    <a:pt x="1963" y="2700"/>
                    <a:pt x="3127" y="1115"/>
                    <a:pt x="2356" y="226"/>
                  </a:cubicBezTo>
                  <a:cubicBezTo>
                    <a:pt x="2215" y="65"/>
                    <a:pt x="2078" y="1"/>
                    <a:pt x="1949" y="1"/>
                  </a:cubicBezTo>
                  <a:close/>
                </a:path>
              </a:pathLst>
            </a:custGeom>
            <a:solidFill>
              <a:srgbClr val="C77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85;p36"/>
            <p:cNvSpPr/>
            <p:nvPr/>
          </p:nvSpPr>
          <p:spPr>
            <a:xfrm>
              <a:off x="2362750" y="1097050"/>
              <a:ext cx="42300" cy="36975"/>
            </a:xfrm>
            <a:custGeom>
              <a:avLst/>
              <a:gdLst/>
              <a:ahLst/>
              <a:cxnLst/>
              <a:rect l="l" t="t" r="r" b="b"/>
              <a:pathLst>
                <a:path w="1692" h="1479" extrusionOk="0">
                  <a:moveTo>
                    <a:pt x="1321" y="1"/>
                  </a:moveTo>
                  <a:cubicBezTo>
                    <a:pt x="1164" y="1"/>
                    <a:pt x="1053" y="825"/>
                    <a:pt x="705" y="825"/>
                  </a:cubicBezTo>
                  <a:cubicBezTo>
                    <a:pt x="695" y="825"/>
                    <a:pt x="686" y="825"/>
                    <a:pt x="676" y="823"/>
                  </a:cubicBezTo>
                  <a:cubicBezTo>
                    <a:pt x="655" y="822"/>
                    <a:pt x="634" y="821"/>
                    <a:pt x="614" y="821"/>
                  </a:cubicBezTo>
                  <a:cubicBezTo>
                    <a:pt x="257" y="821"/>
                    <a:pt x="0" y="1081"/>
                    <a:pt x="321" y="1356"/>
                  </a:cubicBezTo>
                  <a:cubicBezTo>
                    <a:pt x="445" y="1438"/>
                    <a:pt x="590" y="1479"/>
                    <a:pt x="733" y="1479"/>
                  </a:cubicBezTo>
                  <a:cubicBezTo>
                    <a:pt x="868" y="1479"/>
                    <a:pt x="1001" y="1443"/>
                    <a:pt x="1111" y="1372"/>
                  </a:cubicBezTo>
                  <a:cubicBezTo>
                    <a:pt x="1643" y="1017"/>
                    <a:pt x="1692" y="1"/>
                    <a:pt x="1321" y="1"/>
                  </a:cubicBezTo>
                  <a:close/>
                </a:path>
              </a:pathLst>
            </a:custGeom>
            <a:solidFill>
              <a:srgbClr val="BF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86;p36"/>
            <p:cNvSpPr/>
            <p:nvPr/>
          </p:nvSpPr>
          <p:spPr>
            <a:xfrm>
              <a:off x="2471175" y="1113450"/>
              <a:ext cx="27450" cy="37800"/>
            </a:xfrm>
            <a:custGeom>
              <a:avLst/>
              <a:gdLst/>
              <a:ahLst/>
              <a:cxnLst/>
              <a:rect l="l" t="t" r="r" b="b"/>
              <a:pathLst>
                <a:path w="1098" h="1512" extrusionOk="0">
                  <a:moveTo>
                    <a:pt x="653" y="1"/>
                  </a:moveTo>
                  <a:cubicBezTo>
                    <a:pt x="413" y="1"/>
                    <a:pt x="171" y="279"/>
                    <a:pt x="81" y="667"/>
                  </a:cubicBezTo>
                  <a:cubicBezTo>
                    <a:pt x="0" y="1071"/>
                    <a:pt x="129" y="1458"/>
                    <a:pt x="387" y="1506"/>
                  </a:cubicBezTo>
                  <a:cubicBezTo>
                    <a:pt x="406" y="1510"/>
                    <a:pt x="425" y="1511"/>
                    <a:pt x="444" y="1511"/>
                  </a:cubicBezTo>
                  <a:cubicBezTo>
                    <a:pt x="685" y="1511"/>
                    <a:pt x="926" y="1235"/>
                    <a:pt x="1000" y="861"/>
                  </a:cubicBezTo>
                  <a:cubicBezTo>
                    <a:pt x="1097" y="442"/>
                    <a:pt x="952" y="71"/>
                    <a:pt x="710" y="6"/>
                  </a:cubicBezTo>
                  <a:cubicBezTo>
                    <a:pt x="691" y="3"/>
                    <a:pt x="672" y="1"/>
                    <a:pt x="653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87;p36"/>
            <p:cNvSpPr/>
            <p:nvPr/>
          </p:nvSpPr>
          <p:spPr>
            <a:xfrm>
              <a:off x="2465525" y="1086525"/>
              <a:ext cx="50300" cy="25150"/>
            </a:xfrm>
            <a:custGeom>
              <a:avLst/>
              <a:gdLst/>
              <a:ahLst/>
              <a:cxnLst/>
              <a:rect l="l" t="t" r="r" b="b"/>
              <a:pathLst>
                <a:path w="2012" h="1006" extrusionOk="0">
                  <a:moveTo>
                    <a:pt x="703" y="0"/>
                  </a:moveTo>
                  <a:cubicBezTo>
                    <a:pt x="679" y="0"/>
                    <a:pt x="654" y="1"/>
                    <a:pt x="629" y="2"/>
                  </a:cubicBezTo>
                  <a:cubicBezTo>
                    <a:pt x="0" y="35"/>
                    <a:pt x="129" y="519"/>
                    <a:pt x="533" y="551"/>
                  </a:cubicBezTo>
                  <a:cubicBezTo>
                    <a:pt x="1222" y="591"/>
                    <a:pt x="1583" y="1006"/>
                    <a:pt x="1767" y="1006"/>
                  </a:cubicBezTo>
                  <a:cubicBezTo>
                    <a:pt x="1803" y="1006"/>
                    <a:pt x="1832" y="991"/>
                    <a:pt x="1855" y="954"/>
                  </a:cubicBezTo>
                  <a:cubicBezTo>
                    <a:pt x="2012" y="720"/>
                    <a:pt x="1471" y="0"/>
                    <a:pt x="703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88;p36"/>
            <p:cNvSpPr/>
            <p:nvPr/>
          </p:nvSpPr>
          <p:spPr>
            <a:xfrm>
              <a:off x="2281625" y="1073850"/>
              <a:ext cx="27450" cy="37550"/>
            </a:xfrm>
            <a:custGeom>
              <a:avLst/>
              <a:gdLst/>
              <a:ahLst/>
              <a:cxnLst/>
              <a:rect l="l" t="t" r="r" b="b"/>
              <a:pathLst>
                <a:path w="1098" h="1502" extrusionOk="0">
                  <a:moveTo>
                    <a:pt x="638" y="0"/>
                  </a:moveTo>
                  <a:cubicBezTo>
                    <a:pt x="403" y="0"/>
                    <a:pt x="171" y="274"/>
                    <a:pt x="98" y="655"/>
                  </a:cubicBezTo>
                  <a:cubicBezTo>
                    <a:pt x="1" y="1074"/>
                    <a:pt x="146" y="1445"/>
                    <a:pt x="388" y="1493"/>
                  </a:cubicBezTo>
                  <a:cubicBezTo>
                    <a:pt x="411" y="1499"/>
                    <a:pt x="435" y="1502"/>
                    <a:pt x="458" y="1502"/>
                  </a:cubicBezTo>
                  <a:cubicBezTo>
                    <a:pt x="694" y="1502"/>
                    <a:pt x="929" y="1215"/>
                    <a:pt x="1017" y="848"/>
                  </a:cubicBezTo>
                  <a:cubicBezTo>
                    <a:pt x="1098" y="445"/>
                    <a:pt x="969" y="58"/>
                    <a:pt x="711" y="9"/>
                  </a:cubicBezTo>
                  <a:cubicBezTo>
                    <a:pt x="686" y="3"/>
                    <a:pt x="662" y="0"/>
                    <a:pt x="638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89;p36"/>
            <p:cNvSpPr/>
            <p:nvPr/>
          </p:nvSpPr>
          <p:spPr>
            <a:xfrm>
              <a:off x="2278625" y="1048700"/>
              <a:ext cx="50600" cy="17700"/>
            </a:xfrm>
            <a:custGeom>
              <a:avLst/>
              <a:gdLst/>
              <a:ahLst/>
              <a:cxnLst/>
              <a:rect l="l" t="t" r="r" b="b"/>
              <a:pathLst>
                <a:path w="2024" h="708" extrusionOk="0">
                  <a:moveTo>
                    <a:pt x="986" y="0"/>
                  </a:moveTo>
                  <a:cubicBezTo>
                    <a:pt x="458" y="0"/>
                    <a:pt x="0" y="311"/>
                    <a:pt x="24" y="515"/>
                  </a:cubicBezTo>
                  <a:cubicBezTo>
                    <a:pt x="38" y="596"/>
                    <a:pt x="97" y="619"/>
                    <a:pt x="192" y="619"/>
                  </a:cubicBezTo>
                  <a:cubicBezTo>
                    <a:pt x="327" y="619"/>
                    <a:pt x="534" y="573"/>
                    <a:pt x="792" y="573"/>
                  </a:cubicBezTo>
                  <a:cubicBezTo>
                    <a:pt x="975" y="573"/>
                    <a:pt x="1184" y="596"/>
                    <a:pt x="1411" y="677"/>
                  </a:cubicBezTo>
                  <a:cubicBezTo>
                    <a:pt x="1467" y="698"/>
                    <a:pt x="1522" y="707"/>
                    <a:pt x="1572" y="707"/>
                  </a:cubicBezTo>
                  <a:cubicBezTo>
                    <a:pt x="1869" y="707"/>
                    <a:pt x="2023" y="376"/>
                    <a:pt x="1540" y="128"/>
                  </a:cubicBezTo>
                  <a:cubicBezTo>
                    <a:pt x="1359" y="37"/>
                    <a:pt x="1168" y="0"/>
                    <a:pt x="986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90;p36"/>
            <p:cNvSpPr/>
            <p:nvPr/>
          </p:nvSpPr>
          <p:spPr>
            <a:xfrm>
              <a:off x="2355425" y="1138400"/>
              <a:ext cx="65525" cy="31475"/>
            </a:xfrm>
            <a:custGeom>
              <a:avLst/>
              <a:gdLst/>
              <a:ahLst/>
              <a:cxnLst/>
              <a:rect l="l" t="t" r="r" b="b"/>
              <a:pathLst>
                <a:path w="2621" h="1259" extrusionOk="0">
                  <a:moveTo>
                    <a:pt x="370" y="0"/>
                  </a:moveTo>
                  <a:cubicBezTo>
                    <a:pt x="336" y="0"/>
                    <a:pt x="306" y="8"/>
                    <a:pt x="275" y="24"/>
                  </a:cubicBezTo>
                  <a:cubicBezTo>
                    <a:pt x="1" y="169"/>
                    <a:pt x="114" y="1057"/>
                    <a:pt x="1130" y="1234"/>
                  </a:cubicBezTo>
                  <a:cubicBezTo>
                    <a:pt x="1226" y="1251"/>
                    <a:pt x="1317" y="1258"/>
                    <a:pt x="1403" y="1258"/>
                  </a:cubicBezTo>
                  <a:cubicBezTo>
                    <a:pt x="2245" y="1258"/>
                    <a:pt x="2621" y="533"/>
                    <a:pt x="2372" y="299"/>
                  </a:cubicBezTo>
                  <a:cubicBezTo>
                    <a:pt x="2298" y="232"/>
                    <a:pt x="2186" y="220"/>
                    <a:pt x="2028" y="220"/>
                  </a:cubicBezTo>
                  <a:cubicBezTo>
                    <a:pt x="1936" y="220"/>
                    <a:pt x="1828" y="224"/>
                    <a:pt x="1703" y="224"/>
                  </a:cubicBezTo>
                  <a:cubicBezTo>
                    <a:pt x="1574" y="224"/>
                    <a:pt x="1427" y="219"/>
                    <a:pt x="1259" y="202"/>
                  </a:cubicBezTo>
                  <a:cubicBezTo>
                    <a:pt x="739" y="162"/>
                    <a:pt x="527" y="0"/>
                    <a:pt x="370" y="0"/>
                  </a:cubicBezTo>
                  <a:close/>
                </a:path>
              </a:pathLst>
            </a:custGeom>
            <a:solidFill>
              <a:srgbClr val="77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91;p36"/>
            <p:cNvSpPr/>
            <p:nvPr/>
          </p:nvSpPr>
          <p:spPr>
            <a:xfrm>
              <a:off x="2376000" y="1157400"/>
              <a:ext cx="32675" cy="12625"/>
            </a:xfrm>
            <a:custGeom>
              <a:avLst/>
              <a:gdLst/>
              <a:ahLst/>
              <a:cxnLst/>
              <a:rect l="l" t="t" r="r" b="b"/>
              <a:pathLst>
                <a:path w="1307" h="505" extrusionOk="0">
                  <a:moveTo>
                    <a:pt x="680" y="0"/>
                  </a:moveTo>
                  <a:cubicBezTo>
                    <a:pt x="647" y="0"/>
                    <a:pt x="614" y="2"/>
                    <a:pt x="581" y="6"/>
                  </a:cubicBezTo>
                  <a:cubicBezTo>
                    <a:pt x="339" y="55"/>
                    <a:pt x="129" y="200"/>
                    <a:pt x="0" y="393"/>
                  </a:cubicBezTo>
                  <a:cubicBezTo>
                    <a:pt x="97" y="426"/>
                    <a:pt x="210" y="458"/>
                    <a:pt x="307" y="474"/>
                  </a:cubicBezTo>
                  <a:cubicBezTo>
                    <a:pt x="398" y="495"/>
                    <a:pt x="489" y="505"/>
                    <a:pt x="579" y="505"/>
                  </a:cubicBezTo>
                  <a:cubicBezTo>
                    <a:pt x="840" y="505"/>
                    <a:pt x="1091" y="420"/>
                    <a:pt x="1307" y="264"/>
                  </a:cubicBezTo>
                  <a:cubicBezTo>
                    <a:pt x="1138" y="95"/>
                    <a:pt x="908" y="0"/>
                    <a:pt x="680" y="0"/>
                  </a:cubicBezTo>
                  <a:close/>
                </a:path>
              </a:pathLst>
            </a:custGeom>
            <a:solidFill>
              <a:srgbClr val="FF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92;p36"/>
            <p:cNvSpPr/>
            <p:nvPr/>
          </p:nvSpPr>
          <p:spPr>
            <a:xfrm>
              <a:off x="1192288" y="1579802"/>
              <a:ext cx="1918819" cy="1066810"/>
            </a:xfrm>
            <a:custGeom>
              <a:avLst/>
              <a:gdLst/>
              <a:ahLst/>
              <a:cxnLst/>
              <a:rect l="l" t="t" r="r" b="b"/>
              <a:pathLst>
                <a:path w="66332" h="26434" extrusionOk="0">
                  <a:moveTo>
                    <a:pt x="31202" y="0"/>
                  </a:moveTo>
                  <a:cubicBezTo>
                    <a:pt x="18165" y="0"/>
                    <a:pt x="1939" y="3774"/>
                    <a:pt x="761" y="14938"/>
                  </a:cubicBezTo>
                  <a:cubicBezTo>
                    <a:pt x="0" y="22171"/>
                    <a:pt x="6720" y="26434"/>
                    <a:pt x="14370" y="26434"/>
                  </a:cubicBezTo>
                  <a:cubicBezTo>
                    <a:pt x="15472" y="26434"/>
                    <a:pt x="16593" y="26345"/>
                    <a:pt x="17714" y="26165"/>
                  </a:cubicBezTo>
                  <a:cubicBezTo>
                    <a:pt x="25885" y="24833"/>
                    <a:pt x="29627" y="20771"/>
                    <a:pt x="37043" y="20771"/>
                  </a:cubicBezTo>
                  <a:cubicBezTo>
                    <a:pt x="37709" y="20771"/>
                    <a:pt x="38404" y="20804"/>
                    <a:pt x="39136" y="20874"/>
                  </a:cubicBezTo>
                  <a:cubicBezTo>
                    <a:pt x="43775" y="21313"/>
                    <a:pt x="49323" y="22660"/>
                    <a:pt x="53948" y="22660"/>
                  </a:cubicBezTo>
                  <a:cubicBezTo>
                    <a:pt x="58168" y="22660"/>
                    <a:pt x="61619" y="21539"/>
                    <a:pt x="62912" y="17583"/>
                  </a:cubicBezTo>
                  <a:cubicBezTo>
                    <a:pt x="66331" y="7099"/>
                    <a:pt x="51491" y="1534"/>
                    <a:pt x="36797" y="243"/>
                  </a:cubicBezTo>
                  <a:cubicBezTo>
                    <a:pt x="35045" y="85"/>
                    <a:pt x="33159" y="0"/>
                    <a:pt x="31202" y="0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93;p36"/>
            <p:cNvSpPr/>
            <p:nvPr/>
          </p:nvSpPr>
          <p:spPr>
            <a:xfrm rot="6777741">
              <a:off x="1450421" y="820669"/>
              <a:ext cx="159664" cy="106293"/>
            </a:xfrm>
            <a:custGeom>
              <a:avLst/>
              <a:gdLst/>
              <a:ahLst/>
              <a:cxnLst/>
              <a:rect l="l" t="t" r="r" b="b"/>
              <a:pathLst>
                <a:path w="6387" h="4252" extrusionOk="0">
                  <a:moveTo>
                    <a:pt x="3438" y="0"/>
                  </a:moveTo>
                  <a:cubicBezTo>
                    <a:pt x="2777" y="0"/>
                    <a:pt x="2075" y="219"/>
                    <a:pt x="1450" y="750"/>
                  </a:cubicBezTo>
                  <a:cubicBezTo>
                    <a:pt x="1" y="1989"/>
                    <a:pt x="1866" y="4251"/>
                    <a:pt x="3702" y="4251"/>
                  </a:cubicBezTo>
                  <a:cubicBezTo>
                    <a:pt x="4543" y="4251"/>
                    <a:pt x="5378" y="3776"/>
                    <a:pt x="5885" y="2508"/>
                  </a:cubicBezTo>
                  <a:cubicBezTo>
                    <a:pt x="6387" y="1266"/>
                    <a:pt x="5029" y="0"/>
                    <a:pt x="3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94;p36"/>
            <p:cNvSpPr/>
            <p:nvPr/>
          </p:nvSpPr>
          <p:spPr>
            <a:xfrm>
              <a:off x="1203674" y="1796500"/>
              <a:ext cx="93025" cy="72900"/>
            </a:xfrm>
            <a:custGeom>
              <a:avLst/>
              <a:gdLst/>
              <a:ahLst/>
              <a:cxnLst/>
              <a:rect l="l" t="t" r="r" b="b"/>
              <a:pathLst>
                <a:path w="3721" h="2916" extrusionOk="0">
                  <a:moveTo>
                    <a:pt x="2114" y="1"/>
                  </a:moveTo>
                  <a:cubicBezTo>
                    <a:pt x="1759" y="1"/>
                    <a:pt x="1367" y="136"/>
                    <a:pt x="978" y="464"/>
                  </a:cubicBezTo>
                  <a:cubicBezTo>
                    <a:pt x="0" y="1306"/>
                    <a:pt x="1026" y="2916"/>
                    <a:pt x="2104" y="2916"/>
                  </a:cubicBezTo>
                  <a:cubicBezTo>
                    <a:pt x="2574" y="2916"/>
                    <a:pt x="3053" y="2610"/>
                    <a:pt x="3381" y="1803"/>
                  </a:cubicBezTo>
                  <a:cubicBezTo>
                    <a:pt x="3721" y="948"/>
                    <a:pt x="3050" y="1"/>
                    <a:pt x="2114" y="1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95;p36"/>
            <p:cNvSpPr/>
            <p:nvPr/>
          </p:nvSpPr>
          <p:spPr>
            <a:xfrm>
              <a:off x="2608675" y="1545625"/>
              <a:ext cx="123550" cy="82100"/>
            </a:xfrm>
            <a:custGeom>
              <a:avLst/>
              <a:gdLst/>
              <a:ahLst/>
              <a:cxnLst/>
              <a:rect l="l" t="t" r="r" b="b"/>
              <a:pathLst>
                <a:path w="4942" h="3284" extrusionOk="0">
                  <a:moveTo>
                    <a:pt x="2663" y="0"/>
                  </a:moveTo>
                  <a:cubicBezTo>
                    <a:pt x="2153" y="0"/>
                    <a:pt x="1612" y="169"/>
                    <a:pt x="1130" y="575"/>
                  </a:cubicBezTo>
                  <a:cubicBezTo>
                    <a:pt x="1" y="1538"/>
                    <a:pt x="1446" y="3284"/>
                    <a:pt x="2871" y="3284"/>
                  </a:cubicBezTo>
                  <a:cubicBezTo>
                    <a:pt x="3523" y="3284"/>
                    <a:pt x="4171" y="2918"/>
                    <a:pt x="4566" y="1947"/>
                  </a:cubicBezTo>
                  <a:cubicBezTo>
                    <a:pt x="4942" y="978"/>
                    <a:pt x="3892" y="0"/>
                    <a:pt x="2663" y="0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96;p36"/>
            <p:cNvSpPr/>
            <p:nvPr/>
          </p:nvSpPr>
          <p:spPr>
            <a:xfrm rot="7425409">
              <a:off x="1071081" y="1158642"/>
              <a:ext cx="401525" cy="172479"/>
            </a:xfrm>
            <a:custGeom>
              <a:avLst/>
              <a:gdLst/>
              <a:ahLst/>
              <a:cxnLst/>
              <a:rect l="l" t="t" r="r" b="b"/>
              <a:pathLst>
                <a:path w="16063" h="6900" extrusionOk="0">
                  <a:moveTo>
                    <a:pt x="12488" y="1"/>
                  </a:moveTo>
                  <a:cubicBezTo>
                    <a:pt x="10423" y="1"/>
                    <a:pt x="8132" y="1710"/>
                    <a:pt x="5729" y="1710"/>
                  </a:cubicBezTo>
                  <a:cubicBezTo>
                    <a:pt x="5711" y="1710"/>
                    <a:pt x="5693" y="1709"/>
                    <a:pt x="5676" y="1709"/>
                  </a:cubicBezTo>
                  <a:cubicBezTo>
                    <a:pt x="5643" y="1709"/>
                    <a:pt x="5610" y="1709"/>
                    <a:pt x="5578" y="1709"/>
                  </a:cubicBezTo>
                  <a:cubicBezTo>
                    <a:pt x="1205" y="1709"/>
                    <a:pt x="0" y="4929"/>
                    <a:pt x="2530" y="6258"/>
                  </a:cubicBezTo>
                  <a:cubicBezTo>
                    <a:pt x="3396" y="6707"/>
                    <a:pt x="4338" y="6900"/>
                    <a:pt x="5302" y="6900"/>
                  </a:cubicBezTo>
                  <a:cubicBezTo>
                    <a:pt x="10391" y="6900"/>
                    <a:pt x="16063" y="1539"/>
                    <a:pt x="14015" y="387"/>
                  </a:cubicBezTo>
                  <a:cubicBezTo>
                    <a:pt x="13522" y="111"/>
                    <a:pt x="13012" y="1"/>
                    <a:pt x="12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97;p36"/>
            <p:cNvSpPr/>
            <p:nvPr/>
          </p:nvSpPr>
          <p:spPr>
            <a:xfrm>
              <a:off x="1256749" y="1579800"/>
              <a:ext cx="251650" cy="187425"/>
            </a:xfrm>
            <a:custGeom>
              <a:avLst/>
              <a:gdLst/>
              <a:ahLst/>
              <a:cxnLst/>
              <a:rect l="l" t="t" r="r" b="b"/>
              <a:pathLst>
                <a:path w="10066" h="7497" extrusionOk="0">
                  <a:moveTo>
                    <a:pt x="7437" y="1"/>
                  </a:moveTo>
                  <a:cubicBezTo>
                    <a:pt x="6123" y="1"/>
                    <a:pt x="4417" y="454"/>
                    <a:pt x="3371" y="1163"/>
                  </a:cubicBezTo>
                  <a:cubicBezTo>
                    <a:pt x="1210" y="2615"/>
                    <a:pt x="0" y="5180"/>
                    <a:pt x="516" y="6583"/>
                  </a:cubicBezTo>
                  <a:cubicBezTo>
                    <a:pt x="761" y="7247"/>
                    <a:pt x="1175" y="7497"/>
                    <a:pt x="1661" y="7497"/>
                  </a:cubicBezTo>
                  <a:cubicBezTo>
                    <a:pt x="2745" y="7497"/>
                    <a:pt x="4186" y="6252"/>
                    <a:pt x="4888" y="5583"/>
                  </a:cubicBezTo>
                  <a:cubicBezTo>
                    <a:pt x="7985" y="2647"/>
                    <a:pt x="10065" y="2728"/>
                    <a:pt x="9243" y="696"/>
                  </a:cubicBezTo>
                  <a:cubicBezTo>
                    <a:pt x="9047" y="212"/>
                    <a:pt x="8333" y="1"/>
                    <a:pt x="7437" y="1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98;p36"/>
            <p:cNvSpPr/>
            <p:nvPr/>
          </p:nvSpPr>
          <p:spPr>
            <a:xfrm>
              <a:off x="2742150" y="1616700"/>
              <a:ext cx="245625" cy="189125"/>
            </a:xfrm>
            <a:custGeom>
              <a:avLst/>
              <a:gdLst/>
              <a:ahLst/>
              <a:cxnLst/>
              <a:rect l="l" t="t" r="r" b="b"/>
              <a:pathLst>
                <a:path w="9825" h="7565" extrusionOk="0">
                  <a:moveTo>
                    <a:pt x="3080" y="0"/>
                  </a:moveTo>
                  <a:cubicBezTo>
                    <a:pt x="2592" y="0"/>
                    <a:pt x="2164" y="98"/>
                    <a:pt x="1840" y="297"/>
                  </a:cubicBezTo>
                  <a:cubicBezTo>
                    <a:pt x="1" y="1410"/>
                    <a:pt x="2469" y="3362"/>
                    <a:pt x="3533" y="4120"/>
                  </a:cubicBezTo>
                  <a:cubicBezTo>
                    <a:pt x="6146" y="5960"/>
                    <a:pt x="6869" y="7565"/>
                    <a:pt x="7923" y="7565"/>
                  </a:cubicBezTo>
                  <a:cubicBezTo>
                    <a:pt x="8190" y="7565"/>
                    <a:pt x="8478" y="7462"/>
                    <a:pt x="8824" y="7233"/>
                  </a:cubicBezTo>
                  <a:cubicBezTo>
                    <a:pt x="9824" y="6556"/>
                    <a:pt x="8743" y="3314"/>
                    <a:pt x="7324" y="1926"/>
                  </a:cubicBezTo>
                  <a:cubicBezTo>
                    <a:pt x="6061" y="675"/>
                    <a:pt x="4366" y="0"/>
                    <a:pt x="3080" y="0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1499;p36"/>
          <p:cNvSpPr txBox="1">
            <a:spLocks/>
          </p:cNvSpPr>
          <p:nvPr/>
        </p:nvSpPr>
        <p:spPr>
          <a:xfrm>
            <a:off x="5486205" y="2526809"/>
            <a:ext cx="1703238" cy="75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nger Paint"/>
              <a:buNone/>
              <a:defRPr sz="3600" b="1" i="0" u="none" strike="noStrike" cap="none">
                <a:solidFill>
                  <a:schemeClr val="lt1"/>
                </a:solidFill>
                <a:latin typeface="Finger Paint"/>
                <a:ea typeface="Finger Paint"/>
                <a:cs typeface="Finger Paint"/>
                <a:sym typeface="Finger Paint"/>
              </a:defRPr>
            </a:lvl9pPr>
          </a:lstStyle>
          <a:p>
            <a:r>
              <a:rPr lang="en-US" dirty="0" smtClean="0"/>
              <a:t>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8702" y="2019890"/>
            <a:ext cx="7563223" cy="25233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endParaRPr lang="en-US" dirty="0" smtClean="0"/>
          </a:p>
          <a:p>
            <a:r>
              <a:rPr lang="en-US" dirty="0" smtClean="0"/>
              <a:t>Civic knowledge</a:t>
            </a:r>
          </a:p>
          <a:p>
            <a:r>
              <a:rPr lang="en-US" dirty="0" smtClean="0"/>
              <a:t>Civic skills</a:t>
            </a:r>
          </a:p>
          <a:p>
            <a:r>
              <a:rPr lang="en-US" dirty="0"/>
              <a:t>C</a:t>
            </a:r>
            <a:r>
              <a:rPr lang="en-US" dirty="0" smtClean="0"/>
              <a:t>ivic </a:t>
            </a:r>
            <a:r>
              <a:rPr lang="en-US" dirty="0"/>
              <a:t>disposition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Aspek Kompetensi Warga 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3330" y="1594143"/>
            <a:ext cx="8637199" cy="25233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Pengajaran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endParaRPr lang="en-US" dirty="0" smtClean="0"/>
          </a:p>
          <a:p>
            <a:pPr marL="127000" indent="0">
              <a:buNone/>
            </a:pP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 dirty="0"/>
              <a:t>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.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melek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Google Shape;1505;p37"/>
          <p:cNvSpPr/>
          <p:nvPr/>
        </p:nvSpPr>
        <p:spPr>
          <a:xfrm>
            <a:off x="5182405" y="1751859"/>
            <a:ext cx="3083808" cy="1023650"/>
          </a:xfrm>
          <a:custGeom>
            <a:avLst/>
            <a:gdLst/>
            <a:ahLst/>
            <a:cxnLst/>
            <a:rect l="l" t="t" r="r" b="b"/>
            <a:pathLst>
              <a:path w="135731" h="40946" extrusionOk="0">
                <a:moveTo>
                  <a:pt x="0" y="40946"/>
                </a:moveTo>
                <a:cubicBezTo>
                  <a:pt x="12224" y="31166"/>
                  <a:pt x="26175" y="23491"/>
                  <a:pt x="40481" y="17133"/>
                </a:cubicBezTo>
                <a:cubicBezTo>
                  <a:pt x="48363" y="13630"/>
                  <a:pt x="60101" y="8176"/>
                  <a:pt x="66199" y="14276"/>
                </a:cubicBezTo>
                <a:cubicBezTo>
                  <a:pt x="68790" y="16868"/>
                  <a:pt x="69743" y="22638"/>
                  <a:pt x="67151" y="25230"/>
                </a:cubicBezTo>
                <a:cubicBezTo>
                  <a:pt x="64455" y="27926"/>
                  <a:pt x="58895" y="26867"/>
                  <a:pt x="55721" y="24753"/>
                </a:cubicBezTo>
                <a:cubicBezTo>
                  <a:pt x="49072" y="20323"/>
                  <a:pt x="57646" y="6801"/>
                  <a:pt x="64294" y="2370"/>
                </a:cubicBezTo>
                <a:cubicBezTo>
                  <a:pt x="69181" y="-888"/>
                  <a:pt x="76879" y="-653"/>
                  <a:pt x="81915" y="2370"/>
                </a:cubicBezTo>
                <a:cubicBezTo>
                  <a:pt x="90529" y="7540"/>
                  <a:pt x="87884" y="25652"/>
                  <a:pt x="97631" y="28087"/>
                </a:cubicBezTo>
                <a:cubicBezTo>
                  <a:pt x="110959" y="31417"/>
                  <a:pt x="121993" y="12371"/>
                  <a:pt x="135731" y="12371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" name="Google Shape;1506;p37"/>
          <p:cNvGrpSpPr/>
          <p:nvPr/>
        </p:nvGrpSpPr>
        <p:grpSpPr>
          <a:xfrm>
            <a:off x="7990963" y="1626659"/>
            <a:ext cx="1074799" cy="1376148"/>
            <a:chOff x="3837958" y="1750840"/>
            <a:chExt cx="1715287" cy="2196214"/>
          </a:xfrm>
        </p:grpSpPr>
        <p:sp>
          <p:nvSpPr>
            <p:cNvPr id="6" name="Google Shape;1507;p37"/>
            <p:cNvSpPr/>
            <p:nvPr/>
          </p:nvSpPr>
          <p:spPr>
            <a:xfrm>
              <a:off x="3837958" y="1858653"/>
              <a:ext cx="1699178" cy="2088401"/>
            </a:xfrm>
            <a:custGeom>
              <a:avLst/>
              <a:gdLst/>
              <a:ahLst/>
              <a:cxnLst/>
              <a:rect l="l" t="t" r="r" b="b"/>
              <a:pathLst>
                <a:path w="140283" h="172417" extrusionOk="0">
                  <a:moveTo>
                    <a:pt x="65264" y="1"/>
                  </a:moveTo>
                  <a:cubicBezTo>
                    <a:pt x="63100" y="1"/>
                    <a:pt x="60937" y="98"/>
                    <a:pt x="58773" y="294"/>
                  </a:cubicBezTo>
                  <a:cubicBezTo>
                    <a:pt x="48800" y="1292"/>
                    <a:pt x="39958" y="4416"/>
                    <a:pt x="33575" y="9669"/>
                  </a:cubicBezTo>
                  <a:cubicBezTo>
                    <a:pt x="30783" y="12062"/>
                    <a:pt x="28456" y="14788"/>
                    <a:pt x="26528" y="17846"/>
                  </a:cubicBezTo>
                  <a:cubicBezTo>
                    <a:pt x="26129" y="18511"/>
                    <a:pt x="25730" y="19176"/>
                    <a:pt x="25265" y="19841"/>
                  </a:cubicBezTo>
                  <a:cubicBezTo>
                    <a:pt x="3524" y="56074"/>
                    <a:pt x="0" y="149219"/>
                    <a:pt x="33575" y="165906"/>
                  </a:cubicBezTo>
                  <a:cubicBezTo>
                    <a:pt x="40091" y="169031"/>
                    <a:pt x="47138" y="171026"/>
                    <a:pt x="54318" y="171823"/>
                  </a:cubicBezTo>
                  <a:cubicBezTo>
                    <a:pt x="57523" y="172215"/>
                    <a:pt x="60748" y="172416"/>
                    <a:pt x="63970" y="172416"/>
                  </a:cubicBezTo>
                  <a:cubicBezTo>
                    <a:pt x="66764" y="172416"/>
                    <a:pt x="69557" y="172265"/>
                    <a:pt x="72336" y="171956"/>
                  </a:cubicBezTo>
                  <a:cubicBezTo>
                    <a:pt x="77920" y="171358"/>
                    <a:pt x="83372" y="170095"/>
                    <a:pt x="88691" y="168233"/>
                  </a:cubicBezTo>
                  <a:cubicBezTo>
                    <a:pt x="95738" y="165707"/>
                    <a:pt x="102386" y="162050"/>
                    <a:pt x="108237" y="157330"/>
                  </a:cubicBezTo>
                  <a:cubicBezTo>
                    <a:pt x="110431" y="155601"/>
                    <a:pt x="112492" y="153740"/>
                    <a:pt x="114420" y="151745"/>
                  </a:cubicBezTo>
                  <a:cubicBezTo>
                    <a:pt x="117611" y="148487"/>
                    <a:pt x="120470" y="144964"/>
                    <a:pt x="122997" y="141174"/>
                  </a:cubicBezTo>
                  <a:cubicBezTo>
                    <a:pt x="123462" y="140443"/>
                    <a:pt x="123861" y="139711"/>
                    <a:pt x="124326" y="138980"/>
                  </a:cubicBezTo>
                  <a:cubicBezTo>
                    <a:pt x="129313" y="130869"/>
                    <a:pt x="133435" y="121096"/>
                    <a:pt x="136161" y="109262"/>
                  </a:cubicBezTo>
                  <a:cubicBezTo>
                    <a:pt x="138554" y="98425"/>
                    <a:pt x="139817" y="87322"/>
                    <a:pt x="139950" y="76153"/>
                  </a:cubicBezTo>
                  <a:cubicBezTo>
                    <a:pt x="140283" y="52817"/>
                    <a:pt x="132238" y="35132"/>
                    <a:pt x="120071" y="22699"/>
                  </a:cubicBezTo>
                  <a:cubicBezTo>
                    <a:pt x="115750" y="18311"/>
                    <a:pt x="110896" y="14455"/>
                    <a:pt x="105578" y="11264"/>
                  </a:cubicBezTo>
                  <a:lnTo>
                    <a:pt x="104979" y="10932"/>
                  </a:lnTo>
                  <a:cubicBezTo>
                    <a:pt x="96868" y="6145"/>
                    <a:pt x="88026" y="2887"/>
                    <a:pt x="78785" y="1225"/>
                  </a:cubicBezTo>
                  <a:cubicBezTo>
                    <a:pt x="77987" y="1092"/>
                    <a:pt x="77122" y="959"/>
                    <a:pt x="76325" y="826"/>
                  </a:cubicBezTo>
                  <a:cubicBezTo>
                    <a:pt x="72638" y="282"/>
                    <a:pt x="68951" y="1"/>
                    <a:pt x="65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08;p37"/>
            <p:cNvSpPr/>
            <p:nvPr/>
          </p:nvSpPr>
          <p:spPr>
            <a:xfrm>
              <a:off x="4603795" y="3557346"/>
              <a:ext cx="497678" cy="103174"/>
            </a:xfrm>
            <a:custGeom>
              <a:avLst/>
              <a:gdLst/>
              <a:ahLst/>
              <a:cxnLst/>
              <a:rect l="l" t="t" r="r" b="b"/>
              <a:pathLst>
                <a:path w="41088" h="8518" extrusionOk="0">
                  <a:moveTo>
                    <a:pt x="40024" y="0"/>
                  </a:moveTo>
                  <a:lnTo>
                    <a:pt x="1197" y="732"/>
                  </a:lnTo>
                  <a:cubicBezTo>
                    <a:pt x="864" y="1397"/>
                    <a:pt x="466" y="2261"/>
                    <a:pt x="0" y="3258"/>
                  </a:cubicBezTo>
                  <a:cubicBezTo>
                    <a:pt x="4255" y="5718"/>
                    <a:pt x="11701" y="8311"/>
                    <a:pt x="21475" y="8510"/>
                  </a:cubicBezTo>
                  <a:cubicBezTo>
                    <a:pt x="21729" y="8515"/>
                    <a:pt x="21983" y="8518"/>
                    <a:pt x="22237" y="8518"/>
                  </a:cubicBezTo>
                  <a:cubicBezTo>
                    <a:pt x="28825" y="8518"/>
                    <a:pt x="35326" y="6863"/>
                    <a:pt x="41088" y="3790"/>
                  </a:cubicBezTo>
                  <a:lnTo>
                    <a:pt x="40024" y="0"/>
                  </a:lnTo>
                  <a:close/>
                </a:path>
              </a:pathLst>
            </a:custGeom>
            <a:solidFill>
              <a:srgbClr val="F4A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9;p37"/>
            <p:cNvSpPr/>
            <p:nvPr/>
          </p:nvSpPr>
          <p:spPr>
            <a:xfrm>
              <a:off x="4495073" y="3596809"/>
              <a:ext cx="653918" cy="350245"/>
            </a:xfrm>
            <a:custGeom>
              <a:avLst/>
              <a:gdLst/>
              <a:ahLst/>
              <a:cxnLst/>
              <a:rect l="l" t="t" r="r" b="b"/>
              <a:pathLst>
                <a:path w="53987" h="28916" extrusionOk="0">
                  <a:moveTo>
                    <a:pt x="8976" y="0"/>
                  </a:moveTo>
                  <a:cubicBezTo>
                    <a:pt x="7713" y="3058"/>
                    <a:pt x="6317" y="7180"/>
                    <a:pt x="4987" y="11369"/>
                  </a:cubicBezTo>
                  <a:cubicBezTo>
                    <a:pt x="2926" y="17818"/>
                    <a:pt x="1065" y="24533"/>
                    <a:pt x="1" y="28322"/>
                  </a:cubicBezTo>
                  <a:cubicBezTo>
                    <a:pt x="3206" y="28714"/>
                    <a:pt x="6430" y="28915"/>
                    <a:pt x="9653" y="28915"/>
                  </a:cubicBezTo>
                  <a:cubicBezTo>
                    <a:pt x="12447" y="28915"/>
                    <a:pt x="15240" y="28764"/>
                    <a:pt x="18018" y="28455"/>
                  </a:cubicBezTo>
                  <a:lnTo>
                    <a:pt x="21143" y="20344"/>
                  </a:lnTo>
                  <a:cubicBezTo>
                    <a:pt x="23573" y="21691"/>
                    <a:pt x="26636" y="22031"/>
                    <a:pt x="29114" y="22031"/>
                  </a:cubicBezTo>
                  <a:cubicBezTo>
                    <a:pt x="31652" y="22031"/>
                    <a:pt x="33575" y="21674"/>
                    <a:pt x="33575" y="21674"/>
                  </a:cubicBezTo>
                  <a:lnTo>
                    <a:pt x="34373" y="24732"/>
                  </a:lnTo>
                  <a:cubicBezTo>
                    <a:pt x="41487" y="22206"/>
                    <a:pt x="48069" y="18549"/>
                    <a:pt x="53986" y="13895"/>
                  </a:cubicBezTo>
                  <a:lnTo>
                    <a:pt x="51526" y="5452"/>
                  </a:lnTo>
                  <a:lnTo>
                    <a:pt x="50064" y="532"/>
                  </a:lnTo>
                  <a:cubicBezTo>
                    <a:pt x="44238" y="3605"/>
                    <a:pt x="37796" y="5260"/>
                    <a:pt x="31213" y="5260"/>
                  </a:cubicBezTo>
                  <a:cubicBezTo>
                    <a:pt x="30959" y="5260"/>
                    <a:pt x="30705" y="5257"/>
                    <a:pt x="30451" y="5252"/>
                  </a:cubicBezTo>
                  <a:cubicBezTo>
                    <a:pt x="20611" y="4986"/>
                    <a:pt x="13165" y="2460"/>
                    <a:pt x="8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0;p37"/>
            <p:cNvSpPr/>
            <p:nvPr/>
          </p:nvSpPr>
          <p:spPr>
            <a:xfrm>
              <a:off x="4657744" y="2840238"/>
              <a:ext cx="599956" cy="692169"/>
            </a:xfrm>
            <a:custGeom>
              <a:avLst/>
              <a:gdLst/>
              <a:ahLst/>
              <a:cxnLst/>
              <a:rect l="l" t="t" r="r" b="b"/>
              <a:pathLst>
                <a:path w="49532" h="57145" extrusionOk="0">
                  <a:moveTo>
                    <a:pt x="18023" y="1"/>
                  </a:moveTo>
                  <a:cubicBezTo>
                    <a:pt x="11280" y="1"/>
                    <a:pt x="5372" y="590"/>
                    <a:pt x="3458" y="1363"/>
                  </a:cubicBezTo>
                  <a:cubicBezTo>
                    <a:pt x="1" y="2759"/>
                    <a:pt x="134" y="9474"/>
                    <a:pt x="134" y="9474"/>
                  </a:cubicBezTo>
                  <a:lnTo>
                    <a:pt x="10173" y="54883"/>
                  </a:lnTo>
                  <a:cubicBezTo>
                    <a:pt x="10173" y="54883"/>
                    <a:pt x="11369" y="57010"/>
                    <a:pt x="26328" y="57143"/>
                  </a:cubicBezTo>
                  <a:cubicBezTo>
                    <a:pt x="26454" y="57144"/>
                    <a:pt x="26578" y="57144"/>
                    <a:pt x="26702" y="57144"/>
                  </a:cubicBezTo>
                  <a:cubicBezTo>
                    <a:pt x="41381" y="57144"/>
                    <a:pt x="46881" y="53248"/>
                    <a:pt x="47936" y="48633"/>
                  </a:cubicBezTo>
                  <a:cubicBezTo>
                    <a:pt x="49000" y="43980"/>
                    <a:pt x="49532" y="24167"/>
                    <a:pt x="49399" y="14594"/>
                  </a:cubicBezTo>
                  <a:cubicBezTo>
                    <a:pt x="49266" y="5086"/>
                    <a:pt x="45210" y="3557"/>
                    <a:pt x="34307" y="1363"/>
                  </a:cubicBezTo>
                  <a:cubicBezTo>
                    <a:pt x="29440" y="384"/>
                    <a:pt x="23460" y="1"/>
                    <a:pt x="18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11;p37"/>
            <p:cNvSpPr/>
            <p:nvPr/>
          </p:nvSpPr>
          <p:spPr>
            <a:xfrm>
              <a:off x="4124637" y="2004415"/>
              <a:ext cx="310056" cy="339368"/>
            </a:xfrm>
            <a:custGeom>
              <a:avLst/>
              <a:gdLst/>
              <a:ahLst/>
              <a:cxnLst/>
              <a:rect l="l" t="t" r="r" b="b"/>
              <a:pathLst>
                <a:path w="25598" h="28018" extrusionOk="0">
                  <a:moveTo>
                    <a:pt x="14126" y="1"/>
                  </a:moveTo>
                  <a:cubicBezTo>
                    <a:pt x="14051" y="1"/>
                    <a:pt x="13974" y="10"/>
                    <a:pt x="13896" y="28"/>
                  </a:cubicBezTo>
                  <a:cubicBezTo>
                    <a:pt x="10838" y="693"/>
                    <a:pt x="13896" y="10998"/>
                    <a:pt x="13896" y="10998"/>
                  </a:cubicBezTo>
                  <a:cubicBezTo>
                    <a:pt x="13896" y="10998"/>
                    <a:pt x="9864" y="2233"/>
                    <a:pt x="7772" y="2233"/>
                  </a:cubicBezTo>
                  <a:cubicBezTo>
                    <a:pt x="7632" y="2233"/>
                    <a:pt x="7501" y="2272"/>
                    <a:pt x="7381" y="2355"/>
                  </a:cubicBezTo>
                  <a:cubicBezTo>
                    <a:pt x="5519" y="3685"/>
                    <a:pt x="9375" y="11995"/>
                    <a:pt x="9375" y="11995"/>
                  </a:cubicBezTo>
                  <a:cubicBezTo>
                    <a:pt x="9375" y="11995"/>
                    <a:pt x="5026" y="5790"/>
                    <a:pt x="2723" y="5790"/>
                  </a:cubicBezTo>
                  <a:cubicBezTo>
                    <a:pt x="2448" y="5790"/>
                    <a:pt x="2202" y="5879"/>
                    <a:pt x="1995" y="6078"/>
                  </a:cubicBezTo>
                  <a:cubicBezTo>
                    <a:pt x="1" y="7940"/>
                    <a:pt x="5453" y="16782"/>
                    <a:pt x="7514" y="18976"/>
                  </a:cubicBezTo>
                  <a:cubicBezTo>
                    <a:pt x="9021" y="20577"/>
                    <a:pt x="10261" y="20811"/>
                    <a:pt x="10856" y="20811"/>
                  </a:cubicBezTo>
                  <a:cubicBezTo>
                    <a:pt x="11101" y="20811"/>
                    <a:pt x="11237" y="20771"/>
                    <a:pt x="11237" y="20771"/>
                  </a:cubicBezTo>
                  <a:lnTo>
                    <a:pt x="11237" y="20771"/>
                  </a:lnTo>
                  <a:lnTo>
                    <a:pt x="10439" y="26821"/>
                  </a:lnTo>
                  <a:lnTo>
                    <a:pt x="15691" y="28018"/>
                  </a:lnTo>
                  <a:lnTo>
                    <a:pt x="17420" y="20904"/>
                  </a:lnTo>
                  <a:cubicBezTo>
                    <a:pt x="17420" y="20904"/>
                    <a:pt x="21143" y="18178"/>
                    <a:pt x="22406" y="15984"/>
                  </a:cubicBezTo>
                  <a:cubicBezTo>
                    <a:pt x="23669" y="13790"/>
                    <a:pt x="25597" y="8272"/>
                    <a:pt x="23736" y="7474"/>
                  </a:cubicBezTo>
                  <a:cubicBezTo>
                    <a:pt x="23597" y="7421"/>
                    <a:pt x="23460" y="7397"/>
                    <a:pt x="23325" y="7397"/>
                  </a:cubicBezTo>
                  <a:cubicBezTo>
                    <a:pt x="21598" y="7397"/>
                    <a:pt x="20259" y="11474"/>
                    <a:pt x="19148" y="12461"/>
                  </a:cubicBezTo>
                  <a:lnTo>
                    <a:pt x="18018" y="13591"/>
                  </a:lnTo>
                  <a:cubicBezTo>
                    <a:pt x="18018" y="13591"/>
                    <a:pt x="17070" y="1"/>
                    <a:pt x="14126" y="1"/>
                  </a:cubicBezTo>
                  <a:close/>
                </a:path>
              </a:pathLst>
            </a:custGeom>
            <a:solidFill>
              <a:srgbClr val="F8E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12;p37"/>
            <p:cNvSpPr/>
            <p:nvPr/>
          </p:nvSpPr>
          <p:spPr>
            <a:xfrm>
              <a:off x="4143169" y="2310401"/>
              <a:ext cx="568549" cy="832238"/>
            </a:xfrm>
            <a:custGeom>
              <a:avLst/>
              <a:gdLst/>
              <a:ahLst/>
              <a:cxnLst/>
              <a:rect l="l" t="t" r="r" b="b"/>
              <a:pathLst>
                <a:path w="46939" h="68709" extrusionOk="0">
                  <a:moveTo>
                    <a:pt x="9835" y="0"/>
                  </a:moveTo>
                  <a:cubicBezTo>
                    <a:pt x="6900" y="0"/>
                    <a:pt x="3856" y="739"/>
                    <a:pt x="1330" y="2955"/>
                  </a:cubicBezTo>
                  <a:cubicBezTo>
                    <a:pt x="266" y="9072"/>
                    <a:pt x="0" y="15321"/>
                    <a:pt x="399" y="21504"/>
                  </a:cubicBezTo>
                  <a:cubicBezTo>
                    <a:pt x="931" y="29482"/>
                    <a:pt x="2726" y="38923"/>
                    <a:pt x="7513" y="47433"/>
                  </a:cubicBezTo>
                  <a:cubicBezTo>
                    <a:pt x="18549" y="67179"/>
                    <a:pt x="43547" y="68708"/>
                    <a:pt x="43547" y="68708"/>
                  </a:cubicBezTo>
                  <a:lnTo>
                    <a:pt x="46938" y="49494"/>
                  </a:lnTo>
                  <a:cubicBezTo>
                    <a:pt x="43215" y="48962"/>
                    <a:pt x="39558" y="47766"/>
                    <a:pt x="36168" y="46037"/>
                  </a:cubicBezTo>
                  <a:cubicBezTo>
                    <a:pt x="30250" y="42912"/>
                    <a:pt x="25597" y="37793"/>
                    <a:pt x="23070" y="31610"/>
                  </a:cubicBezTo>
                  <a:cubicBezTo>
                    <a:pt x="16555" y="15255"/>
                    <a:pt x="21142" y="2955"/>
                    <a:pt x="21142" y="2955"/>
                  </a:cubicBezTo>
                  <a:cubicBezTo>
                    <a:pt x="21142" y="2955"/>
                    <a:pt x="15705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13;p37"/>
            <p:cNvSpPr/>
            <p:nvPr/>
          </p:nvSpPr>
          <p:spPr>
            <a:xfrm>
              <a:off x="5196484" y="3532383"/>
              <a:ext cx="203756" cy="229629"/>
            </a:xfrm>
            <a:custGeom>
              <a:avLst/>
              <a:gdLst/>
              <a:ahLst/>
              <a:cxnLst/>
              <a:rect l="l" t="t" r="r" b="b"/>
              <a:pathLst>
                <a:path w="16822" h="18958" extrusionOk="0">
                  <a:moveTo>
                    <a:pt x="10838" y="0"/>
                  </a:moveTo>
                  <a:lnTo>
                    <a:pt x="8178" y="5784"/>
                  </a:lnTo>
                  <a:cubicBezTo>
                    <a:pt x="8178" y="5784"/>
                    <a:pt x="7595" y="5652"/>
                    <a:pt x="6796" y="5652"/>
                  </a:cubicBezTo>
                  <a:cubicBezTo>
                    <a:pt x="5631" y="5652"/>
                    <a:pt x="4006" y="5933"/>
                    <a:pt x="3059" y="7314"/>
                  </a:cubicBezTo>
                  <a:cubicBezTo>
                    <a:pt x="1463" y="9641"/>
                    <a:pt x="1" y="12366"/>
                    <a:pt x="1663" y="13364"/>
                  </a:cubicBezTo>
                  <a:cubicBezTo>
                    <a:pt x="2038" y="13564"/>
                    <a:pt x="2451" y="13661"/>
                    <a:pt x="2860" y="13661"/>
                  </a:cubicBezTo>
                  <a:cubicBezTo>
                    <a:pt x="3536" y="13661"/>
                    <a:pt x="4199" y="13396"/>
                    <a:pt x="4655" y="12898"/>
                  </a:cubicBezTo>
                  <a:lnTo>
                    <a:pt x="4655" y="12898"/>
                  </a:lnTo>
                  <a:cubicBezTo>
                    <a:pt x="4655" y="12899"/>
                    <a:pt x="4056" y="16156"/>
                    <a:pt x="5851" y="16954"/>
                  </a:cubicBezTo>
                  <a:cubicBezTo>
                    <a:pt x="6169" y="17085"/>
                    <a:pt x="6493" y="17147"/>
                    <a:pt x="6806" y="17147"/>
                  </a:cubicBezTo>
                  <a:cubicBezTo>
                    <a:pt x="7608" y="17147"/>
                    <a:pt x="8347" y="16740"/>
                    <a:pt x="8777" y="16023"/>
                  </a:cubicBezTo>
                  <a:cubicBezTo>
                    <a:pt x="9109" y="17552"/>
                    <a:pt x="10372" y="18682"/>
                    <a:pt x="11901" y="18948"/>
                  </a:cubicBezTo>
                  <a:cubicBezTo>
                    <a:pt x="11957" y="18954"/>
                    <a:pt x="12013" y="18957"/>
                    <a:pt x="12069" y="18957"/>
                  </a:cubicBezTo>
                  <a:cubicBezTo>
                    <a:pt x="14521" y="18957"/>
                    <a:pt x="16558" y="13333"/>
                    <a:pt x="16688" y="11968"/>
                  </a:cubicBezTo>
                  <a:cubicBezTo>
                    <a:pt x="16821" y="10571"/>
                    <a:pt x="14361" y="8244"/>
                    <a:pt x="14361" y="8244"/>
                  </a:cubicBezTo>
                  <a:lnTo>
                    <a:pt x="16688" y="3790"/>
                  </a:lnTo>
                  <a:lnTo>
                    <a:pt x="10838" y="0"/>
                  </a:lnTo>
                  <a:close/>
                </a:path>
              </a:pathLst>
            </a:custGeom>
            <a:solidFill>
              <a:srgbClr val="F8E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4;p37"/>
            <p:cNvSpPr/>
            <p:nvPr/>
          </p:nvSpPr>
          <p:spPr>
            <a:xfrm>
              <a:off x="4618282" y="2909085"/>
              <a:ext cx="162683" cy="310855"/>
            </a:xfrm>
            <a:custGeom>
              <a:avLst/>
              <a:gdLst/>
              <a:ahLst/>
              <a:cxnLst/>
              <a:rect l="l" t="t" r="r" b="b"/>
              <a:pathLst>
                <a:path w="13431" h="25664" extrusionOk="0">
                  <a:moveTo>
                    <a:pt x="13431" y="1"/>
                  </a:moveTo>
                  <a:lnTo>
                    <a:pt x="13431" y="1"/>
                  </a:lnTo>
                  <a:cubicBezTo>
                    <a:pt x="12406" y="110"/>
                    <a:pt x="11361" y="160"/>
                    <a:pt x="10307" y="160"/>
                  </a:cubicBezTo>
                  <a:cubicBezTo>
                    <a:pt x="9446" y="160"/>
                    <a:pt x="8580" y="127"/>
                    <a:pt x="7713" y="67"/>
                  </a:cubicBezTo>
                  <a:cubicBezTo>
                    <a:pt x="7713" y="67"/>
                    <a:pt x="5320" y="4588"/>
                    <a:pt x="1796" y="17818"/>
                  </a:cubicBezTo>
                  <a:cubicBezTo>
                    <a:pt x="1131" y="20145"/>
                    <a:pt x="533" y="22871"/>
                    <a:pt x="1" y="25664"/>
                  </a:cubicBezTo>
                  <a:cubicBezTo>
                    <a:pt x="2195" y="24666"/>
                    <a:pt x="4123" y="23204"/>
                    <a:pt x="5586" y="21276"/>
                  </a:cubicBezTo>
                  <a:cubicBezTo>
                    <a:pt x="9043" y="16156"/>
                    <a:pt x="13431" y="1"/>
                    <a:pt x="13431" y="1"/>
                  </a:cubicBezTo>
                  <a:close/>
                </a:path>
              </a:pathLst>
            </a:custGeom>
            <a:solidFill>
              <a:srgbClr val="09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5;p37"/>
            <p:cNvSpPr/>
            <p:nvPr/>
          </p:nvSpPr>
          <p:spPr>
            <a:xfrm>
              <a:off x="4825248" y="2717429"/>
              <a:ext cx="152206" cy="202158"/>
            </a:xfrm>
            <a:custGeom>
              <a:avLst/>
              <a:gdLst/>
              <a:ahLst/>
              <a:cxnLst/>
              <a:rect l="l" t="t" r="r" b="b"/>
              <a:pathLst>
                <a:path w="12566" h="16690" extrusionOk="0">
                  <a:moveTo>
                    <a:pt x="9707" y="0"/>
                  </a:moveTo>
                  <a:lnTo>
                    <a:pt x="665" y="2793"/>
                  </a:lnTo>
                  <a:lnTo>
                    <a:pt x="133" y="12101"/>
                  </a:lnTo>
                  <a:lnTo>
                    <a:pt x="0" y="14959"/>
                  </a:lnTo>
                  <a:cubicBezTo>
                    <a:pt x="0" y="14959"/>
                    <a:pt x="1218" y="16690"/>
                    <a:pt x="4849" y="16690"/>
                  </a:cubicBezTo>
                  <a:cubicBezTo>
                    <a:pt x="4916" y="16690"/>
                    <a:pt x="4984" y="16689"/>
                    <a:pt x="5053" y="16688"/>
                  </a:cubicBezTo>
                  <a:cubicBezTo>
                    <a:pt x="8909" y="16621"/>
                    <a:pt x="12566" y="13164"/>
                    <a:pt x="12566" y="13164"/>
                  </a:cubicBezTo>
                  <a:cubicBezTo>
                    <a:pt x="11303" y="11702"/>
                    <a:pt x="10505" y="9907"/>
                    <a:pt x="10172" y="8045"/>
                  </a:cubicBezTo>
                  <a:cubicBezTo>
                    <a:pt x="9641" y="5386"/>
                    <a:pt x="9441" y="2660"/>
                    <a:pt x="9707" y="0"/>
                  </a:cubicBezTo>
                  <a:close/>
                </a:path>
              </a:pathLst>
            </a:custGeom>
            <a:solidFill>
              <a:srgbClr val="F8E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6;p37"/>
            <p:cNvSpPr/>
            <p:nvPr/>
          </p:nvSpPr>
          <p:spPr>
            <a:xfrm>
              <a:off x="4566743" y="2877678"/>
              <a:ext cx="565327" cy="782843"/>
            </a:xfrm>
            <a:custGeom>
              <a:avLst/>
              <a:gdLst/>
              <a:ahLst/>
              <a:cxnLst/>
              <a:rect l="l" t="t" r="r" b="b"/>
              <a:pathLst>
                <a:path w="46673" h="64631" extrusionOk="0">
                  <a:moveTo>
                    <a:pt x="33908" y="1"/>
                  </a:moveTo>
                  <a:cubicBezTo>
                    <a:pt x="33908" y="1"/>
                    <a:pt x="30251" y="3391"/>
                    <a:pt x="26395" y="3524"/>
                  </a:cubicBezTo>
                  <a:cubicBezTo>
                    <a:pt x="26326" y="3526"/>
                    <a:pt x="26258" y="3526"/>
                    <a:pt x="26191" y="3526"/>
                  </a:cubicBezTo>
                  <a:cubicBezTo>
                    <a:pt x="22560" y="3526"/>
                    <a:pt x="21342" y="1796"/>
                    <a:pt x="21342" y="1796"/>
                  </a:cubicBezTo>
                  <a:cubicBezTo>
                    <a:pt x="20146" y="2128"/>
                    <a:pt x="18949" y="2394"/>
                    <a:pt x="17686" y="2594"/>
                  </a:cubicBezTo>
                  <a:cubicBezTo>
                    <a:pt x="17686" y="2594"/>
                    <a:pt x="14295" y="15226"/>
                    <a:pt x="11037" y="21741"/>
                  </a:cubicBezTo>
                  <a:cubicBezTo>
                    <a:pt x="10705" y="22472"/>
                    <a:pt x="10306" y="23204"/>
                    <a:pt x="9841" y="23869"/>
                  </a:cubicBezTo>
                  <a:cubicBezTo>
                    <a:pt x="8378" y="25797"/>
                    <a:pt x="6450" y="27259"/>
                    <a:pt x="4256" y="28257"/>
                  </a:cubicBezTo>
                  <a:cubicBezTo>
                    <a:pt x="1663" y="41221"/>
                    <a:pt x="1" y="57044"/>
                    <a:pt x="1" y="57044"/>
                  </a:cubicBezTo>
                  <a:cubicBezTo>
                    <a:pt x="932" y="57975"/>
                    <a:pt x="1929" y="58773"/>
                    <a:pt x="3059" y="59371"/>
                  </a:cubicBezTo>
                  <a:cubicBezTo>
                    <a:pt x="7314" y="61831"/>
                    <a:pt x="14760" y="64424"/>
                    <a:pt x="24534" y="64623"/>
                  </a:cubicBezTo>
                  <a:cubicBezTo>
                    <a:pt x="24788" y="64628"/>
                    <a:pt x="25042" y="64631"/>
                    <a:pt x="25296" y="64631"/>
                  </a:cubicBezTo>
                  <a:cubicBezTo>
                    <a:pt x="31884" y="64631"/>
                    <a:pt x="38385" y="62976"/>
                    <a:pt x="44147" y="59903"/>
                  </a:cubicBezTo>
                  <a:cubicBezTo>
                    <a:pt x="45011" y="59504"/>
                    <a:pt x="45875" y="58972"/>
                    <a:pt x="46673" y="58440"/>
                  </a:cubicBezTo>
                  <a:cubicBezTo>
                    <a:pt x="46673" y="58440"/>
                    <a:pt x="46141" y="56512"/>
                    <a:pt x="45343" y="53122"/>
                  </a:cubicBezTo>
                  <a:cubicBezTo>
                    <a:pt x="45011" y="51526"/>
                    <a:pt x="44678" y="49598"/>
                    <a:pt x="44279" y="47404"/>
                  </a:cubicBezTo>
                  <a:cubicBezTo>
                    <a:pt x="43681" y="43747"/>
                    <a:pt x="43083" y="37830"/>
                    <a:pt x="42617" y="32977"/>
                  </a:cubicBezTo>
                  <a:cubicBezTo>
                    <a:pt x="39227" y="30450"/>
                    <a:pt x="35105" y="25730"/>
                    <a:pt x="34772" y="20345"/>
                  </a:cubicBezTo>
                  <a:cubicBezTo>
                    <a:pt x="34440" y="15226"/>
                    <a:pt x="35969" y="7115"/>
                    <a:pt x="36966" y="2527"/>
                  </a:cubicBezTo>
                  <a:cubicBezTo>
                    <a:pt x="35836" y="1796"/>
                    <a:pt x="34772" y="998"/>
                    <a:pt x="33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7;p37"/>
            <p:cNvSpPr/>
            <p:nvPr/>
          </p:nvSpPr>
          <p:spPr>
            <a:xfrm>
              <a:off x="4983886" y="2906675"/>
              <a:ext cx="115977" cy="368826"/>
            </a:xfrm>
            <a:custGeom>
              <a:avLst/>
              <a:gdLst/>
              <a:ahLst/>
              <a:cxnLst/>
              <a:rect l="l" t="t" r="r" b="b"/>
              <a:pathLst>
                <a:path w="9575" h="30450" extrusionOk="0">
                  <a:moveTo>
                    <a:pt x="2527" y="0"/>
                  </a:moveTo>
                  <a:cubicBezTo>
                    <a:pt x="1530" y="4588"/>
                    <a:pt x="1" y="12699"/>
                    <a:pt x="333" y="17818"/>
                  </a:cubicBezTo>
                  <a:cubicBezTo>
                    <a:pt x="666" y="23203"/>
                    <a:pt x="4788" y="27924"/>
                    <a:pt x="8178" y="30450"/>
                  </a:cubicBezTo>
                  <a:cubicBezTo>
                    <a:pt x="7779" y="25863"/>
                    <a:pt x="7447" y="22139"/>
                    <a:pt x="7447" y="22139"/>
                  </a:cubicBezTo>
                  <a:cubicBezTo>
                    <a:pt x="6782" y="13762"/>
                    <a:pt x="9575" y="3191"/>
                    <a:pt x="9575" y="3191"/>
                  </a:cubicBezTo>
                  <a:cubicBezTo>
                    <a:pt x="7115" y="2394"/>
                    <a:pt x="4721" y="133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8;p37"/>
            <p:cNvSpPr/>
            <p:nvPr/>
          </p:nvSpPr>
          <p:spPr>
            <a:xfrm>
              <a:off x="5066033" y="2945326"/>
              <a:ext cx="487213" cy="686924"/>
            </a:xfrm>
            <a:custGeom>
              <a:avLst/>
              <a:gdLst/>
              <a:ahLst/>
              <a:cxnLst/>
              <a:rect l="l" t="t" r="r" b="b"/>
              <a:pathLst>
                <a:path w="40224" h="56712" extrusionOk="0">
                  <a:moveTo>
                    <a:pt x="2793" y="0"/>
                  </a:moveTo>
                  <a:cubicBezTo>
                    <a:pt x="2793" y="0"/>
                    <a:pt x="0" y="10571"/>
                    <a:pt x="732" y="18948"/>
                  </a:cubicBezTo>
                  <a:cubicBezTo>
                    <a:pt x="3191" y="19547"/>
                    <a:pt x="5585" y="20411"/>
                    <a:pt x="7912" y="21541"/>
                  </a:cubicBezTo>
                  <a:cubicBezTo>
                    <a:pt x="11768" y="23403"/>
                    <a:pt x="19813" y="28456"/>
                    <a:pt x="21009" y="35038"/>
                  </a:cubicBezTo>
                  <a:cubicBezTo>
                    <a:pt x="22272" y="41619"/>
                    <a:pt x="18217" y="48800"/>
                    <a:pt x="18217" y="48800"/>
                  </a:cubicBezTo>
                  <a:cubicBezTo>
                    <a:pt x="23203" y="54119"/>
                    <a:pt x="35037" y="56711"/>
                    <a:pt x="35037" y="56711"/>
                  </a:cubicBezTo>
                  <a:cubicBezTo>
                    <a:pt x="35037" y="56711"/>
                    <a:pt x="40223" y="48467"/>
                    <a:pt x="37896" y="30051"/>
                  </a:cubicBezTo>
                  <a:cubicBezTo>
                    <a:pt x="35569" y="11702"/>
                    <a:pt x="19946" y="4721"/>
                    <a:pt x="12233" y="2660"/>
                  </a:cubicBezTo>
                  <a:cubicBezTo>
                    <a:pt x="8976" y="1862"/>
                    <a:pt x="5784" y="998"/>
                    <a:pt x="2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9;p37"/>
            <p:cNvSpPr/>
            <p:nvPr/>
          </p:nvSpPr>
          <p:spPr>
            <a:xfrm>
              <a:off x="4741490" y="3057027"/>
              <a:ext cx="187647" cy="182402"/>
            </a:xfrm>
            <a:custGeom>
              <a:avLst/>
              <a:gdLst/>
              <a:ahLst/>
              <a:cxnLst/>
              <a:rect l="l" t="t" r="r" b="b"/>
              <a:pathLst>
                <a:path w="15492" h="15059" extrusionOk="0">
                  <a:moveTo>
                    <a:pt x="8764" y="0"/>
                  </a:moveTo>
                  <a:cubicBezTo>
                    <a:pt x="7032" y="0"/>
                    <a:pt x="5253" y="3743"/>
                    <a:pt x="5253" y="3743"/>
                  </a:cubicBezTo>
                  <a:cubicBezTo>
                    <a:pt x="5253" y="3743"/>
                    <a:pt x="3628" y="3388"/>
                    <a:pt x="2308" y="3388"/>
                  </a:cubicBezTo>
                  <a:cubicBezTo>
                    <a:pt x="1648" y="3388"/>
                    <a:pt x="1065" y="3477"/>
                    <a:pt x="799" y="3743"/>
                  </a:cubicBezTo>
                  <a:cubicBezTo>
                    <a:pt x="1" y="4607"/>
                    <a:pt x="2926" y="8729"/>
                    <a:pt x="2926" y="8729"/>
                  </a:cubicBezTo>
                  <a:cubicBezTo>
                    <a:pt x="2926" y="8729"/>
                    <a:pt x="67" y="13450"/>
                    <a:pt x="1464" y="14181"/>
                  </a:cubicBezTo>
                  <a:cubicBezTo>
                    <a:pt x="1604" y="14265"/>
                    <a:pt x="1777" y="14302"/>
                    <a:pt x="1977" y="14302"/>
                  </a:cubicBezTo>
                  <a:cubicBezTo>
                    <a:pt x="3668" y="14302"/>
                    <a:pt x="7181" y="11588"/>
                    <a:pt x="7181" y="11588"/>
                  </a:cubicBezTo>
                  <a:cubicBezTo>
                    <a:pt x="7181" y="11588"/>
                    <a:pt x="10342" y="15059"/>
                    <a:pt x="12176" y="15059"/>
                  </a:cubicBezTo>
                  <a:cubicBezTo>
                    <a:pt x="12241" y="15059"/>
                    <a:pt x="12305" y="15054"/>
                    <a:pt x="12367" y="15045"/>
                  </a:cubicBezTo>
                  <a:cubicBezTo>
                    <a:pt x="14162" y="14846"/>
                    <a:pt x="12567" y="9527"/>
                    <a:pt x="12567" y="9527"/>
                  </a:cubicBezTo>
                  <a:cubicBezTo>
                    <a:pt x="12567" y="9527"/>
                    <a:pt x="15492" y="6668"/>
                    <a:pt x="15425" y="5737"/>
                  </a:cubicBezTo>
                  <a:cubicBezTo>
                    <a:pt x="15292" y="4873"/>
                    <a:pt x="10771" y="4873"/>
                    <a:pt x="10771" y="4873"/>
                  </a:cubicBezTo>
                  <a:cubicBezTo>
                    <a:pt x="10771" y="4873"/>
                    <a:pt x="10306" y="286"/>
                    <a:pt x="8976" y="20"/>
                  </a:cubicBezTo>
                  <a:cubicBezTo>
                    <a:pt x="8906" y="7"/>
                    <a:pt x="8835" y="0"/>
                    <a:pt x="8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20;p37"/>
            <p:cNvSpPr/>
            <p:nvPr/>
          </p:nvSpPr>
          <p:spPr>
            <a:xfrm>
              <a:off x="4450790" y="1750840"/>
              <a:ext cx="886635" cy="837749"/>
            </a:xfrm>
            <a:custGeom>
              <a:avLst/>
              <a:gdLst/>
              <a:ahLst/>
              <a:cxnLst/>
              <a:rect l="l" t="t" r="r" b="b"/>
              <a:pathLst>
                <a:path w="73200" h="69164" extrusionOk="0">
                  <a:moveTo>
                    <a:pt x="39274" y="0"/>
                  </a:moveTo>
                  <a:cubicBezTo>
                    <a:pt x="31958" y="0"/>
                    <a:pt x="27618" y="7830"/>
                    <a:pt x="28190" y="12453"/>
                  </a:cubicBezTo>
                  <a:cubicBezTo>
                    <a:pt x="28190" y="12453"/>
                    <a:pt x="24200" y="7267"/>
                    <a:pt x="19148" y="5406"/>
                  </a:cubicBezTo>
                  <a:cubicBezTo>
                    <a:pt x="18066" y="5024"/>
                    <a:pt x="16937" y="4791"/>
                    <a:pt x="15792" y="4791"/>
                  </a:cubicBezTo>
                  <a:cubicBezTo>
                    <a:pt x="13345" y="4791"/>
                    <a:pt x="10819" y="5853"/>
                    <a:pt x="8510" y="8796"/>
                  </a:cubicBezTo>
                  <a:cubicBezTo>
                    <a:pt x="0" y="19633"/>
                    <a:pt x="12034" y="35789"/>
                    <a:pt x="17220" y="39579"/>
                  </a:cubicBezTo>
                  <a:lnTo>
                    <a:pt x="23203" y="49352"/>
                  </a:lnTo>
                  <a:lnTo>
                    <a:pt x="44345" y="69164"/>
                  </a:lnTo>
                  <a:lnTo>
                    <a:pt x="54251" y="67834"/>
                  </a:lnTo>
                  <a:cubicBezTo>
                    <a:pt x="54251" y="67834"/>
                    <a:pt x="61232" y="63446"/>
                    <a:pt x="65022" y="56997"/>
                  </a:cubicBezTo>
                  <a:cubicBezTo>
                    <a:pt x="65620" y="55867"/>
                    <a:pt x="66152" y="54737"/>
                    <a:pt x="66618" y="53540"/>
                  </a:cubicBezTo>
                  <a:cubicBezTo>
                    <a:pt x="69476" y="45163"/>
                    <a:pt x="65221" y="43900"/>
                    <a:pt x="65221" y="43900"/>
                  </a:cubicBezTo>
                  <a:cubicBezTo>
                    <a:pt x="65221" y="43900"/>
                    <a:pt x="73199" y="32664"/>
                    <a:pt x="67615" y="22293"/>
                  </a:cubicBezTo>
                  <a:cubicBezTo>
                    <a:pt x="65588" y="18552"/>
                    <a:pt x="63280" y="17361"/>
                    <a:pt x="61163" y="17361"/>
                  </a:cubicBezTo>
                  <a:cubicBezTo>
                    <a:pt x="57447" y="17361"/>
                    <a:pt x="54318" y="21029"/>
                    <a:pt x="54318" y="21029"/>
                  </a:cubicBezTo>
                  <a:cubicBezTo>
                    <a:pt x="54318" y="21029"/>
                    <a:pt x="57310" y="8730"/>
                    <a:pt x="46074" y="2081"/>
                  </a:cubicBezTo>
                  <a:cubicBezTo>
                    <a:pt x="43602" y="613"/>
                    <a:pt x="41322" y="0"/>
                    <a:pt x="39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21;p37"/>
            <p:cNvSpPr/>
            <p:nvPr/>
          </p:nvSpPr>
          <p:spPr>
            <a:xfrm>
              <a:off x="4529836" y="2229429"/>
              <a:ext cx="638474" cy="578554"/>
            </a:xfrm>
            <a:custGeom>
              <a:avLst/>
              <a:gdLst/>
              <a:ahLst/>
              <a:cxnLst/>
              <a:rect l="l" t="t" r="r" b="b"/>
              <a:pathLst>
                <a:path w="52712" h="47765" extrusionOk="0">
                  <a:moveTo>
                    <a:pt x="10694" y="0"/>
                  </a:moveTo>
                  <a:cubicBezTo>
                    <a:pt x="10694" y="0"/>
                    <a:pt x="4710" y="8045"/>
                    <a:pt x="2317" y="23868"/>
                  </a:cubicBezTo>
                  <a:cubicBezTo>
                    <a:pt x="1" y="39177"/>
                    <a:pt x="9012" y="47765"/>
                    <a:pt x="22064" y="47765"/>
                  </a:cubicBezTo>
                  <a:cubicBezTo>
                    <a:pt x="22502" y="47765"/>
                    <a:pt x="22945" y="47755"/>
                    <a:pt x="23392" y="47736"/>
                  </a:cubicBezTo>
                  <a:cubicBezTo>
                    <a:pt x="37154" y="47071"/>
                    <a:pt x="39814" y="31779"/>
                    <a:pt x="39814" y="31779"/>
                  </a:cubicBezTo>
                  <a:cubicBezTo>
                    <a:pt x="39814" y="31779"/>
                    <a:pt x="41931" y="34173"/>
                    <a:pt x="44480" y="34173"/>
                  </a:cubicBezTo>
                  <a:cubicBezTo>
                    <a:pt x="44995" y="34173"/>
                    <a:pt x="45527" y="34075"/>
                    <a:pt x="46063" y="33840"/>
                  </a:cubicBezTo>
                  <a:cubicBezTo>
                    <a:pt x="49255" y="32444"/>
                    <a:pt x="52712" y="27325"/>
                    <a:pt x="48324" y="24067"/>
                  </a:cubicBezTo>
                  <a:cubicBezTo>
                    <a:pt x="47461" y="23436"/>
                    <a:pt x="46651" y="23182"/>
                    <a:pt x="45905" y="23182"/>
                  </a:cubicBezTo>
                  <a:cubicBezTo>
                    <a:pt x="42799" y="23182"/>
                    <a:pt x="40811" y="27591"/>
                    <a:pt x="40811" y="27591"/>
                  </a:cubicBezTo>
                  <a:cubicBezTo>
                    <a:pt x="40469" y="27747"/>
                    <a:pt x="40138" y="27823"/>
                    <a:pt x="39826" y="27823"/>
                  </a:cubicBezTo>
                  <a:cubicBezTo>
                    <a:pt x="38142" y="27823"/>
                    <a:pt x="37034" y="25591"/>
                    <a:pt x="37819" y="21607"/>
                  </a:cubicBezTo>
                  <a:cubicBezTo>
                    <a:pt x="38684" y="16954"/>
                    <a:pt x="42473" y="8975"/>
                    <a:pt x="42473" y="8975"/>
                  </a:cubicBezTo>
                  <a:cubicBezTo>
                    <a:pt x="37221" y="8709"/>
                    <a:pt x="31969" y="7912"/>
                    <a:pt x="26783" y="6715"/>
                  </a:cubicBezTo>
                  <a:cubicBezTo>
                    <a:pt x="21132" y="5319"/>
                    <a:pt x="15680" y="3058"/>
                    <a:pt x="10694" y="0"/>
                  </a:cubicBezTo>
                  <a:close/>
                </a:path>
              </a:pathLst>
            </a:custGeom>
            <a:solidFill>
              <a:srgbClr val="F8E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2;p37"/>
            <p:cNvSpPr/>
            <p:nvPr/>
          </p:nvSpPr>
          <p:spPr>
            <a:xfrm>
              <a:off x="4693985" y="2573811"/>
              <a:ext cx="244018" cy="148463"/>
            </a:xfrm>
            <a:custGeom>
              <a:avLst/>
              <a:gdLst/>
              <a:ahLst/>
              <a:cxnLst/>
              <a:rect l="l" t="t" r="r" b="b"/>
              <a:pathLst>
                <a:path w="20146" h="12257" extrusionOk="0">
                  <a:moveTo>
                    <a:pt x="15572" y="0"/>
                  </a:moveTo>
                  <a:cubicBezTo>
                    <a:pt x="13327" y="0"/>
                    <a:pt x="11701" y="2259"/>
                    <a:pt x="8178" y="3347"/>
                  </a:cubicBezTo>
                  <a:cubicBezTo>
                    <a:pt x="5120" y="4278"/>
                    <a:pt x="0" y="3680"/>
                    <a:pt x="67" y="7270"/>
                  </a:cubicBezTo>
                  <a:cubicBezTo>
                    <a:pt x="67" y="9265"/>
                    <a:pt x="1530" y="11126"/>
                    <a:pt x="4122" y="12256"/>
                  </a:cubicBezTo>
                  <a:cubicBezTo>
                    <a:pt x="5120" y="9796"/>
                    <a:pt x="7114" y="7868"/>
                    <a:pt x="9707" y="7071"/>
                  </a:cubicBezTo>
                  <a:cubicBezTo>
                    <a:pt x="11345" y="6513"/>
                    <a:pt x="13074" y="6229"/>
                    <a:pt x="14809" y="6229"/>
                  </a:cubicBezTo>
                  <a:cubicBezTo>
                    <a:pt x="16383" y="6229"/>
                    <a:pt x="17962" y="6463"/>
                    <a:pt x="19480" y="6938"/>
                  </a:cubicBezTo>
                  <a:cubicBezTo>
                    <a:pt x="20145" y="4278"/>
                    <a:pt x="19480" y="1552"/>
                    <a:pt x="17685" y="622"/>
                  </a:cubicBezTo>
                  <a:cubicBezTo>
                    <a:pt x="16893" y="181"/>
                    <a:pt x="16208" y="0"/>
                    <a:pt x="15572" y="0"/>
                  </a:cubicBezTo>
                  <a:close/>
                </a:path>
              </a:pathLst>
            </a:custGeom>
            <a:solidFill>
              <a:srgbClr val="D5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3;p37"/>
            <p:cNvSpPr/>
            <p:nvPr/>
          </p:nvSpPr>
          <p:spPr>
            <a:xfrm>
              <a:off x="4743913" y="2649260"/>
              <a:ext cx="186036" cy="86144"/>
            </a:xfrm>
            <a:custGeom>
              <a:avLst/>
              <a:gdLst/>
              <a:ahLst/>
              <a:cxnLst/>
              <a:rect l="l" t="t" r="r" b="b"/>
              <a:pathLst>
                <a:path w="15359" h="7112" extrusionOk="0">
                  <a:moveTo>
                    <a:pt x="10687" y="0"/>
                  </a:moveTo>
                  <a:cubicBezTo>
                    <a:pt x="8952" y="0"/>
                    <a:pt x="7223" y="284"/>
                    <a:pt x="5585" y="842"/>
                  </a:cubicBezTo>
                  <a:cubicBezTo>
                    <a:pt x="2992" y="1639"/>
                    <a:pt x="931" y="3567"/>
                    <a:pt x="0" y="6027"/>
                  </a:cubicBezTo>
                  <a:cubicBezTo>
                    <a:pt x="1826" y="6757"/>
                    <a:pt x="3807" y="7112"/>
                    <a:pt x="5795" y="7112"/>
                  </a:cubicBezTo>
                  <a:cubicBezTo>
                    <a:pt x="6704" y="7112"/>
                    <a:pt x="7614" y="7038"/>
                    <a:pt x="8510" y="6892"/>
                  </a:cubicBezTo>
                  <a:cubicBezTo>
                    <a:pt x="11835" y="6493"/>
                    <a:pt x="14561" y="4033"/>
                    <a:pt x="15358" y="709"/>
                  </a:cubicBezTo>
                  <a:cubicBezTo>
                    <a:pt x="13840" y="234"/>
                    <a:pt x="12261" y="0"/>
                    <a:pt x="10687" y="0"/>
                  </a:cubicBezTo>
                  <a:close/>
                </a:path>
              </a:pathLst>
            </a:custGeom>
            <a:solidFill>
              <a:srgbClr val="DD7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4;p37"/>
            <p:cNvSpPr/>
            <p:nvPr/>
          </p:nvSpPr>
          <p:spPr>
            <a:xfrm>
              <a:off x="4638219" y="2470673"/>
              <a:ext cx="94429" cy="103235"/>
            </a:xfrm>
            <a:custGeom>
              <a:avLst/>
              <a:gdLst/>
              <a:ahLst/>
              <a:cxnLst/>
              <a:rect l="l" t="t" r="r" b="b"/>
              <a:pathLst>
                <a:path w="7796" h="8523" extrusionOk="0">
                  <a:moveTo>
                    <a:pt x="5709" y="1"/>
                  </a:moveTo>
                  <a:cubicBezTo>
                    <a:pt x="4305" y="1"/>
                    <a:pt x="1" y="5222"/>
                    <a:pt x="1214" y="7009"/>
                  </a:cubicBezTo>
                  <a:cubicBezTo>
                    <a:pt x="1994" y="8159"/>
                    <a:pt x="3282" y="8523"/>
                    <a:pt x="4466" y="8523"/>
                  </a:cubicBezTo>
                  <a:cubicBezTo>
                    <a:pt x="5199" y="8523"/>
                    <a:pt x="5891" y="8384"/>
                    <a:pt x="6399" y="8206"/>
                  </a:cubicBezTo>
                  <a:cubicBezTo>
                    <a:pt x="7663" y="7740"/>
                    <a:pt x="7796" y="760"/>
                    <a:pt x="5868" y="28"/>
                  </a:cubicBezTo>
                  <a:cubicBezTo>
                    <a:pt x="5820" y="10"/>
                    <a:pt x="5767" y="1"/>
                    <a:pt x="5709" y="1"/>
                  </a:cubicBezTo>
                  <a:close/>
                </a:path>
              </a:pathLst>
            </a:custGeom>
            <a:solidFill>
              <a:srgbClr val="E9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25;p37"/>
            <p:cNvSpPr/>
            <p:nvPr/>
          </p:nvSpPr>
          <p:spPr>
            <a:xfrm>
              <a:off x="4846179" y="2450700"/>
              <a:ext cx="37064" cy="51902"/>
            </a:xfrm>
            <a:custGeom>
              <a:avLst/>
              <a:gdLst/>
              <a:ahLst/>
              <a:cxnLst/>
              <a:rect l="l" t="t" r="r" b="b"/>
              <a:pathLst>
                <a:path w="3060" h="4285" extrusionOk="0">
                  <a:moveTo>
                    <a:pt x="1901" y="1"/>
                  </a:moveTo>
                  <a:cubicBezTo>
                    <a:pt x="1217" y="1"/>
                    <a:pt x="513" y="767"/>
                    <a:pt x="267" y="1877"/>
                  </a:cubicBezTo>
                  <a:cubicBezTo>
                    <a:pt x="1" y="3007"/>
                    <a:pt x="333" y="4071"/>
                    <a:pt x="1065" y="4270"/>
                  </a:cubicBezTo>
                  <a:cubicBezTo>
                    <a:pt x="1113" y="4280"/>
                    <a:pt x="1162" y="4285"/>
                    <a:pt x="1212" y="4285"/>
                  </a:cubicBezTo>
                  <a:cubicBezTo>
                    <a:pt x="1843" y="4285"/>
                    <a:pt x="2547" y="3518"/>
                    <a:pt x="2793" y="2409"/>
                  </a:cubicBezTo>
                  <a:cubicBezTo>
                    <a:pt x="3059" y="1278"/>
                    <a:pt x="2727" y="215"/>
                    <a:pt x="2062" y="15"/>
                  </a:cubicBezTo>
                  <a:cubicBezTo>
                    <a:pt x="2009" y="5"/>
                    <a:pt x="1955" y="1"/>
                    <a:pt x="1901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26;p37"/>
            <p:cNvSpPr/>
            <p:nvPr/>
          </p:nvSpPr>
          <p:spPr>
            <a:xfrm>
              <a:off x="4902550" y="2522491"/>
              <a:ext cx="55584" cy="34763"/>
            </a:xfrm>
            <a:custGeom>
              <a:avLst/>
              <a:gdLst/>
              <a:ahLst/>
              <a:cxnLst/>
              <a:rect l="l" t="t" r="r" b="b"/>
              <a:pathLst>
                <a:path w="4589" h="2870" extrusionOk="0">
                  <a:moveTo>
                    <a:pt x="1606" y="0"/>
                  </a:moveTo>
                  <a:cubicBezTo>
                    <a:pt x="955" y="0"/>
                    <a:pt x="441" y="236"/>
                    <a:pt x="267" y="670"/>
                  </a:cubicBezTo>
                  <a:cubicBezTo>
                    <a:pt x="1" y="1335"/>
                    <a:pt x="732" y="2199"/>
                    <a:pt x="1862" y="2665"/>
                  </a:cubicBezTo>
                  <a:cubicBezTo>
                    <a:pt x="2231" y="2803"/>
                    <a:pt x="2608" y="2869"/>
                    <a:pt x="2954" y="2869"/>
                  </a:cubicBezTo>
                  <a:cubicBezTo>
                    <a:pt x="3606" y="2869"/>
                    <a:pt x="4149" y="2634"/>
                    <a:pt x="4322" y="2199"/>
                  </a:cubicBezTo>
                  <a:cubicBezTo>
                    <a:pt x="4588" y="1534"/>
                    <a:pt x="3857" y="604"/>
                    <a:pt x="2727" y="205"/>
                  </a:cubicBezTo>
                  <a:cubicBezTo>
                    <a:pt x="2335" y="66"/>
                    <a:pt x="1951" y="0"/>
                    <a:pt x="1606" y="0"/>
                  </a:cubicBez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7;p37"/>
            <p:cNvSpPr/>
            <p:nvPr/>
          </p:nvSpPr>
          <p:spPr>
            <a:xfrm>
              <a:off x="4565944" y="2495104"/>
              <a:ext cx="53162" cy="31553"/>
            </a:xfrm>
            <a:custGeom>
              <a:avLst/>
              <a:gdLst/>
              <a:ahLst/>
              <a:cxnLst/>
              <a:rect l="l" t="t" r="r" b="b"/>
              <a:pathLst>
                <a:path w="4389" h="2605" extrusionOk="0">
                  <a:moveTo>
                    <a:pt x="2329" y="0"/>
                  </a:moveTo>
                  <a:cubicBezTo>
                    <a:pt x="2263" y="0"/>
                    <a:pt x="2196" y="2"/>
                    <a:pt x="2128" y="6"/>
                  </a:cubicBezTo>
                  <a:cubicBezTo>
                    <a:pt x="998" y="72"/>
                    <a:pt x="0" y="671"/>
                    <a:pt x="67" y="1402"/>
                  </a:cubicBezTo>
                  <a:cubicBezTo>
                    <a:pt x="67" y="2092"/>
                    <a:pt x="954" y="2604"/>
                    <a:pt x="2060" y="2604"/>
                  </a:cubicBezTo>
                  <a:cubicBezTo>
                    <a:pt x="2126" y="2604"/>
                    <a:pt x="2193" y="2602"/>
                    <a:pt x="2261" y="2599"/>
                  </a:cubicBezTo>
                  <a:cubicBezTo>
                    <a:pt x="3458" y="2532"/>
                    <a:pt x="4388" y="1934"/>
                    <a:pt x="4388" y="1203"/>
                  </a:cubicBezTo>
                  <a:cubicBezTo>
                    <a:pt x="4326" y="513"/>
                    <a:pt x="3435" y="0"/>
                    <a:pt x="2329" y="0"/>
                  </a:cubicBez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8;p37"/>
            <p:cNvSpPr/>
            <p:nvPr/>
          </p:nvSpPr>
          <p:spPr>
            <a:xfrm>
              <a:off x="4648079" y="2419123"/>
              <a:ext cx="37064" cy="51442"/>
            </a:xfrm>
            <a:custGeom>
              <a:avLst/>
              <a:gdLst/>
              <a:ahLst/>
              <a:cxnLst/>
              <a:rect l="l" t="t" r="r" b="b"/>
              <a:pathLst>
                <a:path w="3060" h="4247" extrusionOk="0">
                  <a:moveTo>
                    <a:pt x="1798" y="1"/>
                  </a:moveTo>
                  <a:cubicBezTo>
                    <a:pt x="1180" y="1"/>
                    <a:pt x="507" y="804"/>
                    <a:pt x="267" y="1824"/>
                  </a:cubicBezTo>
                  <a:cubicBezTo>
                    <a:pt x="1" y="3021"/>
                    <a:pt x="333" y="4085"/>
                    <a:pt x="1065" y="4218"/>
                  </a:cubicBezTo>
                  <a:cubicBezTo>
                    <a:pt x="1129" y="4237"/>
                    <a:pt x="1195" y="4247"/>
                    <a:pt x="1262" y="4247"/>
                  </a:cubicBezTo>
                  <a:cubicBezTo>
                    <a:pt x="1880" y="4247"/>
                    <a:pt x="2553" y="3443"/>
                    <a:pt x="2793" y="2423"/>
                  </a:cubicBezTo>
                  <a:cubicBezTo>
                    <a:pt x="3059" y="1226"/>
                    <a:pt x="2727" y="162"/>
                    <a:pt x="1995" y="29"/>
                  </a:cubicBezTo>
                  <a:cubicBezTo>
                    <a:pt x="1931" y="10"/>
                    <a:pt x="1865" y="1"/>
                    <a:pt x="1798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9;p37"/>
            <p:cNvSpPr/>
            <p:nvPr/>
          </p:nvSpPr>
          <p:spPr>
            <a:xfrm>
              <a:off x="4875975" y="2357652"/>
              <a:ext cx="61217" cy="56178"/>
            </a:xfrm>
            <a:custGeom>
              <a:avLst/>
              <a:gdLst/>
              <a:ahLst/>
              <a:cxnLst/>
              <a:rect l="l" t="t" r="r" b="b"/>
              <a:pathLst>
                <a:path w="5054" h="4638" extrusionOk="0">
                  <a:moveTo>
                    <a:pt x="957" y="0"/>
                  </a:moveTo>
                  <a:cubicBezTo>
                    <a:pt x="755" y="0"/>
                    <a:pt x="588" y="63"/>
                    <a:pt x="466" y="184"/>
                  </a:cubicBezTo>
                  <a:cubicBezTo>
                    <a:pt x="1" y="716"/>
                    <a:pt x="267" y="1381"/>
                    <a:pt x="1397" y="2910"/>
                  </a:cubicBezTo>
                  <a:cubicBezTo>
                    <a:pt x="2088" y="3774"/>
                    <a:pt x="3427" y="4638"/>
                    <a:pt x="4162" y="4638"/>
                  </a:cubicBezTo>
                  <a:cubicBezTo>
                    <a:pt x="4276" y="4638"/>
                    <a:pt x="4375" y="4617"/>
                    <a:pt x="4455" y="4572"/>
                  </a:cubicBezTo>
                  <a:cubicBezTo>
                    <a:pt x="5054" y="4240"/>
                    <a:pt x="4455" y="3043"/>
                    <a:pt x="3259" y="1581"/>
                  </a:cubicBezTo>
                  <a:cubicBezTo>
                    <a:pt x="2375" y="500"/>
                    <a:pt x="1527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30;p37"/>
            <p:cNvSpPr/>
            <p:nvPr/>
          </p:nvSpPr>
          <p:spPr>
            <a:xfrm>
              <a:off x="4627948" y="2310813"/>
              <a:ext cx="71682" cy="36398"/>
            </a:xfrm>
            <a:custGeom>
              <a:avLst/>
              <a:gdLst/>
              <a:ahLst/>
              <a:cxnLst/>
              <a:rect l="l" t="t" r="r" b="b"/>
              <a:pathLst>
                <a:path w="5918" h="3005" extrusionOk="0">
                  <a:moveTo>
                    <a:pt x="4707" y="1"/>
                  </a:moveTo>
                  <a:cubicBezTo>
                    <a:pt x="4274" y="1"/>
                    <a:pt x="3677" y="116"/>
                    <a:pt x="2860" y="328"/>
                  </a:cubicBezTo>
                  <a:cubicBezTo>
                    <a:pt x="1596" y="661"/>
                    <a:pt x="1" y="1858"/>
                    <a:pt x="67" y="2522"/>
                  </a:cubicBezTo>
                  <a:cubicBezTo>
                    <a:pt x="100" y="2855"/>
                    <a:pt x="466" y="3004"/>
                    <a:pt x="1048" y="3004"/>
                  </a:cubicBezTo>
                  <a:cubicBezTo>
                    <a:pt x="1630" y="3004"/>
                    <a:pt x="2427" y="2855"/>
                    <a:pt x="3325" y="2589"/>
                  </a:cubicBezTo>
                  <a:cubicBezTo>
                    <a:pt x="5186" y="2057"/>
                    <a:pt x="5918" y="1193"/>
                    <a:pt x="5652" y="528"/>
                  </a:cubicBezTo>
                  <a:cubicBezTo>
                    <a:pt x="5507" y="166"/>
                    <a:pt x="5224" y="1"/>
                    <a:pt x="4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31;p37"/>
            <p:cNvSpPr/>
            <p:nvPr/>
          </p:nvSpPr>
          <p:spPr>
            <a:xfrm>
              <a:off x="5041262" y="2553450"/>
              <a:ext cx="64233" cy="56468"/>
            </a:xfrm>
            <a:custGeom>
              <a:avLst/>
              <a:gdLst/>
              <a:ahLst/>
              <a:cxnLst/>
              <a:rect l="l" t="t" r="r" b="b"/>
              <a:pathLst>
                <a:path w="5303" h="4662" extrusionOk="0">
                  <a:moveTo>
                    <a:pt x="4447" y="1"/>
                  </a:moveTo>
                  <a:cubicBezTo>
                    <a:pt x="3325" y="1"/>
                    <a:pt x="0" y="2824"/>
                    <a:pt x="117" y="3233"/>
                  </a:cubicBezTo>
                  <a:cubicBezTo>
                    <a:pt x="172" y="3563"/>
                    <a:pt x="2084" y="4662"/>
                    <a:pt x="3161" y="4662"/>
                  </a:cubicBezTo>
                  <a:cubicBezTo>
                    <a:pt x="3389" y="4662"/>
                    <a:pt x="3580" y="4613"/>
                    <a:pt x="3707" y="4497"/>
                  </a:cubicBezTo>
                  <a:cubicBezTo>
                    <a:pt x="4372" y="3898"/>
                    <a:pt x="2245" y="2702"/>
                    <a:pt x="2245" y="2702"/>
                  </a:cubicBezTo>
                  <a:cubicBezTo>
                    <a:pt x="2245" y="2702"/>
                    <a:pt x="5303" y="1172"/>
                    <a:pt x="4771" y="175"/>
                  </a:cubicBezTo>
                  <a:cubicBezTo>
                    <a:pt x="4715" y="54"/>
                    <a:pt x="4602" y="1"/>
                    <a:pt x="4447" y="1"/>
                  </a:cubicBezTo>
                  <a:close/>
                </a:path>
              </a:pathLst>
            </a:custGeom>
            <a:solidFill>
              <a:srgbClr val="E9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32;p37"/>
          <p:cNvGrpSpPr/>
          <p:nvPr/>
        </p:nvGrpSpPr>
        <p:grpSpPr>
          <a:xfrm>
            <a:off x="4809230" y="1694139"/>
            <a:ext cx="1098942" cy="1308546"/>
            <a:chOff x="2068855" y="1858532"/>
            <a:chExt cx="1753817" cy="2088328"/>
          </a:xfrm>
        </p:grpSpPr>
        <p:sp>
          <p:nvSpPr>
            <p:cNvPr id="32" name="Google Shape;1533;p37"/>
            <p:cNvSpPr/>
            <p:nvPr/>
          </p:nvSpPr>
          <p:spPr>
            <a:xfrm>
              <a:off x="2068855" y="1858532"/>
              <a:ext cx="1753817" cy="2088328"/>
            </a:xfrm>
            <a:custGeom>
              <a:avLst/>
              <a:gdLst/>
              <a:ahLst/>
              <a:cxnLst/>
              <a:rect l="l" t="t" r="r" b="b"/>
              <a:pathLst>
                <a:path w="144794" h="172411" extrusionOk="0">
                  <a:moveTo>
                    <a:pt x="75436" y="0"/>
                  </a:moveTo>
                  <a:cubicBezTo>
                    <a:pt x="41663" y="0"/>
                    <a:pt x="0" y="23910"/>
                    <a:pt x="921" y="76163"/>
                  </a:cubicBezTo>
                  <a:cubicBezTo>
                    <a:pt x="2254" y="150739"/>
                    <a:pt x="43432" y="172411"/>
                    <a:pt x="77031" y="172411"/>
                  </a:cubicBezTo>
                  <a:cubicBezTo>
                    <a:pt x="88661" y="172411"/>
                    <a:pt x="99383" y="169814"/>
                    <a:pt x="107230" y="165916"/>
                  </a:cubicBezTo>
                  <a:cubicBezTo>
                    <a:pt x="144793" y="147301"/>
                    <a:pt x="135951" y="33280"/>
                    <a:pt x="107230" y="9679"/>
                  </a:cubicBezTo>
                  <a:cubicBezTo>
                    <a:pt x="99448" y="3302"/>
                    <a:pt x="87987" y="0"/>
                    <a:pt x="7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4;p37"/>
            <p:cNvSpPr/>
            <p:nvPr/>
          </p:nvSpPr>
          <p:spPr>
            <a:xfrm>
              <a:off x="2242669" y="1876228"/>
              <a:ext cx="1447928" cy="1824554"/>
            </a:xfrm>
            <a:custGeom>
              <a:avLst/>
              <a:gdLst/>
              <a:ahLst/>
              <a:cxnLst/>
              <a:rect l="l" t="t" r="r" b="b"/>
              <a:pathLst>
                <a:path w="119540" h="150634" extrusionOk="0">
                  <a:moveTo>
                    <a:pt x="61551" y="1"/>
                  </a:moveTo>
                  <a:cubicBezTo>
                    <a:pt x="55420" y="1"/>
                    <a:pt x="47578" y="2110"/>
                    <a:pt x="38961" y="7819"/>
                  </a:cubicBezTo>
                  <a:cubicBezTo>
                    <a:pt x="30052" y="13603"/>
                    <a:pt x="26728" y="21980"/>
                    <a:pt x="25132" y="29426"/>
                  </a:cubicBezTo>
                  <a:cubicBezTo>
                    <a:pt x="23935" y="35144"/>
                    <a:pt x="23802" y="40329"/>
                    <a:pt x="23071" y="43255"/>
                  </a:cubicBezTo>
                  <a:cubicBezTo>
                    <a:pt x="21276" y="49970"/>
                    <a:pt x="14561" y="48972"/>
                    <a:pt x="10306" y="57549"/>
                  </a:cubicBezTo>
                  <a:cubicBezTo>
                    <a:pt x="6051" y="66192"/>
                    <a:pt x="12832" y="70646"/>
                    <a:pt x="12832" y="76696"/>
                  </a:cubicBezTo>
                  <a:cubicBezTo>
                    <a:pt x="12832" y="82680"/>
                    <a:pt x="2128" y="83544"/>
                    <a:pt x="1065" y="97838"/>
                  </a:cubicBezTo>
                  <a:cubicBezTo>
                    <a:pt x="1" y="112132"/>
                    <a:pt x="7713" y="115789"/>
                    <a:pt x="13032" y="119977"/>
                  </a:cubicBezTo>
                  <a:cubicBezTo>
                    <a:pt x="18284" y="124166"/>
                    <a:pt x="14494" y="137064"/>
                    <a:pt x="27060" y="141784"/>
                  </a:cubicBezTo>
                  <a:cubicBezTo>
                    <a:pt x="29895" y="142828"/>
                    <a:pt x="32364" y="143227"/>
                    <a:pt x="34576" y="143227"/>
                  </a:cubicBezTo>
                  <a:cubicBezTo>
                    <a:pt x="41680" y="143227"/>
                    <a:pt x="46120" y="139117"/>
                    <a:pt x="51431" y="139117"/>
                  </a:cubicBezTo>
                  <a:cubicBezTo>
                    <a:pt x="51834" y="139117"/>
                    <a:pt x="52242" y="139140"/>
                    <a:pt x="52657" y="139191"/>
                  </a:cubicBezTo>
                  <a:cubicBezTo>
                    <a:pt x="60302" y="140122"/>
                    <a:pt x="61233" y="150228"/>
                    <a:pt x="72668" y="150627"/>
                  </a:cubicBezTo>
                  <a:cubicBezTo>
                    <a:pt x="72835" y="150631"/>
                    <a:pt x="72998" y="150634"/>
                    <a:pt x="73160" y="150634"/>
                  </a:cubicBezTo>
                  <a:cubicBezTo>
                    <a:pt x="84163" y="150634"/>
                    <a:pt x="83983" y="139590"/>
                    <a:pt x="93877" y="135069"/>
                  </a:cubicBezTo>
                  <a:cubicBezTo>
                    <a:pt x="103982" y="130415"/>
                    <a:pt x="103384" y="125097"/>
                    <a:pt x="104581" y="115722"/>
                  </a:cubicBezTo>
                  <a:cubicBezTo>
                    <a:pt x="105778" y="106348"/>
                    <a:pt x="111362" y="108875"/>
                    <a:pt x="115285" y="100165"/>
                  </a:cubicBezTo>
                  <a:cubicBezTo>
                    <a:pt x="119207" y="91456"/>
                    <a:pt x="119540" y="82547"/>
                    <a:pt x="112227" y="75566"/>
                  </a:cubicBezTo>
                  <a:cubicBezTo>
                    <a:pt x="104913" y="68652"/>
                    <a:pt x="104847" y="65327"/>
                    <a:pt x="103650" y="55754"/>
                  </a:cubicBezTo>
                  <a:cubicBezTo>
                    <a:pt x="102453" y="46246"/>
                    <a:pt x="95938" y="43388"/>
                    <a:pt x="92481" y="38667"/>
                  </a:cubicBezTo>
                  <a:cubicBezTo>
                    <a:pt x="89954" y="35144"/>
                    <a:pt x="90686" y="25969"/>
                    <a:pt x="89289" y="17725"/>
                  </a:cubicBezTo>
                  <a:cubicBezTo>
                    <a:pt x="88824" y="14932"/>
                    <a:pt x="88026" y="12207"/>
                    <a:pt x="86763" y="9680"/>
                  </a:cubicBezTo>
                  <a:cubicBezTo>
                    <a:pt x="83843" y="4119"/>
                    <a:pt x="79357" y="3012"/>
                    <a:pt x="76248" y="3012"/>
                  </a:cubicBezTo>
                  <a:cubicBezTo>
                    <a:pt x="74190" y="3012"/>
                    <a:pt x="72735" y="3497"/>
                    <a:pt x="72735" y="3497"/>
                  </a:cubicBezTo>
                  <a:cubicBezTo>
                    <a:pt x="70536" y="1449"/>
                    <a:pt x="66630" y="1"/>
                    <a:pt x="6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35;p37"/>
            <p:cNvSpPr/>
            <p:nvPr/>
          </p:nvSpPr>
          <p:spPr>
            <a:xfrm>
              <a:off x="2617939" y="3456679"/>
              <a:ext cx="558883" cy="483991"/>
            </a:xfrm>
            <a:custGeom>
              <a:avLst/>
              <a:gdLst/>
              <a:ahLst/>
              <a:cxnLst/>
              <a:rect l="l" t="t" r="r" b="b"/>
              <a:pathLst>
                <a:path w="46141" h="39958" extrusionOk="0">
                  <a:moveTo>
                    <a:pt x="44612" y="1"/>
                  </a:moveTo>
                  <a:lnTo>
                    <a:pt x="4654" y="2660"/>
                  </a:lnTo>
                  <a:cubicBezTo>
                    <a:pt x="4189" y="3990"/>
                    <a:pt x="3857" y="5320"/>
                    <a:pt x="3524" y="6649"/>
                  </a:cubicBezTo>
                  <a:cubicBezTo>
                    <a:pt x="3125" y="8444"/>
                    <a:pt x="2793" y="10505"/>
                    <a:pt x="2394" y="12699"/>
                  </a:cubicBezTo>
                  <a:cubicBezTo>
                    <a:pt x="2195" y="14162"/>
                    <a:pt x="1995" y="15625"/>
                    <a:pt x="1796" y="17154"/>
                  </a:cubicBezTo>
                  <a:cubicBezTo>
                    <a:pt x="998" y="22938"/>
                    <a:pt x="399" y="28988"/>
                    <a:pt x="1" y="33442"/>
                  </a:cubicBezTo>
                  <a:lnTo>
                    <a:pt x="12766" y="38096"/>
                  </a:lnTo>
                  <a:lnTo>
                    <a:pt x="17087" y="25132"/>
                  </a:lnTo>
                  <a:lnTo>
                    <a:pt x="20877" y="24733"/>
                  </a:lnTo>
                  <a:cubicBezTo>
                    <a:pt x="24666" y="24401"/>
                    <a:pt x="30251" y="21941"/>
                    <a:pt x="30251" y="21941"/>
                  </a:cubicBezTo>
                  <a:lnTo>
                    <a:pt x="33841" y="39958"/>
                  </a:lnTo>
                  <a:lnTo>
                    <a:pt x="40290" y="39958"/>
                  </a:lnTo>
                  <a:lnTo>
                    <a:pt x="45609" y="39226"/>
                  </a:lnTo>
                  <a:cubicBezTo>
                    <a:pt x="46074" y="32711"/>
                    <a:pt x="46141" y="26196"/>
                    <a:pt x="45875" y="19680"/>
                  </a:cubicBezTo>
                  <a:cubicBezTo>
                    <a:pt x="45808" y="16622"/>
                    <a:pt x="45609" y="13763"/>
                    <a:pt x="45476" y="11170"/>
                  </a:cubicBezTo>
                  <a:cubicBezTo>
                    <a:pt x="45409" y="9508"/>
                    <a:pt x="45276" y="7846"/>
                    <a:pt x="45144" y="6516"/>
                  </a:cubicBezTo>
                  <a:cubicBezTo>
                    <a:pt x="44878" y="2527"/>
                    <a:pt x="44612" y="1"/>
                    <a:pt x="44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36;p37"/>
            <p:cNvSpPr/>
            <p:nvPr/>
          </p:nvSpPr>
          <p:spPr>
            <a:xfrm>
              <a:off x="2487487" y="2721269"/>
              <a:ext cx="637796" cy="736246"/>
            </a:xfrm>
            <a:custGeom>
              <a:avLst/>
              <a:gdLst/>
              <a:ahLst/>
              <a:cxnLst/>
              <a:rect l="l" t="t" r="r" b="b"/>
              <a:pathLst>
                <a:path w="52656" h="60784" extrusionOk="0">
                  <a:moveTo>
                    <a:pt x="33558" y="0"/>
                  </a:moveTo>
                  <a:cubicBezTo>
                    <a:pt x="27759" y="0"/>
                    <a:pt x="21370" y="399"/>
                    <a:pt x="16156" y="1412"/>
                  </a:cubicBezTo>
                  <a:cubicBezTo>
                    <a:pt x="4588" y="3739"/>
                    <a:pt x="200" y="5401"/>
                    <a:pt x="67" y="15573"/>
                  </a:cubicBezTo>
                  <a:cubicBezTo>
                    <a:pt x="0" y="25745"/>
                    <a:pt x="532" y="46754"/>
                    <a:pt x="1662" y="51740"/>
                  </a:cubicBezTo>
                  <a:cubicBezTo>
                    <a:pt x="2784" y="56622"/>
                    <a:pt x="8617" y="60783"/>
                    <a:pt x="24292" y="60783"/>
                  </a:cubicBezTo>
                  <a:cubicBezTo>
                    <a:pt x="24416" y="60783"/>
                    <a:pt x="24541" y="60783"/>
                    <a:pt x="24666" y="60782"/>
                  </a:cubicBezTo>
                  <a:cubicBezTo>
                    <a:pt x="40556" y="60649"/>
                    <a:pt x="41819" y="58389"/>
                    <a:pt x="41819" y="58389"/>
                  </a:cubicBezTo>
                  <a:lnTo>
                    <a:pt x="52523" y="10121"/>
                  </a:lnTo>
                  <a:cubicBezTo>
                    <a:pt x="52523" y="10121"/>
                    <a:pt x="52656" y="2941"/>
                    <a:pt x="48999" y="1412"/>
                  </a:cubicBezTo>
                  <a:cubicBezTo>
                    <a:pt x="46945" y="605"/>
                    <a:pt x="40699" y="0"/>
                    <a:pt x="3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7;p37"/>
            <p:cNvSpPr/>
            <p:nvPr/>
          </p:nvSpPr>
          <p:spPr>
            <a:xfrm>
              <a:off x="3369277" y="2002562"/>
              <a:ext cx="285891" cy="310625"/>
            </a:xfrm>
            <a:custGeom>
              <a:avLst/>
              <a:gdLst/>
              <a:ahLst/>
              <a:cxnLst/>
              <a:rect l="l" t="t" r="r" b="b"/>
              <a:pathLst>
                <a:path w="23603" h="25645" extrusionOk="0">
                  <a:moveTo>
                    <a:pt x="11223" y="1"/>
                  </a:moveTo>
                  <a:cubicBezTo>
                    <a:pt x="8624" y="1"/>
                    <a:pt x="6516" y="12215"/>
                    <a:pt x="6516" y="12215"/>
                  </a:cubicBezTo>
                  <a:lnTo>
                    <a:pt x="5519" y="11084"/>
                  </a:lnTo>
                  <a:cubicBezTo>
                    <a:pt x="4577" y="10017"/>
                    <a:pt x="3695" y="5988"/>
                    <a:pt x="2089" y="5988"/>
                  </a:cubicBezTo>
                  <a:cubicBezTo>
                    <a:pt x="1994" y="5988"/>
                    <a:pt x="1896" y="6002"/>
                    <a:pt x="1796" y="6032"/>
                  </a:cubicBezTo>
                  <a:cubicBezTo>
                    <a:pt x="1" y="6563"/>
                    <a:pt x="1197" y="11882"/>
                    <a:pt x="2195" y="13943"/>
                  </a:cubicBezTo>
                  <a:cubicBezTo>
                    <a:pt x="3192" y="16071"/>
                    <a:pt x="6317" y="18930"/>
                    <a:pt x="6317" y="18930"/>
                  </a:cubicBezTo>
                  <a:lnTo>
                    <a:pt x="7247" y="25644"/>
                  </a:lnTo>
                  <a:lnTo>
                    <a:pt x="12234" y="25113"/>
                  </a:lnTo>
                  <a:lnTo>
                    <a:pt x="12034" y="19461"/>
                  </a:lnTo>
                  <a:lnTo>
                    <a:pt x="12034" y="19461"/>
                  </a:lnTo>
                  <a:cubicBezTo>
                    <a:pt x="12034" y="19461"/>
                    <a:pt x="12258" y="19553"/>
                    <a:pt x="12658" y="19553"/>
                  </a:cubicBezTo>
                  <a:cubicBezTo>
                    <a:pt x="13281" y="19553"/>
                    <a:pt x="14329" y="19331"/>
                    <a:pt x="15624" y="18198"/>
                  </a:cubicBezTo>
                  <a:cubicBezTo>
                    <a:pt x="17752" y="16337"/>
                    <a:pt x="23603" y="8691"/>
                    <a:pt x="22007" y="6829"/>
                  </a:cubicBezTo>
                  <a:cubicBezTo>
                    <a:pt x="21811" y="6601"/>
                    <a:pt x="21551" y="6501"/>
                    <a:pt x="21245" y="6501"/>
                  </a:cubicBezTo>
                  <a:cubicBezTo>
                    <a:pt x="19063" y="6501"/>
                    <a:pt x="14561" y="11616"/>
                    <a:pt x="14561" y="11616"/>
                  </a:cubicBezTo>
                  <a:cubicBezTo>
                    <a:pt x="14561" y="11616"/>
                    <a:pt x="18949" y="4237"/>
                    <a:pt x="17286" y="2840"/>
                  </a:cubicBezTo>
                  <a:cubicBezTo>
                    <a:pt x="17164" y="2728"/>
                    <a:pt x="17020" y="2676"/>
                    <a:pt x="16859" y="2676"/>
                  </a:cubicBezTo>
                  <a:cubicBezTo>
                    <a:pt x="14924" y="2676"/>
                    <a:pt x="10505" y="10154"/>
                    <a:pt x="10505" y="10154"/>
                  </a:cubicBezTo>
                  <a:cubicBezTo>
                    <a:pt x="10505" y="10154"/>
                    <a:pt x="14295" y="979"/>
                    <a:pt x="11502" y="48"/>
                  </a:cubicBezTo>
                  <a:cubicBezTo>
                    <a:pt x="11409" y="16"/>
                    <a:pt x="11316" y="1"/>
                    <a:pt x="11223" y="1"/>
                  </a:cubicBezTo>
                  <a:close/>
                </a:path>
              </a:pathLst>
            </a:custGeom>
            <a:solidFill>
              <a:srgbClr val="FCC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8;p37"/>
            <p:cNvSpPr/>
            <p:nvPr/>
          </p:nvSpPr>
          <p:spPr>
            <a:xfrm>
              <a:off x="3036692" y="2287109"/>
              <a:ext cx="567737" cy="730032"/>
            </a:xfrm>
            <a:custGeom>
              <a:avLst/>
              <a:gdLst/>
              <a:ahLst/>
              <a:cxnLst/>
              <a:rect l="l" t="t" r="r" b="b"/>
              <a:pathLst>
                <a:path w="46872" h="60271" extrusionOk="0">
                  <a:moveTo>
                    <a:pt x="37176" y="1"/>
                  </a:moveTo>
                  <a:cubicBezTo>
                    <a:pt x="32440" y="1"/>
                    <a:pt x="28256" y="1753"/>
                    <a:pt x="28256" y="1753"/>
                  </a:cubicBezTo>
                  <a:cubicBezTo>
                    <a:pt x="28256" y="1753"/>
                    <a:pt x="31248" y="13521"/>
                    <a:pt x="23669" y="27948"/>
                  </a:cubicBezTo>
                  <a:cubicBezTo>
                    <a:pt x="20810" y="33466"/>
                    <a:pt x="16023" y="37788"/>
                    <a:pt x="10239" y="40048"/>
                  </a:cubicBezTo>
                  <a:cubicBezTo>
                    <a:pt x="6981" y="41378"/>
                    <a:pt x="3524" y="42109"/>
                    <a:pt x="0" y="42242"/>
                  </a:cubicBezTo>
                  <a:lnTo>
                    <a:pt x="1330" y="60260"/>
                  </a:lnTo>
                  <a:cubicBezTo>
                    <a:pt x="1330" y="60260"/>
                    <a:pt x="1581" y="60270"/>
                    <a:pt x="2044" y="60270"/>
                  </a:cubicBezTo>
                  <a:cubicBezTo>
                    <a:pt x="6039" y="60270"/>
                    <a:pt x="25842" y="59469"/>
                    <a:pt x="36567" y="44037"/>
                  </a:cubicBezTo>
                  <a:cubicBezTo>
                    <a:pt x="41819" y="36658"/>
                    <a:pt x="44346" y="28081"/>
                    <a:pt x="45542" y="20768"/>
                  </a:cubicBezTo>
                  <a:cubicBezTo>
                    <a:pt x="46540" y="15117"/>
                    <a:pt x="46872" y="9333"/>
                    <a:pt x="46540" y="3615"/>
                  </a:cubicBezTo>
                  <a:cubicBezTo>
                    <a:pt x="43941" y="827"/>
                    <a:pt x="40428" y="1"/>
                    <a:pt x="37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9;p37"/>
            <p:cNvSpPr/>
            <p:nvPr/>
          </p:nvSpPr>
          <p:spPr>
            <a:xfrm>
              <a:off x="2366689" y="3378566"/>
              <a:ext cx="216632" cy="244975"/>
            </a:xfrm>
            <a:custGeom>
              <a:avLst/>
              <a:gdLst/>
              <a:ahLst/>
              <a:cxnLst/>
              <a:rect l="l" t="t" r="r" b="b"/>
              <a:pathLst>
                <a:path w="17885" h="20225" extrusionOk="0">
                  <a:moveTo>
                    <a:pt x="6316" y="1"/>
                  </a:moveTo>
                  <a:lnTo>
                    <a:pt x="67" y="4123"/>
                  </a:lnTo>
                  <a:lnTo>
                    <a:pt x="2593" y="8843"/>
                  </a:lnTo>
                  <a:cubicBezTo>
                    <a:pt x="2593" y="8843"/>
                    <a:pt x="0" y="11303"/>
                    <a:pt x="67" y="12766"/>
                  </a:cubicBezTo>
                  <a:cubicBezTo>
                    <a:pt x="196" y="14255"/>
                    <a:pt x="2345" y="20225"/>
                    <a:pt x="4976" y="20225"/>
                  </a:cubicBezTo>
                  <a:cubicBezTo>
                    <a:pt x="5046" y="20225"/>
                    <a:pt x="5116" y="20221"/>
                    <a:pt x="5186" y="20212"/>
                  </a:cubicBezTo>
                  <a:cubicBezTo>
                    <a:pt x="7912" y="19880"/>
                    <a:pt x="8510" y="17087"/>
                    <a:pt x="8510" y="17087"/>
                  </a:cubicBezTo>
                  <a:cubicBezTo>
                    <a:pt x="8942" y="17855"/>
                    <a:pt x="9755" y="18277"/>
                    <a:pt x="10599" y="18277"/>
                  </a:cubicBezTo>
                  <a:cubicBezTo>
                    <a:pt x="10925" y="18277"/>
                    <a:pt x="11254" y="18214"/>
                    <a:pt x="11569" y="18085"/>
                  </a:cubicBezTo>
                  <a:cubicBezTo>
                    <a:pt x="13497" y="17220"/>
                    <a:pt x="12832" y="13763"/>
                    <a:pt x="12832" y="13763"/>
                  </a:cubicBezTo>
                  <a:lnTo>
                    <a:pt x="12832" y="13763"/>
                  </a:lnTo>
                  <a:cubicBezTo>
                    <a:pt x="13379" y="14310"/>
                    <a:pt x="14113" y="14618"/>
                    <a:pt x="14848" y="14618"/>
                  </a:cubicBezTo>
                  <a:cubicBezTo>
                    <a:pt x="15273" y="14618"/>
                    <a:pt x="15699" y="14514"/>
                    <a:pt x="16090" y="14295"/>
                  </a:cubicBezTo>
                  <a:cubicBezTo>
                    <a:pt x="17885" y="13231"/>
                    <a:pt x="16289" y="10239"/>
                    <a:pt x="14561" y="7846"/>
                  </a:cubicBezTo>
                  <a:cubicBezTo>
                    <a:pt x="13552" y="6354"/>
                    <a:pt x="11761" y="6060"/>
                    <a:pt x="10508" y="6060"/>
                  </a:cubicBezTo>
                  <a:cubicBezTo>
                    <a:pt x="9695" y="6060"/>
                    <a:pt x="9109" y="6184"/>
                    <a:pt x="9109" y="6184"/>
                  </a:cubicBezTo>
                  <a:lnTo>
                    <a:pt x="6316" y="1"/>
                  </a:lnTo>
                  <a:close/>
                </a:path>
              </a:pathLst>
            </a:custGeom>
            <a:solidFill>
              <a:srgbClr val="FCC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0;p37"/>
            <p:cNvSpPr/>
            <p:nvPr/>
          </p:nvSpPr>
          <p:spPr>
            <a:xfrm>
              <a:off x="2994008" y="2794731"/>
              <a:ext cx="173148" cy="330986"/>
            </a:xfrm>
            <a:custGeom>
              <a:avLst/>
              <a:gdLst/>
              <a:ahLst/>
              <a:cxnLst/>
              <a:rect l="l" t="t" r="r" b="b"/>
              <a:pathLst>
                <a:path w="14295" h="27326" extrusionOk="0">
                  <a:moveTo>
                    <a:pt x="1" y="1"/>
                  </a:moveTo>
                  <a:cubicBezTo>
                    <a:pt x="1" y="1"/>
                    <a:pt x="4655" y="17154"/>
                    <a:pt x="8378" y="22672"/>
                  </a:cubicBezTo>
                  <a:cubicBezTo>
                    <a:pt x="9641" y="24534"/>
                    <a:pt x="11902" y="26063"/>
                    <a:pt x="14295" y="27326"/>
                  </a:cubicBezTo>
                  <a:cubicBezTo>
                    <a:pt x="13697" y="24334"/>
                    <a:pt x="13032" y="21409"/>
                    <a:pt x="12367" y="18949"/>
                  </a:cubicBezTo>
                  <a:cubicBezTo>
                    <a:pt x="8644" y="4854"/>
                    <a:pt x="6051" y="67"/>
                    <a:pt x="6051" y="67"/>
                  </a:cubicBezTo>
                  <a:cubicBezTo>
                    <a:pt x="5154" y="127"/>
                    <a:pt x="4244" y="160"/>
                    <a:pt x="3333" y="160"/>
                  </a:cubicBezTo>
                  <a:cubicBezTo>
                    <a:pt x="2217" y="160"/>
                    <a:pt x="1099" y="111"/>
                    <a:pt x="1" y="1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41;p37"/>
            <p:cNvSpPr/>
            <p:nvPr/>
          </p:nvSpPr>
          <p:spPr>
            <a:xfrm>
              <a:off x="2784622" y="2590171"/>
              <a:ext cx="161917" cy="220505"/>
            </a:xfrm>
            <a:custGeom>
              <a:avLst/>
              <a:gdLst/>
              <a:ahLst/>
              <a:cxnLst/>
              <a:rect l="l" t="t" r="r" b="b"/>
              <a:pathLst>
                <a:path w="13365" h="17754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3325" y="2860"/>
                    <a:pt x="3192" y="5719"/>
                    <a:pt x="2594" y="8577"/>
                  </a:cubicBezTo>
                  <a:cubicBezTo>
                    <a:pt x="2261" y="10572"/>
                    <a:pt x="1331" y="12500"/>
                    <a:pt x="1" y="14029"/>
                  </a:cubicBezTo>
                  <a:cubicBezTo>
                    <a:pt x="1" y="14029"/>
                    <a:pt x="3923" y="17686"/>
                    <a:pt x="7979" y="17752"/>
                  </a:cubicBezTo>
                  <a:cubicBezTo>
                    <a:pt x="8049" y="17753"/>
                    <a:pt x="8118" y="17754"/>
                    <a:pt x="8186" y="17754"/>
                  </a:cubicBezTo>
                  <a:cubicBezTo>
                    <a:pt x="12143" y="17754"/>
                    <a:pt x="13364" y="15891"/>
                    <a:pt x="13364" y="15891"/>
                  </a:cubicBezTo>
                  <a:lnTo>
                    <a:pt x="13231" y="12899"/>
                  </a:lnTo>
                  <a:lnTo>
                    <a:pt x="12699" y="2993"/>
                  </a:lnTo>
                  <a:lnTo>
                    <a:pt x="3059" y="1"/>
                  </a:lnTo>
                  <a:close/>
                </a:path>
              </a:pathLst>
            </a:custGeom>
            <a:solidFill>
              <a:srgbClr val="FCC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2;p37"/>
            <p:cNvSpPr/>
            <p:nvPr/>
          </p:nvSpPr>
          <p:spPr>
            <a:xfrm>
              <a:off x="2620361" y="2760114"/>
              <a:ext cx="601555" cy="833619"/>
            </a:xfrm>
            <a:custGeom>
              <a:avLst/>
              <a:gdLst/>
              <a:ahLst/>
              <a:cxnLst/>
              <a:rect l="l" t="t" r="r" b="b"/>
              <a:pathLst>
                <a:path w="49664" h="68823" extrusionOk="0">
                  <a:moveTo>
                    <a:pt x="13563" y="0"/>
                  </a:moveTo>
                  <a:cubicBezTo>
                    <a:pt x="12632" y="997"/>
                    <a:pt x="11502" y="1862"/>
                    <a:pt x="10305" y="2593"/>
                  </a:cubicBezTo>
                  <a:cubicBezTo>
                    <a:pt x="11369" y="7513"/>
                    <a:pt x="12965" y="16156"/>
                    <a:pt x="12632" y="21541"/>
                  </a:cubicBezTo>
                  <a:cubicBezTo>
                    <a:pt x="12300" y="27325"/>
                    <a:pt x="7912" y="32311"/>
                    <a:pt x="4322" y="35037"/>
                  </a:cubicBezTo>
                  <a:cubicBezTo>
                    <a:pt x="3790" y="40223"/>
                    <a:pt x="3125" y="46472"/>
                    <a:pt x="2526" y="50329"/>
                  </a:cubicBezTo>
                  <a:cubicBezTo>
                    <a:pt x="1263" y="57841"/>
                    <a:pt x="0" y="62229"/>
                    <a:pt x="0" y="62229"/>
                  </a:cubicBezTo>
                  <a:cubicBezTo>
                    <a:pt x="6768" y="66507"/>
                    <a:pt x="14579" y="68823"/>
                    <a:pt x="22549" y="68823"/>
                  </a:cubicBezTo>
                  <a:cubicBezTo>
                    <a:pt x="22878" y="68823"/>
                    <a:pt x="23206" y="68819"/>
                    <a:pt x="23536" y="68811"/>
                  </a:cubicBezTo>
                  <a:cubicBezTo>
                    <a:pt x="37497" y="68479"/>
                    <a:pt x="46938" y="63758"/>
                    <a:pt x="49664" y="60767"/>
                  </a:cubicBezTo>
                  <a:cubicBezTo>
                    <a:pt x="49664" y="60767"/>
                    <a:pt x="47869" y="43946"/>
                    <a:pt x="45143" y="30117"/>
                  </a:cubicBezTo>
                  <a:cubicBezTo>
                    <a:pt x="42750" y="28921"/>
                    <a:pt x="40489" y="27392"/>
                    <a:pt x="39226" y="25464"/>
                  </a:cubicBezTo>
                  <a:cubicBezTo>
                    <a:pt x="35503" y="19945"/>
                    <a:pt x="30849" y="2792"/>
                    <a:pt x="30849" y="2792"/>
                  </a:cubicBezTo>
                  <a:cubicBezTo>
                    <a:pt x="29519" y="2593"/>
                    <a:pt x="28189" y="2261"/>
                    <a:pt x="26926" y="1862"/>
                  </a:cubicBezTo>
                  <a:cubicBezTo>
                    <a:pt x="26926" y="1862"/>
                    <a:pt x="25705" y="3725"/>
                    <a:pt x="21748" y="3725"/>
                  </a:cubicBezTo>
                  <a:cubicBezTo>
                    <a:pt x="21680" y="3725"/>
                    <a:pt x="21611" y="3724"/>
                    <a:pt x="21541" y="3723"/>
                  </a:cubicBezTo>
                  <a:cubicBezTo>
                    <a:pt x="17485" y="3657"/>
                    <a:pt x="13563" y="0"/>
                    <a:pt x="13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43;p37"/>
            <p:cNvSpPr/>
            <p:nvPr/>
          </p:nvSpPr>
          <p:spPr>
            <a:xfrm>
              <a:off x="2654179" y="2791509"/>
              <a:ext cx="123220" cy="393002"/>
            </a:xfrm>
            <a:custGeom>
              <a:avLst/>
              <a:gdLst/>
              <a:ahLst/>
              <a:cxnLst/>
              <a:rect l="l" t="t" r="r" b="b"/>
              <a:pathLst>
                <a:path w="10173" h="32446" extrusionOk="0">
                  <a:moveTo>
                    <a:pt x="7513" y="1"/>
                  </a:moveTo>
                  <a:cubicBezTo>
                    <a:pt x="5120" y="1397"/>
                    <a:pt x="2660" y="2527"/>
                    <a:pt x="0" y="3392"/>
                  </a:cubicBezTo>
                  <a:cubicBezTo>
                    <a:pt x="0" y="3392"/>
                    <a:pt x="3059" y="14694"/>
                    <a:pt x="2261" y="23536"/>
                  </a:cubicBezTo>
                  <a:cubicBezTo>
                    <a:pt x="2261" y="23536"/>
                    <a:pt x="1928" y="27525"/>
                    <a:pt x="1463" y="32445"/>
                  </a:cubicBezTo>
                  <a:cubicBezTo>
                    <a:pt x="5120" y="29786"/>
                    <a:pt x="9508" y="24733"/>
                    <a:pt x="9840" y="18949"/>
                  </a:cubicBezTo>
                  <a:cubicBezTo>
                    <a:pt x="10173" y="13564"/>
                    <a:pt x="8510" y="4921"/>
                    <a:pt x="7513" y="1"/>
                  </a:cubicBezTo>
                  <a:close/>
                </a:path>
              </a:pathLst>
            </a:custGeom>
            <a:solidFill>
              <a:srgbClr val="00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4;p37"/>
            <p:cNvSpPr/>
            <p:nvPr/>
          </p:nvSpPr>
          <p:spPr>
            <a:xfrm>
              <a:off x="2236225" y="2832583"/>
              <a:ext cx="453395" cy="639419"/>
            </a:xfrm>
            <a:custGeom>
              <a:avLst/>
              <a:gdLst/>
              <a:ahLst/>
              <a:cxnLst/>
              <a:rect l="l" t="t" r="r" b="b"/>
              <a:pathLst>
                <a:path w="37432" h="52790" extrusionOk="0">
                  <a:moveTo>
                    <a:pt x="34839" y="1"/>
                  </a:moveTo>
                  <a:cubicBezTo>
                    <a:pt x="32046" y="931"/>
                    <a:pt x="29055" y="1729"/>
                    <a:pt x="26129" y="2527"/>
                  </a:cubicBezTo>
                  <a:cubicBezTo>
                    <a:pt x="18883" y="4389"/>
                    <a:pt x="4322" y="10904"/>
                    <a:pt x="2128" y="27990"/>
                  </a:cubicBezTo>
                  <a:cubicBezTo>
                    <a:pt x="1" y="45077"/>
                    <a:pt x="4921" y="52789"/>
                    <a:pt x="4921" y="52789"/>
                  </a:cubicBezTo>
                  <a:cubicBezTo>
                    <a:pt x="4921" y="52789"/>
                    <a:pt x="15891" y="50462"/>
                    <a:pt x="20478" y="45476"/>
                  </a:cubicBezTo>
                  <a:cubicBezTo>
                    <a:pt x="20478" y="45476"/>
                    <a:pt x="16755" y="38761"/>
                    <a:pt x="17885" y="32644"/>
                  </a:cubicBezTo>
                  <a:cubicBezTo>
                    <a:pt x="19016" y="26528"/>
                    <a:pt x="26528" y="21807"/>
                    <a:pt x="30118" y="20079"/>
                  </a:cubicBezTo>
                  <a:cubicBezTo>
                    <a:pt x="32246" y="19082"/>
                    <a:pt x="34506" y="18284"/>
                    <a:pt x="36767" y="17685"/>
                  </a:cubicBezTo>
                  <a:cubicBezTo>
                    <a:pt x="37432" y="9907"/>
                    <a:pt x="34839" y="1"/>
                    <a:pt x="34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5;p37"/>
            <p:cNvSpPr/>
            <p:nvPr/>
          </p:nvSpPr>
          <p:spPr>
            <a:xfrm>
              <a:off x="2639850" y="2049849"/>
              <a:ext cx="594082" cy="618828"/>
            </a:xfrm>
            <a:custGeom>
              <a:avLst/>
              <a:gdLst/>
              <a:ahLst/>
              <a:cxnLst/>
              <a:rect l="l" t="t" r="r" b="b"/>
              <a:pathLst>
                <a:path w="49047" h="51090" extrusionOk="0">
                  <a:moveTo>
                    <a:pt x="37883" y="0"/>
                  </a:moveTo>
                  <a:cubicBezTo>
                    <a:pt x="37883" y="0"/>
                    <a:pt x="31567" y="7912"/>
                    <a:pt x="24121" y="12167"/>
                  </a:cubicBezTo>
                  <a:cubicBezTo>
                    <a:pt x="16900" y="16293"/>
                    <a:pt x="12868" y="16355"/>
                    <a:pt x="12630" y="16355"/>
                  </a:cubicBezTo>
                  <a:cubicBezTo>
                    <a:pt x="12622" y="16355"/>
                    <a:pt x="12619" y="16355"/>
                    <a:pt x="12619" y="16355"/>
                  </a:cubicBezTo>
                  <a:lnTo>
                    <a:pt x="12619" y="16355"/>
                  </a:lnTo>
                  <a:cubicBezTo>
                    <a:pt x="12619" y="16355"/>
                    <a:pt x="13284" y="25995"/>
                    <a:pt x="11954" y="28389"/>
                  </a:cubicBezTo>
                  <a:cubicBezTo>
                    <a:pt x="11688" y="28868"/>
                    <a:pt x="11414" y="29059"/>
                    <a:pt x="11146" y="29059"/>
                  </a:cubicBezTo>
                  <a:cubicBezTo>
                    <a:pt x="10074" y="29059"/>
                    <a:pt x="9095" y="25995"/>
                    <a:pt x="9095" y="25995"/>
                  </a:cubicBezTo>
                  <a:cubicBezTo>
                    <a:pt x="9095" y="25995"/>
                    <a:pt x="6800" y="24918"/>
                    <a:pt x="4642" y="24918"/>
                  </a:cubicBezTo>
                  <a:cubicBezTo>
                    <a:pt x="3164" y="24918"/>
                    <a:pt x="1751" y="25423"/>
                    <a:pt x="1183" y="27126"/>
                  </a:cubicBezTo>
                  <a:cubicBezTo>
                    <a:pt x="0" y="30852"/>
                    <a:pt x="1607" y="36579"/>
                    <a:pt x="8344" y="36579"/>
                  </a:cubicBezTo>
                  <a:cubicBezTo>
                    <a:pt x="9179" y="36579"/>
                    <a:pt x="10093" y="36491"/>
                    <a:pt x="11090" y="36300"/>
                  </a:cubicBezTo>
                  <a:cubicBezTo>
                    <a:pt x="11090" y="36300"/>
                    <a:pt x="11887" y="50329"/>
                    <a:pt x="28043" y="51060"/>
                  </a:cubicBezTo>
                  <a:cubicBezTo>
                    <a:pt x="28477" y="51080"/>
                    <a:pt x="28902" y="51089"/>
                    <a:pt x="29319" y="51089"/>
                  </a:cubicBezTo>
                  <a:cubicBezTo>
                    <a:pt x="44456" y="51089"/>
                    <a:pt x="49047" y="38376"/>
                    <a:pt x="48853" y="26860"/>
                  </a:cubicBezTo>
                  <a:cubicBezTo>
                    <a:pt x="48653" y="15026"/>
                    <a:pt x="37883" y="0"/>
                    <a:pt x="37883" y="0"/>
                  </a:cubicBezTo>
                  <a:close/>
                </a:path>
              </a:pathLst>
            </a:custGeom>
            <a:solidFill>
              <a:srgbClr val="FCC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6;p37"/>
            <p:cNvSpPr/>
            <p:nvPr/>
          </p:nvSpPr>
          <p:spPr>
            <a:xfrm>
              <a:off x="2828127" y="2949372"/>
              <a:ext cx="200522" cy="157026"/>
            </a:xfrm>
            <a:custGeom>
              <a:avLst/>
              <a:gdLst/>
              <a:ahLst/>
              <a:cxnLst/>
              <a:rect l="l" t="t" r="r" b="b"/>
              <a:pathLst>
                <a:path w="16555" h="12964" extrusionOk="0">
                  <a:moveTo>
                    <a:pt x="13289" y="1"/>
                  </a:moveTo>
                  <a:cubicBezTo>
                    <a:pt x="11285" y="1"/>
                    <a:pt x="9015" y="1805"/>
                    <a:pt x="9574" y="4520"/>
                  </a:cubicBezTo>
                  <a:cubicBezTo>
                    <a:pt x="9574" y="4520"/>
                    <a:pt x="8063" y="1356"/>
                    <a:pt x="5359" y="1356"/>
                  </a:cubicBezTo>
                  <a:cubicBezTo>
                    <a:pt x="4854" y="1356"/>
                    <a:pt x="4309" y="1466"/>
                    <a:pt x="3723" y="1727"/>
                  </a:cubicBezTo>
                  <a:cubicBezTo>
                    <a:pt x="0" y="3323"/>
                    <a:pt x="3723" y="10370"/>
                    <a:pt x="10704" y="12963"/>
                  </a:cubicBezTo>
                  <a:cubicBezTo>
                    <a:pt x="10704" y="12963"/>
                    <a:pt x="16555" y="7312"/>
                    <a:pt x="16023" y="2658"/>
                  </a:cubicBezTo>
                  <a:cubicBezTo>
                    <a:pt x="15837" y="799"/>
                    <a:pt x="14622" y="1"/>
                    <a:pt x="13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47;p37"/>
            <p:cNvSpPr/>
            <p:nvPr/>
          </p:nvSpPr>
          <p:spPr>
            <a:xfrm>
              <a:off x="2865167" y="2452129"/>
              <a:ext cx="191668" cy="129216"/>
            </a:xfrm>
            <a:custGeom>
              <a:avLst/>
              <a:gdLst/>
              <a:ahLst/>
              <a:cxnLst/>
              <a:rect l="l" t="t" r="r" b="b"/>
              <a:pathLst>
                <a:path w="15824" h="10668" extrusionOk="0">
                  <a:moveTo>
                    <a:pt x="3604" y="1"/>
                  </a:moveTo>
                  <a:cubicBezTo>
                    <a:pt x="3203" y="1"/>
                    <a:pt x="2763" y="90"/>
                    <a:pt x="2261" y="296"/>
                  </a:cubicBezTo>
                  <a:cubicBezTo>
                    <a:pt x="798" y="894"/>
                    <a:pt x="0" y="3022"/>
                    <a:pt x="266" y="5149"/>
                  </a:cubicBezTo>
                  <a:cubicBezTo>
                    <a:pt x="1031" y="4993"/>
                    <a:pt x="1802" y="4917"/>
                    <a:pt x="2570" y="4917"/>
                  </a:cubicBezTo>
                  <a:cubicBezTo>
                    <a:pt x="4405" y="4917"/>
                    <a:pt x="6225" y="5350"/>
                    <a:pt x="7912" y="6147"/>
                  </a:cubicBezTo>
                  <a:cubicBezTo>
                    <a:pt x="9840" y="6945"/>
                    <a:pt x="11303" y="8673"/>
                    <a:pt x="11835" y="10668"/>
                  </a:cubicBezTo>
                  <a:cubicBezTo>
                    <a:pt x="13962" y="10003"/>
                    <a:pt x="15225" y="8673"/>
                    <a:pt x="15425" y="7144"/>
                  </a:cubicBezTo>
                  <a:cubicBezTo>
                    <a:pt x="15824" y="4352"/>
                    <a:pt x="11702" y="4418"/>
                    <a:pt x="9441" y="3354"/>
                  </a:cubicBezTo>
                  <a:cubicBezTo>
                    <a:pt x="6578" y="2088"/>
                    <a:pt x="5539" y="1"/>
                    <a:pt x="3604" y="1"/>
                  </a:cubicBezTo>
                  <a:close/>
                </a:path>
              </a:pathLst>
            </a:custGeom>
            <a:solidFill>
              <a:srgbClr val="D55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48;p37"/>
            <p:cNvSpPr/>
            <p:nvPr/>
          </p:nvSpPr>
          <p:spPr>
            <a:xfrm>
              <a:off x="2868389" y="2511674"/>
              <a:ext cx="140130" cy="74637"/>
            </a:xfrm>
            <a:custGeom>
              <a:avLst/>
              <a:gdLst/>
              <a:ahLst/>
              <a:cxnLst/>
              <a:rect l="l" t="t" r="r" b="b"/>
              <a:pathLst>
                <a:path w="11569" h="6162" extrusionOk="0">
                  <a:moveTo>
                    <a:pt x="2304" y="1"/>
                  </a:moveTo>
                  <a:cubicBezTo>
                    <a:pt x="1536" y="1"/>
                    <a:pt x="765" y="77"/>
                    <a:pt x="0" y="233"/>
                  </a:cubicBezTo>
                  <a:cubicBezTo>
                    <a:pt x="333" y="2826"/>
                    <a:pt x="2261" y="5020"/>
                    <a:pt x="4854" y="5619"/>
                  </a:cubicBezTo>
                  <a:cubicBezTo>
                    <a:pt x="6001" y="5977"/>
                    <a:pt x="7207" y="6162"/>
                    <a:pt x="8429" y="6162"/>
                  </a:cubicBezTo>
                  <a:cubicBezTo>
                    <a:pt x="9472" y="6162"/>
                    <a:pt x="10527" y="6027"/>
                    <a:pt x="11569" y="5752"/>
                  </a:cubicBezTo>
                  <a:cubicBezTo>
                    <a:pt x="11037" y="3757"/>
                    <a:pt x="9574" y="2029"/>
                    <a:pt x="7646" y="1231"/>
                  </a:cubicBezTo>
                  <a:cubicBezTo>
                    <a:pt x="5959" y="434"/>
                    <a:pt x="4139" y="1"/>
                    <a:pt x="2304" y="1"/>
                  </a:cubicBezTo>
                  <a:close/>
                </a:path>
              </a:pathLst>
            </a:custGeom>
            <a:solidFill>
              <a:srgbClr val="DD7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49;p37"/>
            <p:cNvSpPr/>
            <p:nvPr/>
          </p:nvSpPr>
          <p:spPr>
            <a:xfrm>
              <a:off x="3057635" y="2346702"/>
              <a:ext cx="77593" cy="84291"/>
            </a:xfrm>
            <a:custGeom>
              <a:avLst/>
              <a:gdLst/>
              <a:ahLst/>
              <a:cxnLst/>
              <a:rect l="l" t="t" r="r" b="b"/>
              <a:pathLst>
                <a:path w="6406" h="6959" extrusionOk="0">
                  <a:moveTo>
                    <a:pt x="1726" y="0"/>
                  </a:moveTo>
                  <a:cubicBezTo>
                    <a:pt x="1678" y="0"/>
                    <a:pt x="1634" y="8"/>
                    <a:pt x="1596" y="25"/>
                  </a:cubicBezTo>
                  <a:cubicBezTo>
                    <a:pt x="0" y="623"/>
                    <a:pt x="133" y="6274"/>
                    <a:pt x="1197" y="6673"/>
                  </a:cubicBezTo>
                  <a:cubicBezTo>
                    <a:pt x="1619" y="6831"/>
                    <a:pt x="2208" y="6958"/>
                    <a:pt x="2828" y="6958"/>
                  </a:cubicBezTo>
                  <a:cubicBezTo>
                    <a:pt x="3771" y="6958"/>
                    <a:pt x="4784" y="6665"/>
                    <a:pt x="5385" y="5742"/>
                  </a:cubicBezTo>
                  <a:cubicBezTo>
                    <a:pt x="6405" y="4277"/>
                    <a:pt x="2843" y="0"/>
                    <a:pt x="1726" y="0"/>
                  </a:cubicBezTo>
                  <a:close/>
                </a:path>
              </a:pathLst>
            </a:custGeom>
            <a:solidFill>
              <a:srgbClr val="EC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0;p37"/>
            <p:cNvSpPr/>
            <p:nvPr/>
          </p:nvSpPr>
          <p:spPr>
            <a:xfrm>
              <a:off x="2897374" y="2317656"/>
              <a:ext cx="37864" cy="52072"/>
            </a:xfrm>
            <a:custGeom>
              <a:avLst/>
              <a:gdLst/>
              <a:ahLst/>
              <a:cxnLst/>
              <a:rect l="l" t="t" r="r" b="b"/>
              <a:pathLst>
                <a:path w="3126" h="4299" extrusionOk="0">
                  <a:moveTo>
                    <a:pt x="1278" y="1"/>
                  </a:moveTo>
                  <a:cubicBezTo>
                    <a:pt x="1207" y="1"/>
                    <a:pt x="1136" y="10"/>
                    <a:pt x="1064" y="29"/>
                  </a:cubicBezTo>
                  <a:cubicBezTo>
                    <a:pt x="333" y="162"/>
                    <a:pt x="1" y="1293"/>
                    <a:pt x="267" y="2423"/>
                  </a:cubicBezTo>
                  <a:cubicBezTo>
                    <a:pt x="513" y="3532"/>
                    <a:pt x="1217" y="4299"/>
                    <a:pt x="1901" y="4299"/>
                  </a:cubicBezTo>
                  <a:cubicBezTo>
                    <a:pt x="1955" y="4299"/>
                    <a:pt x="2008" y="4294"/>
                    <a:pt x="2062" y="4284"/>
                  </a:cubicBezTo>
                  <a:cubicBezTo>
                    <a:pt x="2727" y="4085"/>
                    <a:pt x="3125" y="3021"/>
                    <a:pt x="2860" y="1824"/>
                  </a:cubicBezTo>
                  <a:cubicBezTo>
                    <a:pt x="2559" y="804"/>
                    <a:pt x="1934" y="1"/>
                    <a:pt x="1278" y="1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1;p37"/>
            <p:cNvSpPr/>
            <p:nvPr/>
          </p:nvSpPr>
          <p:spPr>
            <a:xfrm>
              <a:off x="2823294" y="2389253"/>
              <a:ext cx="55572" cy="34872"/>
            </a:xfrm>
            <a:custGeom>
              <a:avLst/>
              <a:gdLst/>
              <a:ahLst/>
              <a:cxnLst/>
              <a:rect l="l" t="t" r="r" b="b"/>
              <a:pathLst>
                <a:path w="4588" h="2879" extrusionOk="0">
                  <a:moveTo>
                    <a:pt x="2930" y="1"/>
                  </a:moveTo>
                  <a:cubicBezTo>
                    <a:pt x="2576" y="1"/>
                    <a:pt x="2185" y="74"/>
                    <a:pt x="1795" y="235"/>
                  </a:cubicBezTo>
                  <a:cubicBezTo>
                    <a:pt x="665" y="634"/>
                    <a:pt x="0" y="1498"/>
                    <a:pt x="200" y="2163"/>
                  </a:cubicBezTo>
                  <a:cubicBezTo>
                    <a:pt x="369" y="2629"/>
                    <a:pt x="889" y="2879"/>
                    <a:pt x="1536" y="2879"/>
                  </a:cubicBezTo>
                  <a:cubicBezTo>
                    <a:pt x="1905" y="2879"/>
                    <a:pt x="2315" y="2797"/>
                    <a:pt x="2726" y="2628"/>
                  </a:cubicBezTo>
                  <a:cubicBezTo>
                    <a:pt x="3856" y="2229"/>
                    <a:pt x="4588" y="1365"/>
                    <a:pt x="4322" y="700"/>
                  </a:cubicBezTo>
                  <a:cubicBezTo>
                    <a:pt x="4147" y="265"/>
                    <a:pt x="3603" y="1"/>
                    <a:pt x="2930" y="1"/>
                  </a:cubicBezTo>
                  <a:close/>
                </a:path>
              </a:pathLst>
            </a:custGeom>
            <a:solidFill>
              <a:srgbClr val="EF8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2;p37"/>
            <p:cNvSpPr/>
            <p:nvPr/>
          </p:nvSpPr>
          <p:spPr>
            <a:xfrm>
              <a:off x="3163122" y="2362230"/>
              <a:ext cx="53961" cy="31553"/>
            </a:xfrm>
            <a:custGeom>
              <a:avLst/>
              <a:gdLst/>
              <a:ahLst/>
              <a:cxnLst/>
              <a:rect l="l" t="t" r="r" b="b"/>
              <a:pathLst>
                <a:path w="4455" h="2605" extrusionOk="0">
                  <a:moveTo>
                    <a:pt x="2126" y="0"/>
                  </a:moveTo>
                  <a:cubicBezTo>
                    <a:pt x="1014" y="0"/>
                    <a:pt x="67" y="513"/>
                    <a:pt x="67" y="1203"/>
                  </a:cubicBezTo>
                  <a:cubicBezTo>
                    <a:pt x="1" y="1934"/>
                    <a:pt x="998" y="2532"/>
                    <a:pt x="2195" y="2599"/>
                  </a:cubicBezTo>
                  <a:cubicBezTo>
                    <a:pt x="2262" y="2603"/>
                    <a:pt x="2329" y="2604"/>
                    <a:pt x="2396" y="2604"/>
                  </a:cubicBezTo>
                  <a:cubicBezTo>
                    <a:pt x="3501" y="2604"/>
                    <a:pt x="4389" y="2092"/>
                    <a:pt x="4389" y="1402"/>
                  </a:cubicBezTo>
                  <a:cubicBezTo>
                    <a:pt x="4455" y="671"/>
                    <a:pt x="3524" y="72"/>
                    <a:pt x="2327" y="6"/>
                  </a:cubicBezTo>
                  <a:cubicBezTo>
                    <a:pt x="2260" y="2"/>
                    <a:pt x="2192" y="0"/>
                    <a:pt x="2126" y="0"/>
                  </a:cubicBezTo>
                  <a:close/>
                </a:path>
              </a:pathLst>
            </a:custGeom>
            <a:solidFill>
              <a:srgbClr val="EF8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3;p37"/>
            <p:cNvSpPr/>
            <p:nvPr/>
          </p:nvSpPr>
          <p:spPr>
            <a:xfrm>
              <a:off x="3097085" y="2285449"/>
              <a:ext cx="37064" cy="52072"/>
            </a:xfrm>
            <a:custGeom>
              <a:avLst/>
              <a:gdLst/>
              <a:ahLst/>
              <a:cxnLst/>
              <a:rect l="l" t="t" r="r" b="b"/>
              <a:pathLst>
                <a:path w="3060" h="4299" extrusionOk="0">
                  <a:moveTo>
                    <a:pt x="1262" y="0"/>
                  </a:moveTo>
                  <a:cubicBezTo>
                    <a:pt x="1195" y="0"/>
                    <a:pt x="1129" y="10"/>
                    <a:pt x="1065" y="29"/>
                  </a:cubicBezTo>
                  <a:cubicBezTo>
                    <a:pt x="333" y="162"/>
                    <a:pt x="1" y="1292"/>
                    <a:pt x="267" y="2422"/>
                  </a:cubicBezTo>
                  <a:cubicBezTo>
                    <a:pt x="513" y="3532"/>
                    <a:pt x="1217" y="4298"/>
                    <a:pt x="1901" y="4298"/>
                  </a:cubicBezTo>
                  <a:cubicBezTo>
                    <a:pt x="1955" y="4298"/>
                    <a:pt x="2008" y="4294"/>
                    <a:pt x="2062" y="4284"/>
                  </a:cubicBezTo>
                  <a:cubicBezTo>
                    <a:pt x="2727" y="4084"/>
                    <a:pt x="3059" y="3021"/>
                    <a:pt x="2793" y="1824"/>
                  </a:cubicBezTo>
                  <a:cubicBezTo>
                    <a:pt x="2553" y="804"/>
                    <a:pt x="1880" y="0"/>
                    <a:pt x="1262" y="0"/>
                  </a:cubicBez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4;p37"/>
            <p:cNvSpPr/>
            <p:nvPr/>
          </p:nvSpPr>
          <p:spPr>
            <a:xfrm>
              <a:off x="2843425" y="2223482"/>
              <a:ext cx="62016" cy="56674"/>
            </a:xfrm>
            <a:custGeom>
              <a:avLst/>
              <a:gdLst/>
              <a:ahLst/>
              <a:cxnLst/>
              <a:rect l="l" t="t" r="r" b="b"/>
              <a:pathLst>
                <a:path w="5120" h="4679" extrusionOk="0">
                  <a:moveTo>
                    <a:pt x="4078" y="0"/>
                  </a:moveTo>
                  <a:cubicBezTo>
                    <a:pt x="3484" y="0"/>
                    <a:pt x="2657" y="502"/>
                    <a:pt x="1795" y="1555"/>
                  </a:cubicBezTo>
                  <a:cubicBezTo>
                    <a:pt x="599" y="3017"/>
                    <a:pt x="0" y="4281"/>
                    <a:pt x="599" y="4613"/>
                  </a:cubicBezTo>
                  <a:cubicBezTo>
                    <a:pt x="678" y="4657"/>
                    <a:pt x="778" y="4678"/>
                    <a:pt x="894" y="4678"/>
                  </a:cubicBezTo>
                  <a:cubicBezTo>
                    <a:pt x="1642" y="4678"/>
                    <a:pt x="3032" y="3806"/>
                    <a:pt x="3723" y="2884"/>
                  </a:cubicBezTo>
                  <a:cubicBezTo>
                    <a:pt x="4854" y="1422"/>
                    <a:pt x="5120" y="757"/>
                    <a:pt x="4654" y="225"/>
                  </a:cubicBezTo>
                  <a:cubicBezTo>
                    <a:pt x="4505" y="76"/>
                    <a:pt x="4309" y="0"/>
                    <a:pt x="4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5;p37"/>
            <p:cNvSpPr/>
            <p:nvPr/>
          </p:nvSpPr>
          <p:spPr>
            <a:xfrm>
              <a:off x="3082599" y="2176340"/>
              <a:ext cx="73293" cy="36689"/>
            </a:xfrm>
            <a:custGeom>
              <a:avLst/>
              <a:gdLst/>
              <a:ahLst/>
              <a:cxnLst/>
              <a:rect l="l" t="t" r="r" b="b"/>
              <a:pathLst>
                <a:path w="6051" h="3029" extrusionOk="0">
                  <a:moveTo>
                    <a:pt x="1244" y="0"/>
                  </a:moveTo>
                  <a:cubicBezTo>
                    <a:pt x="727" y="0"/>
                    <a:pt x="447" y="165"/>
                    <a:pt x="266" y="527"/>
                  </a:cubicBezTo>
                  <a:cubicBezTo>
                    <a:pt x="0" y="1192"/>
                    <a:pt x="798" y="2056"/>
                    <a:pt x="2593" y="2588"/>
                  </a:cubicBezTo>
                  <a:cubicBezTo>
                    <a:pt x="3499" y="2879"/>
                    <a:pt x="4295" y="3029"/>
                    <a:pt x="4881" y="3029"/>
                  </a:cubicBezTo>
                  <a:cubicBezTo>
                    <a:pt x="5499" y="3029"/>
                    <a:pt x="5883" y="2863"/>
                    <a:pt x="5917" y="2521"/>
                  </a:cubicBezTo>
                  <a:cubicBezTo>
                    <a:pt x="6050" y="1857"/>
                    <a:pt x="4388" y="660"/>
                    <a:pt x="3125" y="328"/>
                  </a:cubicBezTo>
                  <a:cubicBezTo>
                    <a:pt x="2277" y="116"/>
                    <a:pt x="1677" y="0"/>
                    <a:pt x="1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6;p37"/>
            <p:cNvSpPr/>
            <p:nvPr/>
          </p:nvSpPr>
          <p:spPr>
            <a:xfrm>
              <a:off x="2683165" y="2394231"/>
              <a:ext cx="64342" cy="56759"/>
            </a:xfrm>
            <a:custGeom>
              <a:avLst/>
              <a:gdLst/>
              <a:ahLst/>
              <a:cxnLst/>
              <a:rect l="l" t="t" r="r" b="b"/>
              <a:pathLst>
                <a:path w="5312" h="4686" extrusionOk="0">
                  <a:moveTo>
                    <a:pt x="837" y="0"/>
                  </a:moveTo>
                  <a:cubicBezTo>
                    <a:pt x="692" y="0"/>
                    <a:pt x="587" y="48"/>
                    <a:pt x="533" y="156"/>
                  </a:cubicBezTo>
                  <a:cubicBezTo>
                    <a:pt x="1" y="1154"/>
                    <a:pt x="3059" y="2683"/>
                    <a:pt x="3059" y="2683"/>
                  </a:cubicBezTo>
                  <a:cubicBezTo>
                    <a:pt x="3059" y="2683"/>
                    <a:pt x="932" y="3879"/>
                    <a:pt x="1596" y="4544"/>
                  </a:cubicBezTo>
                  <a:cubicBezTo>
                    <a:pt x="1717" y="4643"/>
                    <a:pt x="1895" y="4686"/>
                    <a:pt x="2107" y="4686"/>
                  </a:cubicBezTo>
                  <a:cubicBezTo>
                    <a:pt x="3179" y="4686"/>
                    <a:pt x="5142" y="3603"/>
                    <a:pt x="5253" y="3215"/>
                  </a:cubicBezTo>
                  <a:cubicBezTo>
                    <a:pt x="5312" y="2803"/>
                    <a:pt x="1940" y="0"/>
                    <a:pt x="837" y="0"/>
                  </a:cubicBezTo>
                  <a:close/>
                </a:path>
              </a:pathLst>
            </a:custGeom>
            <a:solidFill>
              <a:srgbClr val="EF8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</p:spPr>
        <p:txBody>
          <a:bodyPr/>
          <a:lstStyle/>
          <a:p>
            <a:r>
              <a:rPr lang="en-US" sz="2800" dirty="0" err="1"/>
              <a:t>Pendidikan</a:t>
            </a:r>
            <a:r>
              <a:rPr lang="en-US" sz="2800" dirty="0"/>
              <a:t> </a:t>
            </a:r>
            <a:r>
              <a:rPr lang="en-US" sz="2800" dirty="0" err="1"/>
              <a:t>kewarganegaraan</a:t>
            </a:r>
            <a:r>
              <a:rPr lang="en-US" sz="2800" dirty="0"/>
              <a:t> di </a:t>
            </a:r>
            <a:r>
              <a:rPr lang="en-US" sz="2800" dirty="0" err="1"/>
              <a:t>Sekolah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kompetensi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7344" y="1740917"/>
            <a:ext cx="5836885" cy="25233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127000" indent="0">
              <a:buNone/>
            </a:pP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sychopaedagogical</a:t>
            </a:r>
            <a:r>
              <a:rPr lang="en-US" dirty="0" smtClean="0"/>
              <a:t> Development</a:t>
            </a:r>
          </a:p>
          <a:p>
            <a:r>
              <a:rPr lang="en-US" dirty="0" err="1" smtClean="0"/>
              <a:t>Sosiocultural</a:t>
            </a:r>
            <a:r>
              <a:rPr lang="en-US" dirty="0" smtClean="0"/>
              <a:t> </a:t>
            </a:r>
            <a:r>
              <a:rPr lang="en-US" dirty="0" err="1" smtClean="0"/>
              <a:t>Develompment</a:t>
            </a:r>
            <a:endParaRPr lang="en-US" dirty="0" smtClean="0"/>
          </a:p>
          <a:p>
            <a:r>
              <a:rPr lang="en-US" dirty="0" smtClean="0"/>
              <a:t>Socio-political </a:t>
            </a:r>
            <a:r>
              <a:rPr lang="en-US" dirty="0"/>
              <a:t>intervention</a:t>
            </a:r>
            <a:endParaRPr lang="en-US" dirty="0"/>
          </a:p>
        </p:txBody>
      </p:sp>
      <p:grpSp>
        <p:nvGrpSpPr>
          <p:cNvPr id="4" name="Google Shape;1621;p39"/>
          <p:cNvGrpSpPr/>
          <p:nvPr/>
        </p:nvGrpSpPr>
        <p:grpSpPr>
          <a:xfrm>
            <a:off x="6655049" y="617873"/>
            <a:ext cx="2049870" cy="3025824"/>
            <a:chOff x="1214913" y="2773225"/>
            <a:chExt cx="569488" cy="840600"/>
          </a:xfrm>
        </p:grpSpPr>
        <p:sp>
          <p:nvSpPr>
            <p:cNvPr id="5" name="Google Shape;1622;p39"/>
            <p:cNvSpPr/>
            <p:nvPr/>
          </p:nvSpPr>
          <p:spPr>
            <a:xfrm>
              <a:off x="1214925" y="2773225"/>
              <a:ext cx="284750" cy="284775"/>
            </a:xfrm>
            <a:custGeom>
              <a:avLst/>
              <a:gdLst/>
              <a:ahLst/>
              <a:cxnLst/>
              <a:rect l="l" t="t" r="r" b="b"/>
              <a:pathLst>
                <a:path w="11390" h="11391" extrusionOk="0">
                  <a:moveTo>
                    <a:pt x="11389" y="1"/>
                  </a:moveTo>
                  <a:cubicBezTo>
                    <a:pt x="5105" y="1"/>
                    <a:pt x="0" y="5088"/>
                    <a:pt x="0" y="11390"/>
                  </a:cubicBezTo>
                  <a:lnTo>
                    <a:pt x="1532" y="11390"/>
                  </a:lnTo>
                  <a:cubicBezTo>
                    <a:pt x="1549" y="5951"/>
                    <a:pt x="5950" y="1532"/>
                    <a:pt x="11389" y="1532"/>
                  </a:cubicBezTo>
                  <a:lnTo>
                    <a:pt x="1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3;p39"/>
            <p:cNvSpPr/>
            <p:nvPr/>
          </p:nvSpPr>
          <p:spPr>
            <a:xfrm>
              <a:off x="1499650" y="2773225"/>
              <a:ext cx="284750" cy="284775"/>
            </a:xfrm>
            <a:custGeom>
              <a:avLst/>
              <a:gdLst/>
              <a:ahLst/>
              <a:cxnLst/>
              <a:rect l="l" t="t" r="r" b="b"/>
              <a:pathLst>
                <a:path w="11390" h="11391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lnTo>
                    <a:pt x="0" y="1532"/>
                  </a:lnTo>
                  <a:cubicBezTo>
                    <a:pt x="5440" y="1532"/>
                    <a:pt x="9841" y="5951"/>
                    <a:pt x="9858" y="11390"/>
                  </a:cubicBezTo>
                  <a:lnTo>
                    <a:pt x="11390" y="11390"/>
                  </a:lnTo>
                  <a:cubicBezTo>
                    <a:pt x="11390" y="5099"/>
                    <a:pt x="630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4;p39"/>
            <p:cNvSpPr/>
            <p:nvPr/>
          </p:nvSpPr>
          <p:spPr>
            <a:xfrm flipH="1">
              <a:off x="1214913" y="3057525"/>
              <a:ext cx="187925" cy="332725"/>
            </a:xfrm>
            <a:custGeom>
              <a:avLst/>
              <a:gdLst/>
              <a:ahLst/>
              <a:cxnLst/>
              <a:rect l="l" t="t" r="r" b="b"/>
              <a:pathLst>
                <a:path w="7517" h="13309" extrusionOk="0">
                  <a:moveTo>
                    <a:pt x="5985" y="1"/>
                  </a:moveTo>
                  <a:cubicBezTo>
                    <a:pt x="5985" y="1638"/>
                    <a:pt x="5580" y="3240"/>
                    <a:pt x="4806" y="4665"/>
                  </a:cubicBezTo>
                  <a:lnTo>
                    <a:pt x="4788" y="4718"/>
                  </a:lnTo>
                  <a:cubicBezTo>
                    <a:pt x="4489" y="5264"/>
                    <a:pt x="4119" y="5792"/>
                    <a:pt x="3714" y="6285"/>
                  </a:cubicBezTo>
                  <a:lnTo>
                    <a:pt x="3662" y="6355"/>
                  </a:lnTo>
                  <a:lnTo>
                    <a:pt x="3626" y="6426"/>
                  </a:lnTo>
                  <a:cubicBezTo>
                    <a:pt x="599" y="11003"/>
                    <a:pt x="106" y="12622"/>
                    <a:pt x="35" y="13009"/>
                  </a:cubicBezTo>
                  <a:lnTo>
                    <a:pt x="0" y="13168"/>
                  </a:lnTo>
                  <a:lnTo>
                    <a:pt x="0" y="13309"/>
                  </a:lnTo>
                  <a:lnTo>
                    <a:pt x="1549" y="13309"/>
                  </a:lnTo>
                  <a:cubicBezTo>
                    <a:pt x="1549" y="13309"/>
                    <a:pt x="1813" y="11953"/>
                    <a:pt x="4911" y="7271"/>
                  </a:cubicBezTo>
                  <a:cubicBezTo>
                    <a:pt x="5387" y="6690"/>
                    <a:pt x="5809" y="6074"/>
                    <a:pt x="6161" y="5405"/>
                  </a:cubicBezTo>
                  <a:cubicBezTo>
                    <a:pt x="6601" y="4595"/>
                    <a:pt x="6936" y="3732"/>
                    <a:pt x="7165" y="2835"/>
                  </a:cubicBezTo>
                  <a:cubicBezTo>
                    <a:pt x="7393" y="1919"/>
                    <a:pt x="7517" y="969"/>
                    <a:pt x="7517" y="18"/>
                  </a:cubicBezTo>
                  <a:lnTo>
                    <a:pt x="59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25;p39"/>
            <p:cNvSpPr/>
            <p:nvPr/>
          </p:nvSpPr>
          <p:spPr>
            <a:xfrm>
              <a:off x="1439800" y="3527525"/>
              <a:ext cx="119725" cy="86300"/>
            </a:xfrm>
            <a:custGeom>
              <a:avLst/>
              <a:gdLst/>
              <a:ahLst/>
              <a:cxnLst/>
              <a:rect l="l" t="t" r="r" b="b"/>
              <a:pathLst>
                <a:path w="4789" h="3452" extrusionOk="0">
                  <a:moveTo>
                    <a:pt x="352" y="1"/>
                  </a:moveTo>
                  <a:cubicBezTo>
                    <a:pt x="159" y="1"/>
                    <a:pt x="0" y="159"/>
                    <a:pt x="0" y="353"/>
                  </a:cubicBezTo>
                  <a:lnTo>
                    <a:pt x="0" y="1427"/>
                  </a:lnTo>
                  <a:cubicBezTo>
                    <a:pt x="0" y="2536"/>
                    <a:pt x="916" y="3451"/>
                    <a:pt x="2025" y="3451"/>
                  </a:cubicBezTo>
                  <a:lnTo>
                    <a:pt x="2764" y="3451"/>
                  </a:lnTo>
                  <a:cubicBezTo>
                    <a:pt x="3873" y="3451"/>
                    <a:pt x="4788" y="2536"/>
                    <a:pt x="4788" y="1427"/>
                  </a:cubicBezTo>
                  <a:lnTo>
                    <a:pt x="4788" y="353"/>
                  </a:lnTo>
                  <a:cubicBezTo>
                    <a:pt x="4788" y="159"/>
                    <a:pt x="4630" y="1"/>
                    <a:pt x="4436" y="1"/>
                  </a:cubicBezTo>
                  <a:close/>
                </a:path>
              </a:pathLst>
            </a:custGeom>
            <a:solidFill>
              <a:srgbClr val="54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26;p39"/>
            <p:cNvSpPr/>
            <p:nvPr/>
          </p:nvSpPr>
          <p:spPr>
            <a:xfrm>
              <a:off x="1596475" y="3057525"/>
              <a:ext cx="187925" cy="332725"/>
            </a:xfrm>
            <a:custGeom>
              <a:avLst/>
              <a:gdLst/>
              <a:ahLst/>
              <a:cxnLst/>
              <a:rect l="l" t="t" r="r" b="b"/>
              <a:pathLst>
                <a:path w="7517" h="13309" extrusionOk="0">
                  <a:moveTo>
                    <a:pt x="5985" y="1"/>
                  </a:moveTo>
                  <a:cubicBezTo>
                    <a:pt x="5985" y="1638"/>
                    <a:pt x="5580" y="3240"/>
                    <a:pt x="4806" y="4665"/>
                  </a:cubicBezTo>
                  <a:lnTo>
                    <a:pt x="4788" y="4718"/>
                  </a:lnTo>
                  <a:cubicBezTo>
                    <a:pt x="4489" y="5264"/>
                    <a:pt x="4119" y="5792"/>
                    <a:pt x="3714" y="6285"/>
                  </a:cubicBezTo>
                  <a:lnTo>
                    <a:pt x="3662" y="6355"/>
                  </a:lnTo>
                  <a:lnTo>
                    <a:pt x="3626" y="6426"/>
                  </a:lnTo>
                  <a:cubicBezTo>
                    <a:pt x="599" y="11003"/>
                    <a:pt x="106" y="12622"/>
                    <a:pt x="35" y="13009"/>
                  </a:cubicBezTo>
                  <a:lnTo>
                    <a:pt x="0" y="13168"/>
                  </a:lnTo>
                  <a:lnTo>
                    <a:pt x="0" y="13309"/>
                  </a:lnTo>
                  <a:lnTo>
                    <a:pt x="1549" y="13309"/>
                  </a:lnTo>
                  <a:cubicBezTo>
                    <a:pt x="1549" y="13309"/>
                    <a:pt x="1813" y="11953"/>
                    <a:pt x="4911" y="7271"/>
                  </a:cubicBezTo>
                  <a:cubicBezTo>
                    <a:pt x="5387" y="6690"/>
                    <a:pt x="5809" y="6074"/>
                    <a:pt x="6161" y="5405"/>
                  </a:cubicBezTo>
                  <a:cubicBezTo>
                    <a:pt x="6601" y="4595"/>
                    <a:pt x="6936" y="3732"/>
                    <a:pt x="7165" y="2835"/>
                  </a:cubicBezTo>
                  <a:cubicBezTo>
                    <a:pt x="7393" y="1919"/>
                    <a:pt x="7517" y="969"/>
                    <a:pt x="7517" y="18"/>
                  </a:cubicBezTo>
                  <a:lnTo>
                    <a:pt x="59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7;p39"/>
            <p:cNvSpPr/>
            <p:nvPr/>
          </p:nvSpPr>
          <p:spPr>
            <a:xfrm>
              <a:off x="1364550" y="3390675"/>
              <a:ext cx="270225" cy="194975"/>
            </a:xfrm>
            <a:custGeom>
              <a:avLst/>
              <a:gdLst/>
              <a:ahLst/>
              <a:cxnLst/>
              <a:rect l="l" t="t" r="r" b="b"/>
              <a:pathLst>
                <a:path w="10809" h="7799" extrusionOk="0">
                  <a:moveTo>
                    <a:pt x="0" y="0"/>
                  </a:moveTo>
                  <a:lnTo>
                    <a:pt x="0" y="3979"/>
                  </a:lnTo>
                  <a:cubicBezTo>
                    <a:pt x="0" y="6091"/>
                    <a:pt x="1708" y="7799"/>
                    <a:pt x="3820" y="7799"/>
                  </a:cubicBezTo>
                  <a:lnTo>
                    <a:pt x="6989" y="7799"/>
                  </a:lnTo>
                  <a:cubicBezTo>
                    <a:pt x="9101" y="7799"/>
                    <a:pt x="10809" y="6091"/>
                    <a:pt x="10809" y="3979"/>
                  </a:cubicBezTo>
                  <a:lnTo>
                    <a:pt x="10809" y="0"/>
                  </a:lnTo>
                  <a:close/>
                </a:path>
              </a:pathLst>
            </a:custGeom>
            <a:solidFill>
              <a:srgbClr val="22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28;p39"/>
            <p:cNvSpPr/>
            <p:nvPr/>
          </p:nvSpPr>
          <p:spPr>
            <a:xfrm>
              <a:off x="1364550" y="3420150"/>
              <a:ext cx="270225" cy="20725"/>
            </a:xfrm>
            <a:custGeom>
              <a:avLst/>
              <a:gdLst/>
              <a:ahLst/>
              <a:cxnLst/>
              <a:rect l="l" t="t" r="r" b="b"/>
              <a:pathLst>
                <a:path w="10809" h="829" extrusionOk="0">
                  <a:moveTo>
                    <a:pt x="0" y="1"/>
                  </a:moveTo>
                  <a:lnTo>
                    <a:pt x="0" y="828"/>
                  </a:lnTo>
                  <a:lnTo>
                    <a:pt x="10809" y="82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54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29;p39"/>
            <p:cNvSpPr/>
            <p:nvPr/>
          </p:nvSpPr>
          <p:spPr>
            <a:xfrm>
              <a:off x="1364550" y="3469450"/>
              <a:ext cx="270225" cy="20700"/>
            </a:xfrm>
            <a:custGeom>
              <a:avLst/>
              <a:gdLst/>
              <a:ahLst/>
              <a:cxnLst/>
              <a:rect l="l" t="t" r="r" b="b"/>
              <a:pathLst>
                <a:path w="10809" h="828" extrusionOk="0">
                  <a:moveTo>
                    <a:pt x="0" y="0"/>
                  </a:moveTo>
                  <a:lnTo>
                    <a:pt x="0" y="828"/>
                  </a:lnTo>
                  <a:lnTo>
                    <a:pt x="10809" y="828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rgbClr val="54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630;p39"/>
            <p:cNvGrpSpPr/>
            <p:nvPr/>
          </p:nvGrpSpPr>
          <p:grpSpPr>
            <a:xfrm>
              <a:off x="1364100" y="3175950"/>
              <a:ext cx="271125" cy="214750"/>
              <a:chOff x="1364100" y="3175950"/>
              <a:chExt cx="271125" cy="214750"/>
            </a:xfrm>
          </p:grpSpPr>
          <p:sp>
            <p:nvSpPr>
              <p:cNvPr id="14" name="Google Shape;1631;p39"/>
              <p:cNvSpPr/>
              <p:nvPr/>
            </p:nvSpPr>
            <p:spPr>
              <a:xfrm>
                <a:off x="1364100" y="3175950"/>
                <a:ext cx="135575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8590" extrusionOk="0">
                    <a:moveTo>
                      <a:pt x="714" y="224"/>
                    </a:moveTo>
                    <a:cubicBezTo>
                      <a:pt x="734" y="224"/>
                      <a:pt x="755" y="225"/>
                      <a:pt x="775" y="228"/>
                    </a:cubicBezTo>
                    <a:cubicBezTo>
                      <a:pt x="1039" y="228"/>
                      <a:pt x="1286" y="280"/>
                      <a:pt x="1532" y="386"/>
                    </a:cubicBezTo>
                    <a:cubicBezTo>
                      <a:pt x="2183" y="633"/>
                      <a:pt x="2659" y="1337"/>
                      <a:pt x="3011" y="2234"/>
                    </a:cubicBezTo>
                    <a:cubicBezTo>
                      <a:pt x="1391" y="1900"/>
                      <a:pt x="529" y="1249"/>
                      <a:pt x="317" y="756"/>
                    </a:cubicBezTo>
                    <a:cubicBezTo>
                      <a:pt x="247" y="633"/>
                      <a:pt x="247" y="474"/>
                      <a:pt x="335" y="351"/>
                    </a:cubicBezTo>
                    <a:cubicBezTo>
                      <a:pt x="442" y="274"/>
                      <a:pt x="576" y="224"/>
                      <a:pt x="714" y="224"/>
                    </a:cubicBezTo>
                    <a:close/>
                    <a:moveTo>
                      <a:pt x="787" y="0"/>
                    </a:moveTo>
                    <a:cubicBezTo>
                      <a:pt x="526" y="0"/>
                      <a:pt x="324" y="71"/>
                      <a:pt x="194" y="210"/>
                    </a:cubicBezTo>
                    <a:cubicBezTo>
                      <a:pt x="36" y="386"/>
                      <a:pt x="1" y="633"/>
                      <a:pt x="124" y="844"/>
                    </a:cubicBezTo>
                    <a:cubicBezTo>
                      <a:pt x="388" y="1477"/>
                      <a:pt x="1409" y="2146"/>
                      <a:pt x="3116" y="2463"/>
                    </a:cubicBezTo>
                    <a:cubicBezTo>
                      <a:pt x="3997" y="4910"/>
                      <a:pt x="4049" y="8536"/>
                      <a:pt x="4049" y="8589"/>
                    </a:cubicBezTo>
                    <a:lnTo>
                      <a:pt x="4278" y="8589"/>
                    </a:lnTo>
                    <a:cubicBezTo>
                      <a:pt x="4261" y="8378"/>
                      <a:pt x="4208" y="4963"/>
                      <a:pt x="3363" y="2516"/>
                    </a:cubicBezTo>
                    <a:lnTo>
                      <a:pt x="3363" y="2516"/>
                    </a:lnTo>
                    <a:cubicBezTo>
                      <a:pt x="4049" y="2622"/>
                      <a:pt x="4736" y="2675"/>
                      <a:pt x="5422" y="2675"/>
                    </a:cubicBezTo>
                    <a:lnTo>
                      <a:pt x="5422" y="2446"/>
                    </a:lnTo>
                    <a:cubicBezTo>
                      <a:pt x="5349" y="2447"/>
                      <a:pt x="5275" y="2448"/>
                      <a:pt x="5201" y="2448"/>
                    </a:cubicBezTo>
                    <a:cubicBezTo>
                      <a:pt x="4553" y="2448"/>
                      <a:pt x="3907" y="2380"/>
                      <a:pt x="3275" y="2270"/>
                    </a:cubicBezTo>
                    <a:cubicBezTo>
                      <a:pt x="2888" y="1266"/>
                      <a:pt x="2359" y="456"/>
                      <a:pt x="1620" y="175"/>
                    </a:cubicBezTo>
                    <a:cubicBezTo>
                      <a:pt x="1303" y="58"/>
                      <a:pt x="1021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32;p39"/>
              <p:cNvSpPr/>
              <p:nvPr/>
            </p:nvSpPr>
            <p:spPr>
              <a:xfrm>
                <a:off x="1499650" y="3175950"/>
                <a:ext cx="135575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8590" extrusionOk="0">
                    <a:moveTo>
                      <a:pt x="4708" y="224"/>
                    </a:moveTo>
                    <a:cubicBezTo>
                      <a:pt x="4842" y="224"/>
                      <a:pt x="4963" y="274"/>
                      <a:pt x="5070" y="351"/>
                    </a:cubicBezTo>
                    <a:cubicBezTo>
                      <a:pt x="5158" y="474"/>
                      <a:pt x="5176" y="633"/>
                      <a:pt x="5105" y="756"/>
                    </a:cubicBezTo>
                    <a:cubicBezTo>
                      <a:pt x="4894" y="1249"/>
                      <a:pt x="4032" y="1900"/>
                      <a:pt x="2394" y="2234"/>
                    </a:cubicBezTo>
                    <a:cubicBezTo>
                      <a:pt x="2764" y="1337"/>
                      <a:pt x="3222" y="633"/>
                      <a:pt x="3891" y="386"/>
                    </a:cubicBezTo>
                    <a:cubicBezTo>
                      <a:pt x="4120" y="280"/>
                      <a:pt x="4384" y="228"/>
                      <a:pt x="4648" y="228"/>
                    </a:cubicBezTo>
                    <a:cubicBezTo>
                      <a:pt x="4668" y="225"/>
                      <a:pt x="4688" y="224"/>
                      <a:pt x="4708" y="224"/>
                    </a:cubicBezTo>
                    <a:close/>
                    <a:moveTo>
                      <a:pt x="4639" y="0"/>
                    </a:moveTo>
                    <a:cubicBezTo>
                      <a:pt x="4406" y="0"/>
                      <a:pt x="4129" y="58"/>
                      <a:pt x="3820" y="175"/>
                    </a:cubicBezTo>
                    <a:cubicBezTo>
                      <a:pt x="3063" y="456"/>
                      <a:pt x="2535" y="1266"/>
                      <a:pt x="2148" y="2287"/>
                    </a:cubicBezTo>
                    <a:cubicBezTo>
                      <a:pt x="1517" y="2382"/>
                      <a:pt x="871" y="2448"/>
                      <a:pt x="224" y="2448"/>
                    </a:cubicBezTo>
                    <a:cubicBezTo>
                      <a:pt x="149" y="2448"/>
                      <a:pt x="75" y="2447"/>
                      <a:pt x="0" y="2446"/>
                    </a:cubicBezTo>
                    <a:lnTo>
                      <a:pt x="0" y="2675"/>
                    </a:lnTo>
                    <a:cubicBezTo>
                      <a:pt x="687" y="2675"/>
                      <a:pt x="1373" y="2622"/>
                      <a:pt x="2060" y="2516"/>
                    </a:cubicBezTo>
                    <a:lnTo>
                      <a:pt x="2060" y="2516"/>
                    </a:lnTo>
                    <a:cubicBezTo>
                      <a:pt x="1215" y="4963"/>
                      <a:pt x="1162" y="8378"/>
                      <a:pt x="1162" y="8589"/>
                    </a:cubicBezTo>
                    <a:lnTo>
                      <a:pt x="1373" y="8589"/>
                    </a:lnTo>
                    <a:cubicBezTo>
                      <a:pt x="1373" y="8536"/>
                      <a:pt x="1444" y="4910"/>
                      <a:pt x="2306" y="2481"/>
                    </a:cubicBezTo>
                    <a:cubicBezTo>
                      <a:pt x="4014" y="2146"/>
                      <a:pt x="5035" y="1477"/>
                      <a:pt x="5299" y="844"/>
                    </a:cubicBezTo>
                    <a:cubicBezTo>
                      <a:pt x="5422" y="650"/>
                      <a:pt x="5387" y="386"/>
                      <a:pt x="5229" y="210"/>
                    </a:cubicBezTo>
                    <a:cubicBezTo>
                      <a:pt x="5099" y="71"/>
                      <a:pt x="4896" y="0"/>
                      <a:pt x="46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354562" y="177550"/>
            <a:ext cx="8640147" cy="612900"/>
          </a:xfrm>
        </p:spPr>
        <p:txBody>
          <a:bodyPr/>
          <a:lstStyle/>
          <a:p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 </a:t>
            </a:r>
            <a:r>
              <a:rPr lang="en-US" sz="2800" dirty="0" err="1" smtClean="0"/>
              <a:t>Kewarganegaraan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kompetensi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3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8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from Winter Break by Slidesgo">
  <a:themeElements>
    <a:clrScheme name="Simple Light">
      <a:dk1>
        <a:srgbClr val="094A5F"/>
      </a:dk1>
      <a:lt1>
        <a:srgbClr val="FFFFFF"/>
      </a:lt1>
      <a:dk2>
        <a:srgbClr val="0F7090"/>
      </a:dk2>
      <a:lt2>
        <a:srgbClr val="FFFFFF"/>
      </a:lt2>
      <a:accent1>
        <a:srgbClr val="D55D79"/>
      </a:accent1>
      <a:accent2>
        <a:srgbClr val="094A5F"/>
      </a:accent2>
      <a:accent3>
        <a:srgbClr val="5ABAD1"/>
      </a:accent3>
      <a:accent4>
        <a:srgbClr val="009A91"/>
      </a:accent4>
      <a:accent5>
        <a:srgbClr val="F8B45B"/>
      </a:accent5>
      <a:accent6>
        <a:srgbClr val="FFC4C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285</Words>
  <Application>Microsoft Office PowerPoint</Application>
  <PresentationFormat>On-screen Show (16:9)</PresentationFormat>
  <Paragraphs>32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 Condensed Light</vt:lpstr>
      <vt:lpstr>Finger Paint</vt:lpstr>
      <vt:lpstr>FrizQuaBol</vt:lpstr>
      <vt:lpstr>Livvic</vt:lpstr>
      <vt:lpstr>Back to School from Winter Break by Slidesgo</vt:lpstr>
      <vt:lpstr>KOMPETENSI WARGA NEGARA</vt:lpstr>
      <vt:lpstr>Nama Kelompok</vt:lpstr>
      <vt:lpstr>Pendahuluan</vt:lpstr>
      <vt:lpstr>Kompetensi Warga Negara</vt:lpstr>
      <vt:lpstr>Aspek Kompetensi Warga Negara</vt:lpstr>
      <vt:lpstr>Pendidikan kewarganegaraan di Sekolah Dasar bagi kompetensi warga negara</vt:lpstr>
      <vt:lpstr>Peran Pendidikan Kewarganegaraan bagi kompetensi warga negara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Rights</dc:title>
  <dc:creator>xxrapzz_</dc:creator>
  <cp:lastModifiedBy>MACBOOK AIR</cp:lastModifiedBy>
  <cp:revision>16</cp:revision>
  <dcterms:modified xsi:type="dcterms:W3CDTF">2022-10-02T15:53:53Z</dcterms:modified>
</cp:coreProperties>
</file>