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3" r:id="rId6"/>
    <p:sldId id="259" r:id="rId7"/>
    <p:sldId id="278" r:id="rId8"/>
    <p:sldId id="285" r:id="rId9"/>
    <p:sldId id="290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akkas" panose="020B0604020202020204" charset="-7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4">
          <p15:clr>
            <a:srgbClr val="9AA0A6"/>
          </p15:clr>
        </p15:guide>
        <p15:guide id="2" pos="670">
          <p15:clr>
            <a:srgbClr val="9AA0A6"/>
          </p15:clr>
        </p15:guide>
        <p15:guide id="3" pos="5090">
          <p15:clr>
            <a:srgbClr val="9AA0A6"/>
          </p15:clr>
        </p15:guide>
        <p15:guide id="4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94E0E-C5D6-47F3-A8C4-BDA7587EBB4C}">
  <a:tblStyle styleId="{75C94E0E-C5D6-47F3-A8C4-BDA7587EB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734"/>
        <p:guide pos="670"/>
        <p:guide pos="50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21a47ff9aa4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21a47ff9aa4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Google Shape;4489;g21a47ff9aa4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0" name="Google Shape;4490;g21a47ff9aa4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Google Shape;4799;g21b7fcaae8a_1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0" name="Google Shape;4800;g21b7fcaae8a_1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9" name="Google Shape;4829;g21b7fcaae8a_1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0" name="Google Shape;4830;g21b7fcaae8a_1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g21a47ff9aa4_0_3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1" name="Google Shape;4861;g21a47ff9aa4_0_3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g21b7fcaae8a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7" name="Google Shape;4537;g21b7fcaae8a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" name="Google Shape;5468;g21b7fcaae8a_1_4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9" name="Google Shape;5469;g21b7fcaae8a_1_4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" name="Google Shape;6369;g21b7fcaae8a_1_8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0" name="Google Shape;6370;g21b7fcaae8a_1_8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9" name="Google Shape;6669;g21b7fcaae8a_1_8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0" name="Google Shape;6670;g21b7fcaae8a_1_8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12" name="Google Shape;12;p2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ctrTitle"/>
          </p:nvPr>
        </p:nvSpPr>
        <p:spPr>
          <a:xfrm>
            <a:off x="1521000" y="1410963"/>
            <a:ext cx="6102000" cy="16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6" name="Google Shape;136;p2"/>
          <p:cNvSpPr txBox="1">
            <a:spLocks noGrp="1"/>
          </p:cNvSpPr>
          <p:nvPr>
            <p:ph type="subTitle" idx="1"/>
          </p:nvPr>
        </p:nvSpPr>
        <p:spPr>
          <a:xfrm>
            <a:off x="1521050" y="3093963"/>
            <a:ext cx="61020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1" name="Google Shape;3421;p30"/>
          <p:cNvGrpSpPr/>
          <p:nvPr/>
        </p:nvGrpSpPr>
        <p:grpSpPr>
          <a:xfrm>
            <a:off x="-222087" y="4488"/>
            <a:ext cx="9885289" cy="5179688"/>
            <a:chOff x="-222087" y="4488"/>
            <a:chExt cx="9885289" cy="5179688"/>
          </a:xfrm>
        </p:grpSpPr>
        <p:sp>
          <p:nvSpPr>
            <p:cNvPr id="3422" name="Google Shape;3422;p30"/>
            <p:cNvSpPr/>
            <p:nvPr/>
          </p:nvSpPr>
          <p:spPr>
            <a:xfrm rot="10800000">
              <a:off x="3331366" y="3220379"/>
              <a:ext cx="275083" cy="242388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0"/>
            <p:cNvSpPr/>
            <p:nvPr/>
          </p:nvSpPr>
          <p:spPr>
            <a:xfrm rot="10800000">
              <a:off x="4226681" y="4808101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0"/>
            <p:cNvSpPr/>
            <p:nvPr/>
          </p:nvSpPr>
          <p:spPr>
            <a:xfrm rot="10800000">
              <a:off x="3436191" y="4832159"/>
              <a:ext cx="274114" cy="243357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0"/>
            <p:cNvSpPr/>
            <p:nvPr/>
          </p:nvSpPr>
          <p:spPr>
            <a:xfrm rot="10800000">
              <a:off x="2130211" y="4190733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0"/>
            <p:cNvSpPr/>
            <p:nvPr/>
          </p:nvSpPr>
          <p:spPr>
            <a:xfrm rot="10800000">
              <a:off x="2221554" y="2356789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0"/>
            <p:cNvSpPr/>
            <p:nvPr/>
          </p:nvSpPr>
          <p:spPr>
            <a:xfrm rot="10800000">
              <a:off x="152007" y="3884893"/>
              <a:ext cx="274156" cy="243357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0"/>
            <p:cNvSpPr/>
            <p:nvPr/>
          </p:nvSpPr>
          <p:spPr>
            <a:xfrm rot="10800000">
              <a:off x="1398370" y="4374389"/>
              <a:ext cx="274114" cy="243357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0"/>
            <p:cNvSpPr/>
            <p:nvPr/>
          </p:nvSpPr>
          <p:spPr>
            <a:xfrm rot="10800000">
              <a:off x="2626447" y="4889838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0"/>
            <p:cNvSpPr/>
            <p:nvPr/>
          </p:nvSpPr>
          <p:spPr>
            <a:xfrm rot="10800000">
              <a:off x="565537" y="287514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0"/>
            <p:cNvSpPr/>
            <p:nvPr/>
          </p:nvSpPr>
          <p:spPr>
            <a:xfrm rot="10800000">
              <a:off x="1623399" y="3590640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0"/>
            <p:cNvSpPr/>
            <p:nvPr/>
          </p:nvSpPr>
          <p:spPr>
            <a:xfrm rot="10800000">
              <a:off x="1655125" y="2719339"/>
              <a:ext cx="442433" cy="391453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0"/>
            <p:cNvSpPr/>
            <p:nvPr/>
          </p:nvSpPr>
          <p:spPr>
            <a:xfrm rot="10800000">
              <a:off x="3072672" y="2355820"/>
              <a:ext cx="442391" cy="391453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0"/>
            <p:cNvSpPr/>
            <p:nvPr/>
          </p:nvSpPr>
          <p:spPr>
            <a:xfrm rot="10800000">
              <a:off x="3034205" y="423206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0"/>
            <p:cNvSpPr/>
            <p:nvPr/>
          </p:nvSpPr>
          <p:spPr>
            <a:xfrm rot="10800000">
              <a:off x="4014164" y="3146310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0"/>
            <p:cNvSpPr/>
            <p:nvPr/>
          </p:nvSpPr>
          <p:spPr>
            <a:xfrm rot="10800000">
              <a:off x="101996" y="4906185"/>
              <a:ext cx="225114" cy="169331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0"/>
            <p:cNvSpPr/>
            <p:nvPr/>
          </p:nvSpPr>
          <p:spPr>
            <a:xfrm rot="10800000">
              <a:off x="813655" y="4857143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0"/>
            <p:cNvSpPr/>
            <p:nvPr/>
          </p:nvSpPr>
          <p:spPr>
            <a:xfrm rot="10800000">
              <a:off x="2914928" y="3279997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0"/>
            <p:cNvSpPr/>
            <p:nvPr/>
          </p:nvSpPr>
          <p:spPr>
            <a:xfrm rot="10800000">
              <a:off x="3106336" y="2306777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0"/>
            <p:cNvSpPr/>
            <p:nvPr/>
          </p:nvSpPr>
          <p:spPr>
            <a:xfrm rot="10800000">
              <a:off x="1806128" y="4828325"/>
              <a:ext cx="226041" cy="169288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0"/>
            <p:cNvSpPr/>
            <p:nvPr/>
          </p:nvSpPr>
          <p:spPr>
            <a:xfrm rot="10800000">
              <a:off x="-164366" y="4215718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0"/>
            <p:cNvSpPr/>
            <p:nvPr/>
          </p:nvSpPr>
          <p:spPr>
            <a:xfrm rot="10800000">
              <a:off x="4289205" y="4400342"/>
              <a:ext cx="225072" cy="169331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0"/>
            <p:cNvSpPr/>
            <p:nvPr/>
          </p:nvSpPr>
          <p:spPr>
            <a:xfrm rot="10800000">
              <a:off x="806914" y="4150328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0"/>
            <p:cNvSpPr/>
            <p:nvPr/>
          </p:nvSpPr>
          <p:spPr>
            <a:xfrm rot="10800000">
              <a:off x="2549513" y="3892603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0"/>
            <p:cNvSpPr/>
            <p:nvPr/>
          </p:nvSpPr>
          <p:spPr>
            <a:xfrm rot="10800000">
              <a:off x="2270638" y="2983805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0"/>
            <p:cNvSpPr/>
            <p:nvPr/>
          </p:nvSpPr>
          <p:spPr>
            <a:xfrm rot="10800000">
              <a:off x="102965" y="355310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0"/>
            <p:cNvSpPr/>
            <p:nvPr/>
          </p:nvSpPr>
          <p:spPr>
            <a:xfrm rot="10800000">
              <a:off x="369368" y="2389484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0"/>
            <p:cNvSpPr/>
            <p:nvPr/>
          </p:nvSpPr>
          <p:spPr>
            <a:xfrm rot="10800000">
              <a:off x="4238225" y="2319291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0"/>
            <p:cNvSpPr/>
            <p:nvPr/>
          </p:nvSpPr>
          <p:spPr>
            <a:xfrm rot="10800000">
              <a:off x="172231" y="518041"/>
              <a:ext cx="291431" cy="193346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0"/>
            <p:cNvSpPr/>
            <p:nvPr/>
          </p:nvSpPr>
          <p:spPr>
            <a:xfrm rot="10800000">
              <a:off x="75073" y="1983663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0"/>
            <p:cNvSpPr/>
            <p:nvPr/>
          </p:nvSpPr>
          <p:spPr>
            <a:xfrm rot="10800000">
              <a:off x="1886896" y="189155"/>
              <a:ext cx="292400" cy="193346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0"/>
            <p:cNvSpPr/>
            <p:nvPr/>
          </p:nvSpPr>
          <p:spPr>
            <a:xfrm rot="10800000">
              <a:off x="2749558" y="336281"/>
              <a:ext cx="292357" cy="194315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0"/>
            <p:cNvSpPr/>
            <p:nvPr/>
          </p:nvSpPr>
          <p:spPr>
            <a:xfrm rot="10800000">
              <a:off x="3415041" y="1411461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0"/>
            <p:cNvSpPr/>
            <p:nvPr/>
          </p:nvSpPr>
          <p:spPr>
            <a:xfrm rot="10800000">
              <a:off x="4150716" y="116055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0"/>
            <p:cNvSpPr/>
            <p:nvPr/>
          </p:nvSpPr>
          <p:spPr>
            <a:xfrm rot="10800000">
              <a:off x="950207" y="370914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0"/>
            <p:cNvSpPr/>
            <p:nvPr/>
          </p:nvSpPr>
          <p:spPr>
            <a:xfrm rot="10800000">
              <a:off x="4227650" y="2364457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0"/>
            <p:cNvSpPr/>
            <p:nvPr/>
          </p:nvSpPr>
          <p:spPr>
            <a:xfrm rot="10800000">
              <a:off x="2619706" y="756553"/>
              <a:ext cx="614545" cy="40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0"/>
            <p:cNvSpPr/>
            <p:nvPr/>
          </p:nvSpPr>
          <p:spPr>
            <a:xfrm rot="10800000">
              <a:off x="1991721" y="1354709"/>
              <a:ext cx="614587" cy="408770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0"/>
            <p:cNvSpPr/>
            <p:nvPr/>
          </p:nvSpPr>
          <p:spPr>
            <a:xfrm rot="10800000">
              <a:off x="590564" y="782507"/>
              <a:ext cx="614545" cy="408770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0"/>
            <p:cNvSpPr/>
            <p:nvPr/>
          </p:nvSpPr>
          <p:spPr>
            <a:xfrm rot="10800000">
              <a:off x="810790" y="1575905"/>
              <a:ext cx="470283" cy="311612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0"/>
            <p:cNvSpPr/>
            <p:nvPr/>
          </p:nvSpPr>
          <p:spPr>
            <a:xfrm rot="10800000">
              <a:off x="2762029" y="1835567"/>
              <a:ext cx="469356" cy="312581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0"/>
            <p:cNvSpPr/>
            <p:nvPr/>
          </p:nvSpPr>
          <p:spPr>
            <a:xfrm rot="10800000">
              <a:off x="3961246" y="761357"/>
              <a:ext cx="470325" cy="312581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0"/>
            <p:cNvSpPr/>
            <p:nvPr/>
          </p:nvSpPr>
          <p:spPr>
            <a:xfrm rot="10800000">
              <a:off x="3442932" y="19908"/>
              <a:ext cx="614545" cy="40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0"/>
            <p:cNvSpPr/>
            <p:nvPr/>
          </p:nvSpPr>
          <p:spPr>
            <a:xfrm rot="10800000">
              <a:off x="2380267" y="4488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0"/>
            <p:cNvSpPr/>
            <p:nvPr/>
          </p:nvSpPr>
          <p:spPr>
            <a:xfrm rot="10800000">
              <a:off x="1623399" y="43924"/>
              <a:ext cx="239523" cy="134698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0"/>
            <p:cNvSpPr/>
            <p:nvPr/>
          </p:nvSpPr>
          <p:spPr>
            <a:xfrm rot="10800000">
              <a:off x="568444" y="67012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0"/>
            <p:cNvSpPr/>
            <p:nvPr/>
          </p:nvSpPr>
          <p:spPr>
            <a:xfrm rot="10800000">
              <a:off x="2181191" y="588234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0"/>
            <p:cNvSpPr/>
            <p:nvPr/>
          </p:nvSpPr>
          <p:spPr>
            <a:xfrm rot="10800000">
              <a:off x="1630141" y="609384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0"/>
            <p:cNvSpPr/>
            <p:nvPr/>
          </p:nvSpPr>
          <p:spPr>
            <a:xfrm rot="10800000">
              <a:off x="2785118" y="1463369"/>
              <a:ext cx="239523" cy="134698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0"/>
            <p:cNvSpPr/>
            <p:nvPr/>
          </p:nvSpPr>
          <p:spPr>
            <a:xfrm rot="10800000">
              <a:off x="-222087" y="815202"/>
              <a:ext cx="240492" cy="134698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0"/>
            <p:cNvSpPr/>
            <p:nvPr/>
          </p:nvSpPr>
          <p:spPr>
            <a:xfrm rot="10800000">
              <a:off x="75073" y="154224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0"/>
            <p:cNvSpPr/>
            <p:nvPr/>
          </p:nvSpPr>
          <p:spPr>
            <a:xfrm rot="10800000">
              <a:off x="1914788" y="113545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0"/>
            <p:cNvSpPr/>
            <p:nvPr/>
          </p:nvSpPr>
          <p:spPr>
            <a:xfrm rot="10800000">
              <a:off x="2095578" y="2016358"/>
              <a:ext cx="239523" cy="135625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0"/>
            <p:cNvSpPr/>
            <p:nvPr/>
          </p:nvSpPr>
          <p:spPr>
            <a:xfrm rot="10800000">
              <a:off x="3576577" y="2378908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0"/>
            <p:cNvSpPr/>
            <p:nvPr/>
          </p:nvSpPr>
          <p:spPr>
            <a:xfrm rot="10800000">
              <a:off x="4247831" y="1566298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0"/>
            <p:cNvSpPr/>
            <p:nvPr/>
          </p:nvSpPr>
          <p:spPr>
            <a:xfrm rot="10800000">
              <a:off x="9042885" y="3072283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0"/>
            <p:cNvSpPr/>
            <p:nvPr/>
          </p:nvSpPr>
          <p:spPr>
            <a:xfrm rot="10800000">
              <a:off x="8350480" y="4692700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0"/>
            <p:cNvSpPr/>
            <p:nvPr/>
          </p:nvSpPr>
          <p:spPr>
            <a:xfrm rot="10800000">
              <a:off x="8238914" y="2307746"/>
              <a:ext cx="275083" cy="242388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0"/>
            <p:cNvSpPr/>
            <p:nvPr/>
          </p:nvSpPr>
          <p:spPr>
            <a:xfrm rot="10800000">
              <a:off x="9085186" y="362333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0"/>
            <p:cNvSpPr/>
            <p:nvPr/>
          </p:nvSpPr>
          <p:spPr>
            <a:xfrm rot="10800000">
              <a:off x="8405295" y="3393460"/>
              <a:ext cx="441464" cy="390484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0"/>
            <p:cNvSpPr/>
            <p:nvPr/>
          </p:nvSpPr>
          <p:spPr>
            <a:xfrm rot="10800000">
              <a:off x="8712061" y="4544604"/>
              <a:ext cx="578985" cy="511657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0"/>
            <p:cNvSpPr/>
            <p:nvPr/>
          </p:nvSpPr>
          <p:spPr>
            <a:xfrm rot="10800000">
              <a:off x="8640900" y="2340441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0"/>
            <p:cNvSpPr/>
            <p:nvPr/>
          </p:nvSpPr>
          <p:spPr>
            <a:xfrm rot="10800000">
              <a:off x="8307210" y="2953975"/>
              <a:ext cx="226041" cy="168361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0"/>
            <p:cNvSpPr/>
            <p:nvPr/>
          </p:nvSpPr>
          <p:spPr>
            <a:xfrm rot="10800000">
              <a:off x="4551817" y="4449427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0"/>
            <p:cNvSpPr/>
            <p:nvPr/>
          </p:nvSpPr>
          <p:spPr>
            <a:xfrm rot="10800000">
              <a:off x="7622473" y="4164737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0"/>
            <p:cNvSpPr/>
            <p:nvPr/>
          </p:nvSpPr>
          <p:spPr>
            <a:xfrm rot="10800000">
              <a:off x="6008757" y="4575403"/>
              <a:ext cx="274156" cy="243315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0"/>
            <p:cNvSpPr/>
            <p:nvPr/>
          </p:nvSpPr>
          <p:spPr>
            <a:xfrm rot="10800000">
              <a:off x="4950895" y="4941788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0"/>
            <p:cNvSpPr/>
            <p:nvPr/>
          </p:nvSpPr>
          <p:spPr>
            <a:xfrm rot="10800000">
              <a:off x="4571998" y="3045361"/>
              <a:ext cx="274156" cy="243315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0"/>
            <p:cNvSpPr/>
            <p:nvPr/>
          </p:nvSpPr>
          <p:spPr>
            <a:xfrm rot="10800000">
              <a:off x="6890632" y="4348435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0"/>
            <p:cNvSpPr/>
            <p:nvPr/>
          </p:nvSpPr>
          <p:spPr>
            <a:xfrm rot="10800000">
              <a:off x="7796565" y="4625414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0"/>
            <p:cNvSpPr/>
            <p:nvPr/>
          </p:nvSpPr>
          <p:spPr>
            <a:xfrm rot="10800000">
              <a:off x="4614341" y="3597339"/>
              <a:ext cx="578016" cy="510730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0"/>
            <p:cNvSpPr/>
            <p:nvPr/>
          </p:nvSpPr>
          <p:spPr>
            <a:xfrm rot="10800000">
              <a:off x="6057800" y="2848223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0"/>
            <p:cNvSpPr/>
            <p:nvPr/>
          </p:nvSpPr>
          <p:spPr>
            <a:xfrm rot="10800000">
              <a:off x="7115662" y="3564644"/>
              <a:ext cx="578016" cy="510688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0"/>
            <p:cNvSpPr/>
            <p:nvPr/>
          </p:nvSpPr>
          <p:spPr>
            <a:xfrm rot="10800000">
              <a:off x="5018223" y="2367364"/>
              <a:ext cx="441464" cy="391453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0"/>
            <p:cNvSpPr/>
            <p:nvPr/>
          </p:nvSpPr>
          <p:spPr>
            <a:xfrm rot="10800000">
              <a:off x="8278349" y="3790643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0"/>
            <p:cNvSpPr/>
            <p:nvPr/>
          </p:nvSpPr>
          <p:spPr>
            <a:xfrm rot="10800000">
              <a:off x="5233646" y="4375358"/>
              <a:ext cx="578985" cy="511657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0"/>
            <p:cNvSpPr/>
            <p:nvPr/>
          </p:nvSpPr>
          <p:spPr>
            <a:xfrm rot="10800000">
              <a:off x="6305918" y="483119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0"/>
            <p:cNvSpPr/>
            <p:nvPr/>
          </p:nvSpPr>
          <p:spPr>
            <a:xfrm rot="10800000">
              <a:off x="8223535" y="3125159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0"/>
            <p:cNvSpPr/>
            <p:nvPr/>
          </p:nvSpPr>
          <p:spPr>
            <a:xfrm rot="10800000">
              <a:off x="7298390" y="4802329"/>
              <a:ext cx="226041" cy="168361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0"/>
            <p:cNvSpPr/>
            <p:nvPr/>
          </p:nvSpPr>
          <p:spPr>
            <a:xfrm rot="10800000">
              <a:off x="5781832" y="4150328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0"/>
            <p:cNvSpPr/>
            <p:nvPr/>
          </p:nvSpPr>
          <p:spPr>
            <a:xfrm rot="10800000">
              <a:off x="6299219" y="4123405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0"/>
            <p:cNvSpPr/>
            <p:nvPr/>
          </p:nvSpPr>
          <p:spPr>
            <a:xfrm rot="10800000">
              <a:off x="5213465" y="3055936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0"/>
            <p:cNvSpPr/>
            <p:nvPr/>
          </p:nvSpPr>
          <p:spPr>
            <a:xfrm rot="10800000">
              <a:off x="7857151" y="3619458"/>
              <a:ext cx="225999" cy="168361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0"/>
            <p:cNvSpPr/>
            <p:nvPr/>
          </p:nvSpPr>
          <p:spPr>
            <a:xfrm rot="10800000">
              <a:off x="6031846" y="346559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0"/>
            <p:cNvSpPr/>
            <p:nvPr/>
          </p:nvSpPr>
          <p:spPr>
            <a:xfrm rot="10800000">
              <a:off x="5861631" y="2363530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0"/>
            <p:cNvSpPr/>
            <p:nvPr/>
          </p:nvSpPr>
          <p:spPr>
            <a:xfrm rot="10800000">
              <a:off x="5457707" y="3549266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0"/>
            <p:cNvSpPr/>
            <p:nvPr/>
          </p:nvSpPr>
          <p:spPr>
            <a:xfrm rot="10800000">
              <a:off x="8858261" y="1293153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0"/>
            <p:cNvSpPr/>
            <p:nvPr/>
          </p:nvSpPr>
          <p:spPr>
            <a:xfrm rot="10800000">
              <a:off x="7906193" y="24711"/>
              <a:ext cx="292400" cy="19427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0"/>
            <p:cNvSpPr/>
            <p:nvPr/>
          </p:nvSpPr>
          <p:spPr>
            <a:xfrm rot="10800000">
              <a:off x="8746694" y="4488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0"/>
            <p:cNvSpPr/>
            <p:nvPr/>
          </p:nvSpPr>
          <p:spPr>
            <a:xfrm rot="10800000">
              <a:off x="8642838" y="1724000"/>
              <a:ext cx="469356" cy="311612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0"/>
            <p:cNvSpPr/>
            <p:nvPr/>
          </p:nvSpPr>
          <p:spPr>
            <a:xfrm rot="10800000">
              <a:off x="8850551" y="269923"/>
              <a:ext cx="615514" cy="408770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0"/>
            <p:cNvSpPr/>
            <p:nvPr/>
          </p:nvSpPr>
          <p:spPr>
            <a:xfrm rot="10800000">
              <a:off x="7810005" y="1137347"/>
              <a:ext cx="614545" cy="408770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0"/>
            <p:cNvSpPr/>
            <p:nvPr/>
          </p:nvSpPr>
          <p:spPr>
            <a:xfrm rot="10800000">
              <a:off x="9352559" y="1304697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0"/>
            <p:cNvSpPr/>
            <p:nvPr/>
          </p:nvSpPr>
          <p:spPr>
            <a:xfrm rot="10800000">
              <a:off x="7892711" y="40938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0"/>
            <p:cNvSpPr/>
            <p:nvPr/>
          </p:nvSpPr>
          <p:spPr>
            <a:xfrm rot="10800000">
              <a:off x="8255261" y="2376970"/>
              <a:ext cx="292400" cy="193346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0"/>
            <p:cNvSpPr/>
            <p:nvPr/>
          </p:nvSpPr>
          <p:spPr>
            <a:xfrm rot="10800000">
              <a:off x="5642374" y="189155"/>
              <a:ext cx="215466" cy="193346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0"/>
            <p:cNvSpPr/>
            <p:nvPr/>
          </p:nvSpPr>
          <p:spPr>
            <a:xfrm rot="10800000">
              <a:off x="6279964" y="336281"/>
              <a:ext cx="215466" cy="194315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0"/>
            <p:cNvSpPr/>
            <p:nvPr/>
          </p:nvSpPr>
          <p:spPr>
            <a:xfrm rot="10800000">
              <a:off x="6772366" y="1411461"/>
              <a:ext cx="215423" cy="19427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0"/>
            <p:cNvSpPr/>
            <p:nvPr/>
          </p:nvSpPr>
          <p:spPr>
            <a:xfrm rot="10800000">
              <a:off x="7316676" y="116055"/>
              <a:ext cx="215466" cy="194315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0"/>
            <p:cNvSpPr/>
            <p:nvPr/>
          </p:nvSpPr>
          <p:spPr>
            <a:xfrm rot="10800000">
              <a:off x="4948999" y="370914"/>
              <a:ext cx="215466" cy="19427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0"/>
            <p:cNvSpPr/>
            <p:nvPr/>
          </p:nvSpPr>
          <p:spPr>
            <a:xfrm rot="10800000">
              <a:off x="7372459" y="2364457"/>
              <a:ext cx="216393" cy="194315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0"/>
            <p:cNvSpPr/>
            <p:nvPr/>
          </p:nvSpPr>
          <p:spPr>
            <a:xfrm rot="10800000">
              <a:off x="6183818" y="756553"/>
              <a:ext cx="454905" cy="40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0"/>
            <p:cNvSpPr/>
            <p:nvPr/>
          </p:nvSpPr>
          <p:spPr>
            <a:xfrm rot="10800000">
              <a:off x="5719307" y="1354709"/>
              <a:ext cx="454905" cy="408770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0"/>
            <p:cNvSpPr/>
            <p:nvPr/>
          </p:nvSpPr>
          <p:spPr>
            <a:xfrm rot="10800000">
              <a:off x="4682596" y="782507"/>
              <a:ext cx="454947" cy="408770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0"/>
            <p:cNvSpPr/>
            <p:nvPr/>
          </p:nvSpPr>
          <p:spPr>
            <a:xfrm rot="10800000">
              <a:off x="4846112" y="1575905"/>
              <a:ext cx="347172" cy="311612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0"/>
            <p:cNvSpPr/>
            <p:nvPr/>
          </p:nvSpPr>
          <p:spPr>
            <a:xfrm rot="10800000">
              <a:off x="6289570" y="1835567"/>
              <a:ext cx="347214" cy="312581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0"/>
            <p:cNvSpPr/>
            <p:nvPr/>
          </p:nvSpPr>
          <p:spPr>
            <a:xfrm rot="10800000">
              <a:off x="7176248" y="761357"/>
              <a:ext cx="347214" cy="312581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0"/>
            <p:cNvSpPr/>
            <p:nvPr/>
          </p:nvSpPr>
          <p:spPr>
            <a:xfrm rot="10800000">
              <a:off x="6792548" y="19908"/>
              <a:ext cx="454905" cy="40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0"/>
            <p:cNvSpPr/>
            <p:nvPr/>
          </p:nvSpPr>
          <p:spPr>
            <a:xfrm rot="10800000">
              <a:off x="6006862" y="4488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0"/>
            <p:cNvSpPr/>
            <p:nvPr/>
          </p:nvSpPr>
          <p:spPr>
            <a:xfrm rot="10800000">
              <a:off x="5447132" y="43924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0"/>
            <p:cNvSpPr/>
            <p:nvPr/>
          </p:nvSpPr>
          <p:spPr>
            <a:xfrm rot="10800000">
              <a:off x="4666248" y="67012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0"/>
            <p:cNvSpPr/>
            <p:nvPr/>
          </p:nvSpPr>
          <p:spPr>
            <a:xfrm rot="10800000">
              <a:off x="5858766" y="588234"/>
              <a:ext cx="177926" cy="134698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0"/>
            <p:cNvSpPr/>
            <p:nvPr/>
          </p:nvSpPr>
          <p:spPr>
            <a:xfrm rot="10800000">
              <a:off x="5451935" y="609384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0"/>
            <p:cNvSpPr/>
            <p:nvPr/>
          </p:nvSpPr>
          <p:spPr>
            <a:xfrm rot="10800000">
              <a:off x="6305918" y="1463369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0"/>
            <p:cNvSpPr/>
            <p:nvPr/>
          </p:nvSpPr>
          <p:spPr>
            <a:xfrm rot="10800000">
              <a:off x="5662555" y="1135451"/>
              <a:ext cx="176999" cy="134655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0"/>
            <p:cNvSpPr/>
            <p:nvPr/>
          </p:nvSpPr>
          <p:spPr>
            <a:xfrm rot="10800000">
              <a:off x="5796241" y="2016358"/>
              <a:ext cx="176999" cy="135625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0"/>
            <p:cNvSpPr/>
            <p:nvPr/>
          </p:nvSpPr>
          <p:spPr>
            <a:xfrm rot="10800000">
              <a:off x="6891601" y="2378908"/>
              <a:ext cx="176999" cy="134655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0"/>
            <p:cNvSpPr/>
            <p:nvPr/>
          </p:nvSpPr>
          <p:spPr>
            <a:xfrm rot="10800000">
              <a:off x="7387838" y="1566298"/>
              <a:ext cx="177926" cy="134655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30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30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30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30"/>
          <p:cNvSpPr txBox="1">
            <a:spLocks noGrp="1"/>
          </p:cNvSpPr>
          <p:nvPr>
            <p:ph type="ctrTitle"/>
          </p:nvPr>
        </p:nvSpPr>
        <p:spPr>
          <a:xfrm>
            <a:off x="2951400" y="876313"/>
            <a:ext cx="32412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43" name="Google Shape;3543;p30"/>
          <p:cNvSpPr txBox="1">
            <a:spLocks noGrp="1"/>
          </p:cNvSpPr>
          <p:nvPr>
            <p:ph type="subTitle" idx="1"/>
          </p:nvPr>
        </p:nvSpPr>
        <p:spPr>
          <a:xfrm>
            <a:off x="2951400" y="1823488"/>
            <a:ext cx="32412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44" name="Google Shape;3544;p30"/>
          <p:cNvSpPr txBox="1"/>
          <p:nvPr/>
        </p:nvSpPr>
        <p:spPr>
          <a:xfrm>
            <a:off x="2951400" y="3303839"/>
            <a:ext cx="3241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6" name="Google Shape;3546;p31"/>
          <p:cNvGrpSpPr/>
          <p:nvPr/>
        </p:nvGrpSpPr>
        <p:grpSpPr>
          <a:xfrm rot="10800000">
            <a:off x="-222087" y="4488"/>
            <a:ext cx="9885289" cy="5179688"/>
            <a:chOff x="-222087" y="4488"/>
            <a:chExt cx="9885289" cy="5179688"/>
          </a:xfrm>
        </p:grpSpPr>
        <p:sp>
          <p:nvSpPr>
            <p:cNvPr id="3547" name="Google Shape;3547;p31"/>
            <p:cNvSpPr/>
            <p:nvPr/>
          </p:nvSpPr>
          <p:spPr>
            <a:xfrm rot="10800000">
              <a:off x="3331366" y="3220379"/>
              <a:ext cx="275083" cy="242388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1"/>
            <p:cNvSpPr/>
            <p:nvPr/>
          </p:nvSpPr>
          <p:spPr>
            <a:xfrm rot="10800000">
              <a:off x="4226681" y="4808101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1"/>
            <p:cNvSpPr/>
            <p:nvPr/>
          </p:nvSpPr>
          <p:spPr>
            <a:xfrm rot="10800000">
              <a:off x="3436191" y="4832159"/>
              <a:ext cx="274114" cy="243357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1"/>
            <p:cNvSpPr/>
            <p:nvPr/>
          </p:nvSpPr>
          <p:spPr>
            <a:xfrm rot="10800000">
              <a:off x="2130211" y="4190733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1"/>
            <p:cNvSpPr/>
            <p:nvPr/>
          </p:nvSpPr>
          <p:spPr>
            <a:xfrm rot="10800000">
              <a:off x="2221554" y="2356789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1"/>
            <p:cNvSpPr/>
            <p:nvPr/>
          </p:nvSpPr>
          <p:spPr>
            <a:xfrm rot="10800000">
              <a:off x="152007" y="3884893"/>
              <a:ext cx="274156" cy="243357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1"/>
            <p:cNvSpPr/>
            <p:nvPr/>
          </p:nvSpPr>
          <p:spPr>
            <a:xfrm rot="10800000">
              <a:off x="1398370" y="4374389"/>
              <a:ext cx="274114" cy="243357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1"/>
            <p:cNvSpPr/>
            <p:nvPr/>
          </p:nvSpPr>
          <p:spPr>
            <a:xfrm rot="10800000">
              <a:off x="2626447" y="4889838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1"/>
            <p:cNvSpPr/>
            <p:nvPr/>
          </p:nvSpPr>
          <p:spPr>
            <a:xfrm rot="10800000">
              <a:off x="565537" y="287514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1"/>
            <p:cNvSpPr/>
            <p:nvPr/>
          </p:nvSpPr>
          <p:spPr>
            <a:xfrm rot="10800000">
              <a:off x="1623399" y="3590640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1"/>
            <p:cNvSpPr/>
            <p:nvPr/>
          </p:nvSpPr>
          <p:spPr>
            <a:xfrm rot="10800000">
              <a:off x="1655125" y="2719339"/>
              <a:ext cx="442433" cy="391453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1"/>
            <p:cNvSpPr/>
            <p:nvPr/>
          </p:nvSpPr>
          <p:spPr>
            <a:xfrm rot="10800000">
              <a:off x="3072672" y="2355820"/>
              <a:ext cx="442391" cy="391453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1"/>
            <p:cNvSpPr/>
            <p:nvPr/>
          </p:nvSpPr>
          <p:spPr>
            <a:xfrm rot="10800000">
              <a:off x="3034205" y="423206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1"/>
            <p:cNvSpPr/>
            <p:nvPr/>
          </p:nvSpPr>
          <p:spPr>
            <a:xfrm rot="10800000">
              <a:off x="4014164" y="3146310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1"/>
            <p:cNvSpPr/>
            <p:nvPr/>
          </p:nvSpPr>
          <p:spPr>
            <a:xfrm rot="10800000">
              <a:off x="101996" y="4906185"/>
              <a:ext cx="225114" cy="169331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1"/>
            <p:cNvSpPr/>
            <p:nvPr/>
          </p:nvSpPr>
          <p:spPr>
            <a:xfrm rot="10800000">
              <a:off x="813655" y="4857143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1"/>
            <p:cNvSpPr/>
            <p:nvPr/>
          </p:nvSpPr>
          <p:spPr>
            <a:xfrm rot="10800000">
              <a:off x="2914928" y="3279997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1"/>
            <p:cNvSpPr/>
            <p:nvPr/>
          </p:nvSpPr>
          <p:spPr>
            <a:xfrm rot="10800000">
              <a:off x="3106336" y="2306777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1"/>
            <p:cNvSpPr/>
            <p:nvPr/>
          </p:nvSpPr>
          <p:spPr>
            <a:xfrm rot="10800000">
              <a:off x="1806128" y="4828325"/>
              <a:ext cx="226041" cy="169288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1"/>
            <p:cNvSpPr/>
            <p:nvPr/>
          </p:nvSpPr>
          <p:spPr>
            <a:xfrm rot="10800000">
              <a:off x="-164366" y="4215718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1"/>
            <p:cNvSpPr/>
            <p:nvPr/>
          </p:nvSpPr>
          <p:spPr>
            <a:xfrm rot="10800000">
              <a:off x="4289205" y="4400342"/>
              <a:ext cx="225072" cy="169331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1"/>
            <p:cNvSpPr/>
            <p:nvPr/>
          </p:nvSpPr>
          <p:spPr>
            <a:xfrm rot="10800000">
              <a:off x="806914" y="4150328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1"/>
            <p:cNvSpPr/>
            <p:nvPr/>
          </p:nvSpPr>
          <p:spPr>
            <a:xfrm rot="10800000">
              <a:off x="2549513" y="3892603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1"/>
            <p:cNvSpPr/>
            <p:nvPr/>
          </p:nvSpPr>
          <p:spPr>
            <a:xfrm rot="10800000">
              <a:off x="2270638" y="2983805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1"/>
            <p:cNvSpPr/>
            <p:nvPr/>
          </p:nvSpPr>
          <p:spPr>
            <a:xfrm rot="10800000">
              <a:off x="102965" y="355310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1"/>
            <p:cNvSpPr/>
            <p:nvPr/>
          </p:nvSpPr>
          <p:spPr>
            <a:xfrm rot="10800000">
              <a:off x="369368" y="2389484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1"/>
            <p:cNvSpPr/>
            <p:nvPr/>
          </p:nvSpPr>
          <p:spPr>
            <a:xfrm rot="10800000">
              <a:off x="4238225" y="2319291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1"/>
            <p:cNvSpPr/>
            <p:nvPr/>
          </p:nvSpPr>
          <p:spPr>
            <a:xfrm rot="10800000">
              <a:off x="172231" y="518041"/>
              <a:ext cx="291431" cy="193346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1"/>
            <p:cNvSpPr/>
            <p:nvPr/>
          </p:nvSpPr>
          <p:spPr>
            <a:xfrm rot="10800000">
              <a:off x="75073" y="1983663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1"/>
            <p:cNvSpPr/>
            <p:nvPr/>
          </p:nvSpPr>
          <p:spPr>
            <a:xfrm rot="10800000">
              <a:off x="1886896" y="189155"/>
              <a:ext cx="292400" cy="193346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1"/>
            <p:cNvSpPr/>
            <p:nvPr/>
          </p:nvSpPr>
          <p:spPr>
            <a:xfrm rot="10800000">
              <a:off x="2749558" y="336281"/>
              <a:ext cx="292357" cy="194315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1"/>
            <p:cNvSpPr/>
            <p:nvPr/>
          </p:nvSpPr>
          <p:spPr>
            <a:xfrm rot="10800000">
              <a:off x="3415041" y="1411461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1"/>
            <p:cNvSpPr/>
            <p:nvPr/>
          </p:nvSpPr>
          <p:spPr>
            <a:xfrm rot="10800000">
              <a:off x="4150716" y="116055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1"/>
            <p:cNvSpPr/>
            <p:nvPr/>
          </p:nvSpPr>
          <p:spPr>
            <a:xfrm rot="10800000">
              <a:off x="950207" y="370914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1"/>
            <p:cNvSpPr/>
            <p:nvPr/>
          </p:nvSpPr>
          <p:spPr>
            <a:xfrm rot="10800000">
              <a:off x="4227650" y="2364457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1"/>
            <p:cNvSpPr/>
            <p:nvPr/>
          </p:nvSpPr>
          <p:spPr>
            <a:xfrm rot="10800000">
              <a:off x="2619706" y="756553"/>
              <a:ext cx="614545" cy="40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1"/>
            <p:cNvSpPr/>
            <p:nvPr/>
          </p:nvSpPr>
          <p:spPr>
            <a:xfrm rot="10800000">
              <a:off x="1991721" y="1354709"/>
              <a:ext cx="614587" cy="408770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1"/>
            <p:cNvSpPr/>
            <p:nvPr/>
          </p:nvSpPr>
          <p:spPr>
            <a:xfrm rot="10800000">
              <a:off x="590564" y="782507"/>
              <a:ext cx="614545" cy="408770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1"/>
            <p:cNvSpPr/>
            <p:nvPr/>
          </p:nvSpPr>
          <p:spPr>
            <a:xfrm rot="10800000">
              <a:off x="810790" y="1575905"/>
              <a:ext cx="470283" cy="311612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1"/>
            <p:cNvSpPr/>
            <p:nvPr/>
          </p:nvSpPr>
          <p:spPr>
            <a:xfrm rot="10800000">
              <a:off x="2762029" y="1835567"/>
              <a:ext cx="469356" cy="312581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1"/>
            <p:cNvSpPr/>
            <p:nvPr/>
          </p:nvSpPr>
          <p:spPr>
            <a:xfrm rot="10800000">
              <a:off x="3961246" y="761357"/>
              <a:ext cx="470325" cy="312581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1"/>
            <p:cNvSpPr/>
            <p:nvPr/>
          </p:nvSpPr>
          <p:spPr>
            <a:xfrm rot="10800000">
              <a:off x="3442932" y="19908"/>
              <a:ext cx="614545" cy="40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1"/>
            <p:cNvSpPr/>
            <p:nvPr/>
          </p:nvSpPr>
          <p:spPr>
            <a:xfrm rot="10800000">
              <a:off x="2380267" y="4488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1"/>
            <p:cNvSpPr/>
            <p:nvPr/>
          </p:nvSpPr>
          <p:spPr>
            <a:xfrm rot="10800000">
              <a:off x="1623399" y="43924"/>
              <a:ext cx="239523" cy="134698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1"/>
            <p:cNvSpPr/>
            <p:nvPr/>
          </p:nvSpPr>
          <p:spPr>
            <a:xfrm rot="10800000">
              <a:off x="568444" y="67012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1"/>
            <p:cNvSpPr/>
            <p:nvPr/>
          </p:nvSpPr>
          <p:spPr>
            <a:xfrm rot="10800000">
              <a:off x="2181191" y="588234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1"/>
            <p:cNvSpPr/>
            <p:nvPr/>
          </p:nvSpPr>
          <p:spPr>
            <a:xfrm rot="10800000">
              <a:off x="1630141" y="609384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1"/>
            <p:cNvSpPr/>
            <p:nvPr/>
          </p:nvSpPr>
          <p:spPr>
            <a:xfrm rot="10800000">
              <a:off x="2785118" y="1463369"/>
              <a:ext cx="239523" cy="134698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1"/>
            <p:cNvSpPr/>
            <p:nvPr/>
          </p:nvSpPr>
          <p:spPr>
            <a:xfrm rot="10800000">
              <a:off x="-222087" y="815202"/>
              <a:ext cx="240492" cy="134698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1"/>
            <p:cNvSpPr/>
            <p:nvPr/>
          </p:nvSpPr>
          <p:spPr>
            <a:xfrm rot="10800000">
              <a:off x="75073" y="154224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1"/>
            <p:cNvSpPr/>
            <p:nvPr/>
          </p:nvSpPr>
          <p:spPr>
            <a:xfrm rot="10800000">
              <a:off x="1914788" y="113545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1"/>
            <p:cNvSpPr/>
            <p:nvPr/>
          </p:nvSpPr>
          <p:spPr>
            <a:xfrm rot="10800000">
              <a:off x="2095578" y="2016358"/>
              <a:ext cx="239523" cy="135625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1"/>
            <p:cNvSpPr/>
            <p:nvPr/>
          </p:nvSpPr>
          <p:spPr>
            <a:xfrm rot="10800000">
              <a:off x="3576577" y="2378908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1"/>
            <p:cNvSpPr/>
            <p:nvPr/>
          </p:nvSpPr>
          <p:spPr>
            <a:xfrm rot="10800000">
              <a:off x="4247831" y="1566298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1"/>
            <p:cNvSpPr/>
            <p:nvPr/>
          </p:nvSpPr>
          <p:spPr>
            <a:xfrm rot="10800000">
              <a:off x="9042885" y="3072283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1"/>
            <p:cNvSpPr/>
            <p:nvPr/>
          </p:nvSpPr>
          <p:spPr>
            <a:xfrm rot="10800000">
              <a:off x="8350480" y="4692700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1"/>
            <p:cNvSpPr/>
            <p:nvPr/>
          </p:nvSpPr>
          <p:spPr>
            <a:xfrm rot="10800000">
              <a:off x="8238914" y="2307746"/>
              <a:ext cx="275083" cy="242388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1"/>
            <p:cNvSpPr/>
            <p:nvPr/>
          </p:nvSpPr>
          <p:spPr>
            <a:xfrm rot="10800000">
              <a:off x="9085186" y="362333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1"/>
            <p:cNvSpPr/>
            <p:nvPr/>
          </p:nvSpPr>
          <p:spPr>
            <a:xfrm rot="10800000">
              <a:off x="8405295" y="3393460"/>
              <a:ext cx="441464" cy="390484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1"/>
            <p:cNvSpPr/>
            <p:nvPr/>
          </p:nvSpPr>
          <p:spPr>
            <a:xfrm rot="10800000">
              <a:off x="8712061" y="4544604"/>
              <a:ext cx="578985" cy="511657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1"/>
            <p:cNvSpPr/>
            <p:nvPr/>
          </p:nvSpPr>
          <p:spPr>
            <a:xfrm rot="10800000">
              <a:off x="8640900" y="2340441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1"/>
            <p:cNvSpPr/>
            <p:nvPr/>
          </p:nvSpPr>
          <p:spPr>
            <a:xfrm rot="10800000">
              <a:off x="8307210" y="2953975"/>
              <a:ext cx="226041" cy="168361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1"/>
            <p:cNvSpPr/>
            <p:nvPr/>
          </p:nvSpPr>
          <p:spPr>
            <a:xfrm rot="10800000">
              <a:off x="4551817" y="4449427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1"/>
            <p:cNvSpPr/>
            <p:nvPr/>
          </p:nvSpPr>
          <p:spPr>
            <a:xfrm rot="10800000">
              <a:off x="7622473" y="4164737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1"/>
            <p:cNvSpPr/>
            <p:nvPr/>
          </p:nvSpPr>
          <p:spPr>
            <a:xfrm rot="10800000">
              <a:off x="6008757" y="4575403"/>
              <a:ext cx="274156" cy="243315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1"/>
            <p:cNvSpPr/>
            <p:nvPr/>
          </p:nvSpPr>
          <p:spPr>
            <a:xfrm rot="10800000">
              <a:off x="4950895" y="4941788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1"/>
            <p:cNvSpPr/>
            <p:nvPr/>
          </p:nvSpPr>
          <p:spPr>
            <a:xfrm rot="10800000">
              <a:off x="4571998" y="3045361"/>
              <a:ext cx="274156" cy="243315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1"/>
            <p:cNvSpPr/>
            <p:nvPr/>
          </p:nvSpPr>
          <p:spPr>
            <a:xfrm rot="10800000">
              <a:off x="6890632" y="4348435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1"/>
            <p:cNvSpPr/>
            <p:nvPr/>
          </p:nvSpPr>
          <p:spPr>
            <a:xfrm rot="10800000">
              <a:off x="7796565" y="4625414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1"/>
            <p:cNvSpPr/>
            <p:nvPr/>
          </p:nvSpPr>
          <p:spPr>
            <a:xfrm rot="10800000">
              <a:off x="4614341" y="3597339"/>
              <a:ext cx="578016" cy="510730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1"/>
            <p:cNvSpPr/>
            <p:nvPr/>
          </p:nvSpPr>
          <p:spPr>
            <a:xfrm rot="10800000">
              <a:off x="6057800" y="2848223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1"/>
            <p:cNvSpPr/>
            <p:nvPr/>
          </p:nvSpPr>
          <p:spPr>
            <a:xfrm rot="10800000">
              <a:off x="7115662" y="3564644"/>
              <a:ext cx="578016" cy="510688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1"/>
            <p:cNvSpPr/>
            <p:nvPr/>
          </p:nvSpPr>
          <p:spPr>
            <a:xfrm rot="10800000">
              <a:off x="5018223" y="2367364"/>
              <a:ext cx="441464" cy="391453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1"/>
            <p:cNvSpPr/>
            <p:nvPr/>
          </p:nvSpPr>
          <p:spPr>
            <a:xfrm rot="10800000">
              <a:off x="8278349" y="3790643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1"/>
            <p:cNvSpPr/>
            <p:nvPr/>
          </p:nvSpPr>
          <p:spPr>
            <a:xfrm rot="10800000">
              <a:off x="5233646" y="4375358"/>
              <a:ext cx="578985" cy="511657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1"/>
            <p:cNvSpPr/>
            <p:nvPr/>
          </p:nvSpPr>
          <p:spPr>
            <a:xfrm rot="10800000">
              <a:off x="6305918" y="483119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1"/>
            <p:cNvSpPr/>
            <p:nvPr/>
          </p:nvSpPr>
          <p:spPr>
            <a:xfrm rot="10800000">
              <a:off x="8223535" y="3125159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1"/>
            <p:cNvSpPr/>
            <p:nvPr/>
          </p:nvSpPr>
          <p:spPr>
            <a:xfrm rot="10800000">
              <a:off x="7298390" y="4802329"/>
              <a:ext cx="226041" cy="168361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1"/>
            <p:cNvSpPr/>
            <p:nvPr/>
          </p:nvSpPr>
          <p:spPr>
            <a:xfrm rot="10800000">
              <a:off x="5781832" y="4150328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1"/>
            <p:cNvSpPr/>
            <p:nvPr/>
          </p:nvSpPr>
          <p:spPr>
            <a:xfrm rot="10800000">
              <a:off x="6299219" y="4123405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1"/>
            <p:cNvSpPr/>
            <p:nvPr/>
          </p:nvSpPr>
          <p:spPr>
            <a:xfrm rot="10800000">
              <a:off x="5213465" y="3055936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1"/>
            <p:cNvSpPr/>
            <p:nvPr/>
          </p:nvSpPr>
          <p:spPr>
            <a:xfrm rot="10800000">
              <a:off x="7857151" y="3619458"/>
              <a:ext cx="225999" cy="168361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1"/>
            <p:cNvSpPr/>
            <p:nvPr/>
          </p:nvSpPr>
          <p:spPr>
            <a:xfrm rot="10800000">
              <a:off x="6031846" y="346559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1"/>
            <p:cNvSpPr/>
            <p:nvPr/>
          </p:nvSpPr>
          <p:spPr>
            <a:xfrm rot="10800000">
              <a:off x="5861631" y="2363530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1"/>
            <p:cNvSpPr/>
            <p:nvPr/>
          </p:nvSpPr>
          <p:spPr>
            <a:xfrm rot="10800000">
              <a:off x="5457707" y="3549266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1"/>
            <p:cNvSpPr/>
            <p:nvPr/>
          </p:nvSpPr>
          <p:spPr>
            <a:xfrm rot="10800000">
              <a:off x="8858261" y="1293153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1"/>
            <p:cNvSpPr/>
            <p:nvPr/>
          </p:nvSpPr>
          <p:spPr>
            <a:xfrm rot="10800000">
              <a:off x="7906193" y="24711"/>
              <a:ext cx="292400" cy="19427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1"/>
            <p:cNvSpPr/>
            <p:nvPr/>
          </p:nvSpPr>
          <p:spPr>
            <a:xfrm rot="10800000">
              <a:off x="8746694" y="4488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1"/>
            <p:cNvSpPr/>
            <p:nvPr/>
          </p:nvSpPr>
          <p:spPr>
            <a:xfrm rot="10800000">
              <a:off x="8642838" y="1724000"/>
              <a:ext cx="469356" cy="311612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1"/>
            <p:cNvSpPr/>
            <p:nvPr/>
          </p:nvSpPr>
          <p:spPr>
            <a:xfrm rot="10800000">
              <a:off x="8850551" y="269923"/>
              <a:ext cx="615514" cy="408770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1"/>
            <p:cNvSpPr/>
            <p:nvPr/>
          </p:nvSpPr>
          <p:spPr>
            <a:xfrm rot="10800000">
              <a:off x="7810005" y="1137347"/>
              <a:ext cx="614545" cy="408770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1"/>
            <p:cNvSpPr/>
            <p:nvPr/>
          </p:nvSpPr>
          <p:spPr>
            <a:xfrm rot="10800000">
              <a:off x="9352559" y="1304697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1"/>
            <p:cNvSpPr/>
            <p:nvPr/>
          </p:nvSpPr>
          <p:spPr>
            <a:xfrm rot="10800000">
              <a:off x="7892711" y="40938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1"/>
            <p:cNvSpPr/>
            <p:nvPr/>
          </p:nvSpPr>
          <p:spPr>
            <a:xfrm rot="10800000">
              <a:off x="8255261" y="2376970"/>
              <a:ext cx="292400" cy="193346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1"/>
            <p:cNvSpPr/>
            <p:nvPr/>
          </p:nvSpPr>
          <p:spPr>
            <a:xfrm rot="10800000">
              <a:off x="5642374" y="189155"/>
              <a:ext cx="215466" cy="193346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1"/>
            <p:cNvSpPr/>
            <p:nvPr/>
          </p:nvSpPr>
          <p:spPr>
            <a:xfrm rot="10800000">
              <a:off x="6279964" y="336281"/>
              <a:ext cx="215466" cy="194315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1"/>
            <p:cNvSpPr/>
            <p:nvPr/>
          </p:nvSpPr>
          <p:spPr>
            <a:xfrm rot="10800000">
              <a:off x="6772366" y="1411461"/>
              <a:ext cx="215423" cy="19427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1"/>
            <p:cNvSpPr/>
            <p:nvPr/>
          </p:nvSpPr>
          <p:spPr>
            <a:xfrm rot="10800000">
              <a:off x="7316676" y="116055"/>
              <a:ext cx="215466" cy="194315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1"/>
            <p:cNvSpPr/>
            <p:nvPr/>
          </p:nvSpPr>
          <p:spPr>
            <a:xfrm rot="10800000">
              <a:off x="4948999" y="370914"/>
              <a:ext cx="215466" cy="19427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1"/>
            <p:cNvSpPr/>
            <p:nvPr/>
          </p:nvSpPr>
          <p:spPr>
            <a:xfrm rot="10800000">
              <a:off x="7372459" y="2364457"/>
              <a:ext cx="216393" cy="194315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1"/>
            <p:cNvSpPr/>
            <p:nvPr/>
          </p:nvSpPr>
          <p:spPr>
            <a:xfrm rot="10800000">
              <a:off x="6183818" y="756553"/>
              <a:ext cx="454905" cy="40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1"/>
            <p:cNvSpPr/>
            <p:nvPr/>
          </p:nvSpPr>
          <p:spPr>
            <a:xfrm rot="10800000">
              <a:off x="5719307" y="1354709"/>
              <a:ext cx="454905" cy="408770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1"/>
            <p:cNvSpPr/>
            <p:nvPr/>
          </p:nvSpPr>
          <p:spPr>
            <a:xfrm rot="10800000">
              <a:off x="4682596" y="782507"/>
              <a:ext cx="454947" cy="408770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1"/>
            <p:cNvSpPr/>
            <p:nvPr/>
          </p:nvSpPr>
          <p:spPr>
            <a:xfrm rot="10800000">
              <a:off x="4846112" y="1575905"/>
              <a:ext cx="347172" cy="311612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1"/>
            <p:cNvSpPr/>
            <p:nvPr/>
          </p:nvSpPr>
          <p:spPr>
            <a:xfrm rot="10800000">
              <a:off x="6289570" y="1835567"/>
              <a:ext cx="347214" cy="312581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1"/>
            <p:cNvSpPr/>
            <p:nvPr/>
          </p:nvSpPr>
          <p:spPr>
            <a:xfrm rot="10800000">
              <a:off x="7176248" y="761357"/>
              <a:ext cx="347214" cy="312581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1"/>
            <p:cNvSpPr/>
            <p:nvPr/>
          </p:nvSpPr>
          <p:spPr>
            <a:xfrm rot="10800000">
              <a:off x="6792548" y="19908"/>
              <a:ext cx="454905" cy="40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1"/>
            <p:cNvSpPr/>
            <p:nvPr/>
          </p:nvSpPr>
          <p:spPr>
            <a:xfrm rot="10800000">
              <a:off x="6006862" y="4488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1"/>
            <p:cNvSpPr/>
            <p:nvPr/>
          </p:nvSpPr>
          <p:spPr>
            <a:xfrm rot="10800000">
              <a:off x="5447132" y="43924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1"/>
            <p:cNvSpPr/>
            <p:nvPr/>
          </p:nvSpPr>
          <p:spPr>
            <a:xfrm rot="10800000">
              <a:off x="4666248" y="67012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1"/>
            <p:cNvSpPr/>
            <p:nvPr/>
          </p:nvSpPr>
          <p:spPr>
            <a:xfrm rot="10800000">
              <a:off x="5858766" y="588234"/>
              <a:ext cx="177926" cy="134698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1"/>
            <p:cNvSpPr/>
            <p:nvPr/>
          </p:nvSpPr>
          <p:spPr>
            <a:xfrm rot="10800000">
              <a:off x="5451935" y="609384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1"/>
            <p:cNvSpPr/>
            <p:nvPr/>
          </p:nvSpPr>
          <p:spPr>
            <a:xfrm rot="10800000">
              <a:off x="6305918" y="1463369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1"/>
            <p:cNvSpPr/>
            <p:nvPr/>
          </p:nvSpPr>
          <p:spPr>
            <a:xfrm rot="10800000">
              <a:off x="5662555" y="1135451"/>
              <a:ext cx="176999" cy="134655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1"/>
            <p:cNvSpPr/>
            <p:nvPr/>
          </p:nvSpPr>
          <p:spPr>
            <a:xfrm rot="10800000">
              <a:off x="5796241" y="2016358"/>
              <a:ext cx="176999" cy="135625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1"/>
            <p:cNvSpPr/>
            <p:nvPr/>
          </p:nvSpPr>
          <p:spPr>
            <a:xfrm rot="10800000">
              <a:off x="6891601" y="2378908"/>
              <a:ext cx="176999" cy="134655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1"/>
            <p:cNvSpPr/>
            <p:nvPr/>
          </p:nvSpPr>
          <p:spPr>
            <a:xfrm rot="10800000">
              <a:off x="7387838" y="1566298"/>
              <a:ext cx="177926" cy="134655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4" name="Google Shape;3664;p31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31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31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7" name="Google Shape;3667;p31"/>
          <p:cNvGrpSpPr/>
          <p:nvPr/>
        </p:nvGrpSpPr>
        <p:grpSpPr>
          <a:xfrm>
            <a:off x="282050" y="264700"/>
            <a:ext cx="867200" cy="1015825"/>
            <a:chOff x="5279075" y="2282100"/>
            <a:chExt cx="867200" cy="1015825"/>
          </a:xfrm>
        </p:grpSpPr>
        <p:sp>
          <p:nvSpPr>
            <p:cNvPr id="3668" name="Google Shape;3668;p31"/>
            <p:cNvSpPr/>
            <p:nvPr/>
          </p:nvSpPr>
          <p:spPr>
            <a:xfrm>
              <a:off x="5279075" y="2344375"/>
              <a:ext cx="867200" cy="953550"/>
            </a:xfrm>
            <a:custGeom>
              <a:avLst/>
              <a:gdLst/>
              <a:ahLst/>
              <a:cxnLst/>
              <a:rect l="l" t="t" r="r" b="b"/>
              <a:pathLst>
                <a:path w="34688" h="38142" extrusionOk="0">
                  <a:moveTo>
                    <a:pt x="0" y="0"/>
                  </a:moveTo>
                  <a:cubicBezTo>
                    <a:pt x="0" y="6044"/>
                    <a:pt x="544" y="11083"/>
                    <a:pt x="1599" y="15420"/>
                  </a:cubicBezTo>
                  <a:lnTo>
                    <a:pt x="1599" y="15421"/>
                  </a:lnTo>
                  <a:cubicBezTo>
                    <a:pt x="1763" y="16092"/>
                    <a:pt x="1935" y="16751"/>
                    <a:pt x="2122" y="17389"/>
                  </a:cubicBezTo>
                  <a:cubicBezTo>
                    <a:pt x="2250" y="17822"/>
                    <a:pt x="2384" y="18247"/>
                    <a:pt x="2522" y="18666"/>
                  </a:cubicBezTo>
                  <a:cubicBezTo>
                    <a:pt x="3151" y="20564"/>
                    <a:pt x="3898" y="22314"/>
                    <a:pt x="4754" y="23958"/>
                  </a:cubicBezTo>
                  <a:cubicBezTo>
                    <a:pt x="4761" y="23968"/>
                    <a:pt x="4767" y="23981"/>
                    <a:pt x="4773" y="23993"/>
                  </a:cubicBezTo>
                  <a:cubicBezTo>
                    <a:pt x="5298" y="24998"/>
                    <a:pt x="5864" y="25960"/>
                    <a:pt x="6472" y="26888"/>
                  </a:cubicBezTo>
                  <a:cubicBezTo>
                    <a:pt x="6485" y="26908"/>
                    <a:pt x="6498" y="26926"/>
                    <a:pt x="6511" y="26946"/>
                  </a:cubicBezTo>
                  <a:cubicBezTo>
                    <a:pt x="6810" y="27399"/>
                    <a:pt x="7118" y="27846"/>
                    <a:pt x="7437" y="28285"/>
                  </a:cubicBezTo>
                  <a:cubicBezTo>
                    <a:pt x="7440" y="28290"/>
                    <a:pt x="7444" y="28296"/>
                    <a:pt x="7447" y="28302"/>
                  </a:cubicBezTo>
                  <a:cubicBezTo>
                    <a:pt x="8085" y="29175"/>
                    <a:pt x="8761" y="30021"/>
                    <a:pt x="9476" y="30844"/>
                  </a:cubicBezTo>
                  <a:cubicBezTo>
                    <a:pt x="9523" y="30896"/>
                    <a:pt x="9567" y="30949"/>
                    <a:pt x="9613" y="31001"/>
                  </a:cubicBezTo>
                  <a:cubicBezTo>
                    <a:pt x="10313" y="31798"/>
                    <a:pt x="11048" y="32574"/>
                    <a:pt x="11819" y="33335"/>
                  </a:cubicBezTo>
                  <a:cubicBezTo>
                    <a:pt x="11890" y="33404"/>
                    <a:pt x="11961" y="33474"/>
                    <a:pt x="12032" y="33541"/>
                  </a:cubicBezTo>
                  <a:cubicBezTo>
                    <a:pt x="12363" y="33865"/>
                    <a:pt x="12702" y="34187"/>
                    <a:pt x="13047" y="34504"/>
                  </a:cubicBezTo>
                  <a:cubicBezTo>
                    <a:pt x="13109" y="34561"/>
                    <a:pt x="13169" y="34618"/>
                    <a:pt x="13231" y="34675"/>
                  </a:cubicBezTo>
                  <a:cubicBezTo>
                    <a:pt x="13627" y="35039"/>
                    <a:pt x="14032" y="35398"/>
                    <a:pt x="14445" y="35757"/>
                  </a:cubicBezTo>
                  <a:cubicBezTo>
                    <a:pt x="14519" y="35821"/>
                    <a:pt x="14596" y="35885"/>
                    <a:pt x="14670" y="35949"/>
                  </a:cubicBezTo>
                  <a:cubicBezTo>
                    <a:pt x="15012" y="36242"/>
                    <a:pt x="15358" y="36535"/>
                    <a:pt x="15711" y="36826"/>
                  </a:cubicBezTo>
                  <a:cubicBezTo>
                    <a:pt x="15823" y="36918"/>
                    <a:pt x="15934" y="37011"/>
                    <a:pt x="16047" y="37103"/>
                  </a:cubicBezTo>
                  <a:cubicBezTo>
                    <a:pt x="16472" y="37450"/>
                    <a:pt x="16903" y="37796"/>
                    <a:pt x="17344" y="38142"/>
                  </a:cubicBezTo>
                  <a:cubicBezTo>
                    <a:pt x="17373" y="38120"/>
                    <a:pt x="17401" y="38097"/>
                    <a:pt x="17430" y="38074"/>
                  </a:cubicBezTo>
                  <a:lnTo>
                    <a:pt x="17449" y="38061"/>
                  </a:lnTo>
                  <a:cubicBezTo>
                    <a:pt x="22463" y="34262"/>
                    <a:pt x="26382" y="30089"/>
                    <a:pt x="29206" y="25044"/>
                  </a:cubicBezTo>
                  <a:cubicBezTo>
                    <a:pt x="29613" y="24318"/>
                    <a:pt x="29997" y="23574"/>
                    <a:pt x="30357" y="22810"/>
                  </a:cubicBezTo>
                  <a:cubicBezTo>
                    <a:pt x="30719" y="22047"/>
                    <a:pt x="31057" y="21265"/>
                    <a:pt x="31372" y="20461"/>
                  </a:cubicBezTo>
                  <a:cubicBezTo>
                    <a:pt x="33585" y="14834"/>
                    <a:pt x="34688" y="8182"/>
                    <a:pt x="34688" y="0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1"/>
            <p:cNvSpPr/>
            <p:nvPr/>
          </p:nvSpPr>
          <p:spPr>
            <a:xfrm>
              <a:off x="5299875" y="2282100"/>
              <a:ext cx="825600" cy="910000"/>
            </a:xfrm>
            <a:custGeom>
              <a:avLst/>
              <a:gdLst/>
              <a:ahLst/>
              <a:cxnLst/>
              <a:rect l="l" t="t" r="r" b="b"/>
              <a:pathLst>
                <a:path w="33024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27535" y="28068"/>
                    <a:pt x="33024" y="17848"/>
                    <a:pt x="33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1"/>
            <p:cNvSpPr/>
            <p:nvPr/>
          </p:nvSpPr>
          <p:spPr>
            <a:xfrm>
              <a:off x="5337950" y="2282100"/>
              <a:ext cx="787500" cy="910025"/>
            </a:xfrm>
            <a:custGeom>
              <a:avLst/>
              <a:gdLst/>
              <a:ahLst/>
              <a:cxnLst/>
              <a:rect l="l" t="t" r="r" b="b"/>
              <a:pathLst>
                <a:path w="31500" h="36401" extrusionOk="0">
                  <a:moveTo>
                    <a:pt x="30404" y="0"/>
                  </a:moveTo>
                  <a:cubicBezTo>
                    <a:pt x="30419" y="1187"/>
                    <a:pt x="30362" y="2397"/>
                    <a:pt x="30219" y="3625"/>
                  </a:cubicBezTo>
                  <a:cubicBezTo>
                    <a:pt x="28906" y="14841"/>
                    <a:pt x="21199" y="23390"/>
                    <a:pt x="12690" y="23390"/>
                  </a:cubicBezTo>
                  <a:cubicBezTo>
                    <a:pt x="12284" y="23390"/>
                    <a:pt x="11876" y="23370"/>
                    <a:pt x="11467" y="23331"/>
                  </a:cubicBezTo>
                  <a:cubicBezTo>
                    <a:pt x="6533" y="22855"/>
                    <a:pt x="2452" y="19547"/>
                    <a:pt x="1" y="14716"/>
                  </a:cubicBezTo>
                  <a:lnTo>
                    <a:pt x="1" y="14716"/>
                  </a:lnTo>
                  <a:cubicBezTo>
                    <a:pt x="2372" y="24480"/>
                    <a:pt x="7469" y="30493"/>
                    <a:pt x="14989" y="36401"/>
                  </a:cubicBezTo>
                  <a:cubicBezTo>
                    <a:pt x="26012" y="28068"/>
                    <a:pt x="31499" y="17848"/>
                    <a:pt x="3149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1"/>
            <p:cNvSpPr/>
            <p:nvPr/>
          </p:nvSpPr>
          <p:spPr>
            <a:xfrm>
              <a:off x="5299875" y="2282100"/>
              <a:ext cx="415275" cy="910000"/>
            </a:xfrm>
            <a:custGeom>
              <a:avLst/>
              <a:gdLst/>
              <a:ahLst/>
              <a:cxnLst/>
              <a:rect l="l" t="t" r="r" b="b"/>
              <a:pathLst>
                <a:path w="16611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16546" y="36374"/>
                    <a:pt x="16577" y="36348"/>
                    <a:pt x="16611" y="36324"/>
                  </a:cubicBezTo>
                  <a:lnTo>
                    <a:pt x="16611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1"/>
            <p:cNvSpPr/>
            <p:nvPr/>
          </p:nvSpPr>
          <p:spPr>
            <a:xfrm>
              <a:off x="5325875" y="2311875"/>
              <a:ext cx="773575" cy="852100"/>
            </a:xfrm>
            <a:custGeom>
              <a:avLst/>
              <a:gdLst/>
              <a:ahLst/>
              <a:cxnLst/>
              <a:rect l="l" t="t" r="r" b="b"/>
              <a:pathLst>
                <a:path w="30943" h="34084" extrusionOk="0">
                  <a:moveTo>
                    <a:pt x="30492" y="410"/>
                  </a:moveTo>
                  <a:cubicBezTo>
                    <a:pt x="30454" y="15837"/>
                    <a:pt x="26091" y="25464"/>
                    <a:pt x="15473" y="33547"/>
                  </a:cubicBezTo>
                  <a:cubicBezTo>
                    <a:pt x="5993" y="26062"/>
                    <a:pt x="493" y="18190"/>
                    <a:pt x="450" y="410"/>
                  </a:cubicBezTo>
                  <a:close/>
                  <a:moveTo>
                    <a:pt x="0" y="0"/>
                  </a:moveTo>
                  <a:lnTo>
                    <a:pt x="0" y="205"/>
                  </a:lnTo>
                  <a:cubicBezTo>
                    <a:pt x="0" y="18376"/>
                    <a:pt x="5619" y="26345"/>
                    <a:pt x="15324" y="33969"/>
                  </a:cubicBezTo>
                  <a:lnTo>
                    <a:pt x="15469" y="34083"/>
                  </a:lnTo>
                  <a:lnTo>
                    <a:pt x="15615" y="33973"/>
                  </a:lnTo>
                  <a:cubicBezTo>
                    <a:pt x="26502" y="25743"/>
                    <a:pt x="30942" y="15960"/>
                    <a:pt x="30942" y="205"/>
                  </a:cubicBezTo>
                  <a:lnTo>
                    <a:pt x="30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1"/>
            <p:cNvSpPr/>
            <p:nvPr/>
          </p:nvSpPr>
          <p:spPr>
            <a:xfrm>
              <a:off x="5706225" y="2316075"/>
              <a:ext cx="13400" cy="837950"/>
            </a:xfrm>
            <a:custGeom>
              <a:avLst/>
              <a:gdLst/>
              <a:ahLst/>
              <a:cxnLst/>
              <a:rect l="l" t="t" r="r" b="b"/>
              <a:pathLst>
                <a:path w="536" h="33518" extrusionOk="0">
                  <a:moveTo>
                    <a:pt x="1" y="0"/>
                  </a:moveTo>
                  <a:lnTo>
                    <a:pt x="1" y="33518"/>
                  </a:lnTo>
                  <a:lnTo>
                    <a:pt x="535" y="33518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1"/>
            <p:cNvSpPr/>
            <p:nvPr/>
          </p:nvSpPr>
          <p:spPr>
            <a:xfrm>
              <a:off x="5390275" y="2441500"/>
              <a:ext cx="128725" cy="97625"/>
            </a:xfrm>
            <a:custGeom>
              <a:avLst/>
              <a:gdLst/>
              <a:ahLst/>
              <a:cxnLst/>
              <a:rect l="l" t="t" r="r" b="b"/>
              <a:pathLst>
                <a:path w="5149" h="3905" extrusionOk="0">
                  <a:moveTo>
                    <a:pt x="1383" y="1"/>
                  </a:moveTo>
                  <a:cubicBezTo>
                    <a:pt x="0" y="2474"/>
                    <a:pt x="770" y="3904"/>
                    <a:pt x="2467" y="3904"/>
                  </a:cubicBezTo>
                  <a:cubicBezTo>
                    <a:pt x="2653" y="3904"/>
                    <a:pt x="2850" y="3887"/>
                    <a:pt x="3056" y="3852"/>
                  </a:cubicBezTo>
                  <a:cubicBezTo>
                    <a:pt x="5148" y="3498"/>
                    <a:pt x="3476" y="46"/>
                    <a:pt x="3475" y="45"/>
                  </a:cubicBezTo>
                  <a:lnTo>
                    <a:pt x="3475" y="45"/>
                  </a:lnTo>
                  <a:cubicBezTo>
                    <a:pt x="3475" y="46"/>
                    <a:pt x="3790" y="2614"/>
                    <a:pt x="2429" y="2614"/>
                  </a:cubicBezTo>
                  <a:cubicBezTo>
                    <a:pt x="2406" y="2614"/>
                    <a:pt x="2382" y="2613"/>
                    <a:pt x="2358" y="2612"/>
                  </a:cubicBezTo>
                  <a:cubicBezTo>
                    <a:pt x="918" y="2524"/>
                    <a:pt x="1383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1"/>
            <p:cNvSpPr/>
            <p:nvPr/>
          </p:nvSpPr>
          <p:spPr>
            <a:xfrm>
              <a:off x="5422075" y="2461425"/>
              <a:ext cx="51975" cy="56550"/>
            </a:xfrm>
            <a:custGeom>
              <a:avLst/>
              <a:gdLst/>
              <a:ahLst/>
              <a:cxnLst/>
              <a:rect l="l" t="t" r="r" b="b"/>
              <a:pathLst>
                <a:path w="2079" h="2262" extrusionOk="0">
                  <a:moveTo>
                    <a:pt x="1273" y="0"/>
                  </a:moveTo>
                  <a:cubicBezTo>
                    <a:pt x="1273" y="0"/>
                    <a:pt x="0" y="2146"/>
                    <a:pt x="1180" y="2259"/>
                  </a:cubicBezTo>
                  <a:cubicBezTo>
                    <a:pt x="1198" y="2260"/>
                    <a:pt x="1214" y="2261"/>
                    <a:pt x="1230" y="2261"/>
                  </a:cubicBezTo>
                  <a:cubicBezTo>
                    <a:pt x="2079" y="2261"/>
                    <a:pt x="1273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1"/>
            <p:cNvSpPr/>
            <p:nvPr/>
          </p:nvSpPr>
          <p:spPr>
            <a:xfrm>
              <a:off x="5473850" y="2605525"/>
              <a:ext cx="121625" cy="92275"/>
            </a:xfrm>
            <a:custGeom>
              <a:avLst/>
              <a:gdLst/>
              <a:ahLst/>
              <a:cxnLst/>
              <a:rect l="l" t="t" r="r" b="b"/>
              <a:pathLst>
                <a:path w="4865" h="3691" extrusionOk="0">
                  <a:moveTo>
                    <a:pt x="1306" y="1"/>
                  </a:moveTo>
                  <a:lnTo>
                    <a:pt x="1306" y="1"/>
                  </a:lnTo>
                  <a:cubicBezTo>
                    <a:pt x="0" y="2339"/>
                    <a:pt x="726" y="3691"/>
                    <a:pt x="2330" y="3691"/>
                  </a:cubicBezTo>
                  <a:cubicBezTo>
                    <a:pt x="2506" y="3691"/>
                    <a:pt x="2693" y="3674"/>
                    <a:pt x="2888" y="3641"/>
                  </a:cubicBezTo>
                  <a:cubicBezTo>
                    <a:pt x="4865" y="3307"/>
                    <a:pt x="3283" y="45"/>
                    <a:pt x="3283" y="44"/>
                  </a:cubicBezTo>
                  <a:lnTo>
                    <a:pt x="3283" y="44"/>
                  </a:lnTo>
                  <a:cubicBezTo>
                    <a:pt x="3283" y="45"/>
                    <a:pt x="3581" y="2472"/>
                    <a:pt x="2294" y="2472"/>
                  </a:cubicBezTo>
                  <a:cubicBezTo>
                    <a:pt x="2273" y="2472"/>
                    <a:pt x="2251" y="2472"/>
                    <a:pt x="2229" y="2470"/>
                  </a:cubicBezTo>
                  <a:cubicBezTo>
                    <a:pt x="867" y="2386"/>
                    <a:pt x="130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1"/>
            <p:cNvSpPr/>
            <p:nvPr/>
          </p:nvSpPr>
          <p:spPr>
            <a:xfrm>
              <a:off x="5503875" y="2624375"/>
              <a:ext cx="49125" cy="53425"/>
            </a:xfrm>
            <a:custGeom>
              <a:avLst/>
              <a:gdLst/>
              <a:ahLst/>
              <a:cxnLst/>
              <a:rect l="l" t="t" r="r" b="b"/>
              <a:pathLst>
                <a:path w="1965" h="2137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6"/>
                    <a:pt x="1164" y="2136"/>
                  </a:cubicBezTo>
                  <a:cubicBezTo>
                    <a:pt x="1965" y="2136"/>
                    <a:pt x="1204" y="1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1"/>
            <p:cNvSpPr/>
            <p:nvPr/>
          </p:nvSpPr>
          <p:spPr>
            <a:xfrm>
              <a:off x="5570475" y="2476750"/>
              <a:ext cx="121650" cy="92250"/>
            </a:xfrm>
            <a:custGeom>
              <a:avLst/>
              <a:gdLst/>
              <a:ahLst/>
              <a:cxnLst/>
              <a:rect l="l" t="t" r="r" b="b"/>
              <a:pathLst>
                <a:path w="4866" h="3690" extrusionOk="0">
                  <a:moveTo>
                    <a:pt x="1307" y="0"/>
                  </a:moveTo>
                  <a:cubicBezTo>
                    <a:pt x="0" y="2337"/>
                    <a:pt x="727" y="3690"/>
                    <a:pt x="2331" y="3690"/>
                  </a:cubicBezTo>
                  <a:cubicBezTo>
                    <a:pt x="2507" y="3690"/>
                    <a:pt x="2693" y="3674"/>
                    <a:pt x="2889" y="3641"/>
                  </a:cubicBezTo>
                  <a:cubicBezTo>
                    <a:pt x="4865" y="3305"/>
                    <a:pt x="3283" y="42"/>
                    <a:pt x="3283" y="42"/>
                  </a:cubicBezTo>
                  <a:lnTo>
                    <a:pt x="3283" y="42"/>
                  </a:lnTo>
                  <a:cubicBezTo>
                    <a:pt x="3283" y="42"/>
                    <a:pt x="3581" y="2470"/>
                    <a:pt x="2295" y="2470"/>
                  </a:cubicBezTo>
                  <a:cubicBezTo>
                    <a:pt x="2273" y="2470"/>
                    <a:pt x="2252" y="2470"/>
                    <a:pt x="2229" y="2468"/>
                  </a:cubicBezTo>
                  <a:cubicBezTo>
                    <a:pt x="868" y="2385"/>
                    <a:pt x="1307" y="1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1"/>
            <p:cNvSpPr/>
            <p:nvPr/>
          </p:nvSpPr>
          <p:spPr>
            <a:xfrm>
              <a:off x="5600500" y="2495575"/>
              <a:ext cx="49150" cy="53425"/>
            </a:xfrm>
            <a:custGeom>
              <a:avLst/>
              <a:gdLst/>
              <a:ahLst/>
              <a:cxnLst/>
              <a:rect l="l" t="t" r="r" b="b"/>
              <a:pathLst>
                <a:path w="1966" h="2137" extrusionOk="0">
                  <a:moveTo>
                    <a:pt x="1204" y="1"/>
                  </a:move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7"/>
                    <a:pt x="1163" y="2137"/>
                  </a:cubicBezTo>
                  <a:cubicBezTo>
                    <a:pt x="1965" y="2137"/>
                    <a:pt x="1204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1"/>
            <p:cNvSpPr/>
            <p:nvPr/>
          </p:nvSpPr>
          <p:spPr>
            <a:xfrm>
              <a:off x="5845450" y="2486650"/>
              <a:ext cx="90725" cy="225050"/>
            </a:xfrm>
            <a:custGeom>
              <a:avLst/>
              <a:gdLst/>
              <a:ahLst/>
              <a:cxnLst/>
              <a:rect l="l" t="t" r="r" b="b"/>
              <a:pathLst>
                <a:path w="3629" h="9002" extrusionOk="0">
                  <a:moveTo>
                    <a:pt x="1" y="0"/>
                  </a:moveTo>
                  <a:lnTo>
                    <a:pt x="1597" y="4416"/>
                  </a:lnTo>
                  <a:lnTo>
                    <a:pt x="1" y="9002"/>
                  </a:lnTo>
                  <a:lnTo>
                    <a:pt x="3629" y="9002"/>
                  </a:lnTo>
                  <a:lnTo>
                    <a:pt x="1814" y="4416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1"/>
            <p:cNvSpPr/>
            <p:nvPr/>
          </p:nvSpPr>
          <p:spPr>
            <a:xfrm>
              <a:off x="5777050" y="2551775"/>
              <a:ext cx="214125" cy="86325"/>
            </a:xfrm>
            <a:custGeom>
              <a:avLst/>
              <a:gdLst/>
              <a:ahLst/>
              <a:cxnLst/>
              <a:rect l="l" t="t" r="r" b="b"/>
              <a:pathLst>
                <a:path w="8565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4451" y="1965"/>
                  </a:lnTo>
                  <a:lnTo>
                    <a:pt x="8565" y="3453"/>
                  </a:lnTo>
                  <a:lnTo>
                    <a:pt x="8565" y="0"/>
                  </a:lnTo>
                  <a:lnTo>
                    <a:pt x="4451" y="17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2" name="Google Shape;3682;p31"/>
          <p:cNvGrpSpPr/>
          <p:nvPr/>
        </p:nvGrpSpPr>
        <p:grpSpPr>
          <a:xfrm>
            <a:off x="282050" y="4100588"/>
            <a:ext cx="867200" cy="1015825"/>
            <a:chOff x="5279075" y="2282100"/>
            <a:chExt cx="867200" cy="1015825"/>
          </a:xfrm>
        </p:grpSpPr>
        <p:sp>
          <p:nvSpPr>
            <p:cNvPr id="3683" name="Google Shape;3683;p31"/>
            <p:cNvSpPr/>
            <p:nvPr/>
          </p:nvSpPr>
          <p:spPr>
            <a:xfrm>
              <a:off x="5279075" y="2344375"/>
              <a:ext cx="867200" cy="953550"/>
            </a:xfrm>
            <a:custGeom>
              <a:avLst/>
              <a:gdLst/>
              <a:ahLst/>
              <a:cxnLst/>
              <a:rect l="l" t="t" r="r" b="b"/>
              <a:pathLst>
                <a:path w="34688" h="38142" extrusionOk="0">
                  <a:moveTo>
                    <a:pt x="0" y="0"/>
                  </a:moveTo>
                  <a:cubicBezTo>
                    <a:pt x="0" y="6044"/>
                    <a:pt x="544" y="11083"/>
                    <a:pt x="1599" y="15420"/>
                  </a:cubicBezTo>
                  <a:lnTo>
                    <a:pt x="1599" y="15421"/>
                  </a:lnTo>
                  <a:cubicBezTo>
                    <a:pt x="1763" y="16092"/>
                    <a:pt x="1935" y="16751"/>
                    <a:pt x="2122" y="17389"/>
                  </a:cubicBezTo>
                  <a:cubicBezTo>
                    <a:pt x="2250" y="17822"/>
                    <a:pt x="2384" y="18247"/>
                    <a:pt x="2522" y="18666"/>
                  </a:cubicBezTo>
                  <a:cubicBezTo>
                    <a:pt x="3151" y="20564"/>
                    <a:pt x="3898" y="22314"/>
                    <a:pt x="4754" y="23958"/>
                  </a:cubicBezTo>
                  <a:cubicBezTo>
                    <a:pt x="4761" y="23968"/>
                    <a:pt x="4767" y="23981"/>
                    <a:pt x="4773" y="23993"/>
                  </a:cubicBezTo>
                  <a:cubicBezTo>
                    <a:pt x="5298" y="24998"/>
                    <a:pt x="5864" y="25960"/>
                    <a:pt x="6472" y="26888"/>
                  </a:cubicBezTo>
                  <a:cubicBezTo>
                    <a:pt x="6485" y="26908"/>
                    <a:pt x="6498" y="26926"/>
                    <a:pt x="6511" y="26946"/>
                  </a:cubicBezTo>
                  <a:cubicBezTo>
                    <a:pt x="6810" y="27399"/>
                    <a:pt x="7118" y="27846"/>
                    <a:pt x="7437" y="28285"/>
                  </a:cubicBezTo>
                  <a:cubicBezTo>
                    <a:pt x="7440" y="28290"/>
                    <a:pt x="7444" y="28296"/>
                    <a:pt x="7447" y="28302"/>
                  </a:cubicBezTo>
                  <a:cubicBezTo>
                    <a:pt x="8085" y="29175"/>
                    <a:pt x="8761" y="30021"/>
                    <a:pt x="9476" y="30844"/>
                  </a:cubicBezTo>
                  <a:cubicBezTo>
                    <a:pt x="9523" y="30896"/>
                    <a:pt x="9567" y="30949"/>
                    <a:pt x="9613" y="31001"/>
                  </a:cubicBezTo>
                  <a:cubicBezTo>
                    <a:pt x="10313" y="31798"/>
                    <a:pt x="11048" y="32574"/>
                    <a:pt x="11819" y="33335"/>
                  </a:cubicBezTo>
                  <a:cubicBezTo>
                    <a:pt x="11890" y="33404"/>
                    <a:pt x="11961" y="33474"/>
                    <a:pt x="12032" y="33541"/>
                  </a:cubicBezTo>
                  <a:cubicBezTo>
                    <a:pt x="12363" y="33865"/>
                    <a:pt x="12702" y="34187"/>
                    <a:pt x="13047" y="34504"/>
                  </a:cubicBezTo>
                  <a:cubicBezTo>
                    <a:pt x="13109" y="34561"/>
                    <a:pt x="13169" y="34618"/>
                    <a:pt x="13231" y="34675"/>
                  </a:cubicBezTo>
                  <a:cubicBezTo>
                    <a:pt x="13627" y="35039"/>
                    <a:pt x="14032" y="35398"/>
                    <a:pt x="14445" y="35757"/>
                  </a:cubicBezTo>
                  <a:cubicBezTo>
                    <a:pt x="14519" y="35821"/>
                    <a:pt x="14596" y="35885"/>
                    <a:pt x="14670" y="35949"/>
                  </a:cubicBezTo>
                  <a:cubicBezTo>
                    <a:pt x="15012" y="36242"/>
                    <a:pt x="15358" y="36535"/>
                    <a:pt x="15711" y="36826"/>
                  </a:cubicBezTo>
                  <a:cubicBezTo>
                    <a:pt x="15823" y="36918"/>
                    <a:pt x="15934" y="37011"/>
                    <a:pt x="16047" y="37103"/>
                  </a:cubicBezTo>
                  <a:cubicBezTo>
                    <a:pt x="16472" y="37450"/>
                    <a:pt x="16903" y="37796"/>
                    <a:pt x="17344" y="38142"/>
                  </a:cubicBezTo>
                  <a:cubicBezTo>
                    <a:pt x="17373" y="38120"/>
                    <a:pt x="17401" y="38097"/>
                    <a:pt x="17430" y="38074"/>
                  </a:cubicBezTo>
                  <a:lnTo>
                    <a:pt x="17449" y="38061"/>
                  </a:lnTo>
                  <a:cubicBezTo>
                    <a:pt x="22463" y="34262"/>
                    <a:pt x="26382" y="30089"/>
                    <a:pt x="29206" y="25044"/>
                  </a:cubicBezTo>
                  <a:cubicBezTo>
                    <a:pt x="29613" y="24318"/>
                    <a:pt x="29997" y="23574"/>
                    <a:pt x="30357" y="22810"/>
                  </a:cubicBezTo>
                  <a:cubicBezTo>
                    <a:pt x="30719" y="22047"/>
                    <a:pt x="31057" y="21265"/>
                    <a:pt x="31372" y="20461"/>
                  </a:cubicBezTo>
                  <a:cubicBezTo>
                    <a:pt x="33585" y="14834"/>
                    <a:pt x="34688" y="8182"/>
                    <a:pt x="34688" y="0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1"/>
            <p:cNvSpPr/>
            <p:nvPr/>
          </p:nvSpPr>
          <p:spPr>
            <a:xfrm>
              <a:off x="5299875" y="2282100"/>
              <a:ext cx="825600" cy="910000"/>
            </a:xfrm>
            <a:custGeom>
              <a:avLst/>
              <a:gdLst/>
              <a:ahLst/>
              <a:cxnLst/>
              <a:rect l="l" t="t" r="r" b="b"/>
              <a:pathLst>
                <a:path w="33024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27535" y="28068"/>
                    <a:pt x="33024" y="17848"/>
                    <a:pt x="33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1"/>
            <p:cNvSpPr/>
            <p:nvPr/>
          </p:nvSpPr>
          <p:spPr>
            <a:xfrm>
              <a:off x="5337950" y="2282100"/>
              <a:ext cx="787500" cy="910025"/>
            </a:xfrm>
            <a:custGeom>
              <a:avLst/>
              <a:gdLst/>
              <a:ahLst/>
              <a:cxnLst/>
              <a:rect l="l" t="t" r="r" b="b"/>
              <a:pathLst>
                <a:path w="31500" h="36401" extrusionOk="0">
                  <a:moveTo>
                    <a:pt x="30404" y="0"/>
                  </a:moveTo>
                  <a:cubicBezTo>
                    <a:pt x="30419" y="1187"/>
                    <a:pt x="30362" y="2397"/>
                    <a:pt x="30219" y="3625"/>
                  </a:cubicBezTo>
                  <a:cubicBezTo>
                    <a:pt x="28906" y="14841"/>
                    <a:pt x="21199" y="23390"/>
                    <a:pt x="12690" y="23390"/>
                  </a:cubicBezTo>
                  <a:cubicBezTo>
                    <a:pt x="12284" y="23390"/>
                    <a:pt x="11876" y="23370"/>
                    <a:pt x="11467" y="23331"/>
                  </a:cubicBezTo>
                  <a:cubicBezTo>
                    <a:pt x="6533" y="22855"/>
                    <a:pt x="2452" y="19547"/>
                    <a:pt x="1" y="14716"/>
                  </a:cubicBezTo>
                  <a:lnTo>
                    <a:pt x="1" y="14716"/>
                  </a:lnTo>
                  <a:cubicBezTo>
                    <a:pt x="2372" y="24480"/>
                    <a:pt x="7469" y="30493"/>
                    <a:pt x="14989" y="36401"/>
                  </a:cubicBezTo>
                  <a:cubicBezTo>
                    <a:pt x="26012" y="28068"/>
                    <a:pt x="31499" y="17848"/>
                    <a:pt x="3149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1"/>
            <p:cNvSpPr/>
            <p:nvPr/>
          </p:nvSpPr>
          <p:spPr>
            <a:xfrm>
              <a:off x="5299875" y="2282100"/>
              <a:ext cx="415275" cy="910000"/>
            </a:xfrm>
            <a:custGeom>
              <a:avLst/>
              <a:gdLst/>
              <a:ahLst/>
              <a:cxnLst/>
              <a:rect l="l" t="t" r="r" b="b"/>
              <a:pathLst>
                <a:path w="16611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16546" y="36374"/>
                    <a:pt x="16577" y="36348"/>
                    <a:pt x="16611" y="36324"/>
                  </a:cubicBezTo>
                  <a:lnTo>
                    <a:pt x="16611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1"/>
            <p:cNvSpPr/>
            <p:nvPr/>
          </p:nvSpPr>
          <p:spPr>
            <a:xfrm>
              <a:off x="5325875" y="2311875"/>
              <a:ext cx="773575" cy="852100"/>
            </a:xfrm>
            <a:custGeom>
              <a:avLst/>
              <a:gdLst/>
              <a:ahLst/>
              <a:cxnLst/>
              <a:rect l="l" t="t" r="r" b="b"/>
              <a:pathLst>
                <a:path w="30943" h="34084" extrusionOk="0">
                  <a:moveTo>
                    <a:pt x="30492" y="410"/>
                  </a:moveTo>
                  <a:cubicBezTo>
                    <a:pt x="30454" y="15837"/>
                    <a:pt x="26091" y="25464"/>
                    <a:pt x="15473" y="33547"/>
                  </a:cubicBezTo>
                  <a:cubicBezTo>
                    <a:pt x="5993" y="26062"/>
                    <a:pt x="493" y="18190"/>
                    <a:pt x="450" y="410"/>
                  </a:cubicBezTo>
                  <a:close/>
                  <a:moveTo>
                    <a:pt x="0" y="0"/>
                  </a:moveTo>
                  <a:lnTo>
                    <a:pt x="0" y="205"/>
                  </a:lnTo>
                  <a:cubicBezTo>
                    <a:pt x="0" y="18376"/>
                    <a:pt x="5619" y="26345"/>
                    <a:pt x="15324" y="33969"/>
                  </a:cubicBezTo>
                  <a:lnTo>
                    <a:pt x="15469" y="34083"/>
                  </a:lnTo>
                  <a:lnTo>
                    <a:pt x="15615" y="33973"/>
                  </a:lnTo>
                  <a:cubicBezTo>
                    <a:pt x="26502" y="25743"/>
                    <a:pt x="30942" y="15960"/>
                    <a:pt x="30942" y="205"/>
                  </a:cubicBezTo>
                  <a:lnTo>
                    <a:pt x="30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1"/>
            <p:cNvSpPr/>
            <p:nvPr/>
          </p:nvSpPr>
          <p:spPr>
            <a:xfrm>
              <a:off x="5706225" y="2316075"/>
              <a:ext cx="13400" cy="837950"/>
            </a:xfrm>
            <a:custGeom>
              <a:avLst/>
              <a:gdLst/>
              <a:ahLst/>
              <a:cxnLst/>
              <a:rect l="l" t="t" r="r" b="b"/>
              <a:pathLst>
                <a:path w="536" h="33518" extrusionOk="0">
                  <a:moveTo>
                    <a:pt x="1" y="0"/>
                  </a:moveTo>
                  <a:lnTo>
                    <a:pt x="1" y="33518"/>
                  </a:lnTo>
                  <a:lnTo>
                    <a:pt x="535" y="33518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1"/>
            <p:cNvSpPr/>
            <p:nvPr/>
          </p:nvSpPr>
          <p:spPr>
            <a:xfrm>
              <a:off x="5390275" y="2441500"/>
              <a:ext cx="128725" cy="97625"/>
            </a:xfrm>
            <a:custGeom>
              <a:avLst/>
              <a:gdLst/>
              <a:ahLst/>
              <a:cxnLst/>
              <a:rect l="l" t="t" r="r" b="b"/>
              <a:pathLst>
                <a:path w="5149" h="3905" extrusionOk="0">
                  <a:moveTo>
                    <a:pt x="1383" y="1"/>
                  </a:moveTo>
                  <a:cubicBezTo>
                    <a:pt x="0" y="2474"/>
                    <a:pt x="770" y="3904"/>
                    <a:pt x="2467" y="3904"/>
                  </a:cubicBezTo>
                  <a:cubicBezTo>
                    <a:pt x="2653" y="3904"/>
                    <a:pt x="2850" y="3887"/>
                    <a:pt x="3056" y="3852"/>
                  </a:cubicBezTo>
                  <a:cubicBezTo>
                    <a:pt x="5148" y="3498"/>
                    <a:pt x="3476" y="46"/>
                    <a:pt x="3475" y="45"/>
                  </a:cubicBezTo>
                  <a:lnTo>
                    <a:pt x="3475" y="45"/>
                  </a:lnTo>
                  <a:cubicBezTo>
                    <a:pt x="3475" y="46"/>
                    <a:pt x="3790" y="2614"/>
                    <a:pt x="2429" y="2614"/>
                  </a:cubicBezTo>
                  <a:cubicBezTo>
                    <a:pt x="2406" y="2614"/>
                    <a:pt x="2382" y="2613"/>
                    <a:pt x="2358" y="2612"/>
                  </a:cubicBezTo>
                  <a:cubicBezTo>
                    <a:pt x="918" y="2524"/>
                    <a:pt x="1383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1"/>
            <p:cNvSpPr/>
            <p:nvPr/>
          </p:nvSpPr>
          <p:spPr>
            <a:xfrm>
              <a:off x="5422075" y="2461425"/>
              <a:ext cx="51975" cy="56550"/>
            </a:xfrm>
            <a:custGeom>
              <a:avLst/>
              <a:gdLst/>
              <a:ahLst/>
              <a:cxnLst/>
              <a:rect l="l" t="t" r="r" b="b"/>
              <a:pathLst>
                <a:path w="2079" h="2262" extrusionOk="0">
                  <a:moveTo>
                    <a:pt x="1273" y="0"/>
                  </a:moveTo>
                  <a:cubicBezTo>
                    <a:pt x="1273" y="0"/>
                    <a:pt x="0" y="2146"/>
                    <a:pt x="1180" y="2259"/>
                  </a:cubicBezTo>
                  <a:cubicBezTo>
                    <a:pt x="1198" y="2260"/>
                    <a:pt x="1214" y="2261"/>
                    <a:pt x="1230" y="2261"/>
                  </a:cubicBezTo>
                  <a:cubicBezTo>
                    <a:pt x="2079" y="2261"/>
                    <a:pt x="1273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1"/>
            <p:cNvSpPr/>
            <p:nvPr/>
          </p:nvSpPr>
          <p:spPr>
            <a:xfrm>
              <a:off x="5473850" y="2605525"/>
              <a:ext cx="121625" cy="92275"/>
            </a:xfrm>
            <a:custGeom>
              <a:avLst/>
              <a:gdLst/>
              <a:ahLst/>
              <a:cxnLst/>
              <a:rect l="l" t="t" r="r" b="b"/>
              <a:pathLst>
                <a:path w="4865" h="3691" extrusionOk="0">
                  <a:moveTo>
                    <a:pt x="1306" y="1"/>
                  </a:moveTo>
                  <a:lnTo>
                    <a:pt x="1306" y="1"/>
                  </a:lnTo>
                  <a:cubicBezTo>
                    <a:pt x="0" y="2339"/>
                    <a:pt x="726" y="3691"/>
                    <a:pt x="2330" y="3691"/>
                  </a:cubicBezTo>
                  <a:cubicBezTo>
                    <a:pt x="2506" y="3691"/>
                    <a:pt x="2693" y="3674"/>
                    <a:pt x="2888" y="3641"/>
                  </a:cubicBezTo>
                  <a:cubicBezTo>
                    <a:pt x="4865" y="3307"/>
                    <a:pt x="3283" y="45"/>
                    <a:pt x="3283" y="44"/>
                  </a:cubicBezTo>
                  <a:lnTo>
                    <a:pt x="3283" y="44"/>
                  </a:lnTo>
                  <a:cubicBezTo>
                    <a:pt x="3283" y="45"/>
                    <a:pt x="3581" y="2472"/>
                    <a:pt x="2294" y="2472"/>
                  </a:cubicBezTo>
                  <a:cubicBezTo>
                    <a:pt x="2273" y="2472"/>
                    <a:pt x="2251" y="2472"/>
                    <a:pt x="2229" y="2470"/>
                  </a:cubicBezTo>
                  <a:cubicBezTo>
                    <a:pt x="867" y="2386"/>
                    <a:pt x="130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1"/>
            <p:cNvSpPr/>
            <p:nvPr/>
          </p:nvSpPr>
          <p:spPr>
            <a:xfrm>
              <a:off x="5503875" y="2624375"/>
              <a:ext cx="49125" cy="53425"/>
            </a:xfrm>
            <a:custGeom>
              <a:avLst/>
              <a:gdLst/>
              <a:ahLst/>
              <a:cxnLst/>
              <a:rect l="l" t="t" r="r" b="b"/>
              <a:pathLst>
                <a:path w="1965" h="2137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6"/>
                    <a:pt x="1164" y="2136"/>
                  </a:cubicBezTo>
                  <a:cubicBezTo>
                    <a:pt x="1965" y="2136"/>
                    <a:pt x="1204" y="1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1"/>
            <p:cNvSpPr/>
            <p:nvPr/>
          </p:nvSpPr>
          <p:spPr>
            <a:xfrm>
              <a:off x="5570475" y="2476750"/>
              <a:ext cx="121650" cy="92250"/>
            </a:xfrm>
            <a:custGeom>
              <a:avLst/>
              <a:gdLst/>
              <a:ahLst/>
              <a:cxnLst/>
              <a:rect l="l" t="t" r="r" b="b"/>
              <a:pathLst>
                <a:path w="4866" h="3690" extrusionOk="0">
                  <a:moveTo>
                    <a:pt x="1307" y="0"/>
                  </a:moveTo>
                  <a:cubicBezTo>
                    <a:pt x="0" y="2337"/>
                    <a:pt x="727" y="3690"/>
                    <a:pt x="2331" y="3690"/>
                  </a:cubicBezTo>
                  <a:cubicBezTo>
                    <a:pt x="2507" y="3690"/>
                    <a:pt x="2693" y="3674"/>
                    <a:pt x="2889" y="3641"/>
                  </a:cubicBezTo>
                  <a:cubicBezTo>
                    <a:pt x="4865" y="3305"/>
                    <a:pt x="3283" y="42"/>
                    <a:pt x="3283" y="42"/>
                  </a:cubicBezTo>
                  <a:lnTo>
                    <a:pt x="3283" y="42"/>
                  </a:lnTo>
                  <a:cubicBezTo>
                    <a:pt x="3283" y="42"/>
                    <a:pt x="3581" y="2470"/>
                    <a:pt x="2295" y="2470"/>
                  </a:cubicBezTo>
                  <a:cubicBezTo>
                    <a:pt x="2273" y="2470"/>
                    <a:pt x="2252" y="2470"/>
                    <a:pt x="2229" y="2468"/>
                  </a:cubicBezTo>
                  <a:cubicBezTo>
                    <a:pt x="868" y="2385"/>
                    <a:pt x="1307" y="1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1"/>
            <p:cNvSpPr/>
            <p:nvPr/>
          </p:nvSpPr>
          <p:spPr>
            <a:xfrm>
              <a:off x="5600500" y="2495575"/>
              <a:ext cx="49150" cy="53425"/>
            </a:xfrm>
            <a:custGeom>
              <a:avLst/>
              <a:gdLst/>
              <a:ahLst/>
              <a:cxnLst/>
              <a:rect l="l" t="t" r="r" b="b"/>
              <a:pathLst>
                <a:path w="1966" h="2137" extrusionOk="0">
                  <a:moveTo>
                    <a:pt x="1204" y="1"/>
                  </a:move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7"/>
                    <a:pt x="1163" y="2137"/>
                  </a:cubicBezTo>
                  <a:cubicBezTo>
                    <a:pt x="1965" y="2137"/>
                    <a:pt x="1204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1"/>
            <p:cNvSpPr/>
            <p:nvPr/>
          </p:nvSpPr>
          <p:spPr>
            <a:xfrm>
              <a:off x="5845450" y="2486650"/>
              <a:ext cx="90725" cy="225050"/>
            </a:xfrm>
            <a:custGeom>
              <a:avLst/>
              <a:gdLst/>
              <a:ahLst/>
              <a:cxnLst/>
              <a:rect l="l" t="t" r="r" b="b"/>
              <a:pathLst>
                <a:path w="3629" h="9002" extrusionOk="0">
                  <a:moveTo>
                    <a:pt x="1" y="0"/>
                  </a:moveTo>
                  <a:lnTo>
                    <a:pt x="1597" y="4416"/>
                  </a:lnTo>
                  <a:lnTo>
                    <a:pt x="1" y="9002"/>
                  </a:lnTo>
                  <a:lnTo>
                    <a:pt x="3629" y="9002"/>
                  </a:lnTo>
                  <a:lnTo>
                    <a:pt x="1814" y="4416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1"/>
            <p:cNvSpPr/>
            <p:nvPr/>
          </p:nvSpPr>
          <p:spPr>
            <a:xfrm>
              <a:off x="5777050" y="2551775"/>
              <a:ext cx="214125" cy="86325"/>
            </a:xfrm>
            <a:custGeom>
              <a:avLst/>
              <a:gdLst/>
              <a:ahLst/>
              <a:cxnLst/>
              <a:rect l="l" t="t" r="r" b="b"/>
              <a:pathLst>
                <a:path w="8565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4451" y="1965"/>
                  </a:lnTo>
                  <a:lnTo>
                    <a:pt x="8565" y="3453"/>
                  </a:lnTo>
                  <a:lnTo>
                    <a:pt x="8565" y="0"/>
                  </a:lnTo>
                  <a:lnTo>
                    <a:pt x="4451" y="17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7" name="Google Shape;3697;p31"/>
          <p:cNvGrpSpPr/>
          <p:nvPr/>
        </p:nvGrpSpPr>
        <p:grpSpPr>
          <a:xfrm>
            <a:off x="7994750" y="264700"/>
            <a:ext cx="867200" cy="1015825"/>
            <a:chOff x="5279075" y="2282100"/>
            <a:chExt cx="867200" cy="1015825"/>
          </a:xfrm>
        </p:grpSpPr>
        <p:sp>
          <p:nvSpPr>
            <p:cNvPr id="3698" name="Google Shape;3698;p31"/>
            <p:cNvSpPr/>
            <p:nvPr/>
          </p:nvSpPr>
          <p:spPr>
            <a:xfrm>
              <a:off x="5279075" y="2344375"/>
              <a:ext cx="867200" cy="953550"/>
            </a:xfrm>
            <a:custGeom>
              <a:avLst/>
              <a:gdLst/>
              <a:ahLst/>
              <a:cxnLst/>
              <a:rect l="l" t="t" r="r" b="b"/>
              <a:pathLst>
                <a:path w="34688" h="38142" extrusionOk="0">
                  <a:moveTo>
                    <a:pt x="0" y="0"/>
                  </a:moveTo>
                  <a:cubicBezTo>
                    <a:pt x="0" y="6044"/>
                    <a:pt x="544" y="11083"/>
                    <a:pt x="1599" y="15420"/>
                  </a:cubicBezTo>
                  <a:lnTo>
                    <a:pt x="1599" y="15421"/>
                  </a:lnTo>
                  <a:cubicBezTo>
                    <a:pt x="1763" y="16092"/>
                    <a:pt x="1935" y="16751"/>
                    <a:pt x="2122" y="17389"/>
                  </a:cubicBezTo>
                  <a:cubicBezTo>
                    <a:pt x="2250" y="17822"/>
                    <a:pt x="2384" y="18247"/>
                    <a:pt x="2522" y="18666"/>
                  </a:cubicBezTo>
                  <a:cubicBezTo>
                    <a:pt x="3151" y="20564"/>
                    <a:pt x="3898" y="22314"/>
                    <a:pt x="4754" y="23958"/>
                  </a:cubicBezTo>
                  <a:cubicBezTo>
                    <a:pt x="4761" y="23968"/>
                    <a:pt x="4767" y="23981"/>
                    <a:pt x="4773" y="23993"/>
                  </a:cubicBezTo>
                  <a:cubicBezTo>
                    <a:pt x="5298" y="24998"/>
                    <a:pt x="5864" y="25960"/>
                    <a:pt x="6472" y="26888"/>
                  </a:cubicBezTo>
                  <a:cubicBezTo>
                    <a:pt x="6485" y="26908"/>
                    <a:pt x="6498" y="26926"/>
                    <a:pt x="6511" y="26946"/>
                  </a:cubicBezTo>
                  <a:cubicBezTo>
                    <a:pt x="6810" y="27399"/>
                    <a:pt x="7118" y="27846"/>
                    <a:pt x="7437" y="28285"/>
                  </a:cubicBezTo>
                  <a:cubicBezTo>
                    <a:pt x="7440" y="28290"/>
                    <a:pt x="7444" y="28296"/>
                    <a:pt x="7447" y="28302"/>
                  </a:cubicBezTo>
                  <a:cubicBezTo>
                    <a:pt x="8085" y="29175"/>
                    <a:pt x="8761" y="30021"/>
                    <a:pt x="9476" y="30844"/>
                  </a:cubicBezTo>
                  <a:cubicBezTo>
                    <a:pt x="9523" y="30896"/>
                    <a:pt x="9567" y="30949"/>
                    <a:pt x="9613" y="31001"/>
                  </a:cubicBezTo>
                  <a:cubicBezTo>
                    <a:pt x="10313" y="31798"/>
                    <a:pt x="11048" y="32574"/>
                    <a:pt x="11819" y="33335"/>
                  </a:cubicBezTo>
                  <a:cubicBezTo>
                    <a:pt x="11890" y="33404"/>
                    <a:pt x="11961" y="33474"/>
                    <a:pt x="12032" y="33541"/>
                  </a:cubicBezTo>
                  <a:cubicBezTo>
                    <a:pt x="12363" y="33865"/>
                    <a:pt x="12702" y="34187"/>
                    <a:pt x="13047" y="34504"/>
                  </a:cubicBezTo>
                  <a:cubicBezTo>
                    <a:pt x="13109" y="34561"/>
                    <a:pt x="13169" y="34618"/>
                    <a:pt x="13231" y="34675"/>
                  </a:cubicBezTo>
                  <a:cubicBezTo>
                    <a:pt x="13627" y="35039"/>
                    <a:pt x="14032" y="35398"/>
                    <a:pt x="14445" y="35757"/>
                  </a:cubicBezTo>
                  <a:cubicBezTo>
                    <a:pt x="14519" y="35821"/>
                    <a:pt x="14596" y="35885"/>
                    <a:pt x="14670" y="35949"/>
                  </a:cubicBezTo>
                  <a:cubicBezTo>
                    <a:pt x="15012" y="36242"/>
                    <a:pt x="15358" y="36535"/>
                    <a:pt x="15711" y="36826"/>
                  </a:cubicBezTo>
                  <a:cubicBezTo>
                    <a:pt x="15823" y="36918"/>
                    <a:pt x="15934" y="37011"/>
                    <a:pt x="16047" y="37103"/>
                  </a:cubicBezTo>
                  <a:cubicBezTo>
                    <a:pt x="16472" y="37450"/>
                    <a:pt x="16903" y="37796"/>
                    <a:pt x="17344" y="38142"/>
                  </a:cubicBezTo>
                  <a:cubicBezTo>
                    <a:pt x="17373" y="38120"/>
                    <a:pt x="17401" y="38097"/>
                    <a:pt x="17430" y="38074"/>
                  </a:cubicBezTo>
                  <a:lnTo>
                    <a:pt x="17449" y="38061"/>
                  </a:lnTo>
                  <a:cubicBezTo>
                    <a:pt x="22463" y="34262"/>
                    <a:pt x="26382" y="30089"/>
                    <a:pt x="29206" y="25044"/>
                  </a:cubicBezTo>
                  <a:cubicBezTo>
                    <a:pt x="29613" y="24318"/>
                    <a:pt x="29997" y="23574"/>
                    <a:pt x="30357" y="22810"/>
                  </a:cubicBezTo>
                  <a:cubicBezTo>
                    <a:pt x="30719" y="22047"/>
                    <a:pt x="31057" y="21265"/>
                    <a:pt x="31372" y="20461"/>
                  </a:cubicBezTo>
                  <a:cubicBezTo>
                    <a:pt x="33585" y="14834"/>
                    <a:pt x="34688" y="8182"/>
                    <a:pt x="34688" y="0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1"/>
            <p:cNvSpPr/>
            <p:nvPr/>
          </p:nvSpPr>
          <p:spPr>
            <a:xfrm>
              <a:off x="5299875" y="2282100"/>
              <a:ext cx="825600" cy="910000"/>
            </a:xfrm>
            <a:custGeom>
              <a:avLst/>
              <a:gdLst/>
              <a:ahLst/>
              <a:cxnLst/>
              <a:rect l="l" t="t" r="r" b="b"/>
              <a:pathLst>
                <a:path w="33024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27535" y="28068"/>
                    <a:pt x="33024" y="17848"/>
                    <a:pt x="33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1"/>
            <p:cNvSpPr/>
            <p:nvPr/>
          </p:nvSpPr>
          <p:spPr>
            <a:xfrm>
              <a:off x="5337950" y="2282100"/>
              <a:ext cx="787500" cy="910025"/>
            </a:xfrm>
            <a:custGeom>
              <a:avLst/>
              <a:gdLst/>
              <a:ahLst/>
              <a:cxnLst/>
              <a:rect l="l" t="t" r="r" b="b"/>
              <a:pathLst>
                <a:path w="31500" h="36401" extrusionOk="0">
                  <a:moveTo>
                    <a:pt x="30404" y="0"/>
                  </a:moveTo>
                  <a:cubicBezTo>
                    <a:pt x="30419" y="1187"/>
                    <a:pt x="30362" y="2397"/>
                    <a:pt x="30219" y="3625"/>
                  </a:cubicBezTo>
                  <a:cubicBezTo>
                    <a:pt x="28906" y="14841"/>
                    <a:pt x="21199" y="23390"/>
                    <a:pt x="12690" y="23390"/>
                  </a:cubicBezTo>
                  <a:cubicBezTo>
                    <a:pt x="12284" y="23390"/>
                    <a:pt x="11876" y="23370"/>
                    <a:pt x="11467" y="23331"/>
                  </a:cubicBezTo>
                  <a:cubicBezTo>
                    <a:pt x="6533" y="22855"/>
                    <a:pt x="2452" y="19547"/>
                    <a:pt x="1" y="14716"/>
                  </a:cubicBezTo>
                  <a:lnTo>
                    <a:pt x="1" y="14716"/>
                  </a:lnTo>
                  <a:cubicBezTo>
                    <a:pt x="2372" y="24480"/>
                    <a:pt x="7469" y="30493"/>
                    <a:pt x="14989" y="36401"/>
                  </a:cubicBezTo>
                  <a:cubicBezTo>
                    <a:pt x="26012" y="28068"/>
                    <a:pt x="31499" y="17848"/>
                    <a:pt x="3149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1"/>
            <p:cNvSpPr/>
            <p:nvPr/>
          </p:nvSpPr>
          <p:spPr>
            <a:xfrm>
              <a:off x="5299875" y="2282100"/>
              <a:ext cx="415275" cy="910000"/>
            </a:xfrm>
            <a:custGeom>
              <a:avLst/>
              <a:gdLst/>
              <a:ahLst/>
              <a:cxnLst/>
              <a:rect l="l" t="t" r="r" b="b"/>
              <a:pathLst>
                <a:path w="16611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16546" y="36374"/>
                    <a:pt x="16577" y="36348"/>
                    <a:pt x="16611" y="36324"/>
                  </a:cubicBezTo>
                  <a:lnTo>
                    <a:pt x="16611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1"/>
            <p:cNvSpPr/>
            <p:nvPr/>
          </p:nvSpPr>
          <p:spPr>
            <a:xfrm>
              <a:off x="5325875" y="2311875"/>
              <a:ext cx="773575" cy="852100"/>
            </a:xfrm>
            <a:custGeom>
              <a:avLst/>
              <a:gdLst/>
              <a:ahLst/>
              <a:cxnLst/>
              <a:rect l="l" t="t" r="r" b="b"/>
              <a:pathLst>
                <a:path w="30943" h="34084" extrusionOk="0">
                  <a:moveTo>
                    <a:pt x="30492" y="410"/>
                  </a:moveTo>
                  <a:cubicBezTo>
                    <a:pt x="30454" y="15837"/>
                    <a:pt x="26091" y="25464"/>
                    <a:pt x="15473" y="33547"/>
                  </a:cubicBezTo>
                  <a:cubicBezTo>
                    <a:pt x="5993" y="26062"/>
                    <a:pt x="493" y="18190"/>
                    <a:pt x="450" y="410"/>
                  </a:cubicBezTo>
                  <a:close/>
                  <a:moveTo>
                    <a:pt x="0" y="0"/>
                  </a:moveTo>
                  <a:lnTo>
                    <a:pt x="0" y="205"/>
                  </a:lnTo>
                  <a:cubicBezTo>
                    <a:pt x="0" y="18376"/>
                    <a:pt x="5619" y="26345"/>
                    <a:pt x="15324" y="33969"/>
                  </a:cubicBezTo>
                  <a:lnTo>
                    <a:pt x="15469" y="34083"/>
                  </a:lnTo>
                  <a:lnTo>
                    <a:pt x="15615" y="33973"/>
                  </a:lnTo>
                  <a:cubicBezTo>
                    <a:pt x="26502" y="25743"/>
                    <a:pt x="30942" y="15960"/>
                    <a:pt x="30942" y="205"/>
                  </a:cubicBezTo>
                  <a:lnTo>
                    <a:pt x="30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1"/>
            <p:cNvSpPr/>
            <p:nvPr/>
          </p:nvSpPr>
          <p:spPr>
            <a:xfrm>
              <a:off x="5706225" y="2316075"/>
              <a:ext cx="13400" cy="837950"/>
            </a:xfrm>
            <a:custGeom>
              <a:avLst/>
              <a:gdLst/>
              <a:ahLst/>
              <a:cxnLst/>
              <a:rect l="l" t="t" r="r" b="b"/>
              <a:pathLst>
                <a:path w="536" h="33518" extrusionOk="0">
                  <a:moveTo>
                    <a:pt x="1" y="0"/>
                  </a:moveTo>
                  <a:lnTo>
                    <a:pt x="1" y="33518"/>
                  </a:lnTo>
                  <a:lnTo>
                    <a:pt x="535" y="33518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1"/>
            <p:cNvSpPr/>
            <p:nvPr/>
          </p:nvSpPr>
          <p:spPr>
            <a:xfrm>
              <a:off x="5390275" y="2441500"/>
              <a:ext cx="128725" cy="97625"/>
            </a:xfrm>
            <a:custGeom>
              <a:avLst/>
              <a:gdLst/>
              <a:ahLst/>
              <a:cxnLst/>
              <a:rect l="l" t="t" r="r" b="b"/>
              <a:pathLst>
                <a:path w="5149" h="3905" extrusionOk="0">
                  <a:moveTo>
                    <a:pt x="1383" y="1"/>
                  </a:moveTo>
                  <a:cubicBezTo>
                    <a:pt x="0" y="2474"/>
                    <a:pt x="770" y="3904"/>
                    <a:pt x="2467" y="3904"/>
                  </a:cubicBezTo>
                  <a:cubicBezTo>
                    <a:pt x="2653" y="3904"/>
                    <a:pt x="2850" y="3887"/>
                    <a:pt x="3056" y="3852"/>
                  </a:cubicBezTo>
                  <a:cubicBezTo>
                    <a:pt x="5148" y="3498"/>
                    <a:pt x="3476" y="46"/>
                    <a:pt x="3475" y="45"/>
                  </a:cubicBezTo>
                  <a:lnTo>
                    <a:pt x="3475" y="45"/>
                  </a:lnTo>
                  <a:cubicBezTo>
                    <a:pt x="3475" y="46"/>
                    <a:pt x="3790" y="2614"/>
                    <a:pt x="2429" y="2614"/>
                  </a:cubicBezTo>
                  <a:cubicBezTo>
                    <a:pt x="2406" y="2614"/>
                    <a:pt x="2382" y="2613"/>
                    <a:pt x="2358" y="2612"/>
                  </a:cubicBezTo>
                  <a:cubicBezTo>
                    <a:pt x="918" y="2524"/>
                    <a:pt x="1383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1"/>
            <p:cNvSpPr/>
            <p:nvPr/>
          </p:nvSpPr>
          <p:spPr>
            <a:xfrm>
              <a:off x="5422075" y="2461425"/>
              <a:ext cx="51975" cy="56550"/>
            </a:xfrm>
            <a:custGeom>
              <a:avLst/>
              <a:gdLst/>
              <a:ahLst/>
              <a:cxnLst/>
              <a:rect l="l" t="t" r="r" b="b"/>
              <a:pathLst>
                <a:path w="2079" h="2262" extrusionOk="0">
                  <a:moveTo>
                    <a:pt x="1273" y="0"/>
                  </a:moveTo>
                  <a:cubicBezTo>
                    <a:pt x="1273" y="0"/>
                    <a:pt x="0" y="2146"/>
                    <a:pt x="1180" y="2259"/>
                  </a:cubicBezTo>
                  <a:cubicBezTo>
                    <a:pt x="1198" y="2260"/>
                    <a:pt x="1214" y="2261"/>
                    <a:pt x="1230" y="2261"/>
                  </a:cubicBezTo>
                  <a:cubicBezTo>
                    <a:pt x="2079" y="2261"/>
                    <a:pt x="1273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1"/>
            <p:cNvSpPr/>
            <p:nvPr/>
          </p:nvSpPr>
          <p:spPr>
            <a:xfrm>
              <a:off x="5473850" y="2605525"/>
              <a:ext cx="121625" cy="92275"/>
            </a:xfrm>
            <a:custGeom>
              <a:avLst/>
              <a:gdLst/>
              <a:ahLst/>
              <a:cxnLst/>
              <a:rect l="l" t="t" r="r" b="b"/>
              <a:pathLst>
                <a:path w="4865" h="3691" extrusionOk="0">
                  <a:moveTo>
                    <a:pt x="1306" y="1"/>
                  </a:moveTo>
                  <a:lnTo>
                    <a:pt x="1306" y="1"/>
                  </a:lnTo>
                  <a:cubicBezTo>
                    <a:pt x="0" y="2339"/>
                    <a:pt x="726" y="3691"/>
                    <a:pt x="2330" y="3691"/>
                  </a:cubicBezTo>
                  <a:cubicBezTo>
                    <a:pt x="2506" y="3691"/>
                    <a:pt x="2693" y="3674"/>
                    <a:pt x="2888" y="3641"/>
                  </a:cubicBezTo>
                  <a:cubicBezTo>
                    <a:pt x="4865" y="3307"/>
                    <a:pt x="3283" y="45"/>
                    <a:pt x="3283" y="44"/>
                  </a:cubicBezTo>
                  <a:lnTo>
                    <a:pt x="3283" y="44"/>
                  </a:lnTo>
                  <a:cubicBezTo>
                    <a:pt x="3283" y="45"/>
                    <a:pt x="3581" y="2472"/>
                    <a:pt x="2294" y="2472"/>
                  </a:cubicBezTo>
                  <a:cubicBezTo>
                    <a:pt x="2273" y="2472"/>
                    <a:pt x="2251" y="2472"/>
                    <a:pt x="2229" y="2470"/>
                  </a:cubicBezTo>
                  <a:cubicBezTo>
                    <a:pt x="867" y="2386"/>
                    <a:pt x="130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1"/>
            <p:cNvSpPr/>
            <p:nvPr/>
          </p:nvSpPr>
          <p:spPr>
            <a:xfrm>
              <a:off x="5503875" y="2624375"/>
              <a:ext cx="49125" cy="53425"/>
            </a:xfrm>
            <a:custGeom>
              <a:avLst/>
              <a:gdLst/>
              <a:ahLst/>
              <a:cxnLst/>
              <a:rect l="l" t="t" r="r" b="b"/>
              <a:pathLst>
                <a:path w="1965" h="2137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6"/>
                    <a:pt x="1164" y="2136"/>
                  </a:cubicBezTo>
                  <a:cubicBezTo>
                    <a:pt x="1965" y="2136"/>
                    <a:pt x="1204" y="1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1"/>
            <p:cNvSpPr/>
            <p:nvPr/>
          </p:nvSpPr>
          <p:spPr>
            <a:xfrm>
              <a:off x="5570475" y="2476750"/>
              <a:ext cx="121650" cy="92250"/>
            </a:xfrm>
            <a:custGeom>
              <a:avLst/>
              <a:gdLst/>
              <a:ahLst/>
              <a:cxnLst/>
              <a:rect l="l" t="t" r="r" b="b"/>
              <a:pathLst>
                <a:path w="4866" h="3690" extrusionOk="0">
                  <a:moveTo>
                    <a:pt x="1307" y="0"/>
                  </a:moveTo>
                  <a:cubicBezTo>
                    <a:pt x="0" y="2337"/>
                    <a:pt x="727" y="3690"/>
                    <a:pt x="2331" y="3690"/>
                  </a:cubicBezTo>
                  <a:cubicBezTo>
                    <a:pt x="2507" y="3690"/>
                    <a:pt x="2693" y="3674"/>
                    <a:pt x="2889" y="3641"/>
                  </a:cubicBezTo>
                  <a:cubicBezTo>
                    <a:pt x="4865" y="3305"/>
                    <a:pt x="3283" y="42"/>
                    <a:pt x="3283" y="42"/>
                  </a:cubicBezTo>
                  <a:lnTo>
                    <a:pt x="3283" y="42"/>
                  </a:lnTo>
                  <a:cubicBezTo>
                    <a:pt x="3283" y="42"/>
                    <a:pt x="3581" y="2470"/>
                    <a:pt x="2295" y="2470"/>
                  </a:cubicBezTo>
                  <a:cubicBezTo>
                    <a:pt x="2273" y="2470"/>
                    <a:pt x="2252" y="2470"/>
                    <a:pt x="2229" y="2468"/>
                  </a:cubicBezTo>
                  <a:cubicBezTo>
                    <a:pt x="868" y="2385"/>
                    <a:pt x="1307" y="1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1"/>
            <p:cNvSpPr/>
            <p:nvPr/>
          </p:nvSpPr>
          <p:spPr>
            <a:xfrm>
              <a:off x="5600500" y="2495575"/>
              <a:ext cx="49150" cy="53425"/>
            </a:xfrm>
            <a:custGeom>
              <a:avLst/>
              <a:gdLst/>
              <a:ahLst/>
              <a:cxnLst/>
              <a:rect l="l" t="t" r="r" b="b"/>
              <a:pathLst>
                <a:path w="1966" h="2137" extrusionOk="0">
                  <a:moveTo>
                    <a:pt x="1204" y="1"/>
                  </a:move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7"/>
                    <a:pt x="1163" y="2137"/>
                  </a:cubicBezTo>
                  <a:cubicBezTo>
                    <a:pt x="1965" y="2137"/>
                    <a:pt x="1204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1"/>
            <p:cNvSpPr/>
            <p:nvPr/>
          </p:nvSpPr>
          <p:spPr>
            <a:xfrm>
              <a:off x="5845450" y="2486650"/>
              <a:ext cx="90725" cy="225050"/>
            </a:xfrm>
            <a:custGeom>
              <a:avLst/>
              <a:gdLst/>
              <a:ahLst/>
              <a:cxnLst/>
              <a:rect l="l" t="t" r="r" b="b"/>
              <a:pathLst>
                <a:path w="3629" h="9002" extrusionOk="0">
                  <a:moveTo>
                    <a:pt x="1" y="0"/>
                  </a:moveTo>
                  <a:lnTo>
                    <a:pt x="1597" y="4416"/>
                  </a:lnTo>
                  <a:lnTo>
                    <a:pt x="1" y="9002"/>
                  </a:lnTo>
                  <a:lnTo>
                    <a:pt x="3629" y="9002"/>
                  </a:lnTo>
                  <a:lnTo>
                    <a:pt x="1814" y="4416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1"/>
            <p:cNvSpPr/>
            <p:nvPr/>
          </p:nvSpPr>
          <p:spPr>
            <a:xfrm>
              <a:off x="5777050" y="2551775"/>
              <a:ext cx="214125" cy="86325"/>
            </a:xfrm>
            <a:custGeom>
              <a:avLst/>
              <a:gdLst/>
              <a:ahLst/>
              <a:cxnLst/>
              <a:rect l="l" t="t" r="r" b="b"/>
              <a:pathLst>
                <a:path w="8565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4451" y="1965"/>
                  </a:lnTo>
                  <a:lnTo>
                    <a:pt x="8565" y="3453"/>
                  </a:lnTo>
                  <a:lnTo>
                    <a:pt x="8565" y="0"/>
                  </a:lnTo>
                  <a:lnTo>
                    <a:pt x="4451" y="17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2" name="Google Shape;3712;p31"/>
          <p:cNvGrpSpPr/>
          <p:nvPr/>
        </p:nvGrpSpPr>
        <p:grpSpPr>
          <a:xfrm>
            <a:off x="7994750" y="4100588"/>
            <a:ext cx="867200" cy="1015825"/>
            <a:chOff x="5279075" y="2282100"/>
            <a:chExt cx="867200" cy="1015825"/>
          </a:xfrm>
        </p:grpSpPr>
        <p:sp>
          <p:nvSpPr>
            <p:cNvPr id="3713" name="Google Shape;3713;p31"/>
            <p:cNvSpPr/>
            <p:nvPr/>
          </p:nvSpPr>
          <p:spPr>
            <a:xfrm>
              <a:off x="5279075" y="2344375"/>
              <a:ext cx="867200" cy="953550"/>
            </a:xfrm>
            <a:custGeom>
              <a:avLst/>
              <a:gdLst/>
              <a:ahLst/>
              <a:cxnLst/>
              <a:rect l="l" t="t" r="r" b="b"/>
              <a:pathLst>
                <a:path w="34688" h="38142" extrusionOk="0">
                  <a:moveTo>
                    <a:pt x="0" y="0"/>
                  </a:moveTo>
                  <a:cubicBezTo>
                    <a:pt x="0" y="6044"/>
                    <a:pt x="544" y="11083"/>
                    <a:pt x="1599" y="15420"/>
                  </a:cubicBezTo>
                  <a:lnTo>
                    <a:pt x="1599" y="15421"/>
                  </a:lnTo>
                  <a:cubicBezTo>
                    <a:pt x="1763" y="16092"/>
                    <a:pt x="1935" y="16751"/>
                    <a:pt x="2122" y="17389"/>
                  </a:cubicBezTo>
                  <a:cubicBezTo>
                    <a:pt x="2250" y="17822"/>
                    <a:pt x="2384" y="18247"/>
                    <a:pt x="2522" y="18666"/>
                  </a:cubicBezTo>
                  <a:cubicBezTo>
                    <a:pt x="3151" y="20564"/>
                    <a:pt x="3898" y="22314"/>
                    <a:pt x="4754" y="23958"/>
                  </a:cubicBezTo>
                  <a:cubicBezTo>
                    <a:pt x="4761" y="23968"/>
                    <a:pt x="4767" y="23981"/>
                    <a:pt x="4773" y="23993"/>
                  </a:cubicBezTo>
                  <a:cubicBezTo>
                    <a:pt x="5298" y="24998"/>
                    <a:pt x="5864" y="25960"/>
                    <a:pt x="6472" y="26888"/>
                  </a:cubicBezTo>
                  <a:cubicBezTo>
                    <a:pt x="6485" y="26908"/>
                    <a:pt x="6498" y="26926"/>
                    <a:pt x="6511" y="26946"/>
                  </a:cubicBezTo>
                  <a:cubicBezTo>
                    <a:pt x="6810" y="27399"/>
                    <a:pt x="7118" y="27846"/>
                    <a:pt x="7437" y="28285"/>
                  </a:cubicBezTo>
                  <a:cubicBezTo>
                    <a:pt x="7440" y="28290"/>
                    <a:pt x="7444" y="28296"/>
                    <a:pt x="7447" y="28302"/>
                  </a:cubicBezTo>
                  <a:cubicBezTo>
                    <a:pt x="8085" y="29175"/>
                    <a:pt x="8761" y="30021"/>
                    <a:pt x="9476" y="30844"/>
                  </a:cubicBezTo>
                  <a:cubicBezTo>
                    <a:pt x="9523" y="30896"/>
                    <a:pt x="9567" y="30949"/>
                    <a:pt x="9613" y="31001"/>
                  </a:cubicBezTo>
                  <a:cubicBezTo>
                    <a:pt x="10313" y="31798"/>
                    <a:pt x="11048" y="32574"/>
                    <a:pt x="11819" y="33335"/>
                  </a:cubicBezTo>
                  <a:cubicBezTo>
                    <a:pt x="11890" y="33404"/>
                    <a:pt x="11961" y="33474"/>
                    <a:pt x="12032" y="33541"/>
                  </a:cubicBezTo>
                  <a:cubicBezTo>
                    <a:pt x="12363" y="33865"/>
                    <a:pt x="12702" y="34187"/>
                    <a:pt x="13047" y="34504"/>
                  </a:cubicBezTo>
                  <a:cubicBezTo>
                    <a:pt x="13109" y="34561"/>
                    <a:pt x="13169" y="34618"/>
                    <a:pt x="13231" y="34675"/>
                  </a:cubicBezTo>
                  <a:cubicBezTo>
                    <a:pt x="13627" y="35039"/>
                    <a:pt x="14032" y="35398"/>
                    <a:pt x="14445" y="35757"/>
                  </a:cubicBezTo>
                  <a:cubicBezTo>
                    <a:pt x="14519" y="35821"/>
                    <a:pt x="14596" y="35885"/>
                    <a:pt x="14670" y="35949"/>
                  </a:cubicBezTo>
                  <a:cubicBezTo>
                    <a:pt x="15012" y="36242"/>
                    <a:pt x="15358" y="36535"/>
                    <a:pt x="15711" y="36826"/>
                  </a:cubicBezTo>
                  <a:cubicBezTo>
                    <a:pt x="15823" y="36918"/>
                    <a:pt x="15934" y="37011"/>
                    <a:pt x="16047" y="37103"/>
                  </a:cubicBezTo>
                  <a:cubicBezTo>
                    <a:pt x="16472" y="37450"/>
                    <a:pt x="16903" y="37796"/>
                    <a:pt x="17344" y="38142"/>
                  </a:cubicBezTo>
                  <a:cubicBezTo>
                    <a:pt x="17373" y="38120"/>
                    <a:pt x="17401" y="38097"/>
                    <a:pt x="17430" y="38074"/>
                  </a:cubicBezTo>
                  <a:lnTo>
                    <a:pt x="17449" y="38061"/>
                  </a:lnTo>
                  <a:cubicBezTo>
                    <a:pt x="22463" y="34262"/>
                    <a:pt x="26382" y="30089"/>
                    <a:pt x="29206" y="25044"/>
                  </a:cubicBezTo>
                  <a:cubicBezTo>
                    <a:pt x="29613" y="24318"/>
                    <a:pt x="29997" y="23574"/>
                    <a:pt x="30357" y="22810"/>
                  </a:cubicBezTo>
                  <a:cubicBezTo>
                    <a:pt x="30719" y="22047"/>
                    <a:pt x="31057" y="21265"/>
                    <a:pt x="31372" y="20461"/>
                  </a:cubicBezTo>
                  <a:cubicBezTo>
                    <a:pt x="33585" y="14834"/>
                    <a:pt x="34688" y="8182"/>
                    <a:pt x="34688" y="0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1"/>
            <p:cNvSpPr/>
            <p:nvPr/>
          </p:nvSpPr>
          <p:spPr>
            <a:xfrm>
              <a:off x="5299875" y="2282100"/>
              <a:ext cx="825600" cy="910000"/>
            </a:xfrm>
            <a:custGeom>
              <a:avLst/>
              <a:gdLst/>
              <a:ahLst/>
              <a:cxnLst/>
              <a:rect l="l" t="t" r="r" b="b"/>
              <a:pathLst>
                <a:path w="33024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27535" y="28068"/>
                    <a:pt x="33024" y="17848"/>
                    <a:pt x="33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1"/>
            <p:cNvSpPr/>
            <p:nvPr/>
          </p:nvSpPr>
          <p:spPr>
            <a:xfrm>
              <a:off x="5337950" y="2282100"/>
              <a:ext cx="787500" cy="910025"/>
            </a:xfrm>
            <a:custGeom>
              <a:avLst/>
              <a:gdLst/>
              <a:ahLst/>
              <a:cxnLst/>
              <a:rect l="l" t="t" r="r" b="b"/>
              <a:pathLst>
                <a:path w="31500" h="36401" extrusionOk="0">
                  <a:moveTo>
                    <a:pt x="30404" y="0"/>
                  </a:moveTo>
                  <a:cubicBezTo>
                    <a:pt x="30419" y="1187"/>
                    <a:pt x="30362" y="2397"/>
                    <a:pt x="30219" y="3625"/>
                  </a:cubicBezTo>
                  <a:cubicBezTo>
                    <a:pt x="28906" y="14841"/>
                    <a:pt x="21199" y="23390"/>
                    <a:pt x="12690" y="23390"/>
                  </a:cubicBezTo>
                  <a:cubicBezTo>
                    <a:pt x="12284" y="23390"/>
                    <a:pt x="11876" y="23370"/>
                    <a:pt x="11467" y="23331"/>
                  </a:cubicBezTo>
                  <a:cubicBezTo>
                    <a:pt x="6533" y="22855"/>
                    <a:pt x="2452" y="19547"/>
                    <a:pt x="1" y="14716"/>
                  </a:cubicBezTo>
                  <a:lnTo>
                    <a:pt x="1" y="14716"/>
                  </a:lnTo>
                  <a:cubicBezTo>
                    <a:pt x="2372" y="24480"/>
                    <a:pt x="7469" y="30493"/>
                    <a:pt x="14989" y="36401"/>
                  </a:cubicBezTo>
                  <a:cubicBezTo>
                    <a:pt x="26012" y="28068"/>
                    <a:pt x="31499" y="17848"/>
                    <a:pt x="3149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1"/>
            <p:cNvSpPr/>
            <p:nvPr/>
          </p:nvSpPr>
          <p:spPr>
            <a:xfrm>
              <a:off x="5299875" y="2282100"/>
              <a:ext cx="415275" cy="910000"/>
            </a:xfrm>
            <a:custGeom>
              <a:avLst/>
              <a:gdLst/>
              <a:ahLst/>
              <a:cxnLst/>
              <a:rect l="l" t="t" r="r" b="b"/>
              <a:pathLst>
                <a:path w="16611" h="36400" extrusionOk="0">
                  <a:moveTo>
                    <a:pt x="0" y="0"/>
                  </a:moveTo>
                  <a:cubicBezTo>
                    <a:pt x="0" y="19373"/>
                    <a:pt x="5805" y="27988"/>
                    <a:pt x="16512" y="36399"/>
                  </a:cubicBezTo>
                  <a:cubicBezTo>
                    <a:pt x="16546" y="36374"/>
                    <a:pt x="16577" y="36348"/>
                    <a:pt x="16611" y="36324"/>
                  </a:cubicBezTo>
                  <a:lnTo>
                    <a:pt x="16611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1"/>
            <p:cNvSpPr/>
            <p:nvPr/>
          </p:nvSpPr>
          <p:spPr>
            <a:xfrm>
              <a:off x="5325875" y="2311875"/>
              <a:ext cx="773575" cy="852100"/>
            </a:xfrm>
            <a:custGeom>
              <a:avLst/>
              <a:gdLst/>
              <a:ahLst/>
              <a:cxnLst/>
              <a:rect l="l" t="t" r="r" b="b"/>
              <a:pathLst>
                <a:path w="30943" h="34084" extrusionOk="0">
                  <a:moveTo>
                    <a:pt x="30492" y="410"/>
                  </a:moveTo>
                  <a:cubicBezTo>
                    <a:pt x="30454" y="15837"/>
                    <a:pt x="26091" y="25464"/>
                    <a:pt x="15473" y="33547"/>
                  </a:cubicBezTo>
                  <a:cubicBezTo>
                    <a:pt x="5993" y="26062"/>
                    <a:pt x="493" y="18190"/>
                    <a:pt x="450" y="410"/>
                  </a:cubicBezTo>
                  <a:close/>
                  <a:moveTo>
                    <a:pt x="0" y="0"/>
                  </a:moveTo>
                  <a:lnTo>
                    <a:pt x="0" y="205"/>
                  </a:lnTo>
                  <a:cubicBezTo>
                    <a:pt x="0" y="18376"/>
                    <a:pt x="5619" y="26345"/>
                    <a:pt x="15324" y="33969"/>
                  </a:cubicBezTo>
                  <a:lnTo>
                    <a:pt x="15469" y="34083"/>
                  </a:lnTo>
                  <a:lnTo>
                    <a:pt x="15615" y="33973"/>
                  </a:lnTo>
                  <a:cubicBezTo>
                    <a:pt x="26502" y="25743"/>
                    <a:pt x="30942" y="15960"/>
                    <a:pt x="30942" y="205"/>
                  </a:cubicBezTo>
                  <a:lnTo>
                    <a:pt x="30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1"/>
            <p:cNvSpPr/>
            <p:nvPr/>
          </p:nvSpPr>
          <p:spPr>
            <a:xfrm>
              <a:off x="5706225" y="2316075"/>
              <a:ext cx="13400" cy="837950"/>
            </a:xfrm>
            <a:custGeom>
              <a:avLst/>
              <a:gdLst/>
              <a:ahLst/>
              <a:cxnLst/>
              <a:rect l="l" t="t" r="r" b="b"/>
              <a:pathLst>
                <a:path w="536" h="33518" extrusionOk="0">
                  <a:moveTo>
                    <a:pt x="1" y="0"/>
                  </a:moveTo>
                  <a:lnTo>
                    <a:pt x="1" y="33518"/>
                  </a:lnTo>
                  <a:lnTo>
                    <a:pt x="535" y="33518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1"/>
            <p:cNvSpPr/>
            <p:nvPr/>
          </p:nvSpPr>
          <p:spPr>
            <a:xfrm>
              <a:off x="5390275" y="2441500"/>
              <a:ext cx="128725" cy="97625"/>
            </a:xfrm>
            <a:custGeom>
              <a:avLst/>
              <a:gdLst/>
              <a:ahLst/>
              <a:cxnLst/>
              <a:rect l="l" t="t" r="r" b="b"/>
              <a:pathLst>
                <a:path w="5149" h="3905" extrusionOk="0">
                  <a:moveTo>
                    <a:pt x="1383" y="1"/>
                  </a:moveTo>
                  <a:cubicBezTo>
                    <a:pt x="0" y="2474"/>
                    <a:pt x="770" y="3904"/>
                    <a:pt x="2467" y="3904"/>
                  </a:cubicBezTo>
                  <a:cubicBezTo>
                    <a:pt x="2653" y="3904"/>
                    <a:pt x="2850" y="3887"/>
                    <a:pt x="3056" y="3852"/>
                  </a:cubicBezTo>
                  <a:cubicBezTo>
                    <a:pt x="5148" y="3498"/>
                    <a:pt x="3476" y="46"/>
                    <a:pt x="3475" y="45"/>
                  </a:cubicBezTo>
                  <a:lnTo>
                    <a:pt x="3475" y="45"/>
                  </a:lnTo>
                  <a:cubicBezTo>
                    <a:pt x="3475" y="46"/>
                    <a:pt x="3790" y="2614"/>
                    <a:pt x="2429" y="2614"/>
                  </a:cubicBezTo>
                  <a:cubicBezTo>
                    <a:pt x="2406" y="2614"/>
                    <a:pt x="2382" y="2613"/>
                    <a:pt x="2358" y="2612"/>
                  </a:cubicBezTo>
                  <a:cubicBezTo>
                    <a:pt x="918" y="2524"/>
                    <a:pt x="1383" y="1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1"/>
            <p:cNvSpPr/>
            <p:nvPr/>
          </p:nvSpPr>
          <p:spPr>
            <a:xfrm>
              <a:off x="5422075" y="2461425"/>
              <a:ext cx="51975" cy="56550"/>
            </a:xfrm>
            <a:custGeom>
              <a:avLst/>
              <a:gdLst/>
              <a:ahLst/>
              <a:cxnLst/>
              <a:rect l="l" t="t" r="r" b="b"/>
              <a:pathLst>
                <a:path w="2079" h="2262" extrusionOk="0">
                  <a:moveTo>
                    <a:pt x="1273" y="0"/>
                  </a:moveTo>
                  <a:cubicBezTo>
                    <a:pt x="1273" y="0"/>
                    <a:pt x="0" y="2146"/>
                    <a:pt x="1180" y="2259"/>
                  </a:cubicBezTo>
                  <a:cubicBezTo>
                    <a:pt x="1198" y="2260"/>
                    <a:pt x="1214" y="2261"/>
                    <a:pt x="1230" y="2261"/>
                  </a:cubicBezTo>
                  <a:cubicBezTo>
                    <a:pt x="2079" y="2261"/>
                    <a:pt x="1273" y="0"/>
                    <a:pt x="12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1"/>
            <p:cNvSpPr/>
            <p:nvPr/>
          </p:nvSpPr>
          <p:spPr>
            <a:xfrm>
              <a:off x="5473850" y="2605525"/>
              <a:ext cx="121625" cy="92275"/>
            </a:xfrm>
            <a:custGeom>
              <a:avLst/>
              <a:gdLst/>
              <a:ahLst/>
              <a:cxnLst/>
              <a:rect l="l" t="t" r="r" b="b"/>
              <a:pathLst>
                <a:path w="4865" h="3691" extrusionOk="0">
                  <a:moveTo>
                    <a:pt x="1306" y="1"/>
                  </a:moveTo>
                  <a:lnTo>
                    <a:pt x="1306" y="1"/>
                  </a:lnTo>
                  <a:cubicBezTo>
                    <a:pt x="0" y="2339"/>
                    <a:pt x="726" y="3691"/>
                    <a:pt x="2330" y="3691"/>
                  </a:cubicBezTo>
                  <a:cubicBezTo>
                    <a:pt x="2506" y="3691"/>
                    <a:pt x="2693" y="3674"/>
                    <a:pt x="2888" y="3641"/>
                  </a:cubicBezTo>
                  <a:cubicBezTo>
                    <a:pt x="4865" y="3307"/>
                    <a:pt x="3283" y="45"/>
                    <a:pt x="3283" y="44"/>
                  </a:cubicBezTo>
                  <a:lnTo>
                    <a:pt x="3283" y="44"/>
                  </a:lnTo>
                  <a:cubicBezTo>
                    <a:pt x="3283" y="45"/>
                    <a:pt x="3581" y="2472"/>
                    <a:pt x="2294" y="2472"/>
                  </a:cubicBezTo>
                  <a:cubicBezTo>
                    <a:pt x="2273" y="2472"/>
                    <a:pt x="2251" y="2472"/>
                    <a:pt x="2229" y="2470"/>
                  </a:cubicBezTo>
                  <a:cubicBezTo>
                    <a:pt x="867" y="2386"/>
                    <a:pt x="130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1"/>
            <p:cNvSpPr/>
            <p:nvPr/>
          </p:nvSpPr>
          <p:spPr>
            <a:xfrm>
              <a:off x="5503875" y="2624375"/>
              <a:ext cx="49125" cy="53425"/>
            </a:xfrm>
            <a:custGeom>
              <a:avLst/>
              <a:gdLst/>
              <a:ahLst/>
              <a:cxnLst/>
              <a:rect l="l" t="t" r="r" b="b"/>
              <a:pathLst>
                <a:path w="1965" h="2137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6"/>
                    <a:pt x="1164" y="2136"/>
                  </a:cubicBezTo>
                  <a:cubicBezTo>
                    <a:pt x="1965" y="2136"/>
                    <a:pt x="1204" y="1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1"/>
            <p:cNvSpPr/>
            <p:nvPr/>
          </p:nvSpPr>
          <p:spPr>
            <a:xfrm>
              <a:off x="5570475" y="2476750"/>
              <a:ext cx="121650" cy="92250"/>
            </a:xfrm>
            <a:custGeom>
              <a:avLst/>
              <a:gdLst/>
              <a:ahLst/>
              <a:cxnLst/>
              <a:rect l="l" t="t" r="r" b="b"/>
              <a:pathLst>
                <a:path w="4866" h="3690" extrusionOk="0">
                  <a:moveTo>
                    <a:pt x="1307" y="0"/>
                  </a:moveTo>
                  <a:cubicBezTo>
                    <a:pt x="0" y="2337"/>
                    <a:pt x="727" y="3690"/>
                    <a:pt x="2331" y="3690"/>
                  </a:cubicBezTo>
                  <a:cubicBezTo>
                    <a:pt x="2507" y="3690"/>
                    <a:pt x="2693" y="3674"/>
                    <a:pt x="2889" y="3641"/>
                  </a:cubicBezTo>
                  <a:cubicBezTo>
                    <a:pt x="4865" y="3305"/>
                    <a:pt x="3283" y="42"/>
                    <a:pt x="3283" y="42"/>
                  </a:cubicBezTo>
                  <a:lnTo>
                    <a:pt x="3283" y="42"/>
                  </a:lnTo>
                  <a:cubicBezTo>
                    <a:pt x="3283" y="42"/>
                    <a:pt x="3581" y="2470"/>
                    <a:pt x="2295" y="2470"/>
                  </a:cubicBezTo>
                  <a:cubicBezTo>
                    <a:pt x="2273" y="2470"/>
                    <a:pt x="2252" y="2470"/>
                    <a:pt x="2229" y="2468"/>
                  </a:cubicBezTo>
                  <a:cubicBezTo>
                    <a:pt x="868" y="2385"/>
                    <a:pt x="1307" y="1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1"/>
            <p:cNvSpPr/>
            <p:nvPr/>
          </p:nvSpPr>
          <p:spPr>
            <a:xfrm>
              <a:off x="5600500" y="2495575"/>
              <a:ext cx="49150" cy="53425"/>
            </a:xfrm>
            <a:custGeom>
              <a:avLst/>
              <a:gdLst/>
              <a:ahLst/>
              <a:cxnLst/>
              <a:rect l="l" t="t" r="r" b="b"/>
              <a:pathLst>
                <a:path w="1966" h="2137" extrusionOk="0">
                  <a:moveTo>
                    <a:pt x="1204" y="1"/>
                  </a:moveTo>
                  <a:cubicBezTo>
                    <a:pt x="1204" y="1"/>
                    <a:pt x="1" y="2028"/>
                    <a:pt x="1116" y="2134"/>
                  </a:cubicBezTo>
                  <a:cubicBezTo>
                    <a:pt x="1132" y="2136"/>
                    <a:pt x="1148" y="2137"/>
                    <a:pt x="1163" y="2137"/>
                  </a:cubicBezTo>
                  <a:cubicBezTo>
                    <a:pt x="1965" y="2137"/>
                    <a:pt x="1204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1"/>
            <p:cNvSpPr/>
            <p:nvPr/>
          </p:nvSpPr>
          <p:spPr>
            <a:xfrm>
              <a:off x="5845450" y="2486650"/>
              <a:ext cx="90725" cy="225050"/>
            </a:xfrm>
            <a:custGeom>
              <a:avLst/>
              <a:gdLst/>
              <a:ahLst/>
              <a:cxnLst/>
              <a:rect l="l" t="t" r="r" b="b"/>
              <a:pathLst>
                <a:path w="3629" h="9002" extrusionOk="0">
                  <a:moveTo>
                    <a:pt x="1" y="0"/>
                  </a:moveTo>
                  <a:lnTo>
                    <a:pt x="1597" y="4416"/>
                  </a:lnTo>
                  <a:lnTo>
                    <a:pt x="1" y="9002"/>
                  </a:lnTo>
                  <a:lnTo>
                    <a:pt x="3629" y="9002"/>
                  </a:lnTo>
                  <a:lnTo>
                    <a:pt x="1814" y="4416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1"/>
            <p:cNvSpPr/>
            <p:nvPr/>
          </p:nvSpPr>
          <p:spPr>
            <a:xfrm>
              <a:off x="5777050" y="2551775"/>
              <a:ext cx="214125" cy="86325"/>
            </a:xfrm>
            <a:custGeom>
              <a:avLst/>
              <a:gdLst/>
              <a:ahLst/>
              <a:cxnLst/>
              <a:rect l="l" t="t" r="r" b="b"/>
              <a:pathLst>
                <a:path w="8565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4451" y="1965"/>
                  </a:lnTo>
                  <a:lnTo>
                    <a:pt x="8565" y="3453"/>
                  </a:lnTo>
                  <a:lnTo>
                    <a:pt x="8565" y="0"/>
                  </a:lnTo>
                  <a:lnTo>
                    <a:pt x="4451" y="17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8" name="Google Shape;3728;p32"/>
          <p:cNvGrpSpPr/>
          <p:nvPr/>
        </p:nvGrpSpPr>
        <p:grpSpPr>
          <a:xfrm>
            <a:off x="-222087" y="4488"/>
            <a:ext cx="9885289" cy="5179688"/>
            <a:chOff x="-222087" y="4488"/>
            <a:chExt cx="9885289" cy="5179688"/>
          </a:xfrm>
        </p:grpSpPr>
        <p:sp>
          <p:nvSpPr>
            <p:cNvPr id="3729" name="Google Shape;3729;p32"/>
            <p:cNvSpPr/>
            <p:nvPr/>
          </p:nvSpPr>
          <p:spPr>
            <a:xfrm rot="10800000">
              <a:off x="3331366" y="3220379"/>
              <a:ext cx="275083" cy="242388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2"/>
            <p:cNvSpPr/>
            <p:nvPr/>
          </p:nvSpPr>
          <p:spPr>
            <a:xfrm rot="10800000">
              <a:off x="4226681" y="4808101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2"/>
            <p:cNvSpPr/>
            <p:nvPr/>
          </p:nvSpPr>
          <p:spPr>
            <a:xfrm rot="10800000">
              <a:off x="3436191" y="4832159"/>
              <a:ext cx="274114" cy="243357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2"/>
            <p:cNvSpPr/>
            <p:nvPr/>
          </p:nvSpPr>
          <p:spPr>
            <a:xfrm rot="10800000">
              <a:off x="2130211" y="4190733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2"/>
            <p:cNvSpPr/>
            <p:nvPr/>
          </p:nvSpPr>
          <p:spPr>
            <a:xfrm rot="10800000">
              <a:off x="2221554" y="2356789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2"/>
            <p:cNvSpPr/>
            <p:nvPr/>
          </p:nvSpPr>
          <p:spPr>
            <a:xfrm rot="10800000">
              <a:off x="152007" y="3884893"/>
              <a:ext cx="274156" cy="243357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2"/>
            <p:cNvSpPr/>
            <p:nvPr/>
          </p:nvSpPr>
          <p:spPr>
            <a:xfrm rot="10800000">
              <a:off x="1398370" y="4374389"/>
              <a:ext cx="274114" cy="243357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2"/>
            <p:cNvSpPr/>
            <p:nvPr/>
          </p:nvSpPr>
          <p:spPr>
            <a:xfrm rot="10800000">
              <a:off x="2626447" y="4889838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2"/>
            <p:cNvSpPr/>
            <p:nvPr/>
          </p:nvSpPr>
          <p:spPr>
            <a:xfrm rot="10800000">
              <a:off x="565537" y="287514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2"/>
            <p:cNvSpPr/>
            <p:nvPr/>
          </p:nvSpPr>
          <p:spPr>
            <a:xfrm rot="10800000">
              <a:off x="1623399" y="3590640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2"/>
            <p:cNvSpPr/>
            <p:nvPr/>
          </p:nvSpPr>
          <p:spPr>
            <a:xfrm rot="10800000">
              <a:off x="1655125" y="2719339"/>
              <a:ext cx="442433" cy="391453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2"/>
            <p:cNvSpPr/>
            <p:nvPr/>
          </p:nvSpPr>
          <p:spPr>
            <a:xfrm rot="10800000">
              <a:off x="3072672" y="2355820"/>
              <a:ext cx="442391" cy="391453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2"/>
            <p:cNvSpPr/>
            <p:nvPr/>
          </p:nvSpPr>
          <p:spPr>
            <a:xfrm rot="10800000">
              <a:off x="3034205" y="423206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2"/>
            <p:cNvSpPr/>
            <p:nvPr/>
          </p:nvSpPr>
          <p:spPr>
            <a:xfrm rot="10800000">
              <a:off x="4014164" y="3146310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2"/>
            <p:cNvSpPr/>
            <p:nvPr/>
          </p:nvSpPr>
          <p:spPr>
            <a:xfrm rot="10800000">
              <a:off x="101996" y="4906185"/>
              <a:ext cx="225114" cy="169331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2"/>
            <p:cNvSpPr/>
            <p:nvPr/>
          </p:nvSpPr>
          <p:spPr>
            <a:xfrm rot="10800000">
              <a:off x="813655" y="4857143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2"/>
            <p:cNvSpPr/>
            <p:nvPr/>
          </p:nvSpPr>
          <p:spPr>
            <a:xfrm rot="10800000">
              <a:off x="2914928" y="3279997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2"/>
            <p:cNvSpPr/>
            <p:nvPr/>
          </p:nvSpPr>
          <p:spPr>
            <a:xfrm rot="10800000">
              <a:off x="3106336" y="2306777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2"/>
            <p:cNvSpPr/>
            <p:nvPr/>
          </p:nvSpPr>
          <p:spPr>
            <a:xfrm rot="10800000">
              <a:off x="1806128" y="4828325"/>
              <a:ext cx="226041" cy="169288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2"/>
            <p:cNvSpPr/>
            <p:nvPr/>
          </p:nvSpPr>
          <p:spPr>
            <a:xfrm rot="10800000">
              <a:off x="-164366" y="4215718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2"/>
            <p:cNvSpPr/>
            <p:nvPr/>
          </p:nvSpPr>
          <p:spPr>
            <a:xfrm rot="10800000">
              <a:off x="4289205" y="4400342"/>
              <a:ext cx="225072" cy="169331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2"/>
            <p:cNvSpPr/>
            <p:nvPr/>
          </p:nvSpPr>
          <p:spPr>
            <a:xfrm rot="10800000">
              <a:off x="806914" y="4150328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2"/>
            <p:cNvSpPr/>
            <p:nvPr/>
          </p:nvSpPr>
          <p:spPr>
            <a:xfrm rot="10800000">
              <a:off x="2549513" y="3892603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2"/>
            <p:cNvSpPr/>
            <p:nvPr/>
          </p:nvSpPr>
          <p:spPr>
            <a:xfrm rot="10800000">
              <a:off x="2270638" y="2983805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2"/>
            <p:cNvSpPr/>
            <p:nvPr/>
          </p:nvSpPr>
          <p:spPr>
            <a:xfrm rot="10800000">
              <a:off x="102965" y="355310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2"/>
            <p:cNvSpPr/>
            <p:nvPr/>
          </p:nvSpPr>
          <p:spPr>
            <a:xfrm rot="10800000">
              <a:off x="369368" y="2389484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2"/>
            <p:cNvSpPr/>
            <p:nvPr/>
          </p:nvSpPr>
          <p:spPr>
            <a:xfrm rot="10800000">
              <a:off x="4238225" y="2319291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2"/>
            <p:cNvSpPr/>
            <p:nvPr/>
          </p:nvSpPr>
          <p:spPr>
            <a:xfrm rot="10800000">
              <a:off x="172231" y="518041"/>
              <a:ext cx="291431" cy="193346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2"/>
            <p:cNvSpPr/>
            <p:nvPr/>
          </p:nvSpPr>
          <p:spPr>
            <a:xfrm rot="10800000">
              <a:off x="75073" y="1983663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2"/>
            <p:cNvSpPr/>
            <p:nvPr/>
          </p:nvSpPr>
          <p:spPr>
            <a:xfrm rot="10800000">
              <a:off x="1886896" y="189155"/>
              <a:ext cx="292400" cy="193346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2"/>
            <p:cNvSpPr/>
            <p:nvPr/>
          </p:nvSpPr>
          <p:spPr>
            <a:xfrm rot="10800000">
              <a:off x="2749558" y="336281"/>
              <a:ext cx="292357" cy="194315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2"/>
            <p:cNvSpPr/>
            <p:nvPr/>
          </p:nvSpPr>
          <p:spPr>
            <a:xfrm rot="10800000">
              <a:off x="3415041" y="1411461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2"/>
            <p:cNvSpPr/>
            <p:nvPr/>
          </p:nvSpPr>
          <p:spPr>
            <a:xfrm rot="10800000">
              <a:off x="4150716" y="116055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2"/>
            <p:cNvSpPr/>
            <p:nvPr/>
          </p:nvSpPr>
          <p:spPr>
            <a:xfrm rot="10800000">
              <a:off x="950207" y="370914"/>
              <a:ext cx="291431" cy="19427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2"/>
            <p:cNvSpPr/>
            <p:nvPr/>
          </p:nvSpPr>
          <p:spPr>
            <a:xfrm rot="10800000">
              <a:off x="4227650" y="2364457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2"/>
            <p:cNvSpPr/>
            <p:nvPr/>
          </p:nvSpPr>
          <p:spPr>
            <a:xfrm rot="10800000">
              <a:off x="2619706" y="756553"/>
              <a:ext cx="614545" cy="40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2"/>
            <p:cNvSpPr/>
            <p:nvPr/>
          </p:nvSpPr>
          <p:spPr>
            <a:xfrm rot="10800000">
              <a:off x="1991721" y="1354709"/>
              <a:ext cx="614587" cy="408770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2"/>
            <p:cNvSpPr/>
            <p:nvPr/>
          </p:nvSpPr>
          <p:spPr>
            <a:xfrm rot="10800000">
              <a:off x="590564" y="782507"/>
              <a:ext cx="614545" cy="408770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2"/>
            <p:cNvSpPr/>
            <p:nvPr/>
          </p:nvSpPr>
          <p:spPr>
            <a:xfrm rot="10800000">
              <a:off x="810790" y="1575905"/>
              <a:ext cx="470283" cy="311612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2"/>
            <p:cNvSpPr/>
            <p:nvPr/>
          </p:nvSpPr>
          <p:spPr>
            <a:xfrm rot="10800000">
              <a:off x="2762029" y="1835567"/>
              <a:ext cx="469356" cy="312581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2"/>
            <p:cNvSpPr/>
            <p:nvPr/>
          </p:nvSpPr>
          <p:spPr>
            <a:xfrm rot="10800000">
              <a:off x="3961246" y="761357"/>
              <a:ext cx="470325" cy="312581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2"/>
            <p:cNvSpPr/>
            <p:nvPr/>
          </p:nvSpPr>
          <p:spPr>
            <a:xfrm rot="10800000">
              <a:off x="3442932" y="19908"/>
              <a:ext cx="614545" cy="40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2"/>
            <p:cNvSpPr/>
            <p:nvPr/>
          </p:nvSpPr>
          <p:spPr>
            <a:xfrm rot="10800000">
              <a:off x="2380267" y="4488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2"/>
            <p:cNvSpPr/>
            <p:nvPr/>
          </p:nvSpPr>
          <p:spPr>
            <a:xfrm rot="10800000">
              <a:off x="1623399" y="43924"/>
              <a:ext cx="239523" cy="134698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2"/>
            <p:cNvSpPr/>
            <p:nvPr/>
          </p:nvSpPr>
          <p:spPr>
            <a:xfrm rot="10800000">
              <a:off x="568444" y="67012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2"/>
            <p:cNvSpPr/>
            <p:nvPr/>
          </p:nvSpPr>
          <p:spPr>
            <a:xfrm rot="10800000">
              <a:off x="2181191" y="588234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2"/>
            <p:cNvSpPr/>
            <p:nvPr/>
          </p:nvSpPr>
          <p:spPr>
            <a:xfrm rot="10800000">
              <a:off x="1630141" y="609384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2"/>
            <p:cNvSpPr/>
            <p:nvPr/>
          </p:nvSpPr>
          <p:spPr>
            <a:xfrm rot="10800000">
              <a:off x="2785118" y="1463369"/>
              <a:ext cx="239523" cy="134698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2"/>
            <p:cNvSpPr/>
            <p:nvPr/>
          </p:nvSpPr>
          <p:spPr>
            <a:xfrm rot="10800000">
              <a:off x="-222087" y="815202"/>
              <a:ext cx="240492" cy="134698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2"/>
            <p:cNvSpPr/>
            <p:nvPr/>
          </p:nvSpPr>
          <p:spPr>
            <a:xfrm rot="10800000">
              <a:off x="75073" y="154224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2"/>
            <p:cNvSpPr/>
            <p:nvPr/>
          </p:nvSpPr>
          <p:spPr>
            <a:xfrm rot="10800000">
              <a:off x="1914788" y="113545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2"/>
            <p:cNvSpPr/>
            <p:nvPr/>
          </p:nvSpPr>
          <p:spPr>
            <a:xfrm rot="10800000">
              <a:off x="2095578" y="2016358"/>
              <a:ext cx="239523" cy="135625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2"/>
            <p:cNvSpPr/>
            <p:nvPr/>
          </p:nvSpPr>
          <p:spPr>
            <a:xfrm rot="10800000">
              <a:off x="3576577" y="2378908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2"/>
            <p:cNvSpPr/>
            <p:nvPr/>
          </p:nvSpPr>
          <p:spPr>
            <a:xfrm rot="10800000">
              <a:off x="4247831" y="1566298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2"/>
            <p:cNvSpPr/>
            <p:nvPr/>
          </p:nvSpPr>
          <p:spPr>
            <a:xfrm rot="10800000">
              <a:off x="9042885" y="3072283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2"/>
            <p:cNvSpPr/>
            <p:nvPr/>
          </p:nvSpPr>
          <p:spPr>
            <a:xfrm rot="10800000">
              <a:off x="8350480" y="4692700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2"/>
            <p:cNvSpPr/>
            <p:nvPr/>
          </p:nvSpPr>
          <p:spPr>
            <a:xfrm rot="10800000">
              <a:off x="8238914" y="2307746"/>
              <a:ext cx="275083" cy="242388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2"/>
            <p:cNvSpPr/>
            <p:nvPr/>
          </p:nvSpPr>
          <p:spPr>
            <a:xfrm rot="10800000">
              <a:off x="9085186" y="3623335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2"/>
            <p:cNvSpPr/>
            <p:nvPr/>
          </p:nvSpPr>
          <p:spPr>
            <a:xfrm rot="10800000">
              <a:off x="8405295" y="3393460"/>
              <a:ext cx="441464" cy="390484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2"/>
            <p:cNvSpPr/>
            <p:nvPr/>
          </p:nvSpPr>
          <p:spPr>
            <a:xfrm rot="10800000">
              <a:off x="8712061" y="4544604"/>
              <a:ext cx="578985" cy="511657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2"/>
            <p:cNvSpPr/>
            <p:nvPr/>
          </p:nvSpPr>
          <p:spPr>
            <a:xfrm rot="10800000">
              <a:off x="8640900" y="2340441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2"/>
            <p:cNvSpPr/>
            <p:nvPr/>
          </p:nvSpPr>
          <p:spPr>
            <a:xfrm rot="10800000">
              <a:off x="8307210" y="2953975"/>
              <a:ext cx="226041" cy="168361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2"/>
            <p:cNvSpPr/>
            <p:nvPr/>
          </p:nvSpPr>
          <p:spPr>
            <a:xfrm rot="10800000">
              <a:off x="4551817" y="4449427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2"/>
            <p:cNvSpPr/>
            <p:nvPr/>
          </p:nvSpPr>
          <p:spPr>
            <a:xfrm rot="10800000">
              <a:off x="7622473" y="4164737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2"/>
            <p:cNvSpPr/>
            <p:nvPr/>
          </p:nvSpPr>
          <p:spPr>
            <a:xfrm rot="10800000">
              <a:off x="6008757" y="4575403"/>
              <a:ext cx="274156" cy="243315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2"/>
            <p:cNvSpPr/>
            <p:nvPr/>
          </p:nvSpPr>
          <p:spPr>
            <a:xfrm rot="10800000">
              <a:off x="4950895" y="4941788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2"/>
            <p:cNvSpPr/>
            <p:nvPr/>
          </p:nvSpPr>
          <p:spPr>
            <a:xfrm rot="10800000">
              <a:off x="4571998" y="3045361"/>
              <a:ext cx="274156" cy="243315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2"/>
            <p:cNvSpPr/>
            <p:nvPr/>
          </p:nvSpPr>
          <p:spPr>
            <a:xfrm rot="10800000">
              <a:off x="6890632" y="4348435"/>
              <a:ext cx="274114" cy="242388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2"/>
            <p:cNvSpPr/>
            <p:nvPr/>
          </p:nvSpPr>
          <p:spPr>
            <a:xfrm rot="10800000">
              <a:off x="7796565" y="4625414"/>
              <a:ext cx="274114" cy="243315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2"/>
            <p:cNvSpPr/>
            <p:nvPr/>
          </p:nvSpPr>
          <p:spPr>
            <a:xfrm rot="10800000">
              <a:off x="4614341" y="3597339"/>
              <a:ext cx="578016" cy="510730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2"/>
            <p:cNvSpPr/>
            <p:nvPr/>
          </p:nvSpPr>
          <p:spPr>
            <a:xfrm rot="10800000">
              <a:off x="6057800" y="2848223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2"/>
            <p:cNvSpPr/>
            <p:nvPr/>
          </p:nvSpPr>
          <p:spPr>
            <a:xfrm rot="10800000">
              <a:off x="7115662" y="3564644"/>
              <a:ext cx="578016" cy="510688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2"/>
            <p:cNvSpPr/>
            <p:nvPr/>
          </p:nvSpPr>
          <p:spPr>
            <a:xfrm rot="10800000">
              <a:off x="5018223" y="2367364"/>
              <a:ext cx="441464" cy="391453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2"/>
            <p:cNvSpPr/>
            <p:nvPr/>
          </p:nvSpPr>
          <p:spPr>
            <a:xfrm rot="10800000">
              <a:off x="8278349" y="3790643"/>
              <a:ext cx="578016" cy="511657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2"/>
            <p:cNvSpPr/>
            <p:nvPr/>
          </p:nvSpPr>
          <p:spPr>
            <a:xfrm rot="10800000">
              <a:off x="5233646" y="4375358"/>
              <a:ext cx="578985" cy="511657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2"/>
            <p:cNvSpPr/>
            <p:nvPr/>
          </p:nvSpPr>
          <p:spPr>
            <a:xfrm rot="10800000">
              <a:off x="6305918" y="483119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2"/>
            <p:cNvSpPr/>
            <p:nvPr/>
          </p:nvSpPr>
          <p:spPr>
            <a:xfrm rot="10800000">
              <a:off x="8223535" y="3125159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2"/>
            <p:cNvSpPr/>
            <p:nvPr/>
          </p:nvSpPr>
          <p:spPr>
            <a:xfrm rot="10800000">
              <a:off x="7298390" y="4802329"/>
              <a:ext cx="226041" cy="168361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2"/>
            <p:cNvSpPr/>
            <p:nvPr/>
          </p:nvSpPr>
          <p:spPr>
            <a:xfrm rot="10800000">
              <a:off x="5781832" y="4150328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2"/>
            <p:cNvSpPr/>
            <p:nvPr/>
          </p:nvSpPr>
          <p:spPr>
            <a:xfrm rot="10800000">
              <a:off x="6299219" y="4123405"/>
              <a:ext cx="225072" cy="168319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2"/>
            <p:cNvSpPr/>
            <p:nvPr/>
          </p:nvSpPr>
          <p:spPr>
            <a:xfrm rot="10800000">
              <a:off x="5213465" y="3055936"/>
              <a:ext cx="225072" cy="169288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2"/>
            <p:cNvSpPr/>
            <p:nvPr/>
          </p:nvSpPr>
          <p:spPr>
            <a:xfrm rot="10800000">
              <a:off x="7857151" y="3619458"/>
              <a:ext cx="225999" cy="168361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2"/>
            <p:cNvSpPr/>
            <p:nvPr/>
          </p:nvSpPr>
          <p:spPr>
            <a:xfrm rot="10800000">
              <a:off x="6031846" y="3465590"/>
              <a:ext cx="225072" cy="168361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2"/>
            <p:cNvSpPr/>
            <p:nvPr/>
          </p:nvSpPr>
          <p:spPr>
            <a:xfrm rot="10800000">
              <a:off x="5861631" y="2363530"/>
              <a:ext cx="226041" cy="168319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2"/>
            <p:cNvSpPr/>
            <p:nvPr/>
          </p:nvSpPr>
          <p:spPr>
            <a:xfrm rot="10800000">
              <a:off x="5457707" y="3549266"/>
              <a:ext cx="274156" cy="242388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2"/>
            <p:cNvSpPr/>
            <p:nvPr/>
          </p:nvSpPr>
          <p:spPr>
            <a:xfrm rot="10800000">
              <a:off x="8858261" y="1293153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2"/>
            <p:cNvSpPr/>
            <p:nvPr/>
          </p:nvSpPr>
          <p:spPr>
            <a:xfrm rot="10800000">
              <a:off x="7906193" y="24711"/>
              <a:ext cx="292400" cy="19427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2"/>
            <p:cNvSpPr/>
            <p:nvPr/>
          </p:nvSpPr>
          <p:spPr>
            <a:xfrm rot="10800000">
              <a:off x="8746694" y="4488"/>
              <a:ext cx="291431" cy="194315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2"/>
            <p:cNvSpPr/>
            <p:nvPr/>
          </p:nvSpPr>
          <p:spPr>
            <a:xfrm rot="10800000">
              <a:off x="8642838" y="1724000"/>
              <a:ext cx="469356" cy="311612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2"/>
            <p:cNvSpPr/>
            <p:nvPr/>
          </p:nvSpPr>
          <p:spPr>
            <a:xfrm rot="10800000">
              <a:off x="8850551" y="269923"/>
              <a:ext cx="615514" cy="408770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2"/>
            <p:cNvSpPr/>
            <p:nvPr/>
          </p:nvSpPr>
          <p:spPr>
            <a:xfrm rot="10800000">
              <a:off x="7810005" y="1137347"/>
              <a:ext cx="614545" cy="408770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2"/>
            <p:cNvSpPr/>
            <p:nvPr/>
          </p:nvSpPr>
          <p:spPr>
            <a:xfrm rot="10800000">
              <a:off x="9352559" y="1304697"/>
              <a:ext cx="239481" cy="134698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2"/>
            <p:cNvSpPr/>
            <p:nvPr/>
          </p:nvSpPr>
          <p:spPr>
            <a:xfrm rot="10800000">
              <a:off x="7892711" y="409381"/>
              <a:ext cx="239523" cy="134655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2"/>
            <p:cNvSpPr/>
            <p:nvPr/>
          </p:nvSpPr>
          <p:spPr>
            <a:xfrm rot="10800000">
              <a:off x="8255261" y="2376970"/>
              <a:ext cx="292400" cy="193346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2"/>
            <p:cNvSpPr/>
            <p:nvPr/>
          </p:nvSpPr>
          <p:spPr>
            <a:xfrm rot="10800000">
              <a:off x="5642374" y="189155"/>
              <a:ext cx="215466" cy="193346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2"/>
            <p:cNvSpPr/>
            <p:nvPr/>
          </p:nvSpPr>
          <p:spPr>
            <a:xfrm rot="10800000">
              <a:off x="6279964" y="336281"/>
              <a:ext cx="215466" cy="194315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2"/>
            <p:cNvSpPr/>
            <p:nvPr/>
          </p:nvSpPr>
          <p:spPr>
            <a:xfrm rot="10800000">
              <a:off x="6772366" y="1411461"/>
              <a:ext cx="215423" cy="19427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2"/>
            <p:cNvSpPr/>
            <p:nvPr/>
          </p:nvSpPr>
          <p:spPr>
            <a:xfrm rot="10800000">
              <a:off x="7316676" y="116055"/>
              <a:ext cx="215466" cy="194315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2"/>
            <p:cNvSpPr/>
            <p:nvPr/>
          </p:nvSpPr>
          <p:spPr>
            <a:xfrm rot="10800000">
              <a:off x="4948999" y="370914"/>
              <a:ext cx="215466" cy="19427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2"/>
            <p:cNvSpPr/>
            <p:nvPr/>
          </p:nvSpPr>
          <p:spPr>
            <a:xfrm rot="10800000">
              <a:off x="7372459" y="2364457"/>
              <a:ext cx="216393" cy="194315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2"/>
            <p:cNvSpPr/>
            <p:nvPr/>
          </p:nvSpPr>
          <p:spPr>
            <a:xfrm rot="10800000">
              <a:off x="6183818" y="756553"/>
              <a:ext cx="454905" cy="40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2"/>
            <p:cNvSpPr/>
            <p:nvPr/>
          </p:nvSpPr>
          <p:spPr>
            <a:xfrm rot="10800000">
              <a:off x="5719307" y="1354709"/>
              <a:ext cx="454905" cy="408770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2"/>
            <p:cNvSpPr/>
            <p:nvPr/>
          </p:nvSpPr>
          <p:spPr>
            <a:xfrm rot="10800000">
              <a:off x="4682596" y="782507"/>
              <a:ext cx="454947" cy="408770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2"/>
            <p:cNvSpPr/>
            <p:nvPr/>
          </p:nvSpPr>
          <p:spPr>
            <a:xfrm rot="10800000">
              <a:off x="4846112" y="1575905"/>
              <a:ext cx="347172" cy="311612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2"/>
            <p:cNvSpPr/>
            <p:nvPr/>
          </p:nvSpPr>
          <p:spPr>
            <a:xfrm rot="10800000">
              <a:off x="6289570" y="1835567"/>
              <a:ext cx="347214" cy="312581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2"/>
            <p:cNvSpPr/>
            <p:nvPr/>
          </p:nvSpPr>
          <p:spPr>
            <a:xfrm rot="10800000">
              <a:off x="7176248" y="761357"/>
              <a:ext cx="347214" cy="312581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2"/>
            <p:cNvSpPr/>
            <p:nvPr/>
          </p:nvSpPr>
          <p:spPr>
            <a:xfrm rot="10800000">
              <a:off x="6792548" y="19908"/>
              <a:ext cx="454905" cy="40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2"/>
            <p:cNvSpPr/>
            <p:nvPr/>
          </p:nvSpPr>
          <p:spPr>
            <a:xfrm rot="10800000">
              <a:off x="6006862" y="4488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2"/>
            <p:cNvSpPr/>
            <p:nvPr/>
          </p:nvSpPr>
          <p:spPr>
            <a:xfrm rot="10800000">
              <a:off x="5447132" y="43924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2"/>
            <p:cNvSpPr/>
            <p:nvPr/>
          </p:nvSpPr>
          <p:spPr>
            <a:xfrm rot="10800000">
              <a:off x="4666248" y="67012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2"/>
            <p:cNvSpPr/>
            <p:nvPr/>
          </p:nvSpPr>
          <p:spPr>
            <a:xfrm rot="10800000">
              <a:off x="5858766" y="588234"/>
              <a:ext cx="177926" cy="134698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2"/>
            <p:cNvSpPr/>
            <p:nvPr/>
          </p:nvSpPr>
          <p:spPr>
            <a:xfrm rot="10800000">
              <a:off x="5451935" y="609384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2"/>
            <p:cNvSpPr/>
            <p:nvPr/>
          </p:nvSpPr>
          <p:spPr>
            <a:xfrm rot="10800000">
              <a:off x="6305918" y="1463369"/>
              <a:ext cx="176999" cy="134698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2"/>
            <p:cNvSpPr/>
            <p:nvPr/>
          </p:nvSpPr>
          <p:spPr>
            <a:xfrm rot="10800000">
              <a:off x="5662555" y="1135451"/>
              <a:ext cx="176999" cy="134655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2"/>
            <p:cNvSpPr/>
            <p:nvPr/>
          </p:nvSpPr>
          <p:spPr>
            <a:xfrm rot="10800000">
              <a:off x="5796241" y="2016358"/>
              <a:ext cx="176999" cy="135625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2"/>
            <p:cNvSpPr/>
            <p:nvPr/>
          </p:nvSpPr>
          <p:spPr>
            <a:xfrm rot="10800000">
              <a:off x="6891601" y="2378908"/>
              <a:ext cx="176999" cy="134655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2"/>
            <p:cNvSpPr/>
            <p:nvPr/>
          </p:nvSpPr>
          <p:spPr>
            <a:xfrm rot="10800000">
              <a:off x="7387838" y="1566298"/>
              <a:ext cx="177926" cy="134655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6" name="Google Shape;3846;p32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32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32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9" name="Google Shape;3849;p32"/>
          <p:cNvGrpSpPr/>
          <p:nvPr/>
        </p:nvGrpSpPr>
        <p:grpSpPr>
          <a:xfrm flipH="1">
            <a:off x="-556149" y="3853835"/>
            <a:ext cx="2542488" cy="1289042"/>
            <a:chOff x="1786025" y="3418000"/>
            <a:chExt cx="3992600" cy="2024250"/>
          </a:xfrm>
        </p:grpSpPr>
        <p:sp>
          <p:nvSpPr>
            <p:cNvPr id="3850" name="Google Shape;3850;p32"/>
            <p:cNvSpPr/>
            <p:nvPr/>
          </p:nvSpPr>
          <p:spPr>
            <a:xfrm>
              <a:off x="4619525" y="3576300"/>
              <a:ext cx="1159100" cy="1865950"/>
            </a:xfrm>
            <a:custGeom>
              <a:avLst/>
              <a:gdLst/>
              <a:ahLst/>
              <a:cxnLst/>
              <a:rect l="l" t="t" r="r" b="b"/>
              <a:pathLst>
                <a:path w="46364" h="74638" extrusionOk="0">
                  <a:moveTo>
                    <a:pt x="19377" y="0"/>
                  </a:moveTo>
                  <a:cubicBezTo>
                    <a:pt x="1472" y="6593"/>
                    <a:pt x="0" y="51258"/>
                    <a:pt x="4903" y="74637"/>
                  </a:cubicBezTo>
                  <a:lnTo>
                    <a:pt x="45617" y="74637"/>
                  </a:lnTo>
                  <a:cubicBezTo>
                    <a:pt x="46364" y="32263"/>
                    <a:pt x="36583" y="9425"/>
                    <a:pt x="23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2"/>
            <p:cNvSpPr/>
            <p:nvPr/>
          </p:nvSpPr>
          <p:spPr>
            <a:xfrm>
              <a:off x="2436775" y="3576300"/>
              <a:ext cx="3274400" cy="1865950"/>
            </a:xfrm>
            <a:custGeom>
              <a:avLst/>
              <a:gdLst/>
              <a:ahLst/>
              <a:cxnLst/>
              <a:rect l="l" t="t" r="r" b="b"/>
              <a:pathLst>
                <a:path w="130976" h="74638" extrusionOk="0">
                  <a:moveTo>
                    <a:pt x="17902" y="0"/>
                  </a:moveTo>
                  <a:cubicBezTo>
                    <a:pt x="1" y="6593"/>
                    <a:pt x="4415" y="40384"/>
                    <a:pt x="10545" y="74637"/>
                  </a:cubicBezTo>
                  <a:lnTo>
                    <a:pt x="130229" y="74637"/>
                  </a:lnTo>
                  <a:cubicBezTo>
                    <a:pt x="130975" y="32263"/>
                    <a:pt x="121195" y="9425"/>
                    <a:pt x="107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2"/>
            <p:cNvSpPr/>
            <p:nvPr/>
          </p:nvSpPr>
          <p:spPr>
            <a:xfrm>
              <a:off x="2958000" y="4498050"/>
              <a:ext cx="2682400" cy="97400"/>
            </a:xfrm>
            <a:custGeom>
              <a:avLst/>
              <a:gdLst/>
              <a:ahLst/>
              <a:cxnLst/>
              <a:rect l="l" t="t" r="r" b="b"/>
              <a:pathLst>
                <a:path w="107296" h="3896" extrusionOk="0">
                  <a:moveTo>
                    <a:pt x="0" y="0"/>
                  </a:moveTo>
                  <a:lnTo>
                    <a:pt x="0" y="3896"/>
                  </a:lnTo>
                  <a:lnTo>
                    <a:pt x="107295" y="3896"/>
                  </a:lnTo>
                  <a:lnTo>
                    <a:pt x="106742" y="0"/>
                  </a:lnTo>
                  <a:close/>
                </a:path>
              </a:pathLst>
            </a:custGeom>
            <a:solidFill>
              <a:srgbClr val="84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2"/>
            <p:cNvSpPr/>
            <p:nvPr/>
          </p:nvSpPr>
          <p:spPr>
            <a:xfrm>
              <a:off x="2613850" y="3576300"/>
              <a:ext cx="3008950" cy="926700"/>
            </a:xfrm>
            <a:custGeom>
              <a:avLst/>
              <a:gdLst/>
              <a:ahLst/>
              <a:cxnLst/>
              <a:rect l="l" t="t" r="r" b="b"/>
              <a:pathLst>
                <a:path w="120358" h="37068" extrusionOk="0">
                  <a:moveTo>
                    <a:pt x="10819" y="0"/>
                  </a:moveTo>
                  <a:cubicBezTo>
                    <a:pt x="5277" y="2042"/>
                    <a:pt x="1875" y="6696"/>
                    <a:pt x="0" y="13161"/>
                  </a:cubicBezTo>
                  <a:cubicBezTo>
                    <a:pt x="987" y="20870"/>
                    <a:pt x="2338" y="28956"/>
                    <a:pt x="3788" y="37068"/>
                  </a:cubicBezTo>
                  <a:lnTo>
                    <a:pt x="120358" y="37068"/>
                  </a:lnTo>
                  <a:cubicBezTo>
                    <a:pt x="116613" y="17927"/>
                    <a:pt x="109462" y="6126"/>
                    <a:pt x="100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2"/>
            <p:cNvSpPr/>
            <p:nvPr/>
          </p:nvSpPr>
          <p:spPr>
            <a:xfrm>
              <a:off x="2958000" y="4460525"/>
              <a:ext cx="2703850" cy="97500"/>
            </a:xfrm>
            <a:custGeom>
              <a:avLst/>
              <a:gdLst/>
              <a:ahLst/>
              <a:cxnLst/>
              <a:rect l="l" t="t" r="r" b="b"/>
              <a:pathLst>
                <a:path w="108154" h="3900" extrusionOk="0">
                  <a:moveTo>
                    <a:pt x="0" y="0"/>
                  </a:moveTo>
                  <a:lnTo>
                    <a:pt x="0" y="3899"/>
                  </a:lnTo>
                  <a:lnTo>
                    <a:pt x="108153" y="3899"/>
                  </a:lnTo>
                  <a:lnTo>
                    <a:pt x="108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2"/>
            <p:cNvSpPr/>
            <p:nvPr/>
          </p:nvSpPr>
          <p:spPr>
            <a:xfrm>
              <a:off x="3452500" y="4155825"/>
              <a:ext cx="1908950" cy="69950"/>
            </a:xfrm>
            <a:custGeom>
              <a:avLst/>
              <a:gdLst/>
              <a:ahLst/>
              <a:cxnLst/>
              <a:rect l="l" t="t" r="r" b="b"/>
              <a:pathLst>
                <a:path w="76358" h="2798" extrusionOk="0">
                  <a:moveTo>
                    <a:pt x="0" y="1"/>
                  </a:moveTo>
                  <a:lnTo>
                    <a:pt x="40877" y="2798"/>
                  </a:lnTo>
                  <a:lnTo>
                    <a:pt x="76358" y="1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2"/>
            <p:cNvSpPr/>
            <p:nvPr/>
          </p:nvSpPr>
          <p:spPr>
            <a:xfrm>
              <a:off x="3583325" y="4785250"/>
              <a:ext cx="1908850" cy="69950"/>
            </a:xfrm>
            <a:custGeom>
              <a:avLst/>
              <a:gdLst/>
              <a:ahLst/>
              <a:cxnLst/>
              <a:rect l="l" t="t" r="r" b="b"/>
              <a:pathLst>
                <a:path w="76354" h="2798" extrusionOk="0">
                  <a:moveTo>
                    <a:pt x="1" y="0"/>
                  </a:moveTo>
                  <a:lnTo>
                    <a:pt x="40873" y="2797"/>
                  </a:lnTo>
                  <a:lnTo>
                    <a:pt x="76354" y="1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2"/>
            <p:cNvSpPr/>
            <p:nvPr/>
          </p:nvSpPr>
          <p:spPr>
            <a:xfrm>
              <a:off x="4167800" y="3930950"/>
              <a:ext cx="1181325" cy="40025"/>
            </a:xfrm>
            <a:custGeom>
              <a:avLst/>
              <a:gdLst/>
              <a:ahLst/>
              <a:cxnLst/>
              <a:rect l="l" t="t" r="r" b="b"/>
              <a:pathLst>
                <a:path w="47253" h="1601" extrusionOk="0">
                  <a:moveTo>
                    <a:pt x="1" y="0"/>
                  </a:moveTo>
                  <a:lnTo>
                    <a:pt x="26164" y="1600"/>
                  </a:lnTo>
                  <a:lnTo>
                    <a:pt x="47252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2"/>
            <p:cNvSpPr/>
            <p:nvPr/>
          </p:nvSpPr>
          <p:spPr>
            <a:xfrm>
              <a:off x="3615925" y="5027500"/>
              <a:ext cx="1181325" cy="40050"/>
            </a:xfrm>
            <a:custGeom>
              <a:avLst/>
              <a:gdLst/>
              <a:ahLst/>
              <a:cxnLst/>
              <a:rect l="l" t="t" r="r" b="b"/>
              <a:pathLst>
                <a:path w="47253" h="1602" extrusionOk="0">
                  <a:moveTo>
                    <a:pt x="1" y="1"/>
                  </a:moveTo>
                  <a:lnTo>
                    <a:pt x="26160" y="1601"/>
                  </a:lnTo>
                  <a:lnTo>
                    <a:pt x="47252" y="1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2"/>
            <p:cNvSpPr/>
            <p:nvPr/>
          </p:nvSpPr>
          <p:spPr>
            <a:xfrm>
              <a:off x="3252275" y="3696175"/>
              <a:ext cx="1908850" cy="69950"/>
            </a:xfrm>
            <a:custGeom>
              <a:avLst/>
              <a:gdLst/>
              <a:ahLst/>
              <a:cxnLst/>
              <a:rect l="l" t="t" r="r" b="b"/>
              <a:pathLst>
                <a:path w="76354" h="2798" extrusionOk="0">
                  <a:moveTo>
                    <a:pt x="0" y="1"/>
                  </a:moveTo>
                  <a:lnTo>
                    <a:pt x="40873" y="2798"/>
                  </a:lnTo>
                  <a:lnTo>
                    <a:pt x="76353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2"/>
            <p:cNvSpPr/>
            <p:nvPr/>
          </p:nvSpPr>
          <p:spPr>
            <a:xfrm>
              <a:off x="3959325" y="5229875"/>
              <a:ext cx="1680000" cy="69950"/>
            </a:xfrm>
            <a:custGeom>
              <a:avLst/>
              <a:gdLst/>
              <a:ahLst/>
              <a:cxnLst/>
              <a:rect l="l" t="t" r="r" b="b"/>
              <a:pathLst>
                <a:path w="67200" h="2798" extrusionOk="0">
                  <a:moveTo>
                    <a:pt x="31226" y="1"/>
                  </a:moveTo>
                  <a:lnTo>
                    <a:pt x="0" y="1601"/>
                  </a:lnTo>
                  <a:lnTo>
                    <a:pt x="67199" y="2798"/>
                  </a:lnTo>
                  <a:lnTo>
                    <a:pt x="31226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2"/>
            <p:cNvSpPr/>
            <p:nvPr/>
          </p:nvSpPr>
          <p:spPr>
            <a:xfrm>
              <a:off x="4460475" y="4286675"/>
              <a:ext cx="222450" cy="376225"/>
            </a:xfrm>
            <a:custGeom>
              <a:avLst/>
              <a:gdLst/>
              <a:ahLst/>
              <a:cxnLst/>
              <a:rect l="l" t="t" r="r" b="b"/>
              <a:pathLst>
                <a:path w="8898" h="15049" extrusionOk="0">
                  <a:moveTo>
                    <a:pt x="4552" y="0"/>
                  </a:moveTo>
                  <a:cubicBezTo>
                    <a:pt x="2072" y="0"/>
                    <a:pt x="0" y="3089"/>
                    <a:pt x="241" y="6418"/>
                  </a:cubicBezTo>
                  <a:lnTo>
                    <a:pt x="863" y="15049"/>
                  </a:lnTo>
                  <a:lnTo>
                    <a:pt x="8897" y="15049"/>
                  </a:lnTo>
                  <a:lnTo>
                    <a:pt x="8125" y="4380"/>
                  </a:lnTo>
                  <a:cubicBezTo>
                    <a:pt x="7941" y="1841"/>
                    <a:pt x="7932" y="0"/>
                    <a:pt x="6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2"/>
            <p:cNvSpPr/>
            <p:nvPr/>
          </p:nvSpPr>
          <p:spPr>
            <a:xfrm>
              <a:off x="4491800" y="4286675"/>
              <a:ext cx="234025" cy="376225"/>
            </a:xfrm>
            <a:custGeom>
              <a:avLst/>
              <a:gdLst/>
              <a:ahLst/>
              <a:cxnLst/>
              <a:rect l="l" t="t" r="r" b="b"/>
              <a:pathLst>
                <a:path w="9361" h="15049" extrusionOk="0">
                  <a:moveTo>
                    <a:pt x="4787" y="0"/>
                  </a:moveTo>
                  <a:cubicBezTo>
                    <a:pt x="2184" y="0"/>
                    <a:pt x="0" y="3089"/>
                    <a:pt x="253" y="6418"/>
                  </a:cubicBezTo>
                  <a:lnTo>
                    <a:pt x="909" y="15049"/>
                  </a:lnTo>
                  <a:lnTo>
                    <a:pt x="9360" y="15049"/>
                  </a:lnTo>
                  <a:lnTo>
                    <a:pt x="8550" y="4380"/>
                  </a:lnTo>
                  <a:cubicBezTo>
                    <a:pt x="8356" y="1841"/>
                    <a:pt x="6778" y="0"/>
                    <a:pt x="4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2"/>
            <p:cNvSpPr/>
            <p:nvPr/>
          </p:nvSpPr>
          <p:spPr>
            <a:xfrm>
              <a:off x="4527500" y="4297300"/>
              <a:ext cx="174825" cy="354350"/>
            </a:xfrm>
            <a:custGeom>
              <a:avLst/>
              <a:gdLst/>
              <a:ahLst/>
              <a:cxnLst/>
              <a:rect l="l" t="t" r="r" b="b"/>
              <a:pathLst>
                <a:path w="6993" h="14174" extrusionOk="0">
                  <a:moveTo>
                    <a:pt x="3900" y="1"/>
                  </a:moveTo>
                  <a:cubicBezTo>
                    <a:pt x="3829" y="1"/>
                    <a:pt x="3756" y="3"/>
                    <a:pt x="3681" y="9"/>
                  </a:cubicBezTo>
                  <a:lnTo>
                    <a:pt x="1" y="14173"/>
                  </a:lnTo>
                  <a:lnTo>
                    <a:pt x="3312" y="14173"/>
                  </a:lnTo>
                  <a:lnTo>
                    <a:pt x="6993" y="4431"/>
                  </a:lnTo>
                  <a:cubicBezTo>
                    <a:pt x="6993" y="4431"/>
                    <a:pt x="6874" y="1"/>
                    <a:pt x="3900" y="1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2"/>
            <p:cNvSpPr/>
            <p:nvPr/>
          </p:nvSpPr>
          <p:spPr>
            <a:xfrm>
              <a:off x="4605250" y="4507175"/>
              <a:ext cx="38525" cy="70375"/>
            </a:xfrm>
            <a:custGeom>
              <a:avLst/>
              <a:gdLst/>
              <a:ahLst/>
              <a:cxnLst/>
              <a:rect l="l" t="t" r="r" b="b"/>
              <a:pathLst>
                <a:path w="1541" h="2815" extrusionOk="0">
                  <a:moveTo>
                    <a:pt x="773" y="0"/>
                  </a:moveTo>
                  <a:cubicBezTo>
                    <a:pt x="352" y="0"/>
                    <a:pt x="1" y="579"/>
                    <a:pt x="48" y="1201"/>
                  </a:cubicBezTo>
                  <a:lnTo>
                    <a:pt x="172" y="2814"/>
                  </a:lnTo>
                  <a:lnTo>
                    <a:pt x="1541" y="2814"/>
                  </a:lnTo>
                  <a:lnTo>
                    <a:pt x="1390" y="819"/>
                  </a:lnTo>
                  <a:cubicBezTo>
                    <a:pt x="1356" y="343"/>
                    <a:pt x="1095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2"/>
            <p:cNvSpPr/>
            <p:nvPr/>
          </p:nvSpPr>
          <p:spPr>
            <a:xfrm>
              <a:off x="2425000" y="3651800"/>
              <a:ext cx="1079850" cy="1767925"/>
            </a:xfrm>
            <a:custGeom>
              <a:avLst/>
              <a:gdLst/>
              <a:ahLst/>
              <a:cxnLst/>
              <a:rect l="l" t="t" r="r" b="b"/>
              <a:pathLst>
                <a:path w="43194" h="70717" extrusionOk="0">
                  <a:moveTo>
                    <a:pt x="18047" y="0"/>
                  </a:moveTo>
                  <a:cubicBezTo>
                    <a:pt x="1373" y="6250"/>
                    <a:pt x="0" y="48564"/>
                    <a:pt x="4569" y="70717"/>
                  </a:cubicBezTo>
                  <a:lnTo>
                    <a:pt x="42494" y="70717"/>
                  </a:lnTo>
                  <a:cubicBezTo>
                    <a:pt x="43194" y="30569"/>
                    <a:pt x="34082" y="8931"/>
                    <a:pt x="21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2"/>
            <p:cNvSpPr/>
            <p:nvPr/>
          </p:nvSpPr>
          <p:spPr>
            <a:xfrm>
              <a:off x="2491900" y="4460525"/>
              <a:ext cx="927900" cy="97500"/>
            </a:xfrm>
            <a:custGeom>
              <a:avLst/>
              <a:gdLst/>
              <a:ahLst/>
              <a:cxnLst/>
              <a:rect l="l" t="t" r="r" b="b"/>
              <a:pathLst>
                <a:path w="37116" h="3900" extrusionOk="0">
                  <a:moveTo>
                    <a:pt x="1" y="0"/>
                  </a:moveTo>
                  <a:lnTo>
                    <a:pt x="1" y="3899"/>
                  </a:lnTo>
                  <a:lnTo>
                    <a:pt x="37116" y="3899"/>
                  </a:lnTo>
                  <a:lnTo>
                    <a:pt x="3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2"/>
            <p:cNvSpPr/>
            <p:nvPr/>
          </p:nvSpPr>
          <p:spPr>
            <a:xfrm>
              <a:off x="2737175" y="4192500"/>
              <a:ext cx="591700" cy="69325"/>
            </a:xfrm>
            <a:custGeom>
              <a:avLst/>
              <a:gdLst/>
              <a:ahLst/>
              <a:cxnLst/>
              <a:rect l="l" t="t" r="r" b="b"/>
              <a:pathLst>
                <a:path w="23668" h="2773" extrusionOk="0">
                  <a:moveTo>
                    <a:pt x="22569" y="1"/>
                  </a:moveTo>
                  <a:lnTo>
                    <a:pt x="1" y="2631"/>
                  </a:lnTo>
                  <a:lnTo>
                    <a:pt x="23667" y="2772"/>
                  </a:lnTo>
                  <a:lnTo>
                    <a:pt x="22569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2"/>
            <p:cNvSpPr/>
            <p:nvPr/>
          </p:nvSpPr>
          <p:spPr>
            <a:xfrm>
              <a:off x="2580925" y="4007850"/>
              <a:ext cx="401550" cy="66825"/>
            </a:xfrm>
            <a:custGeom>
              <a:avLst/>
              <a:gdLst/>
              <a:ahLst/>
              <a:cxnLst/>
              <a:rect l="l" t="t" r="r" b="b"/>
              <a:pathLst>
                <a:path w="16062" h="2673" extrusionOk="0">
                  <a:moveTo>
                    <a:pt x="1047" y="0"/>
                  </a:moveTo>
                  <a:lnTo>
                    <a:pt x="0" y="2673"/>
                  </a:lnTo>
                  <a:lnTo>
                    <a:pt x="16061" y="132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6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2"/>
            <p:cNvSpPr/>
            <p:nvPr/>
          </p:nvSpPr>
          <p:spPr>
            <a:xfrm>
              <a:off x="2501450" y="4790300"/>
              <a:ext cx="928650" cy="52450"/>
            </a:xfrm>
            <a:custGeom>
              <a:avLst/>
              <a:gdLst/>
              <a:ahLst/>
              <a:cxnLst/>
              <a:rect l="l" t="t" r="r" b="b"/>
              <a:pathLst>
                <a:path w="37146" h="2098" extrusionOk="0">
                  <a:moveTo>
                    <a:pt x="1" y="0"/>
                  </a:moveTo>
                  <a:lnTo>
                    <a:pt x="22063" y="2098"/>
                  </a:lnTo>
                  <a:lnTo>
                    <a:pt x="37146" y="5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2"/>
            <p:cNvSpPr/>
            <p:nvPr/>
          </p:nvSpPr>
          <p:spPr>
            <a:xfrm>
              <a:off x="2528800" y="5198675"/>
              <a:ext cx="665250" cy="56425"/>
            </a:xfrm>
            <a:custGeom>
              <a:avLst/>
              <a:gdLst/>
              <a:ahLst/>
              <a:cxnLst/>
              <a:rect l="l" t="t" r="r" b="b"/>
              <a:pathLst>
                <a:path w="26610" h="2257" extrusionOk="0">
                  <a:moveTo>
                    <a:pt x="1" y="0"/>
                  </a:moveTo>
                  <a:lnTo>
                    <a:pt x="211" y="2257"/>
                  </a:lnTo>
                  <a:lnTo>
                    <a:pt x="26610" y="13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2"/>
            <p:cNvSpPr/>
            <p:nvPr/>
          </p:nvSpPr>
          <p:spPr>
            <a:xfrm>
              <a:off x="2400000" y="3576300"/>
              <a:ext cx="1159125" cy="1865950"/>
            </a:xfrm>
            <a:custGeom>
              <a:avLst/>
              <a:gdLst/>
              <a:ahLst/>
              <a:cxnLst/>
              <a:rect l="l" t="t" r="r" b="b"/>
              <a:pathLst>
                <a:path w="46365" h="74638" extrusionOk="0">
                  <a:moveTo>
                    <a:pt x="22479" y="3402"/>
                  </a:moveTo>
                  <a:cubicBezTo>
                    <a:pt x="34237" y="12071"/>
                    <a:pt x="42889" y="33065"/>
                    <a:pt x="42229" y="72029"/>
                  </a:cubicBezTo>
                  <a:lnTo>
                    <a:pt x="6199" y="72029"/>
                  </a:lnTo>
                  <a:cubicBezTo>
                    <a:pt x="1858" y="50533"/>
                    <a:pt x="3162" y="9468"/>
                    <a:pt x="19004" y="3402"/>
                  </a:cubicBezTo>
                  <a:close/>
                  <a:moveTo>
                    <a:pt x="18150" y="0"/>
                  </a:moveTo>
                  <a:cubicBezTo>
                    <a:pt x="245" y="6593"/>
                    <a:pt x="1" y="51258"/>
                    <a:pt x="4904" y="74637"/>
                  </a:cubicBezTo>
                  <a:lnTo>
                    <a:pt x="45618" y="74637"/>
                  </a:lnTo>
                  <a:cubicBezTo>
                    <a:pt x="46364" y="32263"/>
                    <a:pt x="36584" y="9425"/>
                    <a:pt x="23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2"/>
            <p:cNvSpPr/>
            <p:nvPr/>
          </p:nvSpPr>
          <p:spPr>
            <a:xfrm>
              <a:off x="4596250" y="4426100"/>
              <a:ext cx="51175" cy="80975"/>
            </a:xfrm>
            <a:custGeom>
              <a:avLst/>
              <a:gdLst/>
              <a:ahLst/>
              <a:cxnLst/>
              <a:rect l="l" t="t" r="r" b="b"/>
              <a:pathLst>
                <a:path w="2047" h="3239" extrusionOk="0">
                  <a:moveTo>
                    <a:pt x="991" y="0"/>
                  </a:moveTo>
                  <a:cubicBezTo>
                    <a:pt x="438" y="0"/>
                    <a:pt x="0" y="725"/>
                    <a:pt x="17" y="1622"/>
                  </a:cubicBezTo>
                  <a:cubicBezTo>
                    <a:pt x="35" y="2514"/>
                    <a:pt x="498" y="3239"/>
                    <a:pt x="1056" y="3239"/>
                  </a:cubicBezTo>
                  <a:cubicBezTo>
                    <a:pt x="1609" y="3239"/>
                    <a:pt x="2046" y="2514"/>
                    <a:pt x="2029" y="1622"/>
                  </a:cubicBezTo>
                  <a:cubicBezTo>
                    <a:pt x="2012" y="725"/>
                    <a:pt x="1549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2"/>
            <p:cNvSpPr/>
            <p:nvPr/>
          </p:nvSpPr>
          <p:spPr>
            <a:xfrm>
              <a:off x="1786025" y="3418000"/>
              <a:ext cx="1533175" cy="2020500"/>
            </a:xfrm>
            <a:custGeom>
              <a:avLst/>
              <a:gdLst/>
              <a:ahLst/>
              <a:cxnLst/>
              <a:rect l="l" t="t" r="r" b="b"/>
              <a:pathLst>
                <a:path w="61327" h="80820" extrusionOk="0">
                  <a:moveTo>
                    <a:pt x="14766" y="0"/>
                  </a:moveTo>
                  <a:cubicBezTo>
                    <a:pt x="653" y="32470"/>
                    <a:pt x="1" y="54939"/>
                    <a:pt x="7885" y="80819"/>
                  </a:cubicBezTo>
                  <a:cubicBezTo>
                    <a:pt x="30754" y="72634"/>
                    <a:pt x="46120" y="57852"/>
                    <a:pt x="61327" y="22860"/>
                  </a:cubicBezTo>
                  <a:lnTo>
                    <a:pt x="14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2"/>
            <p:cNvSpPr/>
            <p:nvPr/>
          </p:nvSpPr>
          <p:spPr>
            <a:xfrm>
              <a:off x="1821100" y="3472050"/>
              <a:ext cx="1426375" cy="1879675"/>
            </a:xfrm>
            <a:custGeom>
              <a:avLst/>
              <a:gdLst/>
              <a:ahLst/>
              <a:cxnLst/>
              <a:rect l="l" t="t" r="r" b="b"/>
              <a:pathLst>
                <a:path w="57055" h="75187" extrusionOk="0">
                  <a:moveTo>
                    <a:pt x="13736" y="0"/>
                  </a:moveTo>
                  <a:cubicBezTo>
                    <a:pt x="605" y="30205"/>
                    <a:pt x="1" y="51113"/>
                    <a:pt x="7336" y="75187"/>
                  </a:cubicBezTo>
                  <a:cubicBezTo>
                    <a:pt x="28609" y="67573"/>
                    <a:pt x="42902" y="53820"/>
                    <a:pt x="57054" y="21265"/>
                  </a:cubicBezTo>
                  <a:lnTo>
                    <a:pt x="137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2"/>
            <p:cNvSpPr/>
            <p:nvPr/>
          </p:nvSpPr>
          <p:spPr>
            <a:xfrm>
              <a:off x="2023900" y="3732975"/>
              <a:ext cx="1183025" cy="1556350"/>
            </a:xfrm>
            <a:custGeom>
              <a:avLst/>
              <a:gdLst/>
              <a:ahLst/>
              <a:cxnLst/>
              <a:rect l="l" t="t" r="r" b="b"/>
              <a:pathLst>
                <a:path w="47321" h="62254" extrusionOk="0">
                  <a:moveTo>
                    <a:pt x="23663" y="0"/>
                  </a:moveTo>
                  <a:cubicBezTo>
                    <a:pt x="13818" y="17181"/>
                    <a:pt x="4363" y="47299"/>
                    <a:pt x="0" y="61923"/>
                  </a:cubicBezTo>
                  <a:lnTo>
                    <a:pt x="5" y="61923"/>
                  </a:lnTo>
                  <a:cubicBezTo>
                    <a:pt x="39" y="62034"/>
                    <a:pt x="69" y="62142"/>
                    <a:pt x="103" y="62253"/>
                  </a:cubicBezTo>
                  <a:cubicBezTo>
                    <a:pt x="20308" y="55085"/>
                    <a:pt x="33881" y="42143"/>
                    <a:pt x="47321" y="11510"/>
                  </a:cubicBezTo>
                  <a:lnTo>
                    <a:pt x="236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2"/>
            <p:cNvSpPr/>
            <p:nvPr/>
          </p:nvSpPr>
          <p:spPr>
            <a:xfrm>
              <a:off x="2016275" y="3724500"/>
              <a:ext cx="598675" cy="1572975"/>
            </a:xfrm>
            <a:custGeom>
              <a:avLst/>
              <a:gdLst/>
              <a:ahLst/>
              <a:cxnLst/>
              <a:rect l="l" t="t" r="r" b="b"/>
              <a:pathLst>
                <a:path w="23947" h="62919" extrusionOk="0">
                  <a:moveTo>
                    <a:pt x="22882" y="0"/>
                  </a:moveTo>
                  <a:cubicBezTo>
                    <a:pt x="13398" y="17237"/>
                    <a:pt x="4256" y="47664"/>
                    <a:pt x="1" y="62579"/>
                  </a:cubicBezTo>
                  <a:cubicBezTo>
                    <a:pt x="31" y="62695"/>
                    <a:pt x="61" y="62807"/>
                    <a:pt x="95" y="62918"/>
                  </a:cubicBezTo>
                  <a:cubicBezTo>
                    <a:pt x="370" y="62815"/>
                    <a:pt x="640" y="62708"/>
                    <a:pt x="915" y="62605"/>
                  </a:cubicBezTo>
                  <a:cubicBezTo>
                    <a:pt x="5457" y="47068"/>
                    <a:pt x="14496" y="17902"/>
                    <a:pt x="23946" y="515"/>
                  </a:cubicBezTo>
                  <a:lnTo>
                    <a:pt x="22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2"/>
            <p:cNvSpPr/>
            <p:nvPr/>
          </p:nvSpPr>
          <p:spPr>
            <a:xfrm>
              <a:off x="1831925" y="3514950"/>
              <a:ext cx="1368450" cy="1787450"/>
            </a:xfrm>
            <a:custGeom>
              <a:avLst/>
              <a:gdLst/>
              <a:ahLst/>
              <a:cxnLst/>
              <a:rect l="l" t="t" r="r" b="b"/>
              <a:pathLst>
                <a:path w="54738" h="71498" extrusionOk="0">
                  <a:moveTo>
                    <a:pt x="13694" y="549"/>
                  </a:moveTo>
                  <a:lnTo>
                    <a:pt x="54223" y="20445"/>
                  </a:lnTo>
                  <a:cubicBezTo>
                    <a:pt x="41684" y="49234"/>
                    <a:pt x="28609" y="63424"/>
                    <a:pt x="7684" y="70974"/>
                  </a:cubicBezTo>
                  <a:cubicBezTo>
                    <a:pt x="430" y="47029"/>
                    <a:pt x="2120" y="27249"/>
                    <a:pt x="13694" y="549"/>
                  </a:cubicBezTo>
                  <a:close/>
                  <a:moveTo>
                    <a:pt x="13505" y="0"/>
                  </a:moveTo>
                  <a:lnTo>
                    <a:pt x="13423" y="189"/>
                  </a:lnTo>
                  <a:cubicBezTo>
                    <a:pt x="1700" y="27163"/>
                    <a:pt x="1" y="47102"/>
                    <a:pt x="7375" y="71300"/>
                  </a:cubicBezTo>
                  <a:lnTo>
                    <a:pt x="7435" y="71498"/>
                  </a:lnTo>
                  <a:lnTo>
                    <a:pt x="7619" y="71433"/>
                  </a:lnTo>
                  <a:cubicBezTo>
                    <a:pt x="28815" y="63845"/>
                    <a:pt x="42006" y="49543"/>
                    <a:pt x="54656" y="20432"/>
                  </a:cubicBezTo>
                  <a:lnTo>
                    <a:pt x="54738" y="20244"/>
                  </a:lnTo>
                  <a:lnTo>
                    <a:pt x="13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2"/>
            <p:cNvSpPr/>
            <p:nvPr/>
          </p:nvSpPr>
          <p:spPr>
            <a:xfrm>
              <a:off x="1982500" y="3598925"/>
              <a:ext cx="349425" cy="709875"/>
            </a:xfrm>
            <a:custGeom>
              <a:avLst/>
              <a:gdLst/>
              <a:ahLst/>
              <a:cxnLst/>
              <a:rect l="l" t="t" r="r" b="b"/>
              <a:pathLst>
                <a:path w="13977" h="28395" extrusionOk="0">
                  <a:moveTo>
                    <a:pt x="8314" y="0"/>
                  </a:moveTo>
                  <a:cubicBezTo>
                    <a:pt x="6028" y="5084"/>
                    <a:pt x="2214" y="13543"/>
                    <a:pt x="1" y="28394"/>
                  </a:cubicBezTo>
                  <a:cubicBezTo>
                    <a:pt x="6500" y="14585"/>
                    <a:pt x="11334" y="6679"/>
                    <a:pt x="13977" y="2763"/>
                  </a:cubicBezTo>
                  <a:lnTo>
                    <a:pt x="8314" y="0"/>
                  </a:ln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2"/>
            <p:cNvSpPr/>
            <p:nvPr/>
          </p:nvSpPr>
          <p:spPr>
            <a:xfrm>
              <a:off x="1878150" y="3987250"/>
              <a:ext cx="1369325" cy="1364475"/>
            </a:xfrm>
            <a:custGeom>
              <a:avLst/>
              <a:gdLst/>
              <a:ahLst/>
              <a:cxnLst/>
              <a:rect l="l" t="t" r="r" b="b"/>
              <a:pathLst>
                <a:path w="54773" h="54579" extrusionOk="0">
                  <a:moveTo>
                    <a:pt x="53434" y="0"/>
                  </a:moveTo>
                  <a:cubicBezTo>
                    <a:pt x="48745" y="5564"/>
                    <a:pt x="42126" y="10939"/>
                    <a:pt x="34190" y="15212"/>
                  </a:cubicBezTo>
                  <a:cubicBezTo>
                    <a:pt x="24616" y="20369"/>
                    <a:pt x="14954" y="22946"/>
                    <a:pt x="7072" y="22946"/>
                  </a:cubicBezTo>
                  <a:cubicBezTo>
                    <a:pt x="4672" y="22946"/>
                    <a:pt x="2438" y="22707"/>
                    <a:pt x="421" y="22230"/>
                  </a:cubicBezTo>
                  <a:lnTo>
                    <a:pt x="421" y="22230"/>
                  </a:lnTo>
                  <a:cubicBezTo>
                    <a:pt x="1" y="33147"/>
                    <a:pt x="1687" y="43533"/>
                    <a:pt x="5054" y="54579"/>
                  </a:cubicBezTo>
                  <a:cubicBezTo>
                    <a:pt x="26327" y="46965"/>
                    <a:pt x="40620" y="33212"/>
                    <a:pt x="54772" y="657"/>
                  </a:cubicBezTo>
                  <a:lnTo>
                    <a:pt x="53434" y="0"/>
                  </a:ln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0" name="Google Shape;3880;p32"/>
          <p:cNvGrpSpPr/>
          <p:nvPr/>
        </p:nvGrpSpPr>
        <p:grpSpPr>
          <a:xfrm>
            <a:off x="7583679" y="3260465"/>
            <a:ext cx="692527" cy="1883028"/>
            <a:chOff x="238125" y="817675"/>
            <a:chExt cx="1500275" cy="4079350"/>
          </a:xfrm>
        </p:grpSpPr>
        <p:sp>
          <p:nvSpPr>
            <p:cNvPr id="3881" name="Google Shape;3881;p32"/>
            <p:cNvSpPr/>
            <p:nvPr/>
          </p:nvSpPr>
          <p:spPr>
            <a:xfrm>
              <a:off x="1045650" y="872150"/>
              <a:ext cx="514675" cy="902400"/>
            </a:xfrm>
            <a:custGeom>
              <a:avLst/>
              <a:gdLst/>
              <a:ahLst/>
              <a:cxnLst/>
              <a:rect l="l" t="t" r="r" b="b"/>
              <a:pathLst>
                <a:path w="20587" h="36096" extrusionOk="0">
                  <a:moveTo>
                    <a:pt x="11158" y="0"/>
                  </a:moveTo>
                  <a:cubicBezTo>
                    <a:pt x="8502" y="0"/>
                    <a:pt x="6157" y="1877"/>
                    <a:pt x="5627" y="4547"/>
                  </a:cubicBezTo>
                  <a:lnTo>
                    <a:pt x="0" y="32890"/>
                  </a:lnTo>
                  <a:lnTo>
                    <a:pt x="10205" y="36095"/>
                  </a:lnTo>
                  <a:lnTo>
                    <a:pt x="19482" y="7777"/>
                  </a:lnTo>
                  <a:cubicBezTo>
                    <a:pt x="20586" y="4408"/>
                    <a:pt x="18346" y="864"/>
                    <a:pt x="14828" y="420"/>
                  </a:cubicBezTo>
                  <a:lnTo>
                    <a:pt x="11871" y="45"/>
                  </a:lnTo>
                  <a:cubicBezTo>
                    <a:pt x="11631" y="15"/>
                    <a:pt x="11393" y="0"/>
                    <a:pt x="1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2"/>
            <p:cNvSpPr/>
            <p:nvPr/>
          </p:nvSpPr>
          <p:spPr>
            <a:xfrm>
              <a:off x="238125" y="1665225"/>
              <a:ext cx="1064500" cy="3231800"/>
            </a:xfrm>
            <a:custGeom>
              <a:avLst/>
              <a:gdLst/>
              <a:ahLst/>
              <a:cxnLst/>
              <a:rect l="l" t="t" r="r" b="b"/>
              <a:pathLst>
                <a:path w="42580" h="129272" extrusionOk="0">
                  <a:moveTo>
                    <a:pt x="31909" y="1"/>
                  </a:moveTo>
                  <a:lnTo>
                    <a:pt x="0" y="103386"/>
                  </a:lnTo>
                  <a:lnTo>
                    <a:pt x="3527" y="129272"/>
                  </a:lnTo>
                  <a:lnTo>
                    <a:pt x="23155" y="110956"/>
                  </a:lnTo>
                  <a:lnTo>
                    <a:pt x="42579" y="3818"/>
                  </a:lnTo>
                  <a:lnTo>
                    <a:pt x="319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401000" y="2304950"/>
              <a:ext cx="701025" cy="2168350"/>
            </a:xfrm>
            <a:custGeom>
              <a:avLst/>
              <a:gdLst/>
              <a:ahLst/>
              <a:cxnLst/>
              <a:rect l="l" t="t" r="r" b="b"/>
              <a:pathLst>
                <a:path w="28041" h="86734" extrusionOk="0">
                  <a:moveTo>
                    <a:pt x="17495" y="1"/>
                  </a:moveTo>
                  <a:lnTo>
                    <a:pt x="1" y="56684"/>
                  </a:lnTo>
                  <a:cubicBezTo>
                    <a:pt x="4646" y="68954"/>
                    <a:pt x="9957" y="79291"/>
                    <a:pt x="15177" y="86733"/>
                  </a:cubicBezTo>
                  <a:lnTo>
                    <a:pt x="16640" y="85369"/>
                  </a:lnTo>
                  <a:lnTo>
                    <a:pt x="28040" y="22487"/>
                  </a:lnTo>
                  <a:cubicBezTo>
                    <a:pt x="24760" y="13916"/>
                    <a:pt x="21159" y="6311"/>
                    <a:pt x="17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2"/>
            <p:cNvSpPr/>
            <p:nvPr/>
          </p:nvSpPr>
          <p:spPr>
            <a:xfrm>
              <a:off x="522325" y="1778675"/>
              <a:ext cx="651800" cy="2518825"/>
            </a:xfrm>
            <a:custGeom>
              <a:avLst/>
              <a:gdLst/>
              <a:ahLst/>
              <a:cxnLst/>
              <a:rect l="l" t="t" r="r" b="b"/>
              <a:pathLst>
                <a:path w="26072" h="100753" extrusionOk="0">
                  <a:moveTo>
                    <a:pt x="24269" y="1"/>
                  </a:moveTo>
                  <a:lnTo>
                    <a:pt x="452" y="94178"/>
                  </a:lnTo>
                  <a:lnTo>
                    <a:pt x="1" y="100753"/>
                  </a:lnTo>
                  <a:lnTo>
                    <a:pt x="3400" y="95766"/>
                  </a:lnTo>
                  <a:lnTo>
                    <a:pt x="26071" y="325"/>
                  </a:lnTo>
                  <a:lnTo>
                    <a:pt x="24269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2"/>
            <p:cNvSpPr/>
            <p:nvPr/>
          </p:nvSpPr>
          <p:spPr>
            <a:xfrm>
              <a:off x="583525" y="1525525"/>
              <a:ext cx="1154875" cy="412000"/>
            </a:xfrm>
            <a:custGeom>
              <a:avLst/>
              <a:gdLst/>
              <a:ahLst/>
              <a:cxnLst/>
              <a:rect l="l" t="t" r="r" b="b"/>
              <a:pathLst>
                <a:path w="46195" h="16480" extrusionOk="0">
                  <a:moveTo>
                    <a:pt x="3926" y="1"/>
                  </a:moveTo>
                  <a:cubicBezTo>
                    <a:pt x="2045" y="1"/>
                    <a:pt x="481" y="1300"/>
                    <a:pt x="277" y="3195"/>
                  </a:cubicBezTo>
                  <a:lnTo>
                    <a:pt x="231" y="3629"/>
                  </a:lnTo>
                  <a:cubicBezTo>
                    <a:pt x="1" y="5755"/>
                    <a:pt x="1580" y="7838"/>
                    <a:pt x="3777" y="8313"/>
                  </a:cubicBezTo>
                  <a:lnTo>
                    <a:pt x="41191" y="16382"/>
                  </a:lnTo>
                  <a:cubicBezTo>
                    <a:pt x="41494" y="16448"/>
                    <a:pt x="41795" y="16480"/>
                    <a:pt x="42088" y="16480"/>
                  </a:cubicBezTo>
                  <a:cubicBezTo>
                    <a:pt x="43794" y="16480"/>
                    <a:pt x="45257" y="15412"/>
                    <a:pt x="45656" y="13759"/>
                  </a:cubicBezTo>
                  <a:cubicBezTo>
                    <a:pt x="46194" y="11537"/>
                    <a:pt x="44611" y="9152"/>
                    <a:pt x="42240" y="8612"/>
                  </a:cubicBezTo>
                  <a:lnTo>
                    <a:pt x="4872" y="109"/>
                  </a:lnTo>
                  <a:cubicBezTo>
                    <a:pt x="4551" y="36"/>
                    <a:pt x="4234" y="1"/>
                    <a:pt x="3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2"/>
            <p:cNvSpPr/>
            <p:nvPr/>
          </p:nvSpPr>
          <p:spPr>
            <a:xfrm>
              <a:off x="583525" y="1552800"/>
              <a:ext cx="1145900" cy="384700"/>
            </a:xfrm>
            <a:custGeom>
              <a:avLst/>
              <a:gdLst/>
              <a:ahLst/>
              <a:cxnLst/>
              <a:rect l="l" t="t" r="r" b="b"/>
              <a:pathLst>
                <a:path w="45836" h="15388" extrusionOk="0">
                  <a:moveTo>
                    <a:pt x="1260" y="1"/>
                  </a:moveTo>
                  <a:cubicBezTo>
                    <a:pt x="726" y="544"/>
                    <a:pt x="366" y="1265"/>
                    <a:pt x="277" y="2104"/>
                  </a:cubicBezTo>
                  <a:lnTo>
                    <a:pt x="229" y="2538"/>
                  </a:lnTo>
                  <a:cubicBezTo>
                    <a:pt x="1" y="4664"/>
                    <a:pt x="1577" y="6747"/>
                    <a:pt x="3777" y="7222"/>
                  </a:cubicBezTo>
                  <a:lnTo>
                    <a:pt x="41191" y="15291"/>
                  </a:lnTo>
                  <a:cubicBezTo>
                    <a:pt x="41494" y="15357"/>
                    <a:pt x="41793" y="15388"/>
                    <a:pt x="42086" y="15388"/>
                  </a:cubicBezTo>
                  <a:cubicBezTo>
                    <a:pt x="43793" y="15388"/>
                    <a:pt x="45256" y="14321"/>
                    <a:pt x="45656" y="12668"/>
                  </a:cubicBezTo>
                  <a:cubicBezTo>
                    <a:pt x="45836" y="11926"/>
                    <a:pt x="45761" y="11171"/>
                    <a:pt x="45519" y="10468"/>
                  </a:cubicBezTo>
                  <a:cubicBezTo>
                    <a:pt x="44855" y="11072"/>
                    <a:pt x="43963" y="11421"/>
                    <a:pt x="42991" y="11421"/>
                  </a:cubicBezTo>
                  <a:cubicBezTo>
                    <a:pt x="42699" y="11421"/>
                    <a:pt x="42401" y="11389"/>
                    <a:pt x="42099" y="11324"/>
                  </a:cubicBezTo>
                  <a:lnTo>
                    <a:pt x="4685" y="3254"/>
                  </a:lnTo>
                  <a:cubicBezTo>
                    <a:pt x="2987" y="2889"/>
                    <a:pt x="1671" y="1564"/>
                    <a:pt x="1260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1128350" y="817675"/>
              <a:ext cx="480900" cy="398200"/>
            </a:xfrm>
            <a:custGeom>
              <a:avLst/>
              <a:gdLst/>
              <a:ahLst/>
              <a:cxnLst/>
              <a:rect l="l" t="t" r="r" b="b"/>
              <a:pathLst>
                <a:path w="19236" h="15928" extrusionOk="0">
                  <a:moveTo>
                    <a:pt x="7883" y="0"/>
                  </a:moveTo>
                  <a:cubicBezTo>
                    <a:pt x="4685" y="0"/>
                    <a:pt x="1865" y="2259"/>
                    <a:pt x="1228" y="5471"/>
                  </a:cubicBezTo>
                  <a:lnTo>
                    <a:pt x="265" y="10324"/>
                  </a:lnTo>
                  <a:cubicBezTo>
                    <a:pt x="1" y="11656"/>
                    <a:pt x="840" y="12959"/>
                    <a:pt x="2166" y="13267"/>
                  </a:cubicBezTo>
                  <a:lnTo>
                    <a:pt x="13361" y="15861"/>
                  </a:lnTo>
                  <a:cubicBezTo>
                    <a:pt x="13553" y="15906"/>
                    <a:pt x="13744" y="15927"/>
                    <a:pt x="13934" y="15927"/>
                  </a:cubicBezTo>
                  <a:cubicBezTo>
                    <a:pt x="14999" y="15927"/>
                    <a:pt x="15977" y="15245"/>
                    <a:pt x="16322" y="14193"/>
                  </a:cubicBezTo>
                  <a:lnTo>
                    <a:pt x="17906" y="9361"/>
                  </a:lnTo>
                  <a:cubicBezTo>
                    <a:pt x="19236" y="5304"/>
                    <a:pt x="16537" y="1040"/>
                    <a:pt x="12302" y="504"/>
                  </a:cubicBezTo>
                  <a:lnTo>
                    <a:pt x="8745" y="55"/>
                  </a:lnTo>
                  <a:cubicBezTo>
                    <a:pt x="8456" y="18"/>
                    <a:pt x="8168" y="0"/>
                    <a:pt x="7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1256225" y="914100"/>
              <a:ext cx="198350" cy="198400"/>
            </a:xfrm>
            <a:custGeom>
              <a:avLst/>
              <a:gdLst/>
              <a:ahLst/>
              <a:cxnLst/>
              <a:rect l="l" t="t" r="r" b="b"/>
              <a:pathLst>
                <a:path w="7934" h="7936" extrusionOk="0">
                  <a:moveTo>
                    <a:pt x="3968" y="1"/>
                  </a:moveTo>
                  <a:cubicBezTo>
                    <a:pt x="1776" y="1"/>
                    <a:pt x="1" y="1778"/>
                    <a:pt x="1" y="3968"/>
                  </a:cubicBezTo>
                  <a:cubicBezTo>
                    <a:pt x="1" y="6159"/>
                    <a:pt x="1776" y="7936"/>
                    <a:pt x="3968" y="7936"/>
                  </a:cubicBezTo>
                  <a:cubicBezTo>
                    <a:pt x="6158" y="7936"/>
                    <a:pt x="7933" y="6159"/>
                    <a:pt x="7933" y="3968"/>
                  </a:cubicBezTo>
                  <a:cubicBezTo>
                    <a:pt x="7933" y="1778"/>
                    <a:pt x="6158" y="1"/>
                    <a:pt x="3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624650" y="1561250"/>
              <a:ext cx="145250" cy="145250"/>
            </a:xfrm>
            <a:custGeom>
              <a:avLst/>
              <a:gdLst/>
              <a:ahLst/>
              <a:cxnLst/>
              <a:rect l="l" t="t" r="r" b="b"/>
              <a:pathLst>
                <a:path w="5810" h="5810" extrusionOk="0">
                  <a:moveTo>
                    <a:pt x="2905" y="1"/>
                  </a:moveTo>
                  <a:cubicBezTo>
                    <a:pt x="1301" y="1"/>
                    <a:pt x="1" y="1301"/>
                    <a:pt x="1" y="2905"/>
                  </a:cubicBezTo>
                  <a:cubicBezTo>
                    <a:pt x="1" y="4509"/>
                    <a:pt x="1301" y="5809"/>
                    <a:pt x="2905" y="5809"/>
                  </a:cubicBezTo>
                  <a:cubicBezTo>
                    <a:pt x="4509" y="5809"/>
                    <a:pt x="5809" y="4509"/>
                    <a:pt x="5809" y="2905"/>
                  </a:cubicBezTo>
                  <a:cubicBezTo>
                    <a:pt x="5809" y="1301"/>
                    <a:pt x="4509" y="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1543650" y="1768300"/>
              <a:ext cx="147750" cy="147700"/>
            </a:xfrm>
            <a:custGeom>
              <a:avLst/>
              <a:gdLst/>
              <a:ahLst/>
              <a:cxnLst/>
              <a:rect l="l" t="t" r="r" b="b"/>
              <a:pathLst>
                <a:path w="5910" h="5908" extrusionOk="0">
                  <a:moveTo>
                    <a:pt x="2955" y="0"/>
                  </a:moveTo>
                  <a:cubicBezTo>
                    <a:pt x="1323" y="0"/>
                    <a:pt x="0" y="1321"/>
                    <a:pt x="0" y="2955"/>
                  </a:cubicBezTo>
                  <a:cubicBezTo>
                    <a:pt x="0" y="4586"/>
                    <a:pt x="1323" y="5907"/>
                    <a:pt x="2955" y="5907"/>
                  </a:cubicBezTo>
                  <a:cubicBezTo>
                    <a:pt x="4586" y="5907"/>
                    <a:pt x="5909" y="4586"/>
                    <a:pt x="5909" y="2955"/>
                  </a:cubicBezTo>
                  <a:cubicBezTo>
                    <a:pt x="5909" y="1321"/>
                    <a:pt x="4586" y="0"/>
                    <a:pt x="2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957175" y="1560125"/>
              <a:ext cx="395350" cy="561150"/>
            </a:xfrm>
            <a:custGeom>
              <a:avLst/>
              <a:gdLst/>
              <a:ahLst/>
              <a:cxnLst/>
              <a:rect l="l" t="t" r="r" b="b"/>
              <a:pathLst>
                <a:path w="15814" h="22446" extrusionOk="0">
                  <a:moveTo>
                    <a:pt x="4605" y="0"/>
                  </a:moveTo>
                  <a:lnTo>
                    <a:pt x="1" y="9338"/>
                  </a:lnTo>
                  <a:lnTo>
                    <a:pt x="4539" y="22445"/>
                  </a:lnTo>
                  <a:lnTo>
                    <a:pt x="15264" y="12630"/>
                  </a:lnTo>
                  <a:lnTo>
                    <a:pt x="15814" y="2261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1062925" y="1659575"/>
              <a:ext cx="192300" cy="272950"/>
            </a:xfrm>
            <a:custGeom>
              <a:avLst/>
              <a:gdLst/>
              <a:ahLst/>
              <a:cxnLst/>
              <a:rect l="l" t="t" r="r" b="b"/>
              <a:pathLst>
                <a:path w="7692" h="10918" extrusionOk="0">
                  <a:moveTo>
                    <a:pt x="2241" y="1"/>
                  </a:moveTo>
                  <a:lnTo>
                    <a:pt x="1" y="4543"/>
                  </a:lnTo>
                  <a:lnTo>
                    <a:pt x="2209" y="10918"/>
                  </a:lnTo>
                  <a:lnTo>
                    <a:pt x="7377" y="6040"/>
                  </a:lnTo>
                  <a:lnTo>
                    <a:pt x="7692" y="1101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1570050" y="1794650"/>
              <a:ext cx="94925" cy="95000"/>
            </a:xfrm>
            <a:custGeom>
              <a:avLst/>
              <a:gdLst/>
              <a:ahLst/>
              <a:cxnLst/>
              <a:rect l="l" t="t" r="r" b="b"/>
              <a:pathLst>
                <a:path w="3797" h="3800" extrusionOk="0">
                  <a:moveTo>
                    <a:pt x="1899" y="0"/>
                  </a:moveTo>
                  <a:cubicBezTo>
                    <a:pt x="849" y="0"/>
                    <a:pt x="0" y="851"/>
                    <a:pt x="0" y="1901"/>
                  </a:cubicBezTo>
                  <a:cubicBezTo>
                    <a:pt x="0" y="2948"/>
                    <a:pt x="849" y="3799"/>
                    <a:pt x="1899" y="3799"/>
                  </a:cubicBezTo>
                  <a:cubicBezTo>
                    <a:pt x="2948" y="3799"/>
                    <a:pt x="3797" y="2948"/>
                    <a:pt x="3797" y="1901"/>
                  </a:cubicBezTo>
                  <a:cubicBezTo>
                    <a:pt x="3797" y="851"/>
                    <a:pt x="2948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652325" y="1588850"/>
              <a:ext cx="89975" cy="90050"/>
            </a:xfrm>
            <a:custGeom>
              <a:avLst/>
              <a:gdLst/>
              <a:ahLst/>
              <a:cxnLst/>
              <a:rect l="l" t="t" r="r" b="b"/>
              <a:pathLst>
                <a:path w="3599" h="3602" extrusionOk="0">
                  <a:moveTo>
                    <a:pt x="1798" y="1"/>
                  </a:moveTo>
                  <a:cubicBezTo>
                    <a:pt x="806" y="1"/>
                    <a:pt x="0" y="806"/>
                    <a:pt x="0" y="1801"/>
                  </a:cubicBezTo>
                  <a:cubicBezTo>
                    <a:pt x="0" y="2796"/>
                    <a:pt x="806" y="3601"/>
                    <a:pt x="1798" y="3601"/>
                  </a:cubicBezTo>
                  <a:cubicBezTo>
                    <a:pt x="2793" y="3601"/>
                    <a:pt x="3598" y="2796"/>
                    <a:pt x="3598" y="1801"/>
                  </a:cubicBezTo>
                  <a:cubicBezTo>
                    <a:pt x="3598" y="806"/>
                    <a:pt x="2793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1062925" y="1659575"/>
              <a:ext cx="192300" cy="272950"/>
            </a:xfrm>
            <a:custGeom>
              <a:avLst/>
              <a:gdLst/>
              <a:ahLst/>
              <a:cxnLst/>
              <a:rect l="l" t="t" r="r" b="b"/>
              <a:pathLst>
                <a:path w="7692" h="10918" extrusionOk="0">
                  <a:moveTo>
                    <a:pt x="2241" y="1"/>
                  </a:moveTo>
                  <a:lnTo>
                    <a:pt x="1" y="4543"/>
                  </a:lnTo>
                  <a:lnTo>
                    <a:pt x="2209" y="10918"/>
                  </a:lnTo>
                  <a:lnTo>
                    <a:pt x="7377" y="6040"/>
                  </a:lnTo>
                  <a:lnTo>
                    <a:pt x="7692" y="1101"/>
                  </a:lnTo>
                  <a:lnTo>
                    <a:pt x="3596" y="5093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1083750" y="1775875"/>
              <a:ext cx="115300" cy="156650"/>
            </a:xfrm>
            <a:custGeom>
              <a:avLst/>
              <a:gdLst/>
              <a:ahLst/>
              <a:cxnLst/>
              <a:rect l="l" t="t" r="r" b="b"/>
              <a:pathLst>
                <a:path w="4612" h="6266" extrusionOk="0">
                  <a:moveTo>
                    <a:pt x="2918" y="1"/>
                  </a:moveTo>
                  <a:lnTo>
                    <a:pt x="0" y="2294"/>
                  </a:lnTo>
                  <a:lnTo>
                    <a:pt x="1376" y="6266"/>
                  </a:lnTo>
                  <a:lnTo>
                    <a:pt x="4611" y="3211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7" name="Google Shape;3897;p32"/>
          <p:cNvGrpSpPr/>
          <p:nvPr/>
        </p:nvGrpSpPr>
        <p:grpSpPr>
          <a:xfrm>
            <a:off x="7735275" y="3854348"/>
            <a:ext cx="1408734" cy="1289133"/>
            <a:chOff x="4328775" y="2104250"/>
            <a:chExt cx="3051850" cy="2792750"/>
          </a:xfrm>
        </p:grpSpPr>
        <p:sp>
          <p:nvSpPr>
            <p:cNvPr id="3898" name="Google Shape;3898;p32"/>
            <p:cNvSpPr/>
            <p:nvPr/>
          </p:nvSpPr>
          <p:spPr>
            <a:xfrm>
              <a:off x="4328775" y="2104250"/>
              <a:ext cx="3051850" cy="2792750"/>
            </a:xfrm>
            <a:custGeom>
              <a:avLst/>
              <a:gdLst/>
              <a:ahLst/>
              <a:cxnLst/>
              <a:rect l="l" t="t" r="r" b="b"/>
              <a:pathLst>
                <a:path w="122074" h="111710" extrusionOk="0">
                  <a:moveTo>
                    <a:pt x="42165" y="0"/>
                  </a:moveTo>
                  <a:cubicBezTo>
                    <a:pt x="42165" y="0"/>
                    <a:pt x="0" y="55427"/>
                    <a:pt x="14962" y="110511"/>
                  </a:cubicBezTo>
                  <a:cubicBezTo>
                    <a:pt x="20663" y="111323"/>
                    <a:pt x="26082" y="111710"/>
                    <a:pt x="31245" y="111710"/>
                  </a:cubicBezTo>
                  <a:cubicBezTo>
                    <a:pt x="74605" y="111710"/>
                    <a:pt x="99913" y="84416"/>
                    <a:pt x="122074" y="52365"/>
                  </a:cubicBezTo>
                  <a:lnTo>
                    <a:pt x="42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2"/>
            <p:cNvSpPr/>
            <p:nvPr/>
          </p:nvSpPr>
          <p:spPr>
            <a:xfrm>
              <a:off x="4418550" y="2190075"/>
              <a:ext cx="2820850" cy="2581400"/>
            </a:xfrm>
            <a:custGeom>
              <a:avLst/>
              <a:gdLst/>
              <a:ahLst/>
              <a:cxnLst/>
              <a:rect l="l" t="t" r="r" b="b"/>
              <a:pathLst>
                <a:path w="112834" h="103256" extrusionOk="0">
                  <a:moveTo>
                    <a:pt x="38975" y="1"/>
                  </a:moveTo>
                  <a:cubicBezTo>
                    <a:pt x="38975" y="1"/>
                    <a:pt x="0" y="51232"/>
                    <a:pt x="13831" y="102147"/>
                  </a:cubicBezTo>
                  <a:cubicBezTo>
                    <a:pt x="19100" y="102898"/>
                    <a:pt x="24109" y="103256"/>
                    <a:pt x="28881" y="103256"/>
                  </a:cubicBezTo>
                  <a:cubicBezTo>
                    <a:pt x="68960" y="103256"/>
                    <a:pt x="92351" y="78027"/>
                    <a:pt x="112834" y="48402"/>
                  </a:cubicBezTo>
                  <a:lnTo>
                    <a:pt x="38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4420650" y="2190075"/>
              <a:ext cx="1662950" cy="2549700"/>
            </a:xfrm>
            <a:custGeom>
              <a:avLst/>
              <a:gdLst/>
              <a:ahLst/>
              <a:cxnLst/>
              <a:rect l="l" t="t" r="r" b="b"/>
              <a:pathLst>
                <a:path w="66518" h="101988" extrusionOk="0">
                  <a:moveTo>
                    <a:pt x="38891" y="1"/>
                  </a:moveTo>
                  <a:cubicBezTo>
                    <a:pt x="38891" y="1"/>
                    <a:pt x="1" y="51124"/>
                    <a:pt x="13706" y="101988"/>
                  </a:cubicBezTo>
                  <a:cubicBezTo>
                    <a:pt x="34746" y="61893"/>
                    <a:pt x="54528" y="33710"/>
                    <a:pt x="66518" y="18107"/>
                  </a:cubicBezTo>
                  <a:lnTo>
                    <a:pt x="38891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4749300" y="2585300"/>
              <a:ext cx="1334300" cy="2154475"/>
            </a:xfrm>
            <a:custGeom>
              <a:avLst/>
              <a:gdLst/>
              <a:ahLst/>
              <a:cxnLst/>
              <a:rect l="l" t="t" r="r" b="b"/>
              <a:pathLst>
                <a:path w="53372" h="86179" extrusionOk="0">
                  <a:moveTo>
                    <a:pt x="49867" y="0"/>
                  </a:moveTo>
                  <a:cubicBezTo>
                    <a:pt x="37976" y="16619"/>
                    <a:pt x="19535" y="44852"/>
                    <a:pt x="1" y="83975"/>
                  </a:cubicBezTo>
                  <a:cubicBezTo>
                    <a:pt x="176" y="84709"/>
                    <a:pt x="361" y="85444"/>
                    <a:pt x="560" y="86179"/>
                  </a:cubicBezTo>
                  <a:cubicBezTo>
                    <a:pt x="21600" y="46084"/>
                    <a:pt x="41382" y="17901"/>
                    <a:pt x="53372" y="2298"/>
                  </a:cubicBezTo>
                  <a:lnTo>
                    <a:pt x="49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4462750" y="2261500"/>
              <a:ext cx="2662875" cy="2433950"/>
            </a:xfrm>
            <a:custGeom>
              <a:avLst/>
              <a:gdLst/>
              <a:ahLst/>
              <a:cxnLst/>
              <a:rect l="l" t="t" r="r" b="b"/>
              <a:pathLst>
                <a:path w="106515" h="97358" extrusionOk="0">
                  <a:moveTo>
                    <a:pt x="36767" y="0"/>
                  </a:moveTo>
                  <a:lnTo>
                    <a:pt x="36768" y="1"/>
                  </a:lnTo>
                  <a:lnTo>
                    <a:pt x="36768" y="1"/>
                  </a:lnTo>
                  <a:cubicBezTo>
                    <a:pt x="36769" y="1"/>
                    <a:pt x="36769" y="0"/>
                    <a:pt x="36769" y="0"/>
                  </a:cubicBezTo>
                  <a:close/>
                  <a:moveTo>
                    <a:pt x="36847" y="1538"/>
                  </a:moveTo>
                  <a:lnTo>
                    <a:pt x="104144" y="45575"/>
                  </a:lnTo>
                  <a:cubicBezTo>
                    <a:pt x="85481" y="72528"/>
                    <a:pt x="64167" y="95480"/>
                    <a:pt x="27646" y="95480"/>
                  </a:cubicBezTo>
                  <a:cubicBezTo>
                    <a:pt x="23299" y="95480"/>
                    <a:pt x="18736" y="95154"/>
                    <a:pt x="13936" y="94472"/>
                  </a:cubicBezTo>
                  <a:cubicBezTo>
                    <a:pt x="1335" y="48149"/>
                    <a:pt x="36847" y="1538"/>
                    <a:pt x="36847" y="1538"/>
                  </a:cubicBezTo>
                  <a:close/>
                  <a:moveTo>
                    <a:pt x="36768" y="1"/>
                  </a:moveTo>
                  <a:cubicBezTo>
                    <a:pt x="36576" y="254"/>
                    <a:pt x="1" y="48432"/>
                    <a:pt x="13026" y="96313"/>
                  </a:cubicBezTo>
                  <a:cubicBezTo>
                    <a:pt x="18000" y="97021"/>
                    <a:pt x="22730" y="97358"/>
                    <a:pt x="27235" y="97358"/>
                  </a:cubicBezTo>
                  <a:cubicBezTo>
                    <a:pt x="65081" y="97358"/>
                    <a:pt x="87171" y="73570"/>
                    <a:pt x="106514" y="45637"/>
                  </a:cubicBezTo>
                  <a:lnTo>
                    <a:pt x="36768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5"/>
          <p:cNvGrpSpPr/>
          <p:nvPr/>
        </p:nvGrpSpPr>
        <p:grpSpPr>
          <a:xfrm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401" name="Google Shape;401;p5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5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"/>
          <p:cNvSpPr txBox="1">
            <a:spLocks noGrp="1"/>
          </p:cNvSpPr>
          <p:nvPr>
            <p:ph type="subTitle" idx="1"/>
          </p:nvPr>
        </p:nvSpPr>
        <p:spPr>
          <a:xfrm>
            <a:off x="4699350" y="2038550"/>
            <a:ext cx="3252900" cy="14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  <p:sp>
        <p:nvSpPr>
          <p:cNvPr id="526" name="Google Shape;526;p5"/>
          <p:cNvSpPr txBox="1">
            <a:spLocks noGrp="1"/>
          </p:cNvSpPr>
          <p:nvPr>
            <p:ph type="subTitle" idx="2"/>
          </p:nvPr>
        </p:nvSpPr>
        <p:spPr>
          <a:xfrm>
            <a:off x="1191750" y="2038550"/>
            <a:ext cx="3252900" cy="142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6"/>
          <p:cNvGrpSpPr/>
          <p:nvPr/>
        </p:nvGrpSpPr>
        <p:grpSpPr>
          <a:xfrm rot="10800000"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531" name="Google Shape;531;p6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6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6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7"/>
          <p:cNvGrpSpPr/>
          <p:nvPr/>
        </p:nvGrpSpPr>
        <p:grpSpPr>
          <a:xfrm rot="10800000"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659" name="Google Shape;659;p7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7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7"/>
          <p:cNvSpPr txBox="1">
            <a:spLocks noGrp="1"/>
          </p:cNvSpPr>
          <p:nvPr>
            <p:ph type="title"/>
          </p:nvPr>
        </p:nvSpPr>
        <p:spPr>
          <a:xfrm>
            <a:off x="1372650" y="979025"/>
            <a:ext cx="4174500" cy="7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  <p:sp>
        <p:nvSpPr>
          <p:cNvPr id="783" name="Google Shape;783;p7"/>
          <p:cNvSpPr txBox="1">
            <a:spLocks noGrp="1"/>
          </p:cNvSpPr>
          <p:nvPr>
            <p:ph type="body" idx="1"/>
          </p:nvPr>
        </p:nvSpPr>
        <p:spPr>
          <a:xfrm>
            <a:off x="1372650" y="1595575"/>
            <a:ext cx="4174500" cy="256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9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9"/>
          <p:cNvGrpSpPr/>
          <p:nvPr/>
        </p:nvGrpSpPr>
        <p:grpSpPr>
          <a:xfrm rot="10800000"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916" name="Google Shape;916;p9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9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9"/>
          <p:cNvSpPr txBox="1">
            <a:spLocks noGrp="1"/>
          </p:cNvSpPr>
          <p:nvPr>
            <p:ph type="title"/>
          </p:nvPr>
        </p:nvSpPr>
        <p:spPr>
          <a:xfrm>
            <a:off x="1881000" y="1412626"/>
            <a:ext cx="5382000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0" name="Google Shape;1040;p9"/>
          <p:cNvSpPr txBox="1">
            <a:spLocks noGrp="1"/>
          </p:cNvSpPr>
          <p:nvPr>
            <p:ph type="subTitle" idx="1"/>
          </p:nvPr>
        </p:nvSpPr>
        <p:spPr>
          <a:xfrm>
            <a:off x="1881000" y="2242724"/>
            <a:ext cx="53820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1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1047;p11"/>
          <p:cNvGrpSpPr/>
          <p:nvPr/>
        </p:nvGrpSpPr>
        <p:grpSpPr>
          <a:xfrm rot="10800000"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1048" name="Google Shape;1048;p11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11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1"/>
          <p:cNvSpPr txBox="1">
            <a:spLocks noGrp="1"/>
          </p:cNvSpPr>
          <p:nvPr>
            <p:ph type="title" hasCustomPrompt="1"/>
          </p:nvPr>
        </p:nvSpPr>
        <p:spPr>
          <a:xfrm>
            <a:off x="1815450" y="1275025"/>
            <a:ext cx="55131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2" name="Google Shape;1172;p11"/>
          <p:cNvSpPr txBox="1">
            <a:spLocks noGrp="1"/>
          </p:cNvSpPr>
          <p:nvPr>
            <p:ph type="subTitle" idx="1"/>
          </p:nvPr>
        </p:nvSpPr>
        <p:spPr>
          <a:xfrm>
            <a:off x="1815450" y="2880700"/>
            <a:ext cx="55131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3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3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7" name="Google Shape;1177;p13"/>
          <p:cNvGrpSpPr/>
          <p:nvPr/>
        </p:nvGrpSpPr>
        <p:grpSpPr>
          <a:xfrm rot="10800000"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1178" name="Google Shape;1178;p13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13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3"/>
          <p:cNvSpPr txBox="1">
            <a:spLocks noGrp="1"/>
          </p:cNvSpPr>
          <p:nvPr>
            <p:ph type="title" hasCustomPrompt="1"/>
          </p:nvPr>
        </p:nvSpPr>
        <p:spPr>
          <a:xfrm>
            <a:off x="1064400" y="1199500"/>
            <a:ext cx="691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2" name="Google Shape;1302;p13"/>
          <p:cNvSpPr txBox="1">
            <a:spLocks noGrp="1"/>
          </p:cNvSpPr>
          <p:nvPr>
            <p:ph type="subTitle" idx="1"/>
          </p:nvPr>
        </p:nvSpPr>
        <p:spPr>
          <a:xfrm>
            <a:off x="1755900" y="163782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13"/>
          <p:cNvSpPr txBox="1">
            <a:spLocks noGrp="1"/>
          </p:cNvSpPr>
          <p:nvPr>
            <p:ph type="subTitle" idx="2"/>
          </p:nvPr>
        </p:nvSpPr>
        <p:spPr>
          <a:xfrm>
            <a:off x="1755900" y="119955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4" name="Google Shape;1304;p13"/>
          <p:cNvSpPr txBox="1">
            <a:spLocks noGrp="1"/>
          </p:cNvSpPr>
          <p:nvPr>
            <p:ph type="title" idx="3" hasCustomPrompt="1"/>
          </p:nvPr>
        </p:nvSpPr>
        <p:spPr>
          <a:xfrm>
            <a:off x="1064400" y="2231225"/>
            <a:ext cx="691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5" name="Google Shape;1305;p13"/>
          <p:cNvSpPr txBox="1">
            <a:spLocks noGrp="1"/>
          </p:cNvSpPr>
          <p:nvPr>
            <p:ph type="subTitle" idx="4"/>
          </p:nvPr>
        </p:nvSpPr>
        <p:spPr>
          <a:xfrm>
            <a:off x="1755900" y="2669550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13"/>
          <p:cNvSpPr txBox="1">
            <a:spLocks noGrp="1"/>
          </p:cNvSpPr>
          <p:nvPr>
            <p:ph type="subTitle" idx="5"/>
          </p:nvPr>
        </p:nvSpPr>
        <p:spPr>
          <a:xfrm>
            <a:off x="1755900" y="2231280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7" name="Google Shape;1307;p13"/>
          <p:cNvSpPr txBox="1">
            <a:spLocks noGrp="1"/>
          </p:cNvSpPr>
          <p:nvPr>
            <p:ph type="title" idx="6" hasCustomPrompt="1"/>
          </p:nvPr>
        </p:nvSpPr>
        <p:spPr>
          <a:xfrm>
            <a:off x="1064400" y="3263000"/>
            <a:ext cx="691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8" name="Google Shape;1308;p13"/>
          <p:cNvSpPr txBox="1">
            <a:spLocks noGrp="1"/>
          </p:cNvSpPr>
          <p:nvPr>
            <p:ph type="subTitle" idx="7"/>
          </p:nvPr>
        </p:nvSpPr>
        <p:spPr>
          <a:xfrm>
            <a:off x="1755900" y="370132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13"/>
          <p:cNvSpPr txBox="1">
            <a:spLocks noGrp="1"/>
          </p:cNvSpPr>
          <p:nvPr>
            <p:ph type="subTitle" idx="8"/>
          </p:nvPr>
        </p:nvSpPr>
        <p:spPr>
          <a:xfrm>
            <a:off x="1755900" y="326305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0" name="Google Shape;1310;p13"/>
          <p:cNvSpPr txBox="1">
            <a:spLocks noGrp="1"/>
          </p:cNvSpPr>
          <p:nvPr>
            <p:ph type="title" idx="9" hasCustomPrompt="1"/>
          </p:nvPr>
        </p:nvSpPr>
        <p:spPr>
          <a:xfrm>
            <a:off x="4648200" y="1199500"/>
            <a:ext cx="691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1" name="Google Shape;1311;p13"/>
          <p:cNvSpPr txBox="1">
            <a:spLocks noGrp="1"/>
          </p:cNvSpPr>
          <p:nvPr>
            <p:ph type="subTitle" idx="13"/>
          </p:nvPr>
        </p:nvSpPr>
        <p:spPr>
          <a:xfrm>
            <a:off x="5339700" y="163782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13"/>
          <p:cNvSpPr txBox="1">
            <a:spLocks noGrp="1"/>
          </p:cNvSpPr>
          <p:nvPr>
            <p:ph type="subTitle" idx="14"/>
          </p:nvPr>
        </p:nvSpPr>
        <p:spPr>
          <a:xfrm>
            <a:off x="5339700" y="119955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3" name="Google Shape;131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200" y="2231225"/>
            <a:ext cx="691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4" name="Google Shape;1314;p13"/>
          <p:cNvSpPr txBox="1">
            <a:spLocks noGrp="1"/>
          </p:cNvSpPr>
          <p:nvPr>
            <p:ph type="subTitle" idx="16"/>
          </p:nvPr>
        </p:nvSpPr>
        <p:spPr>
          <a:xfrm>
            <a:off x="5339700" y="2669550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13"/>
          <p:cNvSpPr txBox="1">
            <a:spLocks noGrp="1"/>
          </p:cNvSpPr>
          <p:nvPr>
            <p:ph type="subTitle" idx="17"/>
          </p:nvPr>
        </p:nvSpPr>
        <p:spPr>
          <a:xfrm>
            <a:off x="5339700" y="2231280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6" name="Google Shape;1316;p13"/>
          <p:cNvSpPr txBox="1">
            <a:spLocks noGrp="1"/>
          </p:cNvSpPr>
          <p:nvPr>
            <p:ph type="title" idx="18" hasCustomPrompt="1"/>
          </p:nvPr>
        </p:nvSpPr>
        <p:spPr>
          <a:xfrm>
            <a:off x="4648200" y="3263000"/>
            <a:ext cx="691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7" name="Google Shape;1317;p13"/>
          <p:cNvSpPr txBox="1">
            <a:spLocks noGrp="1"/>
          </p:cNvSpPr>
          <p:nvPr>
            <p:ph type="subTitle" idx="19"/>
          </p:nvPr>
        </p:nvSpPr>
        <p:spPr>
          <a:xfrm>
            <a:off x="5339700" y="370132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13"/>
          <p:cNvSpPr txBox="1">
            <a:spLocks noGrp="1"/>
          </p:cNvSpPr>
          <p:nvPr>
            <p:ph type="subTitle" idx="20"/>
          </p:nvPr>
        </p:nvSpPr>
        <p:spPr>
          <a:xfrm>
            <a:off x="5339700" y="3263055"/>
            <a:ext cx="2739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9" name="Google Shape;1319;p13"/>
          <p:cNvSpPr txBox="1">
            <a:spLocks noGrp="1"/>
          </p:cNvSpPr>
          <p:nvPr>
            <p:ph type="title" idx="21"/>
          </p:nvPr>
        </p:nvSpPr>
        <p:spPr>
          <a:xfrm>
            <a:off x="715050" y="535000"/>
            <a:ext cx="77139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5"/>
          <p:cNvSpPr/>
          <p:nvPr/>
        </p:nvSpPr>
        <p:spPr>
          <a:xfrm>
            <a:off x="0" y="4485064"/>
            <a:ext cx="9143697" cy="658436"/>
          </a:xfrm>
          <a:custGeom>
            <a:avLst/>
            <a:gdLst/>
            <a:ahLst/>
            <a:cxnLst/>
            <a:rect l="l" t="t" r="r" b="b"/>
            <a:pathLst>
              <a:path w="285317" h="18262" extrusionOk="0">
                <a:moveTo>
                  <a:pt x="0" y="1"/>
                </a:moveTo>
                <a:lnTo>
                  <a:pt x="0" y="18261"/>
                </a:lnTo>
                <a:lnTo>
                  <a:pt x="285316" y="18261"/>
                </a:lnTo>
                <a:lnTo>
                  <a:pt x="285316" y="982"/>
                </a:lnTo>
                <a:cubicBezTo>
                  <a:pt x="253612" y="5662"/>
                  <a:pt x="202894" y="14312"/>
                  <a:pt x="145762" y="14312"/>
                </a:cubicBezTo>
                <a:cubicBezTo>
                  <a:pt x="84728" y="14312"/>
                  <a:pt x="31042" y="5228"/>
                  <a:pt x="0" y="1"/>
                </a:cubicBez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15"/>
          <p:cNvSpPr/>
          <p:nvPr/>
        </p:nvSpPr>
        <p:spPr>
          <a:xfrm>
            <a:off x="0" y="0"/>
            <a:ext cx="9143697" cy="4253084"/>
          </a:xfrm>
          <a:custGeom>
            <a:avLst/>
            <a:gdLst/>
            <a:ahLst/>
            <a:cxnLst/>
            <a:rect l="l" t="t" r="r" b="b"/>
            <a:pathLst>
              <a:path w="285317" h="117961" extrusionOk="0">
                <a:moveTo>
                  <a:pt x="0" y="0"/>
                </a:moveTo>
                <a:lnTo>
                  <a:pt x="0" y="117961"/>
                </a:lnTo>
                <a:cubicBezTo>
                  <a:pt x="31042" y="84111"/>
                  <a:pt x="84728" y="58341"/>
                  <a:pt x="145762" y="58341"/>
                </a:cubicBezTo>
                <a:cubicBezTo>
                  <a:pt x="202894" y="58341"/>
                  <a:pt x="253612" y="81372"/>
                  <a:pt x="285316" y="111638"/>
                </a:cubicBezTo>
                <a:lnTo>
                  <a:pt x="285316" y="0"/>
                </a:lnTo>
                <a:close/>
              </a:path>
            </a:pathLst>
          </a:custGeom>
          <a:solidFill>
            <a:srgbClr val="3A0D25">
              <a:alpha val="22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15"/>
          <p:cNvGrpSpPr/>
          <p:nvPr/>
        </p:nvGrpSpPr>
        <p:grpSpPr>
          <a:xfrm rot="10800000">
            <a:off x="-429755" y="-40676"/>
            <a:ext cx="10003510" cy="5224852"/>
            <a:chOff x="0" y="-81320"/>
            <a:chExt cx="9269375" cy="4841412"/>
          </a:xfrm>
        </p:grpSpPr>
        <p:sp>
          <p:nvSpPr>
            <p:cNvPr id="1453" name="Google Shape;1453;p15"/>
            <p:cNvSpPr/>
            <p:nvPr/>
          </p:nvSpPr>
          <p:spPr>
            <a:xfrm>
              <a:off x="913391" y="1513758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6" y="5753"/>
                  </a:lnTo>
                  <a:cubicBezTo>
                    <a:pt x="5890" y="5753"/>
                    <a:pt x="6529" y="5136"/>
                    <a:pt x="6529" y="4360"/>
                  </a:cubicBezTo>
                  <a:lnTo>
                    <a:pt x="6529" y="1370"/>
                  </a:lnTo>
                  <a:cubicBezTo>
                    <a:pt x="6529" y="617"/>
                    <a:pt x="5890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84679" y="4255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70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70" y="5752"/>
                  </a:cubicBezTo>
                  <a:lnTo>
                    <a:pt x="5113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817156" y="19366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6"/>
                    <a:pt x="1370" y="5776"/>
                  </a:cubicBezTo>
                  <a:lnTo>
                    <a:pt x="5113" y="5776"/>
                  </a:lnTo>
                  <a:cubicBezTo>
                    <a:pt x="5889" y="5776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2027293" y="613757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6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3"/>
                  </a:lnTo>
                  <a:cubicBezTo>
                    <a:pt x="6505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1942615" y="2313972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3860283" y="897113"/>
              <a:ext cx="254033" cy="225495"/>
            </a:xfrm>
            <a:custGeom>
              <a:avLst/>
              <a:gdLst/>
              <a:ahLst/>
              <a:cxnLst/>
              <a:rect l="l" t="t" r="r" b="b"/>
              <a:pathLst>
                <a:path w="6507" h="5776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0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4502772" y="50559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4360"/>
                  </a:lnTo>
                  <a:cubicBezTo>
                    <a:pt x="1" y="5136"/>
                    <a:pt x="617" y="5753"/>
                    <a:pt x="1393" y="5753"/>
                  </a:cubicBezTo>
                  <a:lnTo>
                    <a:pt x="5137" y="5753"/>
                  </a:lnTo>
                  <a:cubicBezTo>
                    <a:pt x="5890" y="5753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4853901" y="1650986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6" y="5753"/>
                    <a:pt x="1392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60"/>
                  </a:cubicBezTo>
                  <a:lnTo>
                    <a:pt x="6505" y="1370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5495493" y="149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4360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60"/>
                  </a:cubicBezTo>
                  <a:lnTo>
                    <a:pt x="6506" y="1370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2705426" y="443541"/>
              <a:ext cx="253994" cy="225495"/>
            </a:xfrm>
            <a:custGeom>
              <a:avLst/>
              <a:gdLst/>
              <a:ahLst/>
              <a:cxnLst/>
              <a:rect l="l" t="t" r="r" b="b"/>
              <a:pathLst>
                <a:path w="6506" h="577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70" y="5775"/>
                  </a:cubicBezTo>
                  <a:lnTo>
                    <a:pt x="5113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1"/>
                    <a:pt x="511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1567475" y="-33183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0"/>
                  </a:moveTo>
                  <a:cubicBezTo>
                    <a:pt x="617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36"/>
                    <a:pt x="617" y="5752"/>
                    <a:pt x="1393" y="5752"/>
                  </a:cubicBezTo>
                  <a:lnTo>
                    <a:pt x="5136" y="5752"/>
                  </a:lnTo>
                  <a:cubicBezTo>
                    <a:pt x="5889" y="5752"/>
                    <a:pt x="6506" y="5136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5597974" y="2359415"/>
              <a:ext cx="254892" cy="224597"/>
            </a:xfrm>
            <a:custGeom>
              <a:avLst/>
              <a:gdLst/>
              <a:ahLst/>
              <a:cxnLst/>
              <a:rect l="l" t="t" r="r" b="b"/>
              <a:pathLst>
                <a:path w="6529" h="5753" extrusionOk="0">
                  <a:moveTo>
                    <a:pt x="1393" y="1"/>
                  </a:moveTo>
                  <a:cubicBezTo>
                    <a:pt x="639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39" y="5753"/>
                    <a:pt x="1393" y="5753"/>
                  </a:cubicBezTo>
                  <a:lnTo>
                    <a:pt x="5136" y="5753"/>
                  </a:lnTo>
                  <a:cubicBezTo>
                    <a:pt x="5912" y="5753"/>
                    <a:pt x="6528" y="5136"/>
                    <a:pt x="6528" y="4383"/>
                  </a:cubicBezTo>
                  <a:lnTo>
                    <a:pt x="6528" y="1393"/>
                  </a:lnTo>
                  <a:cubicBezTo>
                    <a:pt x="6528" y="617"/>
                    <a:pt x="5912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4533106" y="89086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195540" y="1584148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2215312" y="921162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8"/>
                    <a:pt x="617" y="12144"/>
                    <a:pt x="1370" y="12144"/>
                  </a:cubicBezTo>
                  <a:lnTo>
                    <a:pt x="12326" y="12144"/>
                  </a:lnTo>
                  <a:cubicBezTo>
                    <a:pt x="13102" y="12144"/>
                    <a:pt x="13718" y="11528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1"/>
                    <a:pt x="1232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2311547" y="1839903"/>
              <a:ext cx="409959" cy="362721"/>
            </a:xfrm>
            <a:custGeom>
              <a:avLst/>
              <a:gdLst/>
              <a:ahLst/>
              <a:cxnLst/>
              <a:rect l="l" t="t" r="r" b="b"/>
              <a:pathLst>
                <a:path w="10501" h="9291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7898"/>
                  </a:lnTo>
                  <a:cubicBezTo>
                    <a:pt x="1" y="8674"/>
                    <a:pt x="617" y="9291"/>
                    <a:pt x="1393" y="9291"/>
                  </a:cubicBezTo>
                  <a:lnTo>
                    <a:pt x="9108" y="9291"/>
                  </a:lnTo>
                  <a:cubicBezTo>
                    <a:pt x="9861" y="9291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61" y="1"/>
                    <a:pt x="91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4285355" y="2141998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7898"/>
                  </a:lnTo>
                  <a:cubicBezTo>
                    <a:pt x="1" y="8651"/>
                    <a:pt x="617" y="9267"/>
                    <a:pt x="1370" y="9267"/>
                  </a:cubicBezTo>
                  <a:lnTo>
                    <a:pt x="9085" y="9267"/>
                  </a:lnTo>
                  <a:cubicBezTo>
                    <a:pt x="9861" y="9267"/>
                    <a:pt x="10477" y="8651"/>
                    <a:pt x="10477" y="7898"/>
                  </a:cubicBezTo>
                  <a:lnTo>
                    <a:pt x="10477" y="1393"/>
                  </a:lnTo>
                  <a:cubicBezTo>
                    <a:pt x="10477" y="617"/>
                    <a:pt x="9861" y="0"/>
                    <a:pt x="908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998070" y="2176744"/>
              <a:ext cx="409920" cy="362721"/>
            </a:xfrm>
            <a:custGeom>
              <a:avLst/>
              <a:gdLst/>
              <a:ahLst/>
              <a:cxnLst/>
              <a:rect l="l" t="t" r="r" b="b"/>
              <a:pathLst>
                <a:path w="10500" h="9291" extrusionOk="0">
                  <a:moveTo>
                    <a:pt x="1392" y="1"/>
                  </a:moveTo>
                  <a:cubicBezTo>
                    <a:pt x="616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6" y="9290"/>
                    <a:pt x="1392" y="9290"/>
                  </a:cubicBezTo>
                  <a:lnTo>
                    <a:pt x="9107" y="9290"/>
                  </a:lnTo>
                  <a:cubicBezTo>
                    <a:pt x="9883" y="9290"/>
                    <a:pt x="10500" y="8674"/>
                    <a:pt x="10500" y="7898"/>
                  </a:cubicBezTo>
                  <a:lnTo>
                    <a:pt x="10500" y="1393"/>
                  </a:lnTo>
                  <a:cubicBezTo>
                    <a:pt x="10500" y="640"/>
                    <a:pt x="9883" y="1"/>
                    <a:pt x="910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5289632" y="1216152"/>
              <a:ext cx="409061" cy="361823"/>
            </a:xfrm>
            <a:custGeom>
              <a:avLst/>
              <a:gdLst/>
              <a:ahLst/>
              <a:cxnLst/>
              <a:rect l="l" t="t" r="r" b="b"/>
              <a:pathLst>
                <a:path w="10478" h="9268" extrusionOk="0">
                  <a:moveTo>
                    <a:pt x="1393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7875"/>
                  </a:lnTo>
                  <a:cubicBezTo>
                    <a:pt x="1" y="8651"/>
                    <a:pt x="617" y="9267"/>
                    <a:pt x="1393" y="9267"/>
                  </a:cubicBezTo>
                  <a:lnTo>
                    <a:pt x="9108" y="9267"/>
                  </a:lnTo>
                  <a:cubicBezTo>
                    <a:pt x="9861" y="9267"/>
                    <a:pt x="10478" y="8651"/>
                    <a:pt x="10478" y="7875"/>
                  </a:cubicBezTo>
                  <a:lnTo>
                    <a:pt x="10478" y="1370"/>
                  </a:lnTo>
                  <a:cubicBezTo>
                    <a:pt x="10478" y="616"/>
                    <a:pt x="9861" y="0"/>
                    <a:pt x="91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908042" y="326810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3"/>
                  </a:lnTo>
                  <a:cubicBezTo>
                    <a:pt x="13719" y="617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0" y="1332884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0751"/>
                  </a:lnTo>
                  <a:cubicBezTo>
                    <a:pt x="1" y="11527"/>
                    <a:pt x="617" y="12143"/>
                    <a:pt x="1370" y="12143"/>
                  </a:cubicBezTo>
                  <a:lnTo>
                    <a:pt x="12326" y="12143"/>
                  </a:lnTo>
                  <a:cubicBezTo>
                    <a:pt x="13102" y="12143"/>
                    <a:pt x="13719" y="11527"/>
                    <a:pt x="13719" y="10751"/>
                  </a:cubicBezTo>
                  <a:lnTo>
                    <a:pt x="13719" y="1392"/>
                  </a:lnTo>
                  <a:cubicBezTo>
                    <a:pt x="13719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4877950" y="37207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51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25" y="12143"/>
                    <a:pt x="13741" y="11527"/>
                    <a:pt x="13741" y="10751"/>
                  </a:cubicBezTo>
                  <a:lnTo>
                    <a:pt x="13741" y="1393"/>
                  </a:lnTo>
                  <a:cubicBezTo>
                    <a:pt x="13741" y="617"/>
                    <a:pt x="13125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3952067" y="19366"/>
              <a:ext cx="208591" cy="156902"/>
            </a:xfrm>
            <a:custGeom>
              <a:avLst/>
              <a:gdLst/>
              <a:ahLst/>
              <a:cxnLst/>
              <a:rect l="l" t="t" r="r" b="b"/>
              <a:pathLst>
                <a:path w="5343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3" y="4018"/>
                  </a:lnTo>
                  <a:cubicBezTo>
                    <a:pt x="4726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6" y="1"/>
                    <a:pt x="397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3292673" y="6570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1344710" y="152714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2602"/>
                  </a:lnTo>
                  <a:cubicBezTo>
                    <a:pt x="0" y="3378"/>
                    <a:pt x="616" y="3994"/>
                    <a:pt x="1392" y="3994"/>
                  </a:cubicBezTo>
                  <a:lnTo>
                    <a:pt x="3972" y="3994"/>
                  </a:lnTo>
                  <a:cubicBezTo>
                    <a:pt x="4748" y="3994"/>
                    <a:pt x="5364" y="3378"/>
                    <a:pt x="5364" y="2602"/>
                  </a:cubicBezTo>
                  <a:lnTo>
                    <a:pt x="5364" y="1370"/>
                  </a:lnTo>
                  <a:cubicBezTo>
                    <a:pt x="5364" y="616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1168247" y="2428048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6" y="4018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6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2372138" y="91551"/>
              <a:ext cx="209450" cy="156863"/>
            </a:xfrm>
            <a:custGeom>
              <a:avLst/>
              <a:gdLst/>
              <a:ahLst/>
              <a:cxnLst/>
              <a:rect l="l" t="t" r="r" b="b"/>
              <a:pathLst>
                <a:path w="5365" h="4018" extrusionOk="0">
                  <a:moveTo>
                    <a:pt x="1393" y="1"/>
                  </a:moveTo>
                  <a:cubicBezTo>
                    <a:pt x="617" y="1"/>
                    <a:pt x="1" y="640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48" y="4018"/>
                    <a:pt x="5365" y="3402"/>
                    <a:pt x="5365" y="2626"/>
                  </a:cubicBezTo>
                  <a:lnTo>
                    <a:pt x="5365" y="1393"/>
                  </a:lnTo>
                  <a:cubicBezTo>
                    <a:pt x="5365" y="640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4198920" y="659201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72186" y="488086"/>
              <a:ext cx="208552" cy="156902"/>
            </a:xfrm>
            <a:custGeom>
              <a:avLst/>
              <a:gdLst/>
              <a:ahLst/>
              <a:cxnLst/>
              <a:rect l="l" t="t" r="r" b="b"/>
              <a:pathLst>
                <a:path w="5342" h="40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402"/>
                    <a:pt x="617" y="4018"/>
                    <a:pt x="1393" y="4018"/>
                  </a:cubicBezTo>
                  <a:lnTo>
                    <a:pt x="3972" y="4018"/>
                  </a:lnTo>
                  <a:cubicBezTo>
                    <a:pt x="4725" y="4018"/>
                    <a:pt x="5342" y="3402"/>
                    <a:pt x="5342" y="2626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298022" y="720689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2625"/>
                  </a:lnTo>
                  <a:cubicBezTo>
                    <a:pt x="0" y="3378"/>
                    <a:pt x="616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8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4304953" y="1709820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1684206" y="958602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2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2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1942615" y="1801604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93"/>
                  </a:lnTo>
                  <a:cubicBezTo>
                    <a:pt x="5342" y="616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3951208" y="1274050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03"/>
                  </a:cubicBezTo>
                  <a:lnTo>
                    <a:pt x="5341" y="1370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3704355" y="235230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6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5271830" y="2397753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2625"/>
                  </a:lnTo>
                  <a:cubicBezTo>
                    <a:pt x="0" y="3378"/>
                    <a:pt x="617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8"/>
                    <a:pt x="5341" y="2625"/>
                  </a:cubicBezTo>
                  <a:lnTo>
                    <a:pt x="5341" y="1370"/>
                  </a:lnTo>
                  <a:cubicBezTo>
                    <a:pt x="5341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5580132" y="1829206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26" y="3995"/>
                    <a:pt x="5365" y="3379"/>
                    <a:pt x="5365" y="2626"/>
                  </a:cubicBezTo>
                  <a:lnTo>
                    <a:pt x="5365" y="1393"/>
                  </a:lnTo>
                  <a:cubicBezTo>
                    <a:pt x="5365" y="617"/>
                    <a:pt x="4726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73982" y="234785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4383"/>
                  </a:lnTo>
                  <a:cubicBezTo>
                    <a:pt x="0" y="5159"/>
                    <a:pt x="616" y="5775"/>
                    <a:pt x="1393" y="5775"/>
                  </a:cubicBezTo>
                  <a:lnTo>
                    <a:pt x="5113" y="5775"/>
                  </a:lnTo>
                  <a:cubicBezTo>
                    <a:pt x="5889" y="5775"/>
                    <a:pt x="6505" y="5159"/>
                    <a:pt x="6505" y="4383"/>
                  </a:cubicBezTo>
                  <a:lnTo>
                    <a:pt x="6505" y="1392"/>
                  </a:lnTo>
                  <a:cubicBezTo>
                    <a:pt x="6505" y="616"/>
                    <a:pt x="5889" y="0"/>
                    <a:pt x="511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9015381" y="374049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59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89" y="5775"/>
                    <a:pt x="6506" y="5159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6170073" y="638704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2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2"/>
                    <a:pt x="1392" y="5752"/>
                  </a:cubicBezTo>
                  <a:lnTo>
                    <a:pt x="5136" y="5752"/>
                  </a:lnTo>
                  <a:cubicBezTo>
                    <a:pt x="5889" y="5752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7665323" y="257317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71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3"/>
                  </a:lnTo>
                  <a:cubicBezTo>
                    <a:pt x="1" y="5159"/>
                    <a:pt x="617" y="5775"/>
                    <a:pt x="1371" y="5775"/>
                  </a:cubicBezTo>
                  <a:lnTo>
                    <a:pt x="5114" y="5775"/>
                  </a:lnTo>
                  <a:cubicBezTo>
                    <a:pt x="5890" y="5775"/>
                    <a:pt x="6506" y="5159"/>
                    <a:pt x="6506" y="4383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8645551" y="-81320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93" y="5752"/>
                  </a:cubicBezTo>
                  <a:lnTo>
                    <a:pt x="5137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1"/>
                    <a:pt x="513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8996642" y="1675074"/>
              <a:ext cx="254033" cy="225456"/>
            </a:xfrm>
            <a:custGeom>
              <a:avLst/>
              <a:gdLst/>
              <a:ahLst/>
              <a:cxnLst/>
              <a:rect l="l" t="t" r="r" b="b"/>
              <a:pathLst>
                <a:path w="6507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4382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7" y="5775"/>
                  </a:lnTo>
                  <a:cubicBezTo>
                    <a:pt x="5890" y="5775"/>
                    <a:pt x="6506" y="5136"/>
                    <a:pt x="6506" y="4382"/>
                  </a:cubicBezTo>
                  <a:lnTo>
                    <a:pt x="6506" y="1392"/>
                  </a:lnTo>
                  <a:cubicBezTo>
                    <a:pt x="6506" y="616"/>
                    <a:pt x="5890" y="0"/>
                    <a:pt x="513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6848206" y="468488"/>
              <a:ext cx="253994" cy="224597"/>
            </a:xfrm>
            <a:custGeom>
              <a:avLst/>
              <a:gdLst/>
              <a:ahLst/>
              <a:cxnLst/>
              <a:rect l="l" t="t" r="r" b="b"/>
              <a:pathLst>
                <a:path w="6506" h="5753" extrusionOk="0">
                  <a:moveTo>
                    <a:pt x="1393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4383"/>
                  </a:lnTo>
                  <a:cubicBezTo>
                    <a:pt x="0" y="5136"/>
                    <a:pt x="616" y="5753"/>
                    <a:pt x="1393" y="5753"/>
                  </a:cubicBezTo>
                  <a:lnTo>
                    <a:pt x="5136" y="5753"/>
                  </a:lnTo>
                  <a:cubicBezTo>
                    <a:pt x="5889" y="5753"/>
                    <a:pt x="6505" y="5136"/>
                    <a:pt x="6505" y="4383"/>
                  </a:cubicBezTo>
                  <a:lnTo>
                    <a:pt x="6505" y="1393"/>
                  </a:lnTo>
                  <a:cubicBezTo>
                    <a:pt x="6505" y="617"/>
                    <a:pt x="5889" y="1"/>
                    <a:pt x="513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6008758" y="210976"/>
              <a:ext cx="253994" cy="225456"/>
            </a:xfrm>
            <a:custGeom>
              <a:avLst/>
              <a:gdLst/>
              <a:ahLst/>
              <a:cxnLst/>
              <a:rect l="l" t="t" r="r" b="b"/>
              <a:pathLst>
                <a:path w="6506" h="5775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75"/>
                    <a:pt x="1393" y="5775"/>
                  </a:cubicBezTo>
                  <a:lnTo>
                    <a:pt x="5136" y="5775"/>
                  </a:lnTo>
                  <a:cubicBezTo>
                    <a:pt x="5890" y="5775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6"/>
                    <a:pt x="5890" y="0"/>
                    <a:pt x="513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8675846" y="915814"/>
              <a:ext cx="535590" cy="473243"/>
            </a:xfrm>
            <a:custGeom>
              <a:avLst/>
              <a:gdLst/>
              <a:ahLst/>
              <a:cxnLst/>
              <a:rect l="l" t="t" r="r" b="b"/>
              <a:pathLst>
                <a:path w="13719" h="1212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2"/>
                  </a:lnTo>
                  <a:cubicBezTo>
                    <a:pt x="1" y="11505"/>
                    <a:pt x="617" y="12121"/>
                    <a:pt x="1393" y="12121"/>
                  </a:cubicBezTo>
                  <a:lnTo>
                    <a:pt x="12349" y="12121"/>
                  </a:lnTo>
                  <a:cubicBezTo>
                    <a:pt x="13103" y="12121"/>
                    <a:pt x="13719" y="11505"/>
                    <a:pt x="13719" y="10752"/>
                  </a:cubicBezTo>
                  <a:lnTo>
                    <a:pt x="13719" y="1370"/>
                  </a:lnTo>
                  <a:cubicBezTo>
                    <a:pt x="13719" y="617"/>
                    <a:pt x="13103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7338320" y="1609095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0752"/>
                  </a:lnTo>
                  <a:cubicBezTo>
                    <a:pt x="0" y="11528"/>
                    <a:pt x="616" y="12144"/>
                    <a:pt x="1392" y="12144"/>
                  </a:cubicBezTo>
                  <a:lnTo>
                    <a:pt x="12349" y="12144"/>
                  </a:lnTo>
                  <a:cubicBezTo>
                    <a:pt x="13102" y="12144"/>
                    <a:pt x="13718" y="11528"/>
                    <a:pt x="13718" y="10752"/>
                  </a:cubicBezTo>
                  <a:lnTo>
                    <a:pt x="13718" y="1370"/>
                  </a:lnTo>
                  <a:cubicBezTo>
                    <a:pt x="13718" y="617"/>
                    <a:pt x="13102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6358092" y="946148"/>
              <a:ext cx="535590" cy="473204"/>
            </a:xfrm>
            <a:custGeom>
              <a:avLst/>
              <a:gdLst/>
              <a:ahLst/>
              <a:cxnLst/>
              <a:rect l="l" t="t" r="r" b="b"/>
              <a:pathLst>
                <a:path w="13719" h="12121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0751"/>
                  </a:lnTo>
                  <a:cubicBezTo>
                    <a:pt x="0" y="11504"/>
                    <a:pt x="617" y="12120"/>
                    <a:pt x="1370" y="12120"/>
                  </a:cubicBezTo>
                  <a:lnTo>
                    <a:pt x="12326" y="12120"/>
                  </a:lnTo>
                  <a:cubicBezTo>
                    <a:pt x="13102" y="12120"/>
                    <a:pt x="13718" y="11504"/>
                    <a:pt x="13718" y="10751"/>
                  </a:cubicBezTo>
                  <a:lnTo>
                    <a:pt x="13718" y="1370"/>
                  </a:lnTo>
                  <a:cubicBezTo>
                    <a:pt x="13718" y="616"/>
                    <a:pt x="13102" y="0"/>
                    <a:pt x="1232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8428134" y="2166047"/>
              <a:ext cx="409061" cy="362721"/>
            </a:xfrm>
            <a:custGeom>
              <a:avLst/>
              <a:gdLst/>
              <a:ahLst/>
              <a:cxnLst/>
              <a:rect l="l" t="t" r="r" b="b"/>
              <a:pathLst>
                <a:path w="10478" h="9291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7898"/>
                  </a:lnTo>
                  <a:cubicBezTo>
                    <a:pt x="0" y="8674"/>
                    <a:pt x="617" y="9291"/>
                    <a:pt x="1370" y="9291"/>
                  </a:cubicBezTo>
                  <a:lnTo>
                    <a:pt x="9085" y="9291"/>
                  </a:lnTo>
                  <a:cubicBezTo>
                    <a:pt x="9861" y="9291"/>
                    <a:pt x="10477" y="8674"/>
                    <a:pt x="10477" y="7898"/>
                  </a:cubicBezTo>
                  <a:lnTo>
                    <a:pt x="10477" y="1393"/>
                  </a:lnTo>
                  <a:cubicBezTo>
                    <a:pt x="10477" y="640"/>
                    <a:pt x="9861" y="1"/>
                    <a:pt x="908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5280731" y="735837"/>
              <a:ext cx="535590" cy="474102"/>
            </a:xfrm>
            <a:custGeom>
              <a:avLst/>
              <a:gdLst/>
              <a:ahLst/>
              <a:cxnLst/>
              <a:rect l="l" t="t" r="r" b="b"/>
              <a:pathLst>
                <a:path w="13719" h="12144" extrusionOk="0">
                  <a:moveTo>
                    <a:pt x="1393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10774"/>
                  </a:lnTo>
                  <a:cubicBezTo>
                    <a:pt x="0" y="11527"/>
                    <a:pt x="617" y="12143"/>
                    <a:pt x="1393" y="12143"/>
                  </a:cubicBezTo>
                  <a:lnTo>
                    <a:pt x="12349" y="12143"/>
                  </a:lnTo>
                  <a:cubicBezTo>
                    <a:pt x="13102" y="12143"/>
                    <a:pt x="13718" y="11527"/>
                    <a:pt x="13718" y="10774"/>
                  </a:cubicBezTo>
                  <a:lnTo>
                    <a:pt x="13718" y="1393"/>
                  </a:lnTo>
                  <a:cubicBezTo>
                    <a:pt x="13718" y="617"/>
                    <a:pt x="13102" y="0"/>
                    <a:pt x="123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8101092" y="194033"/>
              <a:ext cx="536488" cy="474102"/>
            </a:xfrm>
            <a:custGeom>
              <a:avLst/>
              <a:gdLst/>
              <a:ahLst/>
              <a:cxnLst/>
              <a:rect l="l" t="t" r="r" b="b"/>
              <a:pathLst>
                <a:path w="13742" h="12144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0751"/>
                  </a:lnTo>
                  <a:cubicBezTo>
                    <a:pt x="1" y="11527"/>
                    <a:pt x="617" y="12144"/>
                    <a:pt x="1393" y="12144"/>
                  </a:cubicBezTo>
                  <a:lnTo>
                    <a:pt x="12349" y="12144"/>
                  </a:lnTo>
                  <a:cubicBezTo>
                    <a:pt x="13125" y="12144"/>
                    <a:pt x="13741" y="11527"/>
                    <a:pt x="13741" y="10751"/>
                  </a:cubicBezTo>
                  <a:lnTo>
                    <a:pt x="13741" y="1370"/>
                  </a:lnTo>
                  <a:cubicBezTo>
                    <a:pt x="13741" y="617"/>
                    <a:pt x="13125" y="1"/>
                    <a:pt x="123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7435452" y="89756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70" y="3995"/>
                  </a:cubicBezTo>
                  <a:lnTo>
                    <a:pt x="3949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49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5658565" y="1670584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2603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2" y="3379"/>
                    <a:pt x="5342" y="2603"/>
                  </a:cubicBezTo>
                  <a:lnTo>
                    <a:pt x="5342" y="1370"/>
                  </a:lnTo>
                  <a:cubicBezTo>
                    <a:pt x="5342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6514917" y="116498"/>
              <a:ext cx="209450" cy="156004"/>
            </a:xfrm>
            <a:custGeom>
              <a:avLst/>
              <a:gdLst/>
              <a:ahLst/>
              <a:cxnLst/>
              <a:rect l="l" t="t" r="r" b="b"/>
              <a:pathLst>
                <a:path w="5365" h="399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2626"/>
                  </a:lnTo>
                  <a:cubicBezTo>
                    <a:pt x="1" y="3379"/>
                    <a:pt x="617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6"/>
                  </a:cubicBezTo>
                  <a:lnTo>
                    <a:pt x="5364" y="1393"/>
                  </a:lnTo>
                  <a:cubicBezTo>
                    <a:pt x="5364" y="617"/>
                    <a:pt x="4748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7921077" y="720689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25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6" y="3995"/>
                    <a:pt x="5342" y="3378"/>
                    <a:pt x="5342" y="2625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7441660" y="745636"/>
              <a:ext cx="208552" cy="155965"/>
            </a:xfrm>
            <a:custGeom>
              <a:avLst/>
              <a:gdLst/>
              <a:ahLst/>
              <a:cxnLst/>
              <a:rect l="l" t="t" r="r" b="b"/>
              <a:pathLst>
                <a:path w="5342" h="3995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2602"/>
                  </a:lnTo>
                  <a:cubicBezTo>
                    <a:pt x="1" y="3378"/>
                    <a:pt x="617" y="3995"/>
                    <a:pt x="1370" y="3995"/>
                  </a:cubicBezTo>
                  <a:lnTo>
                    <a:pt x="3950" y="3995"/>
                  </a:lnTo>
                  <a:cubicBezTo>
                    <a:pt x="4726" y="3995"/>
                    <a:pt x="5342" y="3378"/>
                    <a:pt x="5342" y="2602"/>
                  </a:cubicBezTo>
                  <a:lnTo>
                    <a:pt x="5342" y="1370"/>
                  </a:lnTo>
                  <a:cubicBezTo>
                    <a:pt x="5342" y="617"/>
                    <a:pt x="4726" y="0"/>
                    <a:pt x="395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8447733" y="1733869"/>
              <a:ext cx="208552" cy="156863"/>
            </a:xfrm>
            <a:custGeom>
              <a:avLst/>
              <a:gdLst/>
              <a:ahLst/>
              <a:cxnLst/>
              <a:rect l="l" t="t" r="r" b="b"/>
              <a:pathLst>
                <a:path w="5342" h="4018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401"/>
                    <a:pt x="617" y="4018"/>
                    <a:pt x="1370" y="4018"/>
                  </a:cubicBezTo>
                  <a:lnTo>
                    <a:pt x="3949" y="4018"/>
                  </a:lnTo>
                  <a:cubicBezTo>
                    <a:pt x="4725" y="4018"/>
                    <a:pt x="5342" y="3401"/>
                    <a:pt x="5342" y="2625"/>
                  </a:cubicBezTo>
                  <a:lnTo>
                    <a:pt x="5342" y="1393"/>
                  </a:lnTo>
                  <a:cubicBezTo>
                    <a:pt x="5342" y="617"/>
                    <a:pt x="4725" y="0"/>
                    <a:pt x="394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5997202" y="1212561"/>
              <a:ext cx="209411" cy="156004"/>
            </a:xfrm>
            <a:custGeom>
              <a:avLst/>
              <a:gdLst/>
              <a:ahLst/>
              <a:cxnLst/>
              <a:rect l="l" t="t" r="r" b="b"/>
              <a:pathLst>
                <a:path w="5364" h="3996" extrusionOk="0">
                  <a:moveTo>
                    <a:pt x="1392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2626"/>
                  </a:lnTo>
                  <a:cubicBezTo>
                    <a:pt x="0" y="3379"/>
                    <a:pt x="616" y="3995"/>
                    <a:pt x="1392" y="3995"/>
                  </a:cubicBezTo>
                  <a:lnTo>
                    <a:pt x="3972" y="3995"/>
                  </a:lnTo>
                  <a:cubicBezTo>
                    <a:pt x="4725" y="3995"/>
                    <a:pt x="5364" y="3379"/>
                    <a:pt x="5364" y="2626"/>
                  </a:cubicBezTo>
                  <a:lnTo>
                    <a:pt x="5364" y="1370"/>
                  </a:lnTo>
                  <a:cubicBezTo>
                    <a:pt x="5364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7689411" y="1355137"/>
              <a:ext cx="208552" cy="156004"/>
            </a:xfrm>
            <a:custGeom>
              <a:avLst/>
              <a:gdLst/>
              <a:ahLst/>
              <a:cxnLst/>
              <a:rect l="l" t="t" r="r" b="b"/>
              <a:pathLst>
                <a:path w="5342" h="3996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2626"/>
                  </a:lnTo>
                  <a:cubicBezTo>
                    <a:pt x="0" y="3379"/>
                    <a:pt x="617" y="3995"/>
                    <a:pt x="1370" y="3995"/>
                  </a:cubicBezTo>
                  <a:lnTo>
                    <a:pt x="3972" y="3995"/>
                  </a:lnTo>
                  <a:cubicBezTo>
                    <a:pt x="4725" y="3995"/>
                    <a:pt x="5341" y="3379"/>
                    <a:pt x="5341" y="2626"/>
                  </a:cubicBezTo>
                  <a:lnTo>
                    <a:pt x="5341" y="1393"/>
                  </a:lnTo>
                  <a:cubicBezTo>
                    <a:pt x="5341" y="617"/>
                    <a:pt x="4725" y="1"/>
                    <a:pt x="397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7846236" y="2376358"/>
              <a:ext cx="209450" cy="155965"/>
            </a:xfrm>
            <a:custGeom>
              <a:avLst/>
              <a:gdLst/>
              <a:ahLst/>
              <a:cxnLst/>
              <a:rect l="l" t="t" r="r" b="b"/>
              <a:pathLst>
                <a:path w="5365" h="3995" extrusionOk="0">
                  <a:moveTo>
                    <a:pt x="1393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1" y="2625"/>
                  </a:lnTo>
                  <a:cubicBezTo>
                    <a:pt x="1" y="3379"/>
                    <a:pt x="640" y="3995"/>
                    <a:pt x="1393" y="3995"/>
                  </a:cubicBezTo>
                  <a:lnTo>
                    <a:pt x="3972" y="3995"/>
                  </a:lnTo>
                  <a:cubicBezTo>
                    <a:pt x="4748" y="3995"/>
                    <a:pt x="5364" y="3379"/>
                    <a:pt x="5364" y="2625"/>
                  </a:cubicBezTo>
                  <a:lnTo>
                    <a:pt x="5364" y="1393"/>
                  </a:lnTo>
                  <a:cubicBezTo>
                    <a:pt x="5364" y="617"/>
                    <a:pt x="4748" y="0"/>
                    <a:pt x="397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8175933" y="1209008"/>
              <a:ext cx="254033" cy="224597"/>
            </a:xfrm>
            <a:custGeom>
              <a:avLst/>
              <a:gdLst/>
              <a:ahLst/>
              <a:cxnLst/>
              <a:rect l="l" t="t" r="r" b="b"/>
              <a:pathLst>
                <a:path w="6507" h="5753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4383"/>
                  </a:lnTo>
                  <a:cubicBezTo>
                    <a:pt x="1" y="5136"/>
                    <a:pt x="617" y="5752"/>
                    <a:pt x="1370" y="5752"/>
                  </a:cubicBezTo>
                  <a:lnTo>
                    <a:pt x="5114" y="5752"/>
                  </a:lnTo>
                  <a:cubicBezTo>
                    <a:pt x="5890" y="5752"/>
                    <a:pt x="6506" y="5136"/>
                    <a:pt x="6506" y="4383"/>
                  </a:cubicBezTo>
                  <a:lnTo>
                    <a:pt x="6506" y="1393"/>
                  </a:lnTo>
                  <a:cubicBezTo>
                    <a:pt x="6506" y="617"/>
                    <a:pt x="5890" y="0"/>
                    <a:pt x="511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5008931" y="3344095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1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5890231" y="4519487"/>
              <a:ext cx="270938" cy="180013"/>
            </a:xfrm>
            <a:custGeom>
              <a:avLst/>
              <a:gdLst/>
              <a:ahLst/>
              <a:cxnLst/>
              <a:rect l="l" t="t" r="r" b="b"/>
              <a:pathLst>
                <a:path w="6940" h="4611" extrusionOk="0">
                  <a:moveTo>
                    <a:pt x="1393" y="0"/>
                  </a:moveTo>
                  <a:cubicBezTo>
                    <a:pt x="617" y="0"/>
                    <a:pt x="1" y="639"/>
                    <a:pt x="1" y="1392"/>
                  </a:cubicBezTo>
                  <a:lnTo>
                    <a:pt x="1" y="3241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8" y="4611"/>
                  </a:lnTo>
                  <a:cubicBezTo>
                    <a:pt x="6301" y="4611"/>
                    <a:pt x="6940" y="3995"/>
                    <a:pt x="6940" y="3241"/>
                  </a:cubicBezTo>
                  <a:lnTo>
                    <a:pt x="6940" y="1392"/>
                  </a:lnTo>
                  <a:cubicBezTo>
                    <a:pt x="6940" y="639"/>
                    <a:pt x="6301" y="0"/>
                    <a:pt x="55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5112310" y="4538188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0"/>
                  </a:moveTo>
                  <a:cubicBezTo>
                    <a:pt x="617" y="0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3825537" y="4063221"/>
              <a:ext cx="270040" cy="179155"/>
            </a:xfrm>
            <a:custGeom>
              <a:avLst/>
              <a:gdLst/>
              <a:ahLst/>
              <a:cxnLst/>
              <a:rect l="l" t="t" r="r" b="b"/>
              <a:pathLst>
                <a:path w="6917" h="4589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8"/>
                    <a:pt x="1370" y="4588"/>
                  </a:cubicBezTo>
                  <a:lnTo>
                    <a:pt x="5524" y="4588"/>
                  </a:lnTo>
                  <a:cubicBezTo>
                    <a:pt x="6301" y="4588"/>
                    <a:pt x="6917" y="3972"/>
                    <a:pt x="6917" y="3219"/>
                  </a:cubicBezTo>
                  <a:lnTo>
                    <a:pt x="6917" y="1370"/>
                  </a:lnTo>
                  <a:cubicBezTo>
                    <a:pt x="6917" y="617"/>
                    <a:pt x="6301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3915564" y="2704299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6" y="3995"/>
                    <a:pt x="6916" y="3219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2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235809" y="4367971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9"/>
                    <a:pt x="1393" y="4589"/>
                  </a:cubicBezTo>
                  <a:lnTo>
                    <a:pt x="5547" y="4589"/>
                  </a:lnTo>
                  <a:cubicBezTo>
                    <a:pt x="6323" y="4589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1436494" y="4230744"/>
              <a:ext cx="270899" cy="180052"/>
            </a:xfrm>
            <a:custGeom>
              <a:avLst/>
              <a:gdLst/>
              <a:ahLst/>
              <a:cxnLst/>
              <a:rect l="l" t="t" r="r" b="b"/>
              <a:pathLst>
                <a:path w="6939" h="4612" extrusionOk="0">
                  <a:moveTo>
                    <a:pt x="1392" y="1"/>
                  </a:moveTo>
                  <a:cubicBezTo>
                    <a:pt x="616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23" y="4611"/>
                    <a:pt x="6939" y="3995"/>
                    <a:pt x="6939" y="3219"/>
                  </a:cubicBezTo>
                  <a:lnTo>
                    <a:pt x="6939" y="1393"/>
                  </a:lnTo>
                  <a:cubicBezTo>
                    <a:pt x="6939" y="617"/>
                    <a:pt x="6323" y="1"/>
                    <a:pt x="55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820709" y="3234508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1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6"/>
                    <a:pt x="6301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139023" y="4434809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7" y="4611"/>
                    <a:pt x="1370" y="4611"/>
                  </a:cubicBezTo>
                  <a:lnTo>
                    <a:pt x="5524" y="4611"/>
                  </a:lnTo>
                  <a:cubicBezTo>
                    <a:pt x="6300" y="4611"/>
                    <a:pt x="6917" y="3995"/>
                    <a:pt x="6917" y="3219"/>
                  </a:cubicBezTo>
                  <a:lnTo>
                    <a:pt x="6917" y="1393"/>
                  </a:lnTo>
                  <a:cubicBezTo>
                    <a:pt x="6917" y="617"/>
                    <a:pt x="6300" y="1"/>
                    <a:pt x="552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3104654" y="4198692"/>
              <a:ext cx="270040" cy="180013"/>
            </a:xfrm>
            <a:custGeom>
              <a:avLst/>
              <a:gdLst/>
              <a:ahLst/>
              <a:cxnLst/>
              <a:rect l="l" t="t" r="r" b="b"/>
              <a:pathLst>
                <a:path w="6917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3218"/>
                  </a:lnTo>
                  <a:cubicBezTo>
                    <a:pt x="0" y="3994"/>
                    <a:pt x="616" y="4611"/>
                    <a:pt x="1392" y="4611"/>
                  </a:cubicBezTo>
                  <a:lnTo>
                    <a:pt x="5547" y="4611"/>
                  </a:lnTo>
                  <a:cubicBezTo>
                    <a:pt x="6300" y="4611"/>
                    <a:pt x="6916" y="3994"/>
                    <a:pt x="6916" y="3218"/>
                  </a:cubicBezTo>
                  <a:lnTo>
                    <a:pt x="6916" y="1392"/>
                  </a:lnTo>
                  <a:cubicBezTo>
                    <a:pt x="6916" y="616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4313894" y="4580976"/>
              <a:ext cx="270899" cy="179116"/>
            </a:xfrm>
            <a:custGeom>
              <a:avLst/>
              <a:gdLst/>
              <a:ahLst/>
              <a:cxnLst/>
              <a:rect l="l" t="t" r="r" b="b"/>
              <a:pathLst>
                <a:path w="6939" h="4588" extrusionOk="0">
                  <a:moveTo>
                    <a:pt x="1392" y="0"/>
                  </a:moveTo>
                  <a:cubicBezTo>
                    <a:pt x="616" y="0"/>
                    <a:pt x="0" y="616"/>
                    <a:pt x="0" y="1370"/>
                  </a:cubicBezTo>
                  <a:lnTo>
                    <a:pt x="0" y="3218"/>
                  </a:lnTo>
                  <a:cubicBezTo>
                    <a:pt x="0" y="3972"/>
                    <a:pt x="616" y="4588"/>
                    <a:pt x="1392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8"/>
                  </a:cubicBezTo>
                  <a:lnTo>
                    <a:pt x="6939" y="1370"/>
                  </a:lnTo>
                  <a:cubicBezTo>
                    <a:pt x="6939" y="616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67735" y="2351412"/>
              <a:ext cx="270040" cy="180052"/>
            </a:xfrm>
            <a:custGeom>
              <a:avLst/>
              <a:gdLst/>
              <a:ahLst/>
              <a:cxnLst/>
              <a:rect l="l" t="t" r="r" b="b"/>
              <a:pathLst>
                <a:path w="6917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5547" y="4611"/>
                  </a:lnTo>
                  <a:cubicBezTo>
                    <a:pt x="6300" y="4611"/>
                    <a:pt x="6916" y="3972"/>
                    <a:pt x="6916" y="3219"/>
                  </a:cubicBezTo>
                  <a:lnTo>
                    <a:pt x="6916" y="1370"/>
                  </a:lnTo>
                  <a:cubicBezTo>
                    <a:pt x="6916" y="617"/>
                    <a:pt x="6300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1258274" y="3642638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70" y="0"/>
                  </a:moveTo>
                  <a:cubicBezTo>
                    <a:pt x="616" y="0"/>
                    <a:pt x="0" y="616"/>
                    <a:pt x="0" y="1392"/>
                  </a:cubicBezTo>
                  <a:lnTo>
                    <a:pt x="0" y="8308"/>
                  </a:lnTo>
                  <a:cubicBezTo>
                    <a:pt x="0" y="9085"/>
                    <a:pt x="616" y="9701"/>
                    <a:pt x="1370" y="9701"/>
                  </a:cubicBezTo>
                  <a:lnTo>
                    <a:pt x="13193" y="9701"/>
                  </a:lnTo>
                  <a:cubicBezTo>
                    <a:pt x="13969" y="9701"/>
                    <a:pt x="14585" y="9085"/>
                    <a:pt x="14585" y="8308"/>
                  </a:cubicBezTo>
                  <a:lnTo>
                    <a:pt x="14585" y="1392"/>
                  </a:lnTo>
                  <a:cubicBezTo>
                    <a:pt x="14585" y="616"/>
                    <a:pt x="13969" y="0"/>
                    <a:pt x="1319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1840133" y="3088340"/>
              <a:ext cx="569476" cy="378766"/>
            </a:xfrm>
            <a:custGeom>
              <a:avLst/>
              <a:gdLst/>
              <a:ahLst/>
              <a:cxnLst/>
              <a:rect l="l" t="t" r="r" b="b"/>
              <a:pathLst>
                <a:path w="14587" h="9702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93" y="9702"/>
                  </a:cubicBezTo>
                  <a:lnTo>
                    <a:pt x="13217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21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3138502" y="36185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7" y="9702"/>
                    <a:pt x="1370" y="9702"/>
                  </a:cubicBezTo>
                  <a:lnTo>
                    <a:pt x="13193" y="9702"/>
                  </a:lnTo>
                  <a:cubicBezTo>
                    <a:pt x="13970" y="9702"/>
                    <a:pt x="14586" y="9085"/>
                    <a:pt x="14586" y="8309"/>
                  </a:cubicBezTo>
                  <a:lnTo>
                    <a:pt x="14586" y="1370"/>
                  </a:lnTo>
                  <a:cubicBezTo>
                    <a:pt x="14586" y="617"/>
                    <a:pt x="13970" y="1"/>
                    <a:pt x="13193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3068112" y="2973405"/>
              <a:ext cx="435764" cy="288740"/>
            </a:xfrm>
            <a:custGeom>
              <a:avLst/>
              <a:gdLst/>
              <a:ahLst/>
              <a:cxnLst/>
              <a:rect l="l" t="t" r="r" b="b"/>
              <a:pathLst>
                <a:path w="11162" h="7396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7" y="7396"/>
                    <a:pt x="1393" y="7396"/>
                  </a:cubicBezTo>
                  <a:lnTo>
                    <a:pt x="9769" y="7396"/>
                  </a:lnTo>
                  <a:cubicBezTo>
                    <a:pt x="10546" y="7396"/>
                    <a:pt x="11162" y="6779"/>
                    <a:pt x="11162" y="6026"/>
                  </a:cubicBezTo>
                  <a:lnTo>
                    <a:pt x="11162" y="1370"/>
                  </a:lnTo>
                  <a:cubicBezTo>
                    <a:pt x="11162" y="617"/>
                    <a:pt x="10546" y="0"/>
                    <a:pt x="9769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1260929" y="2731900"/>
              <a:ext cx="434906" cy="289638"/>
            </a:xfrm>
            <a:custGeom>
              <a:avLst/>
              <a:gdLst/>
              <a:ahLst/>
              <a:cxnLst/>
              <a:rect l="l" t="t" r="r" b="b"/>
              <a:pathLst>
                <a:path w="11140" h="7419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7"/>
                  </a:lnTo>
                  <a:cubicBezTo>
                    <a:pt x="1" y="6803"/>
                    <a:pt x="617" y="7419"/>
                    <a:pt x="1370" y="7419"/>
                  </a:cubicBezTo>
                  <a:lnTo>
                    <a:pt x="9747" y="7419"/>
                  </a:lnTo>
                  <a:cubicBezTo>
                    <a:pt x="10523" y="7419"/>
                    <a:pt x="11139" y="6803"/>
                    <a:pt x="11139" y="6027"/>
                  </a:cubicBezTo>
                  <a:lnTo>
                    <a:pt x="11139" y="1393"/>
                  </a:lnTo>
                  <a:cubicBezTo>
                    <a:pt x="11139" y="617"/>
                    <a:pt x="10523" y="1"/>
                    <a:pt x="974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5043677" y="2836178"/>
              <a:ext cx="434906" cy="288740"/>
            </a:xfrm>
            <a:custGeom>
              <a:avLst/>
              <a:gdLst/>
              <a:ahLst/>
              <a:cxnLst/>
              <a:rect l="l" t="t" r="r" b="b"/>
              <a:pathLst>
                <a:path w="11140" h="7396" extrusionOk="0"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lnTo>
                    <a:pt x="1" y="6026"/>
                  </a:lnTo>
                  <a:cubicBezTo>
                    <a:pt x="1" y="6779"/>
                    <a:pt x="617" y="7396"/>
                    <a:pt x="1370" y="7396"/>
                  </a:cubicBezTo>
                  <a:lnTo>
                    <a:pt x="9747" y="7396"/>
                  </a:lnTo>
                  <a:cubicBezTo>
                    <a:pt x="10523" y="7396"/>
                    <a:pt x="11140" y="6779"/>
                    <a:pt x="11140" y="6026"/>
                  </a:cubicBezTo>
                  <a:lnTo>
                    <a:pt x="11140" y="1370"/>
                  </a:lnTo>
                  <a:cubicBezTo>
                    <a:pt x="11140" y="617"/>
                    <a:pt x="10523" y="0"/>
                    <a:pt x="97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148822" y="3727277"/>
              <a:ext cx="435804" cy="289638"/>
            </a:xfrm>
            <a:custGeom>
              <a:avLst/>
              <a:gdLst/>
              <a:ahLst/>
              <a:cxnLst/>
              <a:rect l="l" t="t" r="r" b="b"/>
              <a:pathLst>
                <a:path w="11163" h="7419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6026"/>
                  </a:lnTo>
                  <a:cubicBezTo>
                    <a:pt x="1" y="6802"/>
                    <a:pt x="617" y="7419"/>
                    <a:pt x="1393" y="7419"/>
                  </a:cubicBezTo>
                  <a:lnTo>
                    <a:pt x="9770" y="7419"/>
                  </a:lnTo>
                  <a:cubicBezTo>
                    <a:pt x="10546" y="7419"/>
                    <a:pt x="11162" y="6802"/>
                    <a:pt x="11162" y="6026"/>
                  </a:cubicBezTo>
                  <a:lnTo>
                    <a:pt x="11162" y="1393"/>
                  </a:lnTo>
                  <a:cubicBezTo>
                    <a:pt x="11162" y="617"/>
                    <a:pt x="10546" y="1"/>
                    <a:pt x="9770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4715776" y="4093516"/>
              <a:ext cx="570335" cy="378766"/>
            </a:xfrm>
            <a:custGeom>
              <a:avLst/>
              <a:gdLst/>
              <a:ahLst/>
              <a:cxnLst/>
              <a:rect l="l" t="t" r="r" b="b"/>
              <a:pathLst>
                <a:path w="14609" h="9702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8332"/>
                  </a:lnTo>
                  <a:cubicBezTo>
                    <a:pt x="0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92" y="9701"/>
                    <a:pt x="14608" y="9085"/>
                    <a:pt x="14608" y="8332"/>
                  </a:cubicBezTo>
                  <a:lnTo>
                    <a:pt x="14608" y="1393"/>
                  </a:lnTo>
                  <a:cubicBezTo>
                    <a:pt x="14608" y="617"/>
                    <a:pt x="13992" y="1"/>
                    <a:pt x="13216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5680857" y="3289750"/>
              <a:ext cx="569437" cy="378766"/>
            </a:xfrm>
            <a:custGeom>
              <a:avLst/>
              <a:gdLst/>
              <a:ahLst/>
              <a:cxnLst/>
              <a:rect l="l" t="t" r="r" b="b"/>
              <a:pathLst>
                <a:path w="14586" h="9702" extrusionOk="0">
                  <a:moveTo>
                    <a:pt x="1392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2" y="9701"/>
                  </a:cubicBezTo>
                  <a:lnTo>
                    <a:pt x="13216" y="9701"/>
                  </a:lnTo>
                  <a:cubicBezTo>
                    <a:pt x="13969" y="9701"/>
                    <a:pt x="14585" y="9085"/>
                    <a:pt x="14585" y="8309"/>
                  </a:cubicBezTo>
                  <a:lnTo>
                    <a:pt x="14585" y="1370"/>
                  </a:lnTo>
                  <a:cubicBezTo>
                    <a:pt x="14585" y="617"/>
                    <a:pt x="13969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495463" y="4325222"/>
              <a:ext cx="569437" cy="378727"/>
            </a:xfrm>
            <a:custGeom>
              <a:avLst/>
              <a:gdLst/>
              <a:ahLst/>
              <a:cxnLst/>
              <a:rect l="l" t="t" r="r" b="b"/>
              <a:pathLst>
                <a:path w="14586" h="9701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8309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13216" y="9701"/>
                  </a:lnTo>
                  <a:cubicBezTo>
                    <a:pt x="13970" y="9701"/>
                    <a:pt x="14586" y="9085"/>
                    <a:pt x="14586" y="8309"/>
                  </a:cubicBezTo>
                  <a:lnTo>
                    <a:pt x="14586" y="1393"/>
                  </a:lnTo>
                  <a:cubicBezTo>
                    <a:pt x="14586" y="617"/>
                    <a:pt x="13970" y="0"/>
                    <a:pt x="13216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1827680" y="459343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2528963" y="4556888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4599045" y="3388640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4362890" y="2895871"/>
              <a:ext cx="221903" cy="125670"/>
            </a:xfrm>
            <a:custGeom>
              <a:avLst/>
              <a:gdLst/>
              <a:ahLst/>
              <a:cxnLst/>
              <a:rect l="l" t="t" r="r" b="b"/>
              <a:pathLst>
                <a:path w="5684" h="3219" extrusionOk="0">
                  <a:moveTo>
                    <a:pt x="1370" y="1"/>
                  </a:moveTo>
                  <a:cubicBezTo>
                    <a:pt x="617" y="1"/>
                    <a:pt x="0" y="640"/>
                    <a:pt x="0" y="1393"/>
                  </a:cubicBezTo>
                  <a:lnTo>
                    <a:pt x="0" y="1827"/>
                  </a:lnTo>
                  <a:cubicBezTo>
                    <a:pt x="0" y="2603"/>
                    <a:pt x="617" y="3219"/>
                    <a:pt x="1370" y="3219"/>
                  </a:cubicBezTo>
                  <a:lnTo>
                    <a:pt x="4292" y="3219"/>
                  </a:lnTo>
                  <a:cubicBezTo>
                    <a:pt x="5068" y="3219"/>
                    <a:pt x="5684" y="2603"/>
                    <a:pt x="5684" y="1827"/>
                  </a:cubicBezTo>
                  <a:lnTo>
                    <a:pt x="5684" y="1393"/>
                  </a:lnTo>
                  <a:cubicBezTo>
                    <a:pt x="5684" y="640"/>
                    <a:pt x="5068" y="1"/>
                    <a:pt x="4292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3506537" y="453549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93" y="3197"/>
                  </a:cubicBezTo>
                  <a:lnTo>
                    <a:pt x="4314" y="3197"/>
                  </a:lnTo>
                  <a:cubicBezTo>
                    <a:pt x="5068" y="3197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8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2012146" y="4052524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93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93" y="3196"/>
                  </a:cubicBezTo>
                  <a:lnTo>
                    <a:pt x="4314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31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5951719" y="4218290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3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3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2522756" y="4032926"/>
              <a:ext cx="221903" cy="124811"/>
            </a:xfrm>
            <a:custGeom>
              <a:avLst/>
              <a:gdLst/>
              <a:ahLst/>
              <a:cxnLst/>
              <a:rect l="l" t="t" r="r" b="b"/>
              <a:pathLst>
                <a:path w="5684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4291" y="3196"/>
                  </a:lnTo>
                  <a:cubicBezTo>
                    <a:pt x="5067" y="3196"/>
                    <a:pt x="5684" y="2580"/>
                    <a:pt x="5684" y="1804"/>
                  </a:cubicBezTo>
                  <a:lnTo>
                    <a:pt x="5684" y="1370"/>
                  </a:lnTo>
                  <a:cubicBezTo>
                    <a:pt x="5684" y="617"/>
                    <a:pt x="5067" y="1"/>
                    <a:pt x="429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1452501" y="3241613"/>
              <a:ext cx="221942" cy="124811"/>
            </a:xfrm>
            <a:custGeom>
              <a:avLst/>
              <a:gdLst/>
              <a:ahLst/>
              <a:cxnLst/>
              <a:rect l="l" t="t" r="r" b="b"/>
              <a:pathLst>
                <a:path w="5685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80"/>
                    <a:pt x="5684" y="1827"/>
                  </a:cubicBezTo>
                  <a:lnTo>
                    <a:pt x="5684" y="1393"/>
                  </a:lnTo>
                  <a:cubicBezTo>
                    <a:pt x="5684" y="617"/>
                    <a:pt x="5068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4238116" y="3842213"/>
              <a:ext cx="222840" cy="124811"/>
            </a:xfrm>
            <a:custGeom>
              <a:avLst/>
              <a:gdLst/>
              <a:ahLst/>
              <a:cxnLst/>
              <a:rect l="l" t="t" r="r" b="b"/>
              <a:pathLst>
                <a:path w="5708" h="3197" extrusionOk="0">
                  <a:moveTo>
                    <a:pt x="1393" y="1"/>
                  </a:moveTo>
                  <a:cubicBezTo>
                    <a:pt x="640" y="1"/>
                    <a:pt x="1" y="617"/>
                    <a:pt x="1" y="1393"/>
                  </a:cubicBezTo>
                  <a:lnTo>
                    <a:pt x="1" y="1827"/>
                  </a:lnTo>
                  <a:cubicBezTo>
                    <a:pt x="1" y="2580"/>
                    <a:pt x="640" y="3196"/>
                    <a:pt x="1393" y="3196"/>
                  </a:cubicBezTo>
                  <a:lnTo>
                    <a:pt x="4315" y="3196"/>
                  </a:lnTo>
                  <a:cubicBezTo>
                    <a:pt x="5091" y="3196"/>
                    <a:pt x="5707" y="2580"/>
                    <a:pt x="5707" y="1827"/>
                  </a:cubicBezTo>
                  <a:lnTo>
                    <a:pt x="5707" y="1393"/>
                  </a:lnTo>
                  <a:cubicBezTo>
                    <a:pt x="5707" y="617"/>
                    <a:pt x="5091" y="1"/>
                    <a:pt x="431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3963662" y="3168569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26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26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2258960" y="3545505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70"/>
                  </a:lnTo>
                  <a:cubicBezTo>
                    <a:pt x="5684" y="616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2091437" y="2728348"/>
              <a:ext cx="221942" cy="125670"/>
            </a:xfrm>
            <a:custGeom>
              <a:avLst/>
              <a:gdLst/>
              <a:ahLst/>
              <a:cxnLst/>
              <a:rect l="l" t="t" r="r" b="b"/>
              <a:pathLst>
                <a:path w="5685" h="3219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93" y="3219"/>
                  </a:cubicBezTo>
                  <a:lnTo>
                    <a:pt x="4292" y="3219"/>
                  </a:lnTo>
                  <a:cubicBezTo>
                    <a:pt x="5068" y="3219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719125" y="2393302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4315" y="3196"/>
                  </a:lnTo>
                  <a:cubicBezTo>
                    <a:pt x="5068" y="3196"/>
                    <a:pt x="5684" y="2579"/>
                    <a:pt x="5684" y="1803"/>
                  </a:cubicBezTo>
                  <a:lnTo>
                    <a:pt x="5684" y="1392"/>
                  </a:lnTo>
                  <a:cubicBezTo>
                    <a:pt x="5684" y="616"/>
                    <a:pt x="5068" y="0"/>
                    <a:pt x="431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97133" y="3146276"/>
              <a:ext cx="221942" cy="124772"/>
            </a:xfrm>
            <a:custGeom>
              <a:avLst/>
              <a:gdLst/>
              <a:ahLst/>
              <a:cxnLst/>
              <a:rect l="l" t="t" r="r" b="b"/>
              <a:pathLst>
                <a:path w="5685" h="3196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196"/>
                    <a:pt x="1370" y="3196"/>
                  </a:cubicBezTo>
                  <a:lnTo>
                    <a:pt x="4292" y="3196"/>
                  </a:lnTo>
                  <a:cubicBezTo>
                    <a:pt x="5068" y="3196"/>
                    <a:pt x="5684" y="2580"/>
                    <a:pt x="5684" y="1826"/>
                  </a:cubicBezTo>
                  <a:lnTo>
                    <a:pt x="5684" y="1393"/>
                  </a:lnTo>
                  <a:cubicBezTo>
                    <a:pt x="5684" y="617"/>
                    <a:pt x="5068" y="0"/>
                    <a:pt x="4292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5566780" y="2340714"/>
              <a:ext cx="270938" cy="179155"/>
            </a:xfrm>
            <a:custGeom>
              <a:avLst/>
              <a:gdLst/>
              <a:ahLst/>
              <a:cxnLst/>
              <a:rect l="l" t="t" r="r" b="b"/>
              <a:pathLst>
                <a:path w="6940" h="4589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588"/>
                    <a:pt x="1393" y="4588"/>
                  </a:cubicBezTo>
                  <a:lnTo>
                    <a:pt x="5547" y="4588"/>
                  </a:lnTo>
                  <a:cubicBezTo>
                    <a:pt x="6323" y="4588"/>
                    <a:pt x="6939" y="3972"/>
                    <a:pt x="6939" y="3219"/>
                  </a:cubicBezTo>
                  <a:lnTo>
                    <a:pt x="6939" y="1370"/>
                  </a:lnTo>
                  <a:cubicBezTo>
                    <a:pt x="6939" y="617"/>
                    <a:pt x="6323" y="0"/>
                    <a:pt x="554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8059202" y="4367971"/>
              <a:ext cx="199651" cy="179155"/>
            </a:xfrm>
            <a:custGeom>
              <a:avLst/>
              <a:gdLst/>
              <a:ahLst/>
              <a:cxnLst/>
              <a:rect l="l" t="t" r="r" b="b"/>
              <a:pathLst>
                <a:path w="5114" h="4589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3219"/>
                  </a:lnTo>
                  <a:cubicBezTo>
                    <a:pt x="1" y="3972"/>
                    <a:pt x="617" y="4589"/>
                    <a:pt x="1393" y="4589"/>
                  </a:cubicBezTo>
                  <a:lnTo>
                    <a:pt x="3744" y="4589"/>
                  </a:lnTo>
                  <a:cubicBezTo>
                    <a:pt x="4497" y="4589"/>
                    <a:pt x="5114" y="3972"/>
                    <a:pt x="5114" y="3219"/>
                  </a:cubicBezTo>
                  <a:lnTo>
                    <a:pt x="5114" y="1370"/>
                  </a:lnTo>
                  <a:cubicBezTo>
                    <a:pt x="5114" y="617"/>
                    <a:pt x="4497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7468403" y="4230744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70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70" y="4611"/>
                  </a:cubicBezTo>
                  <a:lnTo>
                    <a:pt x="3721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7"/>
                    <a:pt x="4497" y="1"/>
                    <a:pt x="372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7012176" y="3234508"/>
              <a:ext cx="199612" cy="180013"/>
            </a:xfrm>
            <a:custGeom>
              <a:avLst/>
              <a:gdLst/>
              <a:ahLst/>
              <a:cxnLst/>
              <a:rect l="l" t="t" r="r" b="b"/>
              <a:pathLst>
                <a:path w="5113" h="4611" extrusionOk="0">
                  <a:moveTo>
                    <a:pt x="1392" y="0"/>
                  </a:moveTo>
                  <a:cubicBezTo>
                    <a:pt x="616" y="0"/>
                    <a:pt x="0" y="616"/>
                    <a:pt x="0" y="1393"/>
                  </a:cubicBezTo>
                  <a:lnTo>
                    <a:pt x="0" y="3219"/>
                  </a:lnTo>
                  <a:cubicBezTo>
                    <a:pt x="0" y="3995"/>
                    <a:pt x="616" y="4611"/>
                    <a:pt x="1392" y="4611"/>
                  </a:cubicBezTo>
                  <a:lnTo>
                    <a:pt x="3743" y="4611"/>
                  </a:lnTo>
                  <a:cubicBezTo>
                    <a:pt x="4497" y="4611"/>
                    <a:pt x="5113" y="3995"/>
                    <a:pt x="5113" y="3219"/>
                  </a:cubicBezTo>
                  <a:lnTo>
                    <a:pt x="5113" y="1393"/>
                  </a:lnTo>
                  <a:cubicBezTo>
                    <a:pt x="5113" y="616"/>
                    <a:pt x="4497" y="0"/>
                    <a:pt x="3743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6507773" y="4434809"/>
              <a:ext cx="199651" cy="180052"/>
            </a:xfrm>
            <a:custGeom>
              <a:avLst/>
              <a:gdLst/>
              <a:ahLst/>
              <a:cxnLst/>
              <a:rect l="l" t="t" r="r" b="b"/>
              <a:pathLst>
                <a:path w="5114" h="4612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lnTo>
                    <a:pt x="1" y="3219"/>
                  </a:lnTo>
                  <a:cubicBezTo>
                    <a:pt x="1" y="3995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8" y="4611"/>
                    <a:pt x="5114" y="3995"/>
                    <a:pt x="5114" y="3219"/>
                  </a:cubicBezTo>
                  <a:lnTo>
                    <a:pt x="5114" y="1393"/>
                  </a:lnTo>
                  <a:cubicBezTo>
                    <a:pt x="5114" y="617"/>
                    <a:pt x="4498" y="1"/>
                    <a:pt x="3744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8701691" y="4198692"/>
              <a:ext cx="199651" cy="180013"/>
            </a:xfrm>
            <a:custGeom>
              <a:avLst/>
              <a:gdLst/>
              <a:ahLst/>
              <a:cxnLst/>
              <a:rect l="l" t="t" r="r" b="b"/>
              <a:pathLst>
                <a:path w="5114" h="461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3218"/>
                  </a:lnTo>
                  <a:cubicBezTo>
                    <a:pt x="1" y="3994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497" y="4611"/>
                    <a:pt x="5114" y="3994"/>
                    <a:pt x="5114" y="3218"/>
                  </a:cubicBezTo>
                  <a:lnTo>
                    <a:pt x="5114" y="1392"/>
                  </a:lnTo>
                  <a:cubicBezTo>
                    <a:pt x="5114" y="616"/>
                    <a:pt x="4497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6455224" y="2351412"/>
              <a:ext cx="200509" cy="180052"/>
            </a:xfrm>
            <a:custGeom>
              <a:avLst/>
              <a:gdLst/>
              <a:ahLst/>
              <a:cxnLst/>
              <a:rect l="l" t="t" r="r" b="b"/>
              <a:pathLst>
                <a:path w="5136" h="4612" extrusionOk="0">
                  <a:moveTo>
                    <a:pt x="1393" y="0"/>
                  </a:moveTo>
                  <a:cubicBezTo>
                    <a:pt x="617" y="0"/>
                    <a:pt x="0" y="617"/>
                    <a:pt x="0" y="1370"/>
                  </a:cubicBezTo>
                  <a:lnTo>
                    <a:pt x="0" y="3219"/>
                  </a:lnTo>
                  <a:cubicBezTo>
                    <a:pt x="0" y="3972"/>
                    <a:pt x="617" y="4611"/>
                    <a:pt x="1393" y="4611"/>
                  </a:cubicBezTo>
                  <a:lnTo>
                    <a:pt x="3744" y="4611"/>
                  </a:lnTo>
                  <a:cubicBezTo>
                    <a:pt x="4520" y="4611"/>
                    <a:pt x="5136" y="3972"/>
                    <a:pt x="5136" y="3219"/>
                  </a:cubicBezTo>
                  <a:lnTo>
                    <a:pt x="5136" y="1370"/>
                  </a:lnTo>
                  <a:cubicBezTo>
                    <a:pt x="5136" y="617"/>
                    <a:pt x="4520" y="0"/>
                    <a:pt x="3744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7335626" y="3642638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8308"/>
                  </a:lnTo>
                  <a:cubicBezTo>
                    <a:pt x="1" y="9085"/>
                    <a:pt x="617" y="9701"/>
                    <a:pt x="1393" y="9701"/>
                  </a:cubicBezTo>
                  <a:lnTo>
                    <a:pt x="9405" y="9701"/>
                  </a:lnTo>
                  <a:cubicBezTo>
                    <a:pt x="10181" y="9701"/>
                    <a:pt x="10797" y="9085"/>
                    <a:pt x="10797" y="8308"/>
                  </a:cubicBezTo>
                  <a:lnTo>
                    <a:pt x="10797" y="1392"/>
                  </a:lnTo>
                  <a:cubicBezTo>
                    <a:pt x="10797" y="616"/>
                    <a:pt x="10181" y="0"/>
                    <a:pt x="9405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7766047" y="3088340"/>
              <a:ext cx="421515" cy="378766"/>
            </a:xfrm>
            <a:custGeom>
              <a:avLst/>
              <a:gdLst/>
              <a:ahLst/>
              <a:cxnLst/>
              <a:rect l="l" t="t" r="r" b="b"/>
              <a:pathLst>
                <a:path w="10797" h="9702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8309"/>
                  </a:lnTo>
                  <a:cubicBezTo>
                    <a:pt x="0" y="9085"/>
                    <a:pt x="639" y="9702"/>
                    <a:pt x="1393" y="9702"/>
                  </a:cubicBezTo>
                  <a:lnTo>
                    <a:pt x="9427" y="9702"/>
                  </a:lnTo>
                  <a:cubicBezTo>
                    <a:pt x="10180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0" y="1"/>
                    <a:pt x="9427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8726638" y="3618550"/>
              <a:ext cx="421554" cy="378766"/>
            </a:xfrm>
            <a:custGeom>
              <a:avLst/>
              <a:gdLst/>
              <a:ahLst/>
              <a:cxnLst/>
              <a:rect l="l" t="t" r="r" b="b"/>
              <a:pathLst>
                <a:path w="10798" h="9702" extrusionOk="0">
                  <a:moveTo>
                    <a:pt x="1370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8309"/>
                  </a:lnTo>
                  <a:cubicBezTo>
                    <a:pt x="1" y="9085"/>
                    <a:pt x="617" y="9702"/>
                    <a:pt x="1370" y="9702"/>
                  </a:cubicBezTo>
                  <a:lnTo>
                    <a:pt x="9405" y="9702"/>
                  </a:lnTo>
                  <a:cubicBezTo>
                    <a:pt x="10181" y="9702"/>
                    <a:pt x="10797" y="9085"/>
                    <a:pt x="10797" y="8309"/>
                  </a:cubicBezTo>
                  <a:lnTo>
                    <a:pt x="10797" y="1370"/>
                  </a:lnTo>
                  <a:cubicBezTo>
                    <a:pt x="10797" y="617"/>
                    <a:pt x="10181" y="1"/>
                    <a:pt x="9405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8674987" y="2973405"/>
              <a:ext cx="321690" cy="288740"/>
            </a:xfrm>
            <a:custGeom>
              <a:avLst/>
              <a:gdLst/>
              <a:ahLst/>
              <a:cxnLst/>
              <a:rect l="l" t="t" r="r" b="b"/>
              <a:pathLst>
                <a:path w="8240" h="7396" extrusionOk="0"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lnTo>
                    <a:pt x="0" y="6026"/>
                  </a:lnTo>
                  <a:cubicBezTo>
                    <a:pt x="0" y="6779"/>
                    <a:pt x="616" y="7396"/>
                    <a:pt x="1370" y="7396"/>
                  </a:cubicBezTo>
                  <a:lnTo>
                    <a:pt x="6848" y="7396"/>
                  </a:lnTo>
                  <a:cubicBezTo>
                    <a:pt x="7624" y="7396"/>
                    <a:pt x="8240" y="6779"/>
                    <a:pt x="8240" y="6026"/>
                  </a:cubicBezTo>
                  <a:lnTo>
                    <a:pt x="8240" y="1370"/>
                  </a:lnTo>
                  <a:cubicBezTo>
                    <a:pt x="8240" y="617"/>
                    <a:pt x="7624" y="0"/>
                    <a:pt x="684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7337422" y="2731900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7"/>
                  </a:lnTo>
                  <a:cubicBezTo>
                    <a:pt x="0" y="6803"/>
                    <a:pt x="617" y="7419"/>
                    <a:pt x="1393" y="7419"/>
                  </a:cubicBezTo>
                  <a:lnTo>
                    <a:pt x="6871" y="7419"/>
                  </a:lnTo>
                  <a:cubicBezTo>
                    <a:pt x="7624" y="7419"/>
                    <a:pt x="8240" y="6803"/>
                    <a:pt x="8240" y="6027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7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6515815" y="3727277"/>
              <a:ext cx="321729" cy="289638"/>
            </a:xfrm>
            <a:custGeom>
              <a:avLst/>
              <a:gdLst/>
              <a:ahLst/>
              <a:cxnLst/>
              <a:rect l="l" t="t" r="r" b="b"/>
              <a:pathLst>
                <a:path w="8241" h="7419" extrusionOk="0">
                  <a:moveTo>
                    <a:pt x="1393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6026"/>
                  </a:lnTo>
                  <a:cubicBezTo>
                    <a:pt x="0" y="6802"/>
                    <a:pt x="617" y="7419"/>
                    <a:pt x="1393" y="7419"/>
                  </a:cubicBezTo>
                  <a:lnTo>
                    <a:pt x="6848" y="7419"/>
                  </a:lnTo>
                  <a:cubicBezTo>
                    <a:pt x="7624" y="7419"/>
                    <a:pt x="8240" y="6802"/>
                    <a:pt x="8240" y="6026"/>
                  </a:cubicBezTo>
                  <a:lnTo>
                    <a:pt x="8240" y="1393"/>
                  </a:lnTo>
                  <a:cubicBezTo>
                    <a:pt x="8240" y="617"/>
                    <a:pt x="7624" y="1"/>
                    <a:pt x="684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6771569" y="4325222"/>
              <a:ext cx="421515" cy="378727"/>
            </a:xfrm>
            <a:custGeom>
              <a:avLst/>
              <a:gdLst/>
              <a:ahLst/>
              <a:cxnLst/>
              <a:rect l="l" t="t" r="r" b="b"/>
              <a:pathLst>
                <a:path w="10797" h="9701" extrusionOk="0">
                  <a:moveTo>
                    <a:pt x="1393" y="0"/>
                  </a:moveTo>
                  <a:cubicBezTo>
                    <a:pt x="616" y="0"/>
                    <a:pt x="0" y="617"/>
                    <a:pt x="0" y="1393"/>
                  </a:cubicBezTo>
                  <a:lnTo>
                    <a:pt x="0" y="8309"/>
                  </a:lnTo>
                  <a:cubicBezTo>
                    <a:pt x="0" y="9085"/>
                    <a:pt x="616" y="9701"/>
                    <a:pt x="1393" y="9701"/>
                  </a:cubicBezTo>
                  <a:lnTo>
                    <a:pt x="9427" y="9701"/>
                  </a:lnTo>
                  <a:cubicBezTo>
                    <a:pt x="10180" y="9701"/>
                    <a:pt x="10797" y="9085"/>
                    <a:pt x="10797" y="8309"/>
                  </a:cubicBezTo>
                  <a:lnTo>
                    <a:pt x="10797" y="1393"/>
                  </a:lnTo>
                  <a:cubicBezTo>
                    <a:pt x="10797" y="617"/>
                    <a:pt x="10180" y="0"/>
                    <a:pt x="9427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7757107" y="4593430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93" y="1"/>
                  </a:moveTo>
                  <a:cubicBezTo>
                    <a:pt x="617" y="1"/>
                    <a:pt x="1" y="617"/>
                    <a:pt x="1" y="1370"/>
                  </a:cubicBezTo>
                  <a:lnTo>
                    <a:pt x="1" y="1804"/>
                  </a:lnTo>
                  <a:cubicBezTo>
                    <a:pt x="1" y="2580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5" y="3196"/>
                    <a:pt x="4201" y="2580"/>
                    <a:pt x="4201" y="1804"/>
                  </a:cubicBezTo>
                  <a:lnTo>
                    <a:pt x="4201" y="1370"/>
                  </a:lnTo>
                  <a:cubicBezTo>
                    <a:pt x="4201" y="617"/>
                    <a:pt x="3585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8275760" y="4556888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8999336" y="4535494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7" y="3197"/>
                    <a:pt x="1370" y="3197"/>
                  </a:cubicBezTo>
                  <a:lnTo>
                    <a:pt x="2808" y="3197"/>
                  </a:lnTo>
                  <a:cubicBezTo>
                    <a:pt x="3584" y="3197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7893475" y="4052524"/>
              <a:ext cx="164866" cy="124811"/>
            </a:xfrm>
            <a:custGeom>
              <a:avLst/>
              <a:gdLst/>
              <a:ahLst/>
              <a:cxnLst/>
              <a:rect l="l" t="t" r="r" b="b"/>
              <a:pathLst>
                <a:path w="4223" h="3197" extrusionOk="0">
                  <a:moveTo>
                    <a:pt x="1393" y="1"/>
                  </a:moveTo>
                  <a:cubicBezTo>
                    <a:pt x="639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39" y="3196"/>
                    <a:pt x="1393" y="3196"/>
                  </a:cubicBezTo>
                  <a:lnTo>
                    <a:pt x="2831" y="3196"/>
                  </a:lnTo>
                  <a:cubicBezTo>
                    <a:pt x="3607" y="3196"/>
                    <a:pt x="4223" y="2580"/>
                    <a:pt x="4223" y="1804"/>
                  </a:cubicBezTo>
                  <a:lnTo>
                    <a:pt x="4223" y="1370"/>
                  </a:lnTo>
                  <a:cubicBezTo>
                    <a:pt x="4223" y="617"/>
                    <a:pt x="3607" y="1"/>
                    <a:pt x="2831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8271309" y="4032926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lnTo>
                    <a:pt x="0" y="1804"/>
                  </a:lnTo>
                  <a:cubicBezTo>
                    <a:pt x="0" y="2580"/>
                    <a:pt x="616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04"/>
                  </a:cubicBezTo>
                  <a:lnTo>
                    <a:pt x="4200" y="1370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7479998" y="3241613"/>
              <a:ext cx="164007" cy="124811"/>
            </a:xfrm>
            <a:custGeom>
              <a:avLst/>
              <a:gdLst/>
              <a:ahLst/>
              <a:cxnLst/>
              <a:rect l="l" t="t" r="r" b="b"/>
              <a:pathLst>
                <a:path w="4201" h="3197" extrusionOk="0">
                  <a:moveTo>
                    <a:pt x="1370" y="1"/>
                  </a:moveTo>
                  <a:cubicBezTo>
                    <a:pt x="617" y="1"/>
                    <a:pt x="0" y="617"/>
                    <a:pt x="0" y="1393"/>
                  </a:cubicBezTo>
                  <a:lnTo>
                    <a:pt x="0" y="1827"/>
                  </a:lnTo>
                  <a:cubicBezTo>
                    <a:pt x="0" y="2580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80"/>
                    <a:pt x="4200" y="1827"/>
                  </a:cubicBezTo>
                  <a:lnTo>
                    <a:pt x="4200" y="1393"/>
                  </a:lnTo>
                  <a:cubicBezTo>
                    <a:pt x="4200" y="617"/>
                    <a:pt x="3584" y="1"/>
                    <a:pt x="2808" y="1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8076146" y="3545505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70" y="0"/>
                  </a:moveTo>
                  <a:cubicBezTo>
                    <a:pt x="617" y="0"/>
                    <a:pt x="0" y="616"/>
                    <a:pt x="0" y="1370"/>
                  </a:cubicBezTo>
                  <a:lnTo>
                    <a:pt x="0" y="1803"/>
                  </a:lnTo>
                  <a:cubicBezTo>
                    <a:pt x="0" y="2579"/>
                    <a:pt x="617" y="3196"/>
                    <a:pt x="1370" y="3196"/>
                  </a:cubicBezTo>
                  <a:lnTo>
                    <a:pt x="2808" y="3196"/>
                  </a:lnTo>
                  <a:cubicBezTo>
                    <a:pt x="3584" y="3196"/>
                    <a:pt x="4200" y="2579"/>
                    <a:pt x="4200" y="1803"/>
                  </a:cubicBezTo>
                  <a:lnTo>
                    <a:pt x="4200" y="1370"/>
                  </a:lnTo>
                  <a:cubicBezTo>
                    <a:pt x="4200" y="616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7952270" y="2728348"/>
              <a:ext cx="164007" cy="125670"/>
            </a:xfrm>
            <a:custGeom>
              <a:avLst/>
              <a:gdLst/>
              <a:ahLst/>
              <a:cxnLst/>
              <a:rect l="l" t="t" r="r" b="b"/>
              <a:pathLst>
                <a:path w="4201" h="3219" extrusionOk="0">
                  <a:moveTo>
                    <a:pt x="1370" y="0"/>
                  </a:moveTo>
                  <a:cubicBezTo>
                    <a:pt x="617" y="0"/>
                    <a:pt x="1" y="617"/>
                    <a:pt x="1" y="1393"/>
                  </a:cubicBezTo>
                  <a:lnTo>
                    <a:pt x="1" y="1826"/>
                  </a:lnTo>
                  <a:cubicBezTo>
                    <a:pt x="1" y="2580"/>
                    <a:pt x="617" y="3219"/>
                    <a:pt x="1370" y="3219"/>
                  </a:cubicBezTo>
                  <a:lnTo>
                    <a:pt x="2808" y="3219"/>
                  </a:lnTo>
                  <a:cubicBezTo>
                    <a:pt x="3584" y="3219"/>
                    <a:pt x="4201" y="2580"/>
                    <a:pt x="4201" y="1826"/>
                  </a:cubicBezTo>
                  <a:lnTo>
                    <a:pt x="4201" y="1393"/>
                  </a:lnTo>
                  <a:cubicBezTo>
                    <a:pt x="4201" y="617"/>
                    <a:pt x="3584" y="0"/>
                    <a:pt x="2808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6937296" y="2393302"/>
              <a:ext cx="164007" cy="124772"/>
            </a:xfrm>
            <a:custGeom>
              <a:avLst/>
              <a:gdLst/>
              <a:ahLst/>
              <a:cxnLst/>
              <a:rect l="l" t="t" r="r" b="b"/>
              <a:pathLst>
                <a:path w="4201" h="3196" extrusionOk="0">
                  <a:moveTo>
                    <a:pt x="1393" y="0"/>
                  </a:moveTo>
                  <a:cubicBezTo>
                    <a:pt x="617" y="0"/>
                    <a:pt x="1" y="616"/>
                    <a:pt x="1" y="1392"/>
                  </a:cubicBezTo>
                  <a:lnTo>
                    <a:pt x="1" y="1803"/>
                  </a:lnTo>
                  <a:cubicBezTo>
                    <a:pt x="1" y="2579"/>
                    <a:pt x="617" y="3196"/>
                    <a:pt x="1393" y="3196"/>
                  </a:cubicBezTo>
                  <a:lnTo>
                    <a:pt x="2831" y="3196"/>
                  </a:lnTo>
                  <a:cubicBezTo>
                    <a:pt x="3584" y="3196"/>
                    <a:pt x="4201" y="2579"/>
                    <a:pt x="4201" y="1803"/>
                  </a:cubicBezTo>
                  <a:lnTo>
                    <a:pt x="4201" y="1392"/>
                  </a:lnTo>
                  <a:cubicBezTo>
                    <a:pt x="4201" y="616"/>
                    <a:pt x="3584" y="0"/>
                    <a:pt x="2831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6476619" y="3146276"/>
              <a:ext cx="164866" cy="124772"/>
            </a:xfrm>
            <a:custGeom>
              <a:avLst/>
              <a:gdLst/>
              <a:ahLst/>
              <a:cxnLst/>
              <a:rect l="l" t="t" r="r" b="b"/>
              <a:pathLst>
                <a:path w="4223" h="3196" extrusionOk="0">
                  <a:moveTo>
                    <a:pt x="1392" y="0"/>
                  </a:moveTo>
                  <a:cubicBezTo>
                    <a:pt x="639" y="0"/>
                    <a:pt x="0" y="617"/>
                    <a:pt x="0" y="1393"/>
                  </a:cubicBezTo>
                  <a:lnTo>
                    <a:pt x="0" y="1826"/>
                  </a:lnTo>
                  <a:cubicBezTo>
                    <a:pt x="0" y="2580"/>
                    <a:pt x="639" y="3196"/>
                    <a:pt x="1392" y="3196"/>
                  </a:cubicBezTo>
                  <a:lnTo>
                    <a:pt x="2830" y="3196"/>
                  </a:lnTo>
                  <a:cubicBezTo>
                    <a:pt x="3606" y="3196"/>
                    <a:pt x="4223" y="2580"/>
                    <a:pt x="4223" y="1826"/>
                  </a:cubicBezTo>
                  <a:lnTo>
                    <a:pt x="4223" y="1393"/>
                  </a:lnTo>
                  <a:cubicBezTo>
                    <a:pt x="4223" y="617"/>
                    <a:pt x="3606" y="0"/>
                    <a:pt x="2830" y="0"/>
                  </a:cubicBez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15"/>
          <p:cNvSpPr/>
          <p:nvPr/>
        </p:nvSpPr>
        <p:spPr>
          <a:xfrm>
            <a:off x="715100" y="535000"/>
            <a:ext cx="7713900" cy="4073400"/>
          </a:xfrm>
          <a:prstGeom prst="roundRect">
            <a:avLst>
              <a:gd name="adj" fmla="val 4126"/>
            </a:avLst>
          </a:prstGeom>
          <a:solidFill>
            <a:schemeClr val="accent3"/>
          </a:solidFill>
          <a:ln>
            <a:noFill/>
          </a:ln>
          <a:effectLst>
            <a:outerShdw dist="57150" dir="25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15"/>
          <p:cNvSpPr txBox="1">
            <a:spLocks noGrp="1"/>
          </p:cNvSpPr>
          <p:nvPr>
            <p:ph type="subTitle" idx="1"/>
          </p:nvPr>
        </p:nvSpPr>
        <p:spPr>
          <a:xfrm>
            <a:off x="2657250" y="2737325"/>
            <a:ext cx="3829500" cy="101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15"/>
          <p:cNvSpPr txBox="1">
            <a:spLocks noGrp="1"/>
          </p:cNvSpPr>
          <p:nvPr>
            <p:ph type="title"/>
          </p:nvPr>
        </p:nvSpPr>
        <p:spPr>
          <a:xfrm>
            <a:off x="2657250" y="1090975"/>
            <a:ext cx="3829500" cy="19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100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kkas"/>
              <a:buNone/>
              <a:defRPr sz="35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akkas"/>
              <a:buNone/>
              <a:defRPr sz="33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02500"/>
            <a:ext cx="7713900" cy="3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36"/>
          <p:cNvSpPr txBox="1">
            <a:spLocks noGrp="1"/>
          </p:cNvSpPr>
          <p:nvPr>
            <p:ph type="ctrTitle"/>
          </p:nvPr>
        </p:nvSpPr>
        <p:spPr>
          <a:xfrm>
            <a:off x="1521025" y="1410963"/>
            <a:ext cx="6102000" cy="16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KEMISKINAN DAN PEMBANGUNAN</a:t>
            </a:r>
            <a:endParaRPr dirty="0"/>
          </a:p>
        </p:txBody>
      </p:sp>
      <p:grpSp>
        <p:nvGrpSpPr>
          <p:cNvPr id="3915" name="Google Shape;3915;p36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3916" name="Google Shape;3916;p36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6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6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6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6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6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6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6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6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6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6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7" name="Google Shape;3927;p36"/>
          <p:cNvGrpSpPr/>
          <p:nvPr/>
        </p:nvGrpSpPr>
        <p:grpSpPr>
          <a:xfrm>
            <a:off x="7711710" y="913467"/>
            <a:ext cx="1660591" cy="4230082"/>
            <a:chOff x="5371025" y="238125"/>
            <a:chExt cx="982075" cy="2501675"/>
          </a:xfrm>
        </p:grpSpPr>
        <p:sp>
          <p:nvSpPr>
            <p:cNvPr id="3928" name="Google Shape;3928;p36"/>
            <p:cNvSpPr/>
            <p:nvPr/>
          </p:nvSpPr>
          <p:spPr>
            <a:xfrm>
              <a:off x="6055925" y="1143800"/>
              <a:ext cx="26625" cy="50800"/>
            </a:xfrm>
            <a:custGeom>
              <a:avLst/>
              <a:gdLst/>
              <a:ahLst/>
              <a:cxnLst/>
              <a:rect l="l" t="t" r="r" b="b"/>
              <a:pathLst>
                <a:path w="1065" h="2032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5" y="0"/>
                    <a:pt x="0" y="749"/>
                    <a:pt x="146" y="1141"/>
                  </a:cubicBezTo>
                  <a:cubicBezTo>
                    <a:pt x="291" y="1535"/>
                    <a:pt x="1052" y="2031"/>
                    <a:pt x="1052" y="2031"/>
                  </a:cubicBezTo>
                  <a:cubicBezTo>
                    <a:pt x="1052" y="2031"/>
                    <a:pt x="726" y="1128"/>
                    <a:pt x="1065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6"/>
            <p:cNvSpPr/>
            <p:nvPr/>
          </p:nvSpPr>
          <p:spPr>
            <a:xfrm>
              <a:off x="6043800" y="1164975"/>
              <a:ext cx="28675" cy="48900"/>
            </a:xfrm>
            <a:custGeom>
              <a:avLst/>
              <a:gdLst/>
              <a:ahLst/>
              <a:cxnLst/>
              <a:rect l="l" t="t" r="r" b="b"/>
              <a:pathLst>
                <a:path w="1147" h="1956" extrusionOk="0">
                  <a:moveTo>
                    <a:pt x="1071" y="0"/>
                  </a:moveTo>
                  <a:cubicBezTo>
                    <a:pt x="1071" y="0"/>
                    <a:pt x="0" y="788"/>
                    <a:pt x="169" y="1157"/>
                  </a:cubicBezTo>
                  <a:cubicBezTo>
                    <a:pt x="336" y="1525"/>
                    <a:pt x="1146" y="1956"/>
                    <a:pt x="1146" y="1956"/>
                  </a:cubicBezTo>
                  <a:cubicBezTo>
                    <a:pt x="1146" y="1956"/>
                    <a:pt x="769" y="1106"/>
                    <a:pt x="1071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6"/>
            <p:cNvSpPr/>
            <p:nvPr/>
          </p:nvSpPr>
          <p:spPr>
            <a:xfrm>
              <a:off x="6029875" y="1178225"/>
              <a:ext cx="28900" cy="48900"/>
            </a:xfrm>
            <a:custGeom>
              <a:avLst/>
              <a:gdLst/>
              <a:ahLst/>
              <a:cxnLst/>
              <a:rect l="l" t="t" r="r" b="b"/>
              <a:pathLst>
                <a:path w="1156" h="1956" extrusionOk="0">
                  <a:moveTo>
                    <a:pt x="1155" y="1"/>
                  </a:moveTo>
                  <a:lnTo>
                    <a:pt x="1155" y="1"/>
                  </a:lnTo>
                  <a:cubicBezTo>
                    <a:pt x="1155" y="1"/>
                    <a:pt x="0" y="658"/>
                    <a:pt x="113" y="1045"/>
                  </a:cubicBezTo>
                  <a:cubicBezTo>
                    <a:pt x="227" y="1431"/>
                    <a:pt x="959" y="1955"/>
                    <a:pt x="959" y="1955"/>
                  </a:cubicBezTo>
                  <a:cubicBezTo>
                    <a:pt x="959" y="1955"/>
                    <a:pt x="707" y="1065"/>
                    <a:pt x="1155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6"/>
            <p:cNvSpPr/>
            <p:nvPr/>
          </p:nvSpPr>
          <p:spPr>
            <a:xfrm>
              <a:off x="5973225" y="1083075"/>
              <a:ext cx="115900" cy="145475"/>
            </a:xfrm>
            <a:custGeom>
              <a:avLst/>
              <a:gdLst/>
              <a:ahLst/>
              <a:cxnLst/>
              <a:rect l="l" t="t" r="r" b="b"/>
              <a:pathLst>
                <a:path w="4636" h="5819" extrusionOk="0">
                  <a:moveTo>
                    <a:pt x="1082" y="1"/>
                  </a:moveTo>
                  <a:lnTo>
                    <a:pt x="0" y="4032"/>
                  </a:lnTo>
                  <a:lnTo>
                    <a:pt x="2354" y="5819"/>
                  </a:lnTo>
                  <a:cubicBezTo>
                    <a:pt x="2354" y="5819"/>
                    <a:pt x="4534" y="2870"/>
                    <a:pt x="4636" y="1385"/>
                  </a:cubicBezTo>
                  <a:lnTo>
                    <a:pt x="4636" y="13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6"/>
            <p:cNvSpPr/>
            <p:nvPr/>
          </p:nvSpPr>
          <p:spPr>
            <a:xfrm>
              <a:off x="5582200" y="1689225"/>
              <a:ext cx="110950" cy="183450"/>
            </a:xfrm>
            <a:custGeom>
              <a:avLst/>
              <a:gdLst/>
              <a:ahLst/>
              <a:cxnLst/>
              <a:rect l="l" t="t" r="r" b="b"/>
              <a:pathLst>
                <a:path w="4438" h="7338" extrusionOk="0">
                  <a:moveTo>
                    <a:pt x="3498" y="0"/>
                  </a:moveTo>
                  <a:cubicBezTo>
                    <a:pt x="878" y="3058"/>
                    <a:pt x="1" y="5207"/>
                    <a:pt x="1" y="5207"/>
                  </a:cubicBezTo>
                  <a:lnTo>
                    <a:pt x="3598" y="7338"/>
                  </a:lnTo>
                  <a:cubicBezTo>
                    <a:pt x="3598" y="7338"/>
                    <a:pt x="2909" y="3157"/>
                    <a:pt x="4437" y="965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6"/>
            <p:cNvSpPr/>
            <p:nvPr/>
          </p:nvSpPr>
          <p:spPr>
            <a:xfrm>
              <a:off x="5582225" y="1716150"/>
              <a:ext cx="86725" cy="154650"/>
            </a:xfrm>
            <a:custGeom>
              <a:avLst/>
              <a:gdLst/>
              <a:ahLst/>
              <a:cxnLst/>
              <a:rect l="l" t="t" r="r" b="b"/>
              <a:pathLst>
                <a:path w="3469" h="6186" extrusionOk="0">
                  <a:moveTo>
                    <a:pt x="2615" y="0"/>
                  </a:moveTo>
                  <a:lnTo>
                    <a:pt x="2615" y="0"/>
                  </a:lnTo>
                  <a:cubicBezTo>
                    <a:pt x="677" y="2474"/>
                    <a:pt x="1" y="4130"/>
                    <a:pt x="1" y="4130"/>
                  </a:cubicBezTo>
                  <a:lnTo>
                    <a:pt x="3469" y="6185"/>
                  </a:lnTo>
                  <a:cubicBezTo>
                    <a:pt x="2986" y="5451"/>
                    <a:pt x="2621" y="4428"/>
                    <a:pt x="2466" y="3229"/>
                  </a:cubicBezTo>
                  <a:cubicBezTo>
                    <a:pt x="2317" y="2085"/>
                    <a:pt x="2384" y="963"/>
                    <a:pt x="2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6"/>
            <p:cNvSpPr/>
            <p:nvPr/>
          </p:nvSpPr>
          <p:spPr>
            <a:xfrm>
              <a:off x="5658200" y="1677925"/>
              <a:ext cx="343425" cy="311325"/>
            </a:xfrm>
            <a:custGeom>
              <a:avLst/>
              <a:gdLst/>
              <a:ahLst/>
              <a:cxnLst/>
              <a:rect l="l" t="t" r="r" b="b"/>
              <a:pathLst>
                <a:path w="13737" h="12453" extrusionOk="0">
                  <a:moveTo>
                    <a:pt x="339" y="1"/>
                  </a:moveTo>
                  <a:lnTo>
                    <a:pt x="1" y="432"/>
                  </a:lnTo>
                  <a:lnTo>
                    <a:pt x="13076" y="12453"/>
                  </a:lnTo>
                  <a:lnTo>
                    <a:pt x="13736" y="11068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6"/>
            <p:cNvSpPr/>
            <p:nvPr/>
          </p:nvSpPr>
          <p:spPr>
            <a:xfrm>
              <a:off x="5594775" y="1308925"/>
              <a:ext cx="295750" cy="361475"/>
            </a:xfrm>
            <a:custGeom>
              <a:avLst/>
              <a:gdLst/>
              <a:ahLst/>
              <a:cxnLst/>
              <a:rect l="l" t="t" r="r" b="b"/>
              <a:pathLst>
                <a:path w="11830" h="14459" extrusionOk="0">
                  <a:moveTo>
                    <a:pt x="9533" y="1"/>
                  </a:moveTo>
                  <a:cubicBezTo>
                    <a:pt x="9433" y="1"/>
                    <a:pt x="9323" y="22"/>
                    <a:pt x="9202" y="65"/>
                  </a:cubicBezTo>
                  <a:cubicBezTo>
                    <a:pt x="5666" y="1346"/>
                    <a:pt x="5096" y="5199"/>
                    <a:pt x="2901" y="9564"/>
                  </a:cubicBezTo>
                  <a:cubicBezTo>
                    <a:pt x="2901" y="9564"/>
                    <a:pt x="0" y="11790"/>
                    <a:pt x="1891" y="13366"/>
                  </a:cubicBezTo>
                  <a:cubicBezTo>
                    <a:pt x="2842" y="14158"/>
                    <a:pt x="3638" y="14459"/>
                    <a:pt x="4324" y="14459"/>
                  </a:cubicBezTo>
                  <a:cubicBezTo>
                    <a:pt x="5722" y="14459"/>
                    <a:pt x="6662" y="13210"/>
                    <a:pt x="7529" y="12346"/>
                  </a:cubicBezTo>
                  <a:cubicBezTo>
                    <a:pt x="8767" y="11112"/>
                    <a:pt x="11829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6"/>
            <p:cNvSpPr/>
            <p:nvPr/>
          </p:nvSpPr>
          <p:spPr>
            <a:xfrm>
              <a:off x="5614975" y="1308925"/>
              <a:ext cx="275550" cy="361475"/>
            </a:xfrm>
            <a:custGeom>
              <a:avLst/>
              <a:gdLst/>
              <a:ahLst/>
              <a:cxnLst/>
              <a:rect l="l" t="t" r="r" b="b"/>
              <a:pathLst>
                <a:path w="11022" h="14459" extrusionOk="0">
                  <a:moveTo>
                    <a:pt x="8725" y="1"/>
                  </a:moveTo>
                  <a:cubicBezTo>
                    <a:pt x="8625" y="1"/>
                    <a:pt x="8515" y="22"/>
                    <a:pt x="8394" y="65"/>
                  </a:cubicBezTo>
                  <a:cubicBezTo>
                    <a:pt x="7656" y="333"/>
                    <a:pt x="7053" y="718"/>
                    <a:pt x="6533" y="1190"/>
                  </a:cubicBezTo>
                  <a:cubicBezTo>
                    <a:pt x="6686" y="2142"/>
                    <a:pt x="5053" y="5911"/>
                    <a:pt x="4289" y="7861"/>
                  </a:cubicBezTo>
                  <a:cubicBezTo>
                    <a:pt x="3495" y="9881"/>
                    <a:pt x="2367" y="11368"/>
                    <a:pt x="1666" y="11368"/>
                  </a:cubicBezTo>
                  <a:cubicBezTo>
                    <a:pt x="1612" y="11368"/>
                    <a:pt x="1560" y="11359"/>
                    <a:pt x="1511" y="11341"/>
                  </a:cubicBezTo>
                  <a:cubicBezTo>
                    <a:pt x="1284" y="11255"/>
                    <a:pt x="1151" y="10974"/>
                    <a:pt x="1104" y="10560"/>
                  </a:cubicBezTo>
                  <a:cubicBezTo>
                    <a:pt x="488" y="11350"/>
                    <a:pt x="1" y="12463"/>
                    <a:pt x="1083" y="13366"/>
                  </a:cubicBezTo>
                  <a:cubicBezTo>
                    <a:pt x="2034" y="14158"/>
                    <a:pt x="2830" y="14459"/>
                    <a:pt x="3516" y="14459"/>
                  </a:cubicBezTo>
                  <a:cubicBezTo>
                    <a:pt x="4914" y="14459"/>
                    <a:pt x="5854" y="13210"/>
                    <a:pt x="6721" y="12346"/>
                  </a:cubicBezTo>
                  <a:cubicBezTo>
                    <a:pt x="7959" y="11112"/>
                    <a:pt x="11021" y="1"/>
                    <a:pt x="8725" y="1"/>
                  </a:cubicBezTo>
                  <a:close/>
                </a:path>
              </a:pathLst>
            </a:custGeom>
            <a:solidFill>
              <a:srgbClr val="898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6"/>
            <p:cNvSpPr/>
            <p:nvPr/>
          </p:nvSpPr>
          <p:spPr>
            <a:xfrm>
              <a:off x="5551575" y="1540075"/>
              <a:ext cx="199500" cy="136625"/>
            </a:xfrm>
            <a:custGeom>
              <a:avLst/>
              <a:gdLst/>
              <a:ahLst/>
              <a:cxnLst/>
              <a:rect l="l" t="t" r="r" b="b"/>
              <a:pathLst>
                <a:path w="7980" h="5465" extrusionOk="0">
                  <a:moveTo>
                    <a:pt x="4803" y="1"/>
                  </a:moveTo>
                  <a:cubicBezTo>
                    <a:pt x="4657" y="1"/>
                    <a:pt x="4513" y="11"/>
                    <a:pt x="4372" y="32"/>
                  </a:cubicBezTo>
                  <a:cubicBezTo>
                    <a:pt x="4132" y="69"/>
                    <a:pt x="3865" y="78"/>
                    <a:pt x="3584" y="78"/>
                  </a:cubicBezTo>
                  <a:cubicBezTo>
                    <a:pt x="3277" y="78"/>
                    <a:pt x="2954" y="67"/>
                    <a:pt x="2634" y="67"/>
                  </a:cubicBezTo>
                  <a:cubicBezTo>
                    <a:pt x="1286" y="67"/>
                    <a:pt x="1" y="268"/>
                    <a:pt x="243" y="2370"/>
                  </a:cubicBezTo>
                  <a:cubicBezTo>
                    <a:pt x="509" y="4684"/>
                    <a:pt x="2294" y="5349"/>
                    <a:pt x="3907" y="5444"/>
                  </a:cubicBezTo>
                  <a:cubicBezTo>
                    <a:pt x="4135" y="5458"/>
                    <a:pt x="4350" y="5465"/>
                    <a:pt x="4553" y="5465"/>
                  </a:cubicBezTo>
                  <a:cubicBezTo>
                    <a:pt x="7721" y="5465"/>
                    <a:pt x="7816" y="3869"/>
                    <a:pt x="7900" y="2462"/>
                  </a:cubicBezTo>
                  <a:cubicBezTo>
                    <a:pt x="7980" y="1096"/>
                    <a:pt x="6308" y="1"/>
                    <a:pt x="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6"/>
            <p:cNvSpPr/>
            <p:nvPr/>
          </p:nvSpPr>
          <p:spPr>
            <a:xfrm>
              <a:off x="5556425" y="1524625"/>
              <a:ext cx="194075" cy="152075"/>
            </a:xfrm>
            <a:custGeom>
              <a:avLst/>
              <a:gdLst/>
              <a:ahLst/>
              <a:cxnLst/>
              <a:rect l="l" t="t" r="r" b="b"/>
              <a:pathLst>
                <a:path w="7763" h="6083" extrusionOk="0">
                  <a:moveTo>
                    <a:pt x="6259" y="1"/>
                  </a:moveTo>
                  <a:cubicBezTo>
                    <a:pt x="5963" y="942"/>
                    <a:pt x="4887" y="2503"/>
                    <a:pt x="2497" y="2503"/>
                  </a:cubicBezTo>
                  <a:cubicBezTo>
                    <a:pt x="2386" y="2503"/>
                    <a:pt x="2273" y="2500"/>
                    <a:pt x="2157" y="2493"/>
                  </a:cubicBezTo>
                  <a:cubicBezTo>
                    <a:pt x="1449" y="2451"/>
                    <a:pt x="707" y="2299"/>
                    <a:pt x="76" y="1947"/>
                  </a:cubicBezTo>
                  <a:cubicBezTo>
                    <a:pt x="15" y="2229"/>
                    <a:pt x="1" y="2570"/>
                    <a:pt x="49" y="2988"/>
                  </a:cubicBezTo>
                  <a:cubicBezTo>
                    <a:pt x="315" y="5302"/>
                    <a:pt x="2100" y="5967"/>
                    <a:pt x="3713" y="6062"/>
                  </a:cubicBezTo>
                  <a:cubicBezTo>
                    <a:pt x="3941" y="6076"/>
                    <a:pt x="4156" y="6083"/>
                    <a:pt x="4359" y="6083"/>
                  </a:cubicBezTo>
                  <a:cubicBezTo>
                    <a:pt x="7527" y="6083"/>
                    <a:pt x="7622" y="4487"/>
                    <a:pt x="7706" y="3080"/>
                  </a:cubicBezTo>
                  <a:cubicBezTo>
                    <a:pt x="7762" y="2123"/>
                    <a:pt x="7262" y="409"/>
                    <a:pt x="6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6"/>
            <p:cNvSpPr/>
            <p:nvPr/>
          </p:nvSpPr>
          <p:spPr>
            <a:xfrm>
              <a:off x="5762500" y="1764500"/>
              <a:ext cx="306350" cy="953250"/>
            </a:xfrm>
            <a:custGeom>
              <a:avLst/>
              <a:gdLst/>
              <a:ahLst/>
              <a:cxnLst/>
              <a:rect l="l" t="t" r="r" b="b"/>
              <a:pathLst>
                <a:path w="12254" h="38130" extrusionOk="0">
                  <a:moveTo>
                    <a:pt x="1" y="1"/>
                  </a:moveTo>
                  <a:lnTo>
                    <a:pt x="1" y="1"/>
                  </a:lnTo>
                  <a:cubicBezTo>
                    <a:pt x="297" y="8850"/>
                    <a:pt x="7832" y="38129"/>
                    <a:pt x="7832" y="38129"/>
                  </a:cubicBezTo>
                  <a:lnTo>
                    <a:pt x="9288" y="38129"/>
                  </a:lnTo>
                  <a:lnTo>
                    <a:pt x="12254" y="16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6"/>
            <p:cNvSpPr/>
            <p:nvPr/>
          </p:nvSpPr>
          <p:spPr>
            <a:xfrm>
              <a:off x="5795475" y="1874075"/>
              <a:ext cx="193625" cy="843675"/>
            </a:xfrm>
            <a:custGeom>
              <a:avLst/>
              <a:gdLst/>
              <a:ahLst/>
              <a:cxnLst/>
              <a:rect l="l" t="t" r="r" b="b"/>
              <a:pathLst>
                <a:path w="7745" h="33747" extrusionOk="0">
                  <a:moveTo>
                    <a:pt x="0" y="0"/>
                  </a:moveTo>
                  <a:lnTo>
                    <a:pt x="3446" y="3144"/>
                  </a:lnTo>
                  <a:lnTo>
                    <a:pt x="6913" y="33746"/>
                  </a:lnTo>
                  <a:lnTo>
                    <a:pt x="7201" y="33746"/>
                  </a:lnTo>
                  <a:lnTo>
                    <a:pt x="4688" y="3254"/>
                  </a:lnTo>
                  <a:lnTo>
                    <a:pt x="7745" y="2042"/>
                  </a:lnTo>
                  <a:lnTo>
                    <a:pt x="4041" y="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6"/>
            <p:cNvSpPr/>
            <p:nvPr/>
          </p:nvSpPr>
          <p:spPr>
            <a:xfrm>
              <a:off x="5762500" y="1764500"/>
              <a:ext cx="332025" cy="953250"/>
            </a:xfrm>
            <a:custGeom>
              <a:avLst/>
              <a:gdLst/>
              <a:ahLst/>
              <a:cxnLst/>
              <a:rect l="l" t="t" r="r" b="b"/>
              <a:pathLst>
                <a:path w="13281" h="3813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942"/>
                    <a:pt x="24" y="1137"/>
                    <a:pt x="203" y="2482"/>
                  </a:cubicBezTo>
                  <a:lnTo>
                    <a:pt x="9998" y="4660"/>
                  </a:lnTo>
                  <a:lnTo>
                    <a:pt x="9998" y="4660"/>
                  </a:lnTo>
                  <a:lnTo>
                    <a:pt x="8942" y="38046"/>
                  </a:lnTo>
                  <a:lnTo>
                    <a:pt x="9288" y="38129"/>
                  </a:lnTo>
                  <a:lnTo>
                    <a:pt x="13281" y="1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6"/>
            <p:cNvSpPr/>
            <p:nvPr/>
          </p:nvSpPr>
          <p:spPr>
            <a:xfrm>
              <a:off x="5970525" y="2699350"/>
              <a:ext cx="111000" cy="40450"/>
            </a:xfrm>
            <a:custGeom>
              <a:avLst/>
              <a:gdLst/>
              <a:ahLst/>
              <a:cxnLst/>
              <a:rect l="l" t="t" r="r" b="b"/>
              <a:pathLst>
                <a:path w="4440" h="1618" extrusionOk="0">
                  <a:moveTo>
                    <a:pt x="873" y="0"/>
                  </a:moveTo>
                  <a:cubicBezTo>
                    <a:pt x="817" y="0"/>
                    <a:pt x="768" y="6"/>
                    <a:pt x="727" y="19"/>
                  </a:cubicBezTo>
                  <a:cubicBezTo>
                    <a:pt x="0" y="239"/>
                    <a:pt x="104" y="1618"/>
                    <a:pt x="104" y="1618"/>
                  </a:cubicBezTo>
                  <a:lnTo>
                    <a:pt x="4439" y="1618"/>
                  </a:lnTo>
                  <a:cubicBezTo>
                    <a:pt x="4439" y="1618"/>
                    <a:pt x="1785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6"/>
            <p:cNvSpPr/>
            <p:nvPr/>
          </p:nvSpPr>
          <p:spPr>
            <a:xfrm>
              <a:off x="5857000" y="2699350"/>
              <a:ext cx="123875" cy="40450"/>
            </a:xfrm>
            <a:custGeom>
              <a:avLst/>
              <a:gdLst/>
              <a:ahLst/>
              <a:cxnLst/>
              <a:rect l="l" t="t" r="r" b="b"/>
              <a:pathLst>
                <a:path w="4955" h="1618" extrusionOk="0">
                  <a:moveTo>
                    <a:pt x="3814" y="0"/>
                  </a:moveTo>
                  <a:cubicBezTo>
                    <a:pt x="2771" y="0"/>
                    <a:pt x="0" y="1618"/>
                    <a:pt x="0" y="1618"/>
                  </a:cubicBezTo>
                  <a:lnTo>
                    <a:pt x="4955" y="1618"/>
                  </a:lnTo>
                  <a:cubicBezTo>
                    <a:pt x="4955" y="1618"/>
                    <a:pt x="4850" y="239"/>
                    <a:pt x="3984" y="19"/>
                  </a:cubicBezTo>
                  <a:cubicBezTo>
                    <a:pt x="3935" y="6"/>
                    <a:pt x="3878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6"/>
            <p:cNvSpPr/>
            <p:nvPr/>
          </p:nvSpPr>
          <p:spPr>
            <a:xfrm>
              <a:off x="5661600" y="1276100"/>
              <a:ext cx="298525" cy="362150"/>
            </a:xfrm>
            <a:custGeom>
              <a:avLst/>
              <a:gdLst/>
              <a:ahLst/>
              <a:cxnLst/>
              <a:rect l="l" t="t" r="r" b="b"/>
              <a:pathLst>
                <a:path w="11941" h="14486" extrusionOk="0">
                  <a:moveTo>
                    <a:pt x="8610" y="0"/>
                  </a:moveTo>
                  <a:cubicBezTo>
                    <a:pt x="8257" y="0"/>
                    <a:pt x="7773" y="163"/>
                    <a:pt x="7135" y="524"/>
                  </a:cubicBezTo>
                  <a:cubicBezTo>
                    <a:pt x="2770" y="2991"/>
                    <a:pt x="1" y="8779"/>
                    <a:pt x="1" y="8779"/>
                  </a:cubicBezTo>
                  <a:lnTo>
                    <a:pt x="3671" y="14485"/>
                  </a:lnTo>
                  <a:cubicBezTo>
                    <a:pt x="3671" y="14485"/>
                    <a:pt x="11940" y="0"/>
                    <a:pt x="8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6"/>
            <p:cNvSpPr/>
            <p:nvPr/>
          </p:nvSpPr>
          <p:spPr>
            <a:xfrm>
              <a:off x="5779525" y="1572725"/>
              <a:ext cx="5250" cy="16050"/>
            </a:xfrm>
            <a:custGeom>
              <a:avLst/>
              <a:gdLst/>
              <a:ahLst/>
              <a:cxnLst/>
              <a:rect l="l" t="t" r="r" b="b"/>
              <a:pathLst>
                <a:path w="210" h="642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69" y="42"/>
                    <a:pt x="132" y="88"/>
                    <a:pt x="101" y="142"/>
                  </a:cubicBezTo>
                  <a:cubicBezTo>
                    <a:pt x="15" y="300"/>
                    <a:pt x="1" y="480"/>
                    <a:pt x="42" y="642"/>
                  </a:cubicBezTo>
                  <a:cubicBezTo>
                    <a:pt x="77" y="575"/>
                    <a:pt x="114" y="507"/>
                    <a:pt x="150" y="437"/>
                  </a:cubicBezTo>
                  <a:cubicBezTo>
                    <a:pt x="125" y="294"/>
                    <a:pt x="139" y="139"/>
                    <a:pt x="209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6"/>
            <p:cNvSpPr/>
            <p:nvPr/>
          </p:nvSpPr>
          <p:spPr>
            <a:xfrm>
              <a:off x="5754550" y="1555450"/>
              <a:ext cx="28625" cy="27300"/>
            </a:xfrm>
            <a:custGeom>
              <a:avLst/>
              <a:gdLst/>
              <a:ahLst/>
              <a:cxnLst/>
              <a:rect l="l" t="t" r="r" b="b"/>
              <a:pathLst>
                <a:path w="1145" h="1092" extrusionOk="0">
                  <a:moveTo>
                    <a:pt x="266" y="1"/>
                  </a:moveTo>
                  <a:lnTo>
                    <a:pt x="266" y="1"/>
                  </a:lnTo>
                  <a:cubicBezTo>
                    <a:pt x="258" y="8"/>
                    <a:pt x="253" y="17"/>
                    <a:pt x="247" y="24"/>
                  </a:cubicBezTo>
                  <a:cubicBezTo>
                    <a:pt x="248" y="23"/>
                    <a:pt x="249" y="23"/>
                    <a:pt x="251" y="22"/>
                  </a:cubicBezTo>
                  <a:lnTo>
                    <a:pt x="251" y="22"/>
                  </a:lnTo>
                  <a:cubicBezTo>
                    <a:pt x="248" y="28"/>
                    <a:pt x="246" y="34"/>
                    <a:pt x="243" y="41"/>
                  </a:cubicBezTo>
                  <a:cubicBezTo>
                    <a:pt x="217" y="89"/>
                    <a:pt x="184" y="130"/>
                    <a:pt x="149" y="168"/>
                  </a:cubicBezTo>
                  <a:cubicBezTo>
                    <a:pt x="1" y="466"/>
                    <a:pt x="85" y="836"/>
                    <a:pt x="347" y="1006"/>
                  </a:cubicBezTo>
                  <a:cubicBezTo>
                    <a:pt x="437" y="1064"/>
                    <a:pt x="536" y="1092"/>
                    <a:pt x="633" y="1092"/>
                  </a:cubicBezTo>
                  <a:cubicBezTo>
                    <a:pt x="831" y="1092"/>
                    <a:pt x="1026" y="979"/>
                    <a:pt x="1137" y="777"/>
                  </a:cubicBezTo>
                  <a:cubicBezTo>
                    <a:pt x="1141" y="771"/>
                    <a:pt x="1142" y="765"/>
                    <a:pt x="1144" y="758"/>
                  </a:cubicBezTo>
                  <a:lnTo>
                    <a:pt x="1144" y="758"/>
                  </a:lnTo>
                  <a:cubicBezTo>
                    <a:pt x="1034" y="870"/>
                    <a:pt x="891" y="931"/>
                    <a:pt x="747" y="931"/>
                  </a:cubicBezTo>
                  <a:cubicBezTo>
                    <a:pt x="650" y="931"/>
                    <a:pt x="553" y="904"/>
                    <a:pt x="464" y="846"/>
                  </a:cubicBezTo>
                  <a:cubicBezTo>
                    <a:pt x="199" y="674"/>
                    <a:pt x="114" y="300"/>
                    <a:pt x="266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6"/>
            <p:cNvSpPr/>
            <p:nvPr/>
          </p:nvSpPr>
          <p:spPr>
            <a:xfrm>
              <a:off x="5732000" y="1537050"/>
              <a:ext cx="28825" cy="27275"/>
            </a:xfrm>
            <a:custGeom>
              <a:avLst/>
              <a:gdLst/>
              <a:ahLst/>
              <a:cxnLst/>
              <a:rect l="l" t="t" r="r" b="b"/>
              <a:pathLst>
                <a:path w="1153" h="1091" extrusionOk="0">
                  <a:moveTo>
                    <a:pt x="273" y="0"/>
                  </a:moveTo>
                  <a:lnTo>
                    <a:pt x="273" y="0"/>
                  </a:lnTo>
                  <a:cubicBezTo>
                    <a:pt x="233" y="41"/>
                    <a:pt x="195" y="87"/>
                    <a:pt x="165" y="141"/>
                  </a:cubicBezTo>
                  <a:cubicBezTo>
                    <a:pt x="0" y="444"/>
                    <a:pt x="86" y="830"/>
                    <a:pt x="356" y="1006"/>
                  </a:cubicBezTo>
                  <a:cubicBezTo>
                    <a:pt x="445" y="1063"/>
                    <a:pt x="543" y="1091"/>
                    <a:pt x="640" y="1091"/>
                  </a:cubicBezTo>
                  <a:cubicBezTo>
                    <a:pt x="791" y="1091"/>
                    <a:pt x="939" y="1025"/>
                    <a:pt x="1051" y="905"/>
                  </a:cubicBezTo>
                  <a:cubicBezTo>
                    <a:pt x="1085" y="866"/>
                    <a:pt x="1118" y="826"/>
                    <a:pt x="1145" y="777"/>
                  </a:cubicBezTo>
                  <a:cubicBezTo>
                    <a:pt x="1149" y="770"/>
                    <a:pt x="1150" y="764"/>
                    <a:pt x="1153" y="758"/>
                  </a:cubicBezTo>
                  <a:lnTo>
                    <a:pt x="1153" y="758"/>
                  </a:lnTo>
                  <a:cubicBezTo>
                    <a:pt x="1151" y="759"/>
                    <a:pt x="1150" y="759"/>
                    <a:pt x="1149" y="760"/>
                  </a:cubicBezTo>
                  <a:cubicBezTo>
                    <a:pt x="1039" y="870"/>
                    <a:pt x="898" y="930"/>
                    <a:pt x="755" y="930"/>
                  </a:cubicBezTo>
                  <a:cubicBezTo>
                    <a:pt x="659" y="930"/>
                    <a:pt x="561" y="902"/>
                    <a:pt x="473" y="845"/>
                  </a:cubicBezTo>
                  <a:cubicBezTo>
                    <a:pt x="208" y="674"/>
                    <a:pt x="122" y="299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6"/>
            <p:cNvSpPr/>
            <p:nvPr/>
          </p:nvSpPr>
          <p:spPr>
            <a:xfrm>
              <a:off x="5699700" y="149707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0" y="0"/>
                  </a:moveTo>
                  <a:cubicBezTo>
                    <a:pt x="185" y="46"/>
                    <a:pt x="152" y="96"/>
                    <a:pt x="130" y="152"/>
                  </a:cubicBezTo>
                  <a:cubicBezTo>
                    <a:pt x="0" y="469"/>
                    <a:pt x="131" y="844"/>
                    <a:pt x="421" y="988"/>
                  </a:cubicBezTo>
                  <a:cubicBezTo>
                    <a:pt x="499" y="1027"/>
                    <a:pt x="580" y="1045"/>
                    <a:pt x="660" y="1045"/>
                  </a:cubicBezTo>
                  <a:cubicBezTo>
                    <a:pt x="878" y="1045"/>
                    <a:pt x="1086" y="908"/>
                    <a:pt x="1180" y="676"/>
                  </a:cubicBezTo>
                  <a:cubicBezTo>
                    <a:pt x="1183" y="670"/>
                    <a:pt x="1184" y="664"/>
                    <a:pt x="1187" y="658"/>
                  </a:cubicBezTo>
                  <a:lnTo>
                    <a:pt x="1187" y="658"/>
                  </a:lnTo>
                  <a:cubicBezTo>
                    <a:pt x="1078" y="795"/>
                    <a:pt x="920" y="874"/>
                    <a:pt x="755" y="874"/>
                  </a:cubicBezTo>
                  <a:cubicBezTo>
                    <a:pt x="676" y="874"/>
                    <a:pt x="595" y="856"/>
                    <a:pt x="518" y="817"/>
                  </a:cubicBezTo>
                  <a:cubicBezTo>
                    <a:pt x="234" y="675"/>
                    <a:pt x="104" y="313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6"/>
            <p:cNvSpPr/>
            <p:nvPr/>
          </p:nvSpPr>
          <p:spPr>
            <a:xfrm>
              <a:off x="5674450" y="1482525"/>
              <a:ext cx="29375" cy="26125"/>
            </a:xfrm>
            <a:custGeom>
              <a:avLst/>
              <a:gdLst/>
              <a:ahLst/>
              <a:cxnLst/>
              <a:rect l="l" t="t" r="r" b="b"/>
              <a:pathLst>
                <a:path w="1175" h="1045" extrusionOk="0">
                  <a:moveTo>
                    <a:pt x="208" y="0"/>
                  </a:moveTo>
                  <a:cubicBezTo>
                    <a:pt x="203" y="7"/>
                    <a:pt x="199" y="17"/>
                    <a:pt x="193" y="24"/>
                  </a:cubicBezTo>
                  <a:cubicBezTo>
                    <a:pt x="194" y="23"/>
                    <a:pt x="196" y="23"/>
                    <a:pt x="197" y="22"/>
                  </a:cubicBezTo>
                  <a:lnTo>
                    <a:pt x="197" y="22"/>
                  </a:lnTo>
                  <a:cubicBezTo>
                    <a:pt x="194" y="28"/>
                    <a:pt x="194" y="34"/>
                    <a:pt x="192" y="42"/>
                  </a:cubicBezTo>
                  <a:cubicBezTo>
                    <a:pt x="170" y="92"/>
                    <a:pt x="143" y="136"/>
                    <a:pt x="113" y="178"/>
                  </a:cubicBezTo>
                  <a:cubicBezTo>
                    <a:pt x="1" y="489"/>
                    <a:pt x="128" y="846"/>
                    <a:pt x="409" y="987"/>
                  </a:cubicBezTo>
                  <a:cubicBezTo>
                    <a:pt x="487" y="1026"/>
                    <a:pt x="569" y="1044"/>
                    <a:pt x="649" y="1044"/>
                  </a:cubicBezTo>
                  <a:cubicBezTo>
                    <a:pt x="867" y="1044"/>
                    <a:pt x="1075" y="908"/>
                    <a:pt x="1168" y="675"/>
                  </a:cubicBezTo>
                  <a:cubicBezTo>
                    <a:pt x="1171" y="669"/>
                    <a:pt x="1172" y="663"/>
                    <a:pt x="1175" y="656"/>
                  </a:cubicBezTo>
                  <a:lnTo>
                    <a:pt x="1175" y="656"/>
                  </a:lnTo>
                  <a:cubicBezTo>
                    <a:pt x="1066" y="794"/>
                    <a:pt x="908" y="872"/>
                    <a:pt x="744" y="872"/>
                  </a:cubicBezTo>
                  <a:cubicBezTo>
                    <a:pt x="665" y="872"/>
                    <a:pt x="584" y="854"/>
                    <a:pt x="507" y="816"/>
                  </a:cubicBezTo>
                  <a:cubicBezTo>
                    <a:pt x="222" y="674"/>
                    <a:pt x="93" y="312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6"/>
            <p:cNvSpPr/>
            <p:nvPr/>
          </p:nvSpPr>
          <p:spPr>
            <a:xfrm>
              <a:off x="5663175" y="1483050"/>
              <a:ext cx="16200" cy="9725"/>
            </a:xfrm>
            <a:custGeom>
              <a:avLst/>
              <a:gdLst/>
              <a:ahLst/>
              <a:cxnLst/>
              <a:rect l="l" t="t" r="r" b="b"/>
              <a:pathLst>
                <a:path w="648" h="389" extrusionOk="0">
                  <a:moveTo>
                    <a:pt x="648" y="1"/>
                  </a:moveTo>
                  <a:lnTo>
                    <a:pt x="648" y="1"/>
                  </a:lnTo>
                  <a:cubicBezTo>
                    <a:pt x="647" y="2"/>
                    <a:pt x="645" y="3"/>
                    <a:pt x="644" y="4"/>
                  </a:cubicBezTo>
                  <a:cubicBezTo>
                    <a:pt x="537" y="138"/>
                    <a:pt x="384" y="210"/>
                    <a:pt x="224" y="210"/>
                  </a:cubicBezTo>
                  <a:cubicBezTo>
                    <a:pt x="181" y="210"/>
                    <a:pt x="137" y="205"/>
                    <a:pt x="94" y="194"/>
                  </a:cubicBezTo>
                  <a:cubicBezTo>
                    <a:pt x="56" y="266"/>
                    <a:pt x="24" y="326"/>
                    <a:pt x="1" y="374"/>
                  </a:cubicBezTo>
                  <a:cubicBezTo>
                    <a:pt x="41" y="384"/>
                    <a:pt x="81" y="388"/>
                    <a:pt x="121" y="388"/>
                  </a:cubicBezTo>
                  <a:cubicBezTo>
                    <a:pt x="292" y="388"/>
                    <a:pt x="455" y="304"/>
                    <a:pt x="562" y="158"/>
                  </a:cubicBezTo>
                  <a:cubicBezTo>
                    <a:pt x="594" y="116"/>
                    <a:pt x="621" y="71"/>
                    <a:pt x="642" y="21"/>
                  </a:cubicBezTo>
                  <a:cubicBezTo>
                    <a:pt x="645" y="15"/>
                    <a:pt x="645" y="7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6"/>
            <p:cNvSpPr/>
            <p:nvPr/>
          </p:nvSpPr>
          <p:spPr>
            <a:xfrm>
              <a:off x="5767500" y="144242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0" y="1"/>
                  </a:moveTo>
                  <a:lnTo>
                    <a:pt x="220" y="1"/>
                  </a:lnTo>
                  <a:cubicBezTo>
                    <a:pt x="185" y="46"/>
                    <a:pt x="153" y="95"/>
                    <a:pt x="130" y="151"/>
                  </a:cubicBezTo>
                  <a:cubicBezTo>
                    <a:pt x="0" y="468"/>
                    <a:pt x="131" y="843"/>
                    <a:pt x="421" y="987"/>
                  </a:cubicBezTo>
                  <a:lnTo>
                    <a:pt x="421" y="988"/>
                  </a:lnTo>
                  <a:cubicBezTo>
                    <a:pt x="499" y="1027"/>
                    <a:pt x="581" y="1046"/>
                    <a:pt x="660" y="1046"/>
                  </a:cubicBezTo>
                  <a:cubicBezTo>
                    <a:pt x="879" y="1046"/>
                    <a:pt x="1086" y="909"/>
                    <a:pt x="1181" y="677"/>
                  </a:cubicBezTo>
                  <a:cubicBezTo>
                    <a:pt x="1183" y="670"/>
                    <a:pt x="1184" y="663"/>
                    <a:pt x="1187" y="657"/>
                  </a:cubicBezTo>
                  <a:lnTo>
                    <a:pt x="1187" y="657"/>
                  </a:lnTo>
                  <a:cubicBezTo>
                    <a:pt x="1077" y="794"/>
                    <a:pt x="919" y="873"/>
                    <a:pt x="755" y="873"/>
                  </a:cubicBezTo>
                  <a:cubicBezTo>
                    <a:pt x="676" y="873"/>
                    <a:pt x="595" y="855"/>
                    <a:pt x="518" y="816"/>
                  </a:cubicBezTo>
                  <a:cubicBezTo>
                    <a:pt x="234" y="674"/>
                    <a:pt x="105" y="312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6"/>
            <p:cNvSpPr/>
            <p:nvPr/>
          </p:nvSpPr>
          <p:spPr>
            <a:xfrm>
              <a:off x="5742275" y="1427850"/>
              <a:ext cx="29375" cy="26150"/>
            </a:xfrm>
            <a:custGeom>
              <a:avLst/>
              <a:gdLst/>
              <a:ahLst/>
              <a:cxnLst/>
              <a:rect l="l" t="t" r="r" b="b"/>
              <a:pathLst>
                <a:path w="1175" h="1046" extrusionOk="0">
                  <a:moveTo>
                    <a:pt x="208" y="0"/>
                  </a:moveTo>
                  <a:cubicBezTo>
                    <a:pt x="203" y="8"/>
                    <a:pt x="199" y="18"/>
                    <a:pt x="192" y="25"/>
                  </a:cubicBezTo>
                  <a:cubicBezTo>
                    <a:pt x="194" y="24"/>
                    <a:pt x="195" y="23"/>
                    <a:pt x="196" y="22"/>
                  </a:cubicBezTo>
                  <a:lnTo>
                    <a:pt x="196" y="22"/>
                  </a:lnTo>
                  <a:cubicBezTo>
                    <a:pt x="194" y="28"/>
                    <a:pt x="192" y="36"/>
                    <a:pt x="190" y="42"/>
                  </a:cubicBezTo>
                  <a:cubicBezTo>
                    <a:pt x="170" y="92"/>
                    <a:pt x="142" y="137"/>
                    <a:pt x="112" y="179"/>
                  </a:cubicBezTo>
                  <a:cubicBezTo>
                    <a:pt x="0" y="489"/>
                    <a:pt x="127" y="847"/>
                    <a:pt x="409" y="988"/>
                  </a:cubicBezTo>
                  <a:cubicBezTo>
                    <a:pt x="486" y="1027"/>
                    <a:pt x="568" y="1045"/>
                    <a:pt x="648" y="1045"/>
                  </a:cubicBezTo>
                  <a:cubicBezTo>
                    <a:pt x="866" y="1045"/>
                    <a:pt x="1073" y="908"/>
                    <a:pt x="1168" y="677"/>
                  </a:cubicBezTo>
                  <a:cubicBezTo>
                    <a:pt x="1170" y="669"/>
                    <a:pt x="1172" y="663"/>
                    <a:pt x="1174" y="656"/>
                  </a:cubicBezTo>
                  <a:lnTo>
                    <a:pt x="1174" y="656"/>
                  </a:lnTo>
                  <a:cubicBezTo>
                    <a:pt x="1065" y="794"/>
                    <a:pt x="906" y="872"/>
                    <a:pt x="742" y="872"/>
                  </a:cubicBezTo>
                  <a:cubicBezTo>
                    <a:pt x="663" y="872"/>
                    <a:pt x="582" y="854"/>
                    <a:pt x="505" y="816"/>
                  </a:cubicBezTo>
                  <a:cubicBezTo>
                    <a:pt x="221" y="674"/>
                    <a:pt x="92" y="312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6"/>
            <p:cNvSpPr/>
            <p:nvPr/>
          </p:nvSpPr>
          <p:spPr>
            <a:xfrm>
              <a:off x="5717525" y="141197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1" y="1"/>
                  </a:moveTo>
                  <a:lnTo>
                    <a:pt x="221" y="1"/>
                  </a:lnTo>
                  <a:cubicBezTo>
                    <a:pt x="184" y="46"/>
                    <a:pt x="153" y="95"/>
                    <a:pt x="129" y="153"/>
                  </a:cubicBezTo>
                  <a:cubicBezTo>
                    <a:pt x="1" y="469"/>
                    <a:pt x="132" y="844"/>
                    <a:pt x="422" y="989"/>
                  </a:cubicBezTo>
                  <a:cubicBezTo>
                    <a:pt x="499" y="1027"/>
                    <a:pt x="579" y="1045"/>
                    <a:pt x="658" y="1045"/>
                  </a:cubicBezTo>
                  <a:cubicBezTo>
                    <a:pt x="829" y="1045"/>
                    <a:pt x="993" y="961"/>
                    <a:pt x="1102" y="814"/>
                  </a:cubicBezTo>
                  <a:cubicBezTo>
                    <a:pt x="1132" y="772"/>
                    <a:pt x="1160" y="727"/>
                    <a:pt x="1180" y="677"/>
                  </a:cubicBezTo>
                  <a:cubicBezTo>
                    <a:pt x="1184" y="671"/>
                    <a:pt x="1184" y="664"/>
                    <a:pt x="1186" y="657"/>
                  </a:cubicBezTo>
                  <a:lnTo>
                    <a:pt x="1186" y="657"/>
                  </a:lnTo>
                  <a:cubicBezTo>
                    <a:pt x="1185" y="658"/>
                    <a:pt x="1184" y="659"/>
                    <a:pt x="1182" y="660"/>
                  </a:cubicBezTo>
                  <a:cubicBezTo>
                    <a:pt x="1074" y="796"/>
                    <a:pt x="918" y="873"/>
                    <a:pt x="755" y="873"/>
                  </a:cubicBezTo>
                  <a:cubicBezTo>
                    <a:pt x="676" y="873"/>
                    <a:pt x="596" y="855"/>
                    <a:pt x="519" y="816"/>
                  </a:cubicBezTo>
                  <a:cubicBezTo>
                    <a:pt x="235" y="676"/>
                    <a:pt x="104" y="314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6"/>
            <p:cNvSpPr/>
            <p:nvPr/>
          </p:nvSpPr>
          <p:spPr>
            <a:xfrm>
              <a:off x="5793475" y="1516800"/>
              <a:ext cx="13950" cy="25050"/>
            </a:xfrm>
            <a:custGeom>
              <a:avLst/>
              <a:gdLst/>
              <a:ahLst/>
              <a:cxnLst/>
              <a:rect l="l" t="t" r="r" b="b"/>
              <a:pathLst>
                <a:path w="558" h="1002" extrusionOk="0">
                  <a:moveTo>
                    <a:pt x="272" y="1"/>
                  </a:moveTo>
                  <a:lnTo>
                    <a:pt x="272" y="1"/>
                  </a:lnTo>
                  <a:cubicBezTo>
                    <a:pt x="232" y="42"/>
                    <a:pt x="194" y="87"/>
                    <a:pt x="164" y="141"/>
                  </a:cubicBezTo>
                  <a:cubicBezTo>
                    <a:pt x="1" y="440"/>
                    <a:pt x="100" y="810"/>
                    <a:pt x="384" y="966"/>
                  </a:cubicBezTo>
                  <a:cubicBezTo>
                    <a:pt x="412" y="981"/>
                    <a:pt x="440" y="991"/>
                    <a:pt x="468" y="1001"/>
                  </a:cubicBezTo>
                  <a:cubicBezTo>
                    <a:pt x="499" y="942"/>
                    <a:pt x="527" y="884"/>
                    <a:pt x="558" y="825"/>
                  </a:cubicBezTo>
                  <a:cubicBezTo>
                    <a:pt x="539" y="816"/>
                    <a:pt x="520" y="815"/>
                    <a:pt x="501" y="805"/>
                  </a:cubicBezTo>
                  <a:cubicBezTo>
                    <a:pt x="222" y="653"/>
                    <a:pt x="124" y="296"/>
                    <a:pt x="27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6"/>
            <p:cNvSpPr/>
            <p:nvPr/>
          </p:nvSpPr>
          <p:spPr>
            <a:xfrm>
              <a:off x="5742650" y="1484500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3" y="1"/>
                  </a:moveTo>
                  <a:cubicBezTo>
                    <a:pt x="231" y="42"/>
                    <a:pt x="194" y="87"/>
                    <a:pt x="164" y="143"/>
                  </a:cubicBezTo>
                  <a:cubicBezTo>
                    <a:pt x="0" y="442"/>
                    <a:pt x="100" y="810"/>
                    <a:pt x="384" y="966"/>
                  </a:cubicBezTo>
                  <a:cubicBezTo>
                    <a:pt x="469" y="1013"/>
                    <a:pt x="562" y="1035"/>
                    <a:pt x="655" y="1035"/>
                  </a:cubicBezTo>
                  <a:cubicBezTo>
                    <a:pt x="869" y="1035"/>
                    <a:pt x="1081" y="915"/>
                    <a:pt x="1196" y="706"/>
                  </a:cubicBezTo>
                  <a:cubicBezTo>
                    <a:pt x="1199" y="701"/>
                    <a:pt x="1201" y="693"/>
                    <a:pt x="1203" y="687"/>
                  </a:cubicBezTo>
                  <a:lnTo>
                    <a:pt x="1203" y="687"/>
                  </a:lnTo>
                  <a:cubicBezTo>
                    <a:pt x="1086" y="807"/>
                    <a:pt x="928" y="874"/>
                    <a:pt x="769" y="874"/>
                  </a:cubicBezTo>
                  <a:cubicBezTo>
                    <a:pt x="677" y="874"/>
                    <a:pt x="586" y="852"/>
                    <a:pt x="500" y="805"/>
                  </a:cubicBezTo>
                  <a:cubicBezTo>
                    <a:pt x="221" y="653"/>
                    <a:pt x="123" y="296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6"/>
            <p:cNvSpPr/>
            <p:nvPr/>
          </p:nvSpPr>
          <p:spPr>
            <a:xfrm>
              <a:off x="5718050" y="1469000"/>
              <a:ext cx="29800" cy="25900"/>
            </a:xfrm>
            <a:custGeom>
              <a:avLst/>
              <a:gdLst/>
              <a:ahLst/>
              <a:cxnLst/>
              <a:rect l="l" t="t" r="r" b="b"/>
              <a:pathLst>
                <a:path w="1192" h="1036" extrusionOk="0">
                  <a:moveTo>
                    <a:pt x="262" y="1"/>
                  </a:moveTo>
                  <a:cubicBezTo>
                    <a:pt x="254" y="8"/>
                    <a:pt x="250" y="17"/>
                    <a:pt x="243" y="25"/>
                  </a:cubicBezTo>
                  <a:cubicBezTo>
                    <a:pt x="244" y="23"/>
                    <a:pt x="246" y="22"/>
                    <a:pt x="246" y="22"/>
                  </a:cubicBezTo>
                  <a:lnTo>
                    <a:pt x="246" y="22"/>
                  </a:lnTo>
                  <a:cubicBezTo>
                    <a:pt x="244" y="27"/>
                    <a:pt x="243" y="35"/>
                    <a:pt x="239" y="40"/>
                  </a:cubicBezTo>
                  <a:cubicBezTo>
                    <a:pt x="213" y="89"/>
                    <a:pt x="180" y="130"/>
                    <a:pt x="145" y="168"/>
                  </a:cubicBezTo>
                  <a:cubicBezTo>
                    <a:pt x="0" y="463"/>
                    <a:pt x="96" y="815"/>
                    <a:pt x="373" y="966"/>
                  </a:cubicBezTo>
                  <a:cubicBezTo>
                    <a:pt x="459" y="1013"/>
                    <a:pt x="552" y="1035"/>
                    <a:pt x="645" y="1035"/>
                  </a:cubicBezTo>
                  <a:cubicBezTo>
                    <a:pt x="858" y="1035"/>
                    <a:pt x="1070" y="916"/>
                    <a:pt x="1184" y="707"/>
                  </a:cubicBezTo>
                  <a:cubicBezTo>
                    <a:pt x="1188" y="701"/>
                    <a:pt x="1189" y="695"/>
                    <a:pt x="1192" y="688"/>
                  </a:cubicBezTo>
                  <a:lnTo>
                    <a:pt x="1192" y="688"/>
                  </a:lnTo>
                  <a:cubicBezTo>
                    <a:pt x="1074" y="808"/>
                    <a:pt x="917" y="875"/>
                    <a:pt x="757" y="875"/>
                  </a:cubicBezTo>
                  <a:cubicBezTo>
                    <a:pt x="666" y="875"/>
                    <a:pt x="574" y="853"/>
                    <a:pt x="489" y="807"/>
                  </a:cubicBezTo>
                  <a:cubicBezTo>
                    <a:pt x="210" y="653"/>
                    <a:pt x="112" y="296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6"/>
            <p:cNvSpPr/>
            <p:nvPr/>
          </p:nvSpPr>
          <p:spPr>
            <a:xfrm>
              <a:off x="5694150" y="1452350"/>
              <a:ext cx="30075" cy="25875"/>
            </a:xfrm>
            <a:custGeom>
              <a:avLst/>
              <a:gdLst/>
              <a:ahLst/>
              <a:cxnLst/>
              <a:rect l="l" t="t" r="r" b="b"/>
              <a:pathLst>
                <a:path w="1203" h="1035" extrusionOk="0">
                  <a:moveTo>
                    <a:pt x="1202" y="687"/>
                  </a:moveTo>
                  <a:lnTo>
                    <a:pt x="1202" y="687"/>
                  </a:lnTo>
                  <a:cubicBezTo>
                    <a:pt x="1202" y="687"/>
                    <a:pt x="1202" y="688"/>
                    <a:pt x="1202" y="688"/>
                  </a:cubicBezTo>
                  <a:lnTo>
                    <a:pt x="1202" y="688"/>
                  </a:lnTo>
                  <a:cubicBezTo>
                    <a:pt x="1202" y="688"/>
                    <a:pt x="1202" y="687"/>
                    <a:pt x="1202" y="687"/>
                  </a:cubicBezTo>
                  <a:close/>
                  <a:moveTo>
                    <a:pt x="272" y="1"/>
                  </a:moveTo>
                  <a:lnTo>
                    <a:pt x="272" y="1"/>
                  </a:lnTo>
                  <a:cubicBezTo>
                    <a:pt x="231" y="42"/>
                    <a:pt x="193" y="87"/>
                    <a:pt x="163" y="143"/>
                  </a:cubicBezTo>
                  <a:cubicBezTo>
                    <a:pt x="1" y="442"/>
                    <a:pt x="99" y="810"/>
                    <a:pt x="384" y="966"/>
                  </a:cubicBezTo>
                  <a:cubicBezTo>
                    <a:pt x="469" y="1013"/>
                    <a:pt x="561" y="1035"/>
                    <a:pt x="653" y="1035"/>
                  </a:cubicBezTo>
                  <a:cubicBezTo>
                    <a:pt x="818" y="1035"/>
                    <a:pt x="982" y="963"/>
                    <a:pt x="1101" y="834"/>
                  </a:cubicBezTo>
                  <a:cubicBezTo>
                    <a:pt x="1136" y="796"/>
                    <a:pt x="1169" y="755"/>
                    <a:pt x="1195" y="706"/>
                  </a:cubicBezTo>
                  <a:cubicBezTo>
                    <a:pt x="1199" y="701"/>
                    <a:pt x="1200" y="694"/>
                    <a:pt x="1202" y="688"/>
                  </a:cubicBezTo>
                  <a:lnTo>
                    <a:pt x="1202" y="688"/>
                  </a:lnTo>
                  <a:cubicBezTo>
                    <a:pt x="1201" y="689"/>
                    <a:pt x="1200" y="690"/>
                    <a:pt x="1199" y="691"/>
                  </a:cubicBezTo>
                  <a:cubicBezTo>
                    <a:pt x="1082" y="808"/>
                    <a:pt x="926" y="873"/>
                    <a:pt x="768" y="873"/>
                  </a:cubicBezTo>
                  <a:cubicBezTo>
                    <a:pt x="677" y="873"/>
                    <a:pt x="585" y="852"/>
                    <a:pt x="500" y="805"/>
                  </a:cubicBezTo>
                  <a:cubicBezTo>
                    <a:pt x="221" y="653"/>
                    <a:pt x="123" y="296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6"/>
            <p:cNvSpPr/>
            <p:nvPr/>
          </p:nvSpPr>
          <p:spPr>
            <a:xfrm>
              <a:off x="5842725" y="1371575"/>
              <a:ext cx="29650" cy="26150"/>
            </a:xfrm>
            <a:custGeom>
              <a:avLst/>
              <a:gdLst/>
              <a:ahLst/>
              <a:cxnLst/>
              <a:rect l="l" t="t" r="r" b="b"/>
              <a:pathLst>
                <a:path w="1186" h="1046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84" y="46"/>
                    <a:pt x="152" y="95"/>
                    <a:pt x="129" y="152"/>
                  </a:cubicBezTo>
                  <a:cubicBezTo>
                    <a:pt x="0" y="469"/>
                    <a:pt x="131" y="844"/>
                    <a:pt x="421" y="988"/>
                  </a:cubicBezTo>
                  <a:cubicBezTo>
                    <a:pt x="499" y="1027"/>
                    <a:pt x="581" y="1045"/>
                    <a:pt x="660" y="1045"/>
                  </a:cubicBezTo>
                  <a:cubicBezTo>
                    <a:pt x="879" y="1045"/>
                    <a:pt x="1086" y="908"/>
                    <a:pt x="1181" y="676"/>
                  </a:cubicBezTo>
                  <a:cubicBezTo>
                    <a:pt x="1183" y="670"/>
                    <a:pt x="1183" y="663"/>
                    <a:pt x="1186" y="656"/>
                  </a:cubicBezTo>
                  <a:lnTo>
                    <a:pt x="1186" y="656"/>
                  </a:lnTo>
                  <a:cubicBezTo>
                    <a:pt x="1077" y="794"/>
                    <a:pt x="919" y="873"/>
                    <a:pt x="755" y="873"/>
                  </a:cubicBezTo>
                  <a:cubicBezTo>
                    <a:pt x="676" y="873"/>
                    <a:pt x="595" y="855"/>
                    <a:pt x="518" y="816"/>
                  </a:cubicBezTo>
                  <a:cubicBezTo>
                    <a:pt x="234" y="674"/>
                    <a:pt x="105" y="313"/>
                    <a:pt x="22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6"/>
            <p:cNvSpPr/>
            <p:nvPr/>
          </p:nvSpPr>
          <p:spPr>
            <a:xfrm>
              <a:off x="5817450" y="1357000"/>
              <a:ext cx="29375" cy="26150"/>
            </a:xfrm>
            <a:custGeom>
              <a:avLst/>
              <a:gdLst/>
              <a:ahLst/>
              <a:cxnLst/>
              <a:rect l="l" t="t" r="r" b="b"/>
              <a:pathLst>
                <a:path w="1175" h="1046" extrusionOk="0">
                  <a:moveTo>
                    <a:pt x="209" y="0"/>
                  </a:moveTo>
                  <a:cubicBezTo>
                    <a:pt x="203" y="8"/>
                    <a:pt x="199" y="18"/>
                    <a:pt x="194" y="25"/>
                  </a:cubicBezTo>
                  <a:cubicBezTo>
                    <a:pt x="196" y="24"/>
                    <a:pt x="197" y="24"/>
                    <a:pt x="198" y="23"/>
                  </a:cubicBezTo>
                  <a:lnTo>
                    <a:pt x="198" y="23"/>
                  </a:lnTo>
                  <a:cubicBezTo>
                    <a:pt x="196" y="29"/>
                    <a:pt x="194" y="35"/>
                    <a:pt x="192" y="42"/>
                  </a:cubicBezTo>
                  <a:cubicBezTo>
                    <a:pt x="172" y="93"/>
                    <a:pt x="143" y="137"/>
                    <a:pt x="113" y="179"/>
                  </a:cubicBezTo>
                  <a:cubicBezTo>
                    <a:pt x="1" y="490"/>
                    <a:pt x="128" y="847"/>
                    <a:pt x="411" y="988"/>
                  </a:cubicBezTo>
                  <a:cubicBezTo>
                    <a:pt x="488" y="1027"/>
                    <a:pt x="570" y="1045"/>
                    <a:pt x="650" y="1045"/>
                  </a:cubicBezTo>
                  <a:cubicBezTo>
                    <a:pt x="868" y="1045"/>
                    <a:pt x="1075" y="908"/>
                    <a:pt x="1170" y="676"/>
                  </a:cubicBezTo>
                  <a:cubicBezTo>
                    <a:pt x="1172" y="670"/>
                    <a:pt x="1174" y="662"/>
                    <a:pt x="1175" y="656"/>
                  </a:cubicBezTo>
                  <a:lnTo>
                    <a:pt x="1175" y="656"/>
                  </a:lnTo>
                  <a:cubicBezTo>
                    <a:pt x="1066" y="794"/>
                    <a:pt x="909" y="873"/>
                    <a:pt x="745" y="873"/>
                  </a:cubicBezTo>
                  <a:cubicBezTo>
                    <a:pt x="665" y="873"/>
                    <a:pt x="585" y="855"/>
                    <a:pt x="507" y="816"/>
                  </a:cubicBezTo>
                  <a:cubicBezTo>
                    <a:pt x="223" y="674"/>
                    <a:pt x="94" y="313"/>
                    <a:pt x="20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6"/>
            <p:cNvSpPr/>
            <p:nvPr/>
          </p:nvSpPr>
          <p:spPr>
            <a:xfrm>
              <a:off x="5792725" y="1341125"/>
              <a:ext cx="29700" cy="26150"/>
            </a:xfrm>
            <a:custGeom>
              <a:avLst/>
              <a:gdLst/>
              <a:ahLst/>
              <a:cxnLst/>
              <a:rect l="l" t="t" r="r" b="b"/>
              <a:pathLst>
                <a:path w="1188" h="1046" extrusionOk="0">
                  <a:moveTo>
                    <a:pt x="221" y="0"/>
                  </a:moveTo>
                  <a:lnTo>
                    <a:pt x="221" y="0"/>
                  </a:lnTo>
                  <a:cubicBezTo>
                    <a:pt x="185" y="46"/>
                    <a:pt x="153" y="96"/>
                    <a:pt x="130" y="152"/>
                  </a:cubicBezTo>
                  <a:cubicBezTo>
                    <a:pt x="1" y="469"/>
                    <a:pt x="131" y="844"/>
                    <a:pt x="422" y="988"/>
                  </a:cubicBezTo>
                  <a:cubicBezTo>
                    <a:pt x="499" y="1027"/>
                    <a:pt x="580" y="1045"/>
                    <a:pt x="659" y="1045"/>
                  </a:cubicBezTo>
                  <a:cubicBezTo>
                    <a:pt x="830" y="1045"/>
                    <a:pt x="993" y="961"/>
                    <a:pt x="1102" y="814"/>
                  </a:cubicBezTo>
                  <a:cubicBezTo>
                    <a:pt x="1132" y="772"/>
                    <a:pt x="1160" y="728"/>
                    <a:pt x="1181" y="677"/>
                  </a:cubicBezTo>
                  <a:cubicBezTo>
                    <a:pt x="1183" y="670"/>
                    <a:pt x="1185" y="664"/>
                    <a:pt x="1187" y="658"/>
                  </a:cubicBezTo>
                  <a:lnTo>
                    <a:pt x="1187" y="658"/>
                  </a:lnTo>
                  <a:cubicBezTo>
                    <a:pt x="1186" y="659"/>
                    <a:pt x="1185" y="659"/>
                    <a:pt x="1183" y="660"/>
                  </a:cubicBezTo>
                  <a:cubicBezTo>
                    <a:pt x="1075" y="796"/>
                    <a:pt x="918" y="873"/>
                    <a:pt x="754" y="873"/>
                  </a:cubicBezTo>
                  <a:cubicBezTo>
                    <a:pt x="675" y="873"/>
                    <a:pt x="595" y="855"/>
                    <a:pt x="519" y="817"/>
                  </a:cubicBezTo>
                  <a:cubicBezTo>
                    <a:pt x="234" y="675"/>
                    <a:pt x="105" y="313"/>
                    <a:pt x="22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6"/>
            <p:cNvSpPr/>
            <p:nvPr/>
          </p:nvSpPr>
          <p:spPr>
            <a:xfrm>
              <a:off x="5817925" y="1421025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2" y="1"/>
                  </a:moveTo>
                  <a:cubicBezTo>
                    <a:pt x="232" y="42"/>
                    <a:pt x="193" y="89"/>
                    <a:pt x="164" y="143"/>
                  </a:cubicBezTo>
                  <a:cubicBezTo>
                    <a:pt x="1" y="442"/>
                    <a:pt x="99" y="810"/>
                    <a:pt x="384" y="966"/>
                  </a:cubicBezTo>
                  <a:cubicBezTo>
                    <a:pt x="470" y="1013"/>
                    <a:pt x="563" y="1035"/>
                    <a:pt x="655" y="1035"/>
                  </a:cubicBezTo>
                  <a:cubicBezTo>
                    <a:pt x="870" y="1035"/>
                    <a:pt x="1081" y="915"/>
                    <a:pt x="1195" y="706"/>
                  </a:cubicBezTo>
                  <a:cubicBezTo>
                    <a:pt x="1199" y="701"/>
                    <a:pt x="1200" y="693"/>
                    <a:pt x="1204" y="687"/>
                  </a:cubicBezTo>
                  <a:lnTo>
                    <a:pt x="1204" y="687"/>
                  </a:lnTo>
                  <a:cubicBezTo>
                    <a:pt x="1085" y="807"/>
                    <a:pt x="927" y="874"/>
                    <a:pt x="768" y="874"/>
                  </a:cubicBezTo>
                  <a:cubicBezTo>
                    <a:pt x="677" y="874"/>
                    <a:pt x="586" y="852"/>
                    <a:pt x="501" y="805"/>
                  </a:cubicBezTo>
                  <a:cubicBezTo>
                    <a:pt x="222" y="653"/>
                    <a:pt x="123" y="296"/>
                    <a:pt x="27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6"/>
            <p:cNvSpPr/>
            <p:nvPr/>
          </p:nvSpPr>
          <p:spPr>
            <a:xfrm>
              <a:off x="5793300" y="1405525"/>
              <a:ext cx="29850" cy="25900"/>
            </a:xfrm>
            <a:custGeom>
              <a:avLst/>
              <a:gdLst/>
              <a:ahLst/>
              <a:cxnLst/>
              <a:rect l="l" t="t" r="r" b="b"/>
              <a:pathLst>
                <a:path w="1194" h="1036" extrusionOk="0">
                  <a:moveTo>
                    <a:pt x="262" y="1"/>
                  </a:moveTo>
                  <a:cubicBezTo>
                    <a:pt x="255" y="9"/>
                    <a:pt x="250" y="17"/>
                    <a:pt x="244" y="25"/>
                  </a:cubicBezTo>
                  <a:cubicBezTo>
                    <a:pt x="245" y="24"/>
                    <a:pt x="247" y="24"/>
                    <a:pt x="248" y="22"/>
                  </a:cubicBezTo>
                  <a:lnTo>
                    <a:pt x="248" y="22"/>
                  </a:lnTo>
                  <a:cubicBezTo>
                    <a:pt x="244" y="29"/>
                    <a:pt x="243" y="35"/>
                    <a:pt x="240" y="41"/>
                  </a:cubicBezTo>
                  <a:cubicBezTo>
                    <a:pt x="214" y="89"/>
                    <a:pt x="180" y="130"/>
                    <a:pt x="145" y="168"/>
                  </a:cubicBezTo>
                  <a:cubicBezTo>
                    <a:pt x="0" y="463"/>
                    <a:pt x="97" y="815"/>
                    <a:pt x="374" y="966"/>
                  </a:cubicBezTo>
                  <a:cubicBezTo>
                    <a:pt x="460" y="1013"/>
                    <a:pt x="553" y="1036"/>
                    <a:pt x="646" y="1036"/>
                  </a:cubicBezTo>
                  <a:cubicBezTo>
                    <a:pt x="860" y="1036"/>
                    <a:pt x="1071" y="916"/>
                    <a:pt x="1184" y="707"/>
                  </a:cubicBezTo>
                  <a:cubicBezTo>
                    <a:pt x="1188" y="701"/>
                    <a:pt x="1189" y="695"/>
                    <a:pt x="1193" y="688"/>
                  </a:cubicBezTo>
                  <a:lnTo>
                    <a:pt x="1193" y="688"/>
                  </a:lnTo>
                  <a:cubicBezTo>
                    <a:pt x="1075" y="808"/>
                    <a:pt x="917" y="875"/>
                    <a:pt x="758" y="875"/>
                  </a:cubicBezTo>
                  <a:cubicBezTo>
                    <a:pt x="667" y="875"/>
                    <a:pt x="575" y="853"/>
                    <a:pt x="490" y="807"/>
                  </a:cubicBezTo>
                  <a:cubicBezTo>
                    <a:pt x="211" y="653"/>
                    <a:pt x="112" y="298"/>
                    <a:pt x="26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6"/>
            <p:cNvSpPr/>
            <p:nvPr/>
          </p:nvSpPr>
          <p:spPr>
            <a:xfrm>
              <a:off x="5769425" y="1388875"/>
              <a:ext cx="30075" cy="25875"/>
            </a:xfrm>
            <a:custGeom>
              <a:avLst/>
              <a:gdLst/>
              <a:ahLst/>
              <a:cxnLst/>
              <a:rect l="l" t="t" r="r" b="b"/>
              <a:pathLst>
                <a:path w="1203" h="1035" extrusionOk="0">
                  <a:moveTo>
                    <a:pt x="272" y="1"/>
                  </a:moveTo>
                  <a:cubicBezTo>
                    <a:pt x="231" y="42"/>
                    <a:pt x="192" y="89"/>
                    <a:pt x="163" y="143"/>
                  </a:cubicBezTo>
                  <a:cubicBezTo>
                    <a:pt x="0" y="442"/>
                    <a:pt x="98" y="810"/>
                    <a:pt x="383" y="966"/>
                  </a:cubicBezTo>
                  <a:cubicBezTo>
                    <a:pt x="468" y="1013"/>
                    <a:pt x="560" y="1035"/>
                    <a:pt x="652" y="1035"/>
                  </a:cubicBezTo>
                  <a:cubicBezTo>
                    <a:pt x="817" y="1035"/>
                    <a:pt x="981" y="963"/>
                    <a:pt x="1100" y="834"/>
                  </a:cubicBezTo>
                  <a:cubicBezTo>
                    <a:pt x="1136" y="796"/>
                    <a:pt x="1169" y="755"/>
                    <a:pt x="1195" y="707"/>
                  </a:cubicBezTo>
                  <a:cubicBezTo>
                    <a:pt x="1198" y="701"/>
                    <a:pt x="1199" y="695"/>
                    <a:pt x="1203" y="688"/>
                  </a:cubicBezTo>
                  <a:lnTo>
                    <a:pt x="1203" y="688"/>
                  </a:lnTo>
                  <a:cubicBezTo>
                    <a:pt x="1202" y="690"/>
                    <a:pt x="1200" y="690"/>
                    <a:pt x="1199" y="691"/>
                  </a:cubicBezTo>
                  <a:cubicBezTo>
                    <a:pt x="1081" y="809"/>
                    <a:pt x="926" y="874"/>
                    <a:pt x="768" y="874"/>
                  </a:cubicBezTo>
                  <a:cubicBezTo>
                    <a:pt x="677" y="874"/>
                    <a:pt x="585" y="852"/>
                    <a:pt x="500" y="805"/>
                  </a:cubicBezTo>
                  <a:cubicBezTo>
                    <a:pt x="221" y="653"/>
                    <a:pt x="122" y="296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6"/>
            <p:cNvSpPr/>
            <p:nvPr/>
          </p:nvSpPr>
          <p:spPr>
            <a:xfrm>
              <a:off x="5731025" y="1382575"/>
              <a:ext cx="23150" cy="8725"/>
            </a:xfrm>
            <a:custGeom>
              <a:avLst/>
              <a:gdLst/>
              <a:ahLst/>
              <a:cxnLst/>
              <a:rect l="l" t="t" r="r" b="b"/>
              <a:pathLst>
                <a:path w="926" h="349" extrusionOk="0">
                  <a:moveTo>
                    <a:pt x="925" y="0"/>
                  </a:moveTo>
                  <a:lnTo>
                    <a:pt x="925" y="0"/>
                  </a:lnTo>
                  <a:cubicBezTo>
                    <a:pt x="808" y="120"/>
                    <a:pt x="650" y="187"/>
                    <a:pt x="491" y="187"/>
                  </a:cubicBezTo>
                  <a:cubicBezTo>
                    <a:pt x="400" y="187"/>
                    <a:pt x="308" y="165"/>
                    <a:pt x="223" y="118"/>
                  </a:cubicBezTo>
                  <a:cubicBezTo>
                    <a:pt x="184" y="97"/>
                    <a:pt x="156" y="63"/>
                    <a:pt x="123" y="34"/>
                  </a:cubicBezTo>
                  <a:cubicBezTo>
                    <a:pt x="82" y="86"/>
                    <a:pt x="42" y="136"/>
                    <a:pt x="0" y="187"/>
                  </a:cubicBezTo>
                  <a:cubicBezTo>
                    <a:pt x="34" y="220"/>
                    <a:pt x="64" y="255"/>
                    <a:pt x="107" y="279"/>
                  </a:cubicBezTo>
                  <a:cubicBezTo>
                    <a:pt x="192" y="326"/>
                    <a:pt x="285" y="348"/>
                    <a:pt x="377" y="348"/>
                  </a:cubicBezTo>
                  <a:cubicBezTo>
                    <a:pt x="591" y="348"/>
                    <a:pt x="803" y="228"/>
                    <a:pt x="918" y="19"/>
                  </a:cubicBezTo>
                  <a:cubicBezTo>
                    <a:pt x="921" y="14"/>
                    <a:pt x="923" y="6"/>
                    <a:pt x="92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6"/>
            <p:cNvSpPr/>
            <p:nvPr/>
          </p:nvSpPr>
          <p:spPr>
            <a:xfrm>
              <a:off x="5885475" y="1302325"/>
              <a:ext cx="9600" cy="23575"/>
            </a:xfrm>
            <a:custGeom>
              <a:avLst/>
              <a:gdLst/>
              <a:ahLst/>
              <a:cxnLst/>
              <a:rect l="l" t="t" r="r" b="b"/>
              <a:pathLst>
                <a:path w="384" h="943" extrusionOk="0">
                  <a:moveTo>
                    <a:pt x="201" y="0"/>
                  </a:moveTo>
                  <a:cubicBezTo>
                    <a:pt x="195" y="8"/>
                    <a:pt x="191" y="18"/>
                    <a:pt x="186" y="25"/>
                  </a:cubicBezTo>
                  <a:cubicBezTo>
                    <a:pt x="187" y="24"/>
                    <a:pt x="188" y="24"/>
                    <a:pt x="190" y="23"/>
                  </a:cubicBezTo>
                  <a:lnTo>
                    <a:pt x="190" y="23"/>
                  </a:lnTo>
                  <a:cubicBezTo>
                    <a:pt x="187" y="29"/>
                    <a:pt x="186" y="35"/>
                    <a:pt x="183" y="43"/>
                  </a:cubicBezTo>
                  <a:cubicBezTo>
                    <a:pt x="162" y="93"/>
                    <a:pt x="134" y="137"/>
                    <a:pt x="104" y="179"/>
                  </a:cubicBezTo>
                  <a:cubicBezTo>
                    <a:pt x="1" y="465"/>
                    <a:pt x="107" y="783"/>
                    <a:pt x="344" y="943"/>
                  </a:cubicBezTo>
                  <a:cubicBezTo>
                    <a:pt x="358" y="869"/>
                    <a:pt x="372" y="796"/>
                    <a:pt x="383" y="725"/>
                  </a:cubicBezTo>
                  <a:cubicBezTo>
                    <a:pt x="187" y="553"/>
                    <a:pt x="103" y="264"/>
                    <a:pt x="20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6"/>
            <p:cNvSpPr/>
            <p:nvPr/>
          </p:nvSpPr>
          <p:spPr>
            <a:xfrm>
              <a:off x="5860550" y="1286475"/>
              <a:ext cx="29675" cy="26125"/>
            </a:xfrm>
            <a:custGeom>
              <a:avLst/>
              <a:gdLst/>
              <a:ahLst/>
              <a:cxnLst/>
              <a:rect l="l" t="t" r="r" b="b"/>
              <a:pathLst>
                <a:path w="1187" h="104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185" y="45"/>
                    <a:pt x="152" y="95"/>
                    <a:pt x="129" y="151"/>
                  </a:cubicBezTo>
                  <a:cubicBezTo>
                    <a:pt x="0" y="468"/>
                    <a:pt x="131" y="843"/>
                    <a:pt x="421" y="987"/>
                  </a:cubicBezTo>
                  <a:cubicBezTo>
                    <a:pt x="499" y="1026"/>
                    <a:pt x="579" y="1044"/>
                    <a:pt x="659" y="1044"/>
                  </a:cubicBezTo>
                  <a:cubicBezTo>
                    <a:pt x="829" y="1044"/>
                    <a:pt x="992" y="960"/>
                    <a:pt x="1101" y="813"/>
                  </a:cubicBezTo>
                  <a:cubicBezTo>
                    <a:pt x="1131" y="771"/>
                    <a:pt x="1159" y="727"/>
                    <a:pt x="1180" y="677"/>
                  </a:cubicBezTo>
                  <a:lnTo>
                    <a:pt x="1180" y="676"/>
                  </a:lnTo>
                  <a:cubicBezTo>
                    <a:pt x="1183" y="669"/>
                    <a:pt x="1184" y="663"/>
                    <a:pt x="1187" y="657"/>
                  </a:cubicBezTo>
                  <a:lnTo>
                    <a:pt x="1187" y="657"/>
                  </a:lnTo>
                  <a:cubicBezTo>
                    <a:pt x="1185" y="658"/>
                    <a:pt x="1184" y="658"/>
                    <a:pt x="1183" y="659"/>
                  </a:cubicBezTo>
                  <a:cubicBezTo>
                    <a:pt x="1073" y="795"/>
                    <a:pt x="916" y="873"/>
                    <a:pt x="753" y="873"/>
                  </a:cubicBezTo>
                  <a:cubicBezTo>
                    <a:pt x="675" y="873"/>
                    <a:pt x="595" y="855"/>
                    <a:pt x="518" y="816"/>
                  </a:cubicBezTo>
                  <a:cubicBezTo>
                    <a:pt x="234" y="674"/>
                    <a:pt x="104" y="312"/>
                    <a:pt x="2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6"/>
            <p:cNvSpPr/>
            <p:nvPr/>
          </p:nvSpPr>
          <p:spPr>
            <a:xfrm>
              <a:off x="5861050" y="1343500"/>
              <a:ext cx="22550" cy="25850"/>
            </a:xfrm>
            <a:custGeom>
              <a:avLst/>
              <a:gdLst/>
              <a:ahLst/>
              <a:cxnLst/>
              <a:rect l="l" t="t" r="r" b="b"/>
              <a:pathLst>
                <a:path w="902" h="1034" extrusionOk="0">
                  <a:moveTo>
                    <a:pt x="262" y="1"/>
                  </a:moveTo>
                  <a:cubicBezTo>
                    <a:pt x="254" y="7"/>
                    <a:pt x="250" y="17"/>
                    <a:pt x="244" y="24"/>
                  </a:cubicBezTo>
                  <a:cubicBezTo>
                    <a:pt x="245" y="22"/>
                    <a:pt x="246" y="22"/>
                    <a:pt x="248" y="21"/>
                  </a:cubicBezTo>
                  <a:lnTo>
                    <a:pt x="248" y="21"/>
                  </a:lnTo>
                  <a:cubicBezTo>
                    <a:pt x="244" y="27"/>
                    <a:pt x="243" y="34"/>
                    <a:pt x="239" y="40"/>
                  </a:cubicBezTo>
                  <a:cubicBezTo>
                    <a:pt x="214" y="88"/>
                    <a:pt x="181" y="129"/>
                    <a:pt x="145" y="168"/>
                  </a:cubicBezTo>
                  <a:cubicBezTo>
                    <a:pt x="0" y="462"/>
                    <a:pt x="97" y="814"/>
                    <a:pt x="373" y="966"/>
                  </a:cubicBezTo>
                  <a:cubicBezTo>
                    <a:pt x="458" y="1012"/>
                    <a:pt x="549" y="1034"/>
                    <a:pt x="640" y="1034"/>
                  </a:cubicBezTo>
                  <a:cubicBezTo>
                    <a:pt x="712" y="1034"/>
                    <a:pt x="784" y="1020"/>
                    <a:pt x="852" y="994"/>
                  </a:cubicBezTo>
                  <a:cubicBezTo>
                    <a:pt x="869" y="946"/>
                    <a:pt x="885" y="898"/>
                    <a:pt x="901" y="851"/>
                  </a:cubicBezTo>
                  <a:lnTo>
                    <a:pt x="901" y="851"/>
                  </a:lnTo>
                  <a:cubicBezTo>
                    <a:pt x="850" y="863"/>
                    <a:pt x="799" y="870"/>
                    <a:pt x="747" y="870"/>
                  </a:cubicBezTo>
                  <a:cubicBezTo>
                    <a:pt x="659" y="870"/>
                    <a:pt x="571" y="850"/>
                    <a:pt x="489" y="805"/>
                  </a:cubicBezTo>
                  <a:cubicBezTo>
                    <a:pt x="210" y="653"/>
                    <a:pt x="112" y="296"/>
                    <a:pt x="26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6"/>
            <p:cNvSpPr/>
            <p:nvPr/>
          </p:nvSpPr>
          <p:spPr>
            <a:xfrm>
              <a:off x="5837150" y="1326825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2" y="0"/>
                  </a:moveTo>
                  <a:cubicBezTo>
                    <a:pt x="232" y="42"/>
                    <a:pt x="194" y="88"/>
                    <a:pt x="164" y="143"/>
                  </a:cubicBezTo>
                  <a:cubicBezTo>
                    <a:pt x="1" y="442"/>
                    <a:pt x="100" y="810"/>
                    <a:pt x="384" y="966"/>
                  </a:cubicBezTo>
                  <a:cubicBezTo>
                    <a:pt x="470" y="1013"/>
                    <a:pt x="562" y="1035"/>
                    <a:pt x="654" y="1035"/>
                  </a:cubicBezTo>
                  <a:cubicBezTo>
                    <a:pt x="819" y="1035"/>
                    <a:pt x="982" y="963"/>
                    <a:pt x="1101" y="835"/>
                  </a:cubicBezTo>
                  <a:cubicBezTo>
                    <a:pt x="1137" y="796"/>
                    <a:pt x="1170" y="755"/>
                    <a:pt x="1196" y="707"/>
                  </a:cubicBezTo>
                  <a:cubicBezTo>
                    <a:pt x="1199" y="701"/>
                    <a:pt x="1200" y="694"/>
                    <a:pt x="1204" y="688"/>
                  </a:cubicBezTo>
                  <a:lnTo>
                    <a:pt x="1204" y="688"/>
                  </a:lnTo>
                  <a:cubicBezTo>
                    <a:pt x="1202" y="689"/>
                    <a:pt x="1201" y="689"/>
                    <a:pt x="1200" y="691"/>
                  </a:cubicBezTo>
                  <a:cubicBezTo>
                    <a:pt x="1082" y="809"/>
                    <a:pt x="926" y="874"/>
                    <a:pt x="768" y="874"/>
                  </a:cubicBezTo>
                  <a:cubicBezTo>
                    <a:pt x="677" y="874"/>
                    <a:pt x="586" y="853"/>
                    <a:pt x="501" y="806"/>
                  </a:cubicBezTo>
                  <a:cubicBezTo>
                    <a:pt x="222" y="653"/>
                    <a:pt x="123" y="297"/>
                    <a:pt x="27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6"/>
            <p:cNvSpPr/>
            <p:nvPr/>
          </p:nvSpPr>
          <p:spPr>
            <a:xfrm>
              <a:off x="5795375" y="1313625"/>
              <a:ext cx="20750" cy="8700"/>
            </a:xfrm>
            <a:custGeom>
              <a:avLst/>
              <a:gdLst/>
              <a:ahLst/>
              <a:cxnLst/>
              <a:rect l="l" t="t" r="r" b="b"/>
              <a:pathLst>
                <a:path w="830" h="348" extrusionOk="0">
                  <a:moveTo>
                    <a:pt x="830" y="1"/>
                  </a:moveTo>
                  <a:lnTo>
                    <a:pt x="830" y="1"/>
                  </a:lnTo>
                  <a:cubicBezTo>
                    <a:pt x="713" y="118"/>
                    <a:pt x="558" y="182"/>
                    <a:pt x="401" y="182"/>
                  </a:cubicBezTo>
                  <a:cubicBezTo>
                    <a:pt x="322" y="182"/>
                    <a:pt x="243" y="166"/>
                    <a:pt x="167" y="133"/>
                  </a:cubicBezTo>
                  <a:cubicBezTo>
                    <a:pt x="112" y="178"/>
                    <a:pt x="56" y="224"/>
                    <a:pt x="0" y="271"/>
                  </a:cubicBezTo>
                  <a:cubicBezTo>
                    <a:pt x="4" y="272"/>
                    <a:pt x="7" y="277"/>
                    <a:pt x="10" y="278"/>
                  </a:cubicBezTo>
                  <a:cubicBezTo>
                    <a:pt x="96" y="325"/>
                    <a:pt x="189" y="348"/>
                    <a:pt x="281" y="348"/>
                  </a:cubicBezTo>
                  <a:cubicBezTo>
                    <a:pt x="495" y="348"/>
                    <a:pt x="707" y="228"/>
                    <a:pt x="821" y="19"/>
                  </a:cubicBezTo>
                  <a:cubicBezTo>
                    <a:pt x="825" y="13"/>
                    <a:pt x="826" y="7"/>
                    <a:pt x="83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6"/>
            <p:cNvSpPr/>
            <p:nvPr/>
          </p:nvSpPr>
          <p:spPr>
            <a:xfrm>
              <a:off x="5710050" y="1332775"/>
              <a:ext cx="132250" cy="305475"/>
            </a:xfrm>
            <a:custGeom>
              <a:avLst/>
              <a:gdLst/>
              <a:ahLst/>
              <a:cxnLst/>
              <a:rect l="l" t="t" r="r" b="b"/>
              <a:pathLst>
                <a:path w="5290" h="12219" extrusionOk="0">
                  <a:moveTo>
                    <a:pt x="5290" y="0"/>
                  </a:moveTo>
                  <a:cubicBezTo>
                    <a:pt x="3672" y="177"/>
                    <a:pt x="2058" y="3368"/>
                    <a:pt x="534" y="7691"/>
                  </a:cubicBezTo>
                  <a:cubicBezTo>
                    <a:pt x="313" y="8316"/>
                    <a:pt x="139" y="8929"/>
                    <a:pt x="1" y="9525"/>
                  </a:cubicBezTo>
                  <a:lnTo>
                    <a:pt x="1733" y="12218"/>
                  </a:lnTo>
                  <a:cubicBezTo>
                    <a:pt x="1733" y="12218"/>
                    <a:pt x="3960" y="4271"/>
                    <a:pt x="5290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6"/>
            <p:cNvSpPr/>
            <p:nvPr/>
          </p:nvSpPr>
          <p:spPr>
            <a:xfrm>
              <a:off x="5720275" y="1673700"/>
              <a:ext cx="344125" cy="118300"/>
            </a:xfrm>
            <a:custGeom>
              <a:avLst/>
              <a:gdLst/>
              <a:ahLst/>
              <a:cxnLst/>
              <a:rect l="l" t="t" r="r" b="b"/>
              <a:pathLst>
                <a:path w="13765" h="4732" extrusionOk="0">
                  <a:moveTo>
                    <a:pt x="806" y="0"/>
                  </a:moveTo>
                  <a:lnTo>
                    <a:pt x="0" y="2773"/>
                  </a:lnTo>
                  <a:lnTo>
                    <a:pt x="13764" y="4731"/>
                  </a:lnTo>
                  <a:lnTo>
                    <a:pt x="13764" y="203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6"/>
            <p:cNvSpPr/>
            <p:nvPr/>
          </p:nvSpPr>
          <p:spPr>
            <a:xfrm>
              <a:off x="5710150" y="2066400"/>
              <a:ext cx="403600" cy="205225"/>
            </a:xfrm>
            <a:custGeom>
              <a:avLst/>
              <a:gdLst/>
              <a:ahLst/>
              <a:cxnLst/>
              <a:rect l="l" t="t" r="r" b="b"/>
              <a:pathLst>
                <a:path w="16144" h="8209" extrusionOk="0">
                  <a:moveTo>
                    <a:pt x="194" y="1"/>
                  </a:moveTo>
                  <a:lnTo>
                    <a:pt x="1" y="5668"/>
                  </a:lnTo>
                  <a:lnTo>
                    <a:pt x="16144" y="8208"/>
                  </a:lnTo>
                  <a:lnTo>
                    <a:pt x="15852" y="232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6"/>
            <p:cNvSpPr/>
            <p:nvPr/>
          </p:nvSpPr>
          <p:spPr>
            <a:xfrm>
              <a:off x="5710950" y="2066400"/>
              <a:ext cx="402800" cy="205225"/>
            </a:xfrm>
            <a:custGeom>
              <a:avLst/>
              <a:gdLst/>
              <a:ahLst/>
              <a:cxnLst/>
              <a:rect l="l" t="t" r="r" b="b"/>
              <a:pathLst>
                <a:path w="16112" h="8209" extrusionOk="0">
                  <a:moveTo>
                    <a:pt x="162" y="1"/>
                  </a:moveTo>
                  <a:lnTo>
                    <a:pt x="0" y="4756"/>
                  </a:lnTo>
                  <a:lnTo>
                    <a:pt x="15132" y="6904"/>
                  </a:lnTo>
                  <a:lnTo>
                    <a:pt x="15360" y="8090"/>
                  </a:lnTo>
                  <a:lnTo>
                    <a:pt x="16112" y="8208"/>
                  </a:lnTo>
                  <a:lnTo>
                    <a:pt x="15820" y="232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6"/>
            <p:cNvSpPr/>
            <p:nvPr/>
          </p:nvSpPr>
          <p:spPr>
            <a:xfrm>
              <a:off x="5694875" y="1726300"/>
              <a:ext cx="420900" cy="493450"/>
            </a:xfrm>
            <a:custGeom>
              <a:avLst/>
              <a:gdLst/>
              <a:ahLst/>
              <a:cxnLst/>
              <a:rect l="l" t="t" r="r" b="b"/>
              <a:pathLst>
                <a:path w="16836" h="19738" extrusionOk="0">
                  <a:moveTo>
                    <a:pt x="3267" y="0"/>
                  </a:moveTo>
                  <a:cubicBezTo>
                    <a:pt x="2101" y="0"/>
                    <a:pt x="1312" y="149"/>
                    <a:pt x="1229" y="507"/>
                  </a:cubicBezTo>
                  <a:cubicBezTo>
                    <a:pt x="891" y="1963"/>
                    <a:pt x="1" y="17378"/>
                    <a:pt x="1" y="17378"/>
                  </a:cubicBezTo>
                  <a:cubicBezTo>
                    <a:pt x="1" y="17378"/>
                    <a:pt x="14620" y="19269"/>
                    <a:pt x="16835" y="19737"/>
                  </a:cubicBezTo>
                  <a:cubicBezTo>
                    <a:pt x="16835" y="19737"/>
                    <a:pt x="15927" y="3949"/>
                    <a:pt x="15191" y="2603"/>
                  </a:cubicBezTo>
                  <a:cubicBezTo>
                    <a:pt x="14605" y="1528"/>
                    <a:pt x="7004" y="0"/>
                    <a:pt x="3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6"/>
            <p:cNvSpPr/>
            <p:nvPr/>
          </p:nvSpPr>
          <p:spPr>
            <a:xfrm>
              <a:off x="5694875" y="1726300"/>
              <a:ext cx="420900" cy="493450"/>
            </a:xfrm>
            <a:custGeom>
              <a:avLst/>
              <a:gdLst/>
              <a:ahLst/>
              <a:cxnLst/>
              <a:rect l="l" t="t" r="r" b="b"/>
              <a:pathLst>
                <a:path w="16836" h="19738" extrusionOk="0">
                  <a:moveTo>
                    <a:pt x="3267" y="0"/>
                  </a:moveTo>
                  <a:cubicBezTo>
                    <a:pt x="2101" y="0"/>
                    <a:pt x="1312" y="149"/>
                    <a:pt x="1229" y="507"/>
                  </a:cubicBezTo>
                  <a:cubicBezTo>
                    <a:pt x="891" y="1963"/>
                    <a:pt x="1" y="17378"/>
                    <a:pt x="1" y="17378"/>
                  </a:cubicBezTo>
                  <a:cubicBezTo>
                    <a:pt x="1" y="17378"/>
                    <a:pt x="233" y="17408"/>
                    <a:pt x="630" y="17460"/>
                  </a:cubicBezTo>
                  <a:cubicBezTo>
                    <a:pt x="63" y="10402"/>
                    <a:pt x="2849" y="1245"/>
                    <a:pt x="6999" y="1245"/>
                  </a:cubicBezTo>
                  <a:cubicBezTo>
                    <a:pt x="7052" y="1245"/>
                    <a:pt x="7105" y="1247"/>
                    <a:pt x="7159" y="1250"/>
                  </a:cubicBezTo>
                  <a:cubicBezTo>
                    <a:pt x="13162" y="1586"/>
                    <a:pt x="14471" y="11869"/>
                    <a:pt x="14604" y="18732"/>
                  </a:cubicBezTo>
                  <a:lnTo>
                    <a:pt x="14604" y="18733"/>
                  </a:lnTo>
                  <a:cubicBezTo>
                    <a:pt x="14608" y="18946"/>
                    <a:pt x="14608" y="19158"/>
                    <a:pt x="14607" y="19366"/>
                  </a:cubicBezTo>
                  <a:cubicBezTo>
                    <a:pt x="15630" y="19521"/>
                    <a:pt x="16421" y="19650"/>
                    <a:pt x="16835" y="19737"/>
                  </a:cubicBezTo>
                  <a:cubicBezTo>
                    <a:pt x="16835" y="19737"/>
                    <a:pt x="15927" y="3949"/>
                    <a:pt x="15191" y="2603"/>
                  </a:cubicBezTo>
                  <a:cubicBezTo>
                    <a:pt x="14605" y="1528"/>
                    <a:pt x="7004" y="0"/>
                    <a:pt x="3267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6"/>
            <p:cNvSpPr/>
            <p:nvPr/>
          </p:nvSpPr>
          <p:spPr>
            <a:xfrm>
              <a:off x="5961250" y="2146050"/>
              <a:ext cx="24400" cy="21000"/>
            </a:xfrm>
            <a:custGeom>
              <a:avLst/>
              <a:gdLst/>
              <a:ahLst/>
              <a:cxnLst/>
              <a:rect l="l" t="t" r="r" b="b"/>
              <a:pathLst>
                <a:path w="976" h="840" extrusionOk="0">
                  <a:moveTo>
                    <a:pt x="14" y="1"/>
                  </a:moveTo>
                  <a:cubicBezTo>
                    <a:pt x="5" y="59"/>
                    <a:pt x="0" y="118"/>
                    <a:pt x="4" y="182"/>
                  </a:cubicBezTo>
                  <a:cubicBezTo>
                    <a:pt x="28" y="531"/>
                    <a:pt x="259" y="823"/>
                    <a:pt x="521" y="839"/>
                  </a:cubicBezTo>
                  <a:cubicBezTo>
                    <a:pt x="528" y="840"/>
                    <a:pt x="535" y="840"/>
                    <a:pt x="542" y="840"/>
                  </a:cubicBezTo>
                  <a:cubicBezTo>
                    <a:pt x="791" y="840"/>
                    <a:pt x="975" y="580"/>
                    <a:pt x="958" y="244"/>
                  </a:cubicBezTo>
                  <a:cubicBezTo>
                    <a:pt x="957" y="236"/>
                    <a:pt x="956" y="230"/>
                    <a:pt x="956" y="222"/>
                  </a:cubicBezTo>
                  <a:cubicBezTo>
                    <a:pt x="912" y="469"/>
                    <a:pt x="754" y="643"/>
                    <a:pt x="551" y="643"/>
                  </a:cubicBezTo>
                  <a:cubicBezTo>
                    <a:pt x="544" y="643"/>
                    <a:pt x="537" y="642"/>
                    <a:pt x="529" y="642"/>
                  </a:cubicBezTo>
                  <a:cubicBezTo>
                    <a:pt x="273" y="626"/>
                    <a:pt x="46" y="34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6"/>
            <p:cNvSpPr/>
            <p:nvPr/>
          </p:nvSpPr>
          <p:spPr>
            <a:xfrm>
              <a:off x="5936950" y="2142750"/>
              <a:ext cx="25000" cy="21225"/>
            </a:xfrm>
            <a:custGeom>
              <a:avLst/>
              <a:gdLst/>
              <a:ahLst/>
              <a:cxnLst/>
              <a:rect l="l" t="t" r="r" b="b"/>
              <a:pathLst>
                <a:path w="1000" h="849" extrusionOk="0">
                  <a:moveTo>
                    <a:pt x="13" y="1"/>
                  </a:moveTo>
                  <a:cubicBezTo>
                    <a:pt x="5" y="59"/>
                    <a:pt x="1" y="119"/>
                    <a:pt x="6" y="183"/>
                  </a:cubicBezTo>
                  <a:cubicBezTo>
                    <a:pt x="36" y="536"/>
                    <a:pt x="276" y="832"/>
                    <a:pt x="541" y="848"/>
                  </a:cubicBezTo>
                  <a:cubicBezTo>
                    <a:pt x="549" y="849"/>
                    <a:pt x="557" y="849"/>
                    <a:pt x="564" y="849"/>
                  </a:cubicBezTo>
                  <a:cubicBezTo>
                    <a:pt x="816" y="849"/>
                    <a:pt x="999" y="587"/>
                    <a:pt x="976" y="246"/>
                  </a:cubicBezTo>
                  <a:cubicBezTo>
                    <a:pt x="975" y="240"/>
                    <a:pt x="974" y="232"/>
                    <a:pt x="972" y="225"/>
                  </a:cubicBezTo>
                  <a:cubicBezTo>
                    <a:pt x="934" y="473"/>
                    <a:pt x="776" y="649"/>
                    <a:pt x="570" y="649"/>
                  </a:cubicBezTo>
                  <a:cubicBezTo>
                    <a:pt x="562" y="649"/>
                    <a:pt x="554" y="649"/>
                    <a:pt x="546" y="648"/>
                  </a:cubicBezTo>
                  <a:cubicBezTo>
                    <a:pt x="286" y="633"/>
                    <a:pt x="51" y="3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6"/>
            <p:cNvSpPr/>
            <p:nvPr/>
          </p:nvSpPr>
          <p:spPr>
            <a:xfrm>
              <a:off x="5912500" y="2137675"/>
              <a:ext cx="25625" cy="21525"/>
            </a:xfrm>
            <a:custGeom>
              <a:avLst/>
              <a:gdLst/>
              <a:ahLst/>
              <a:cxnLst/>
              <a:rect l="l" t="t" r="r" b="b"/>
              <a:pathLst>
                <a:path w="1025" h="861" extrusionOk="0">
                  <a:moveTo>
                    <a:pt x="12" y="0"/>
                  </a:moveTo>
                  <a:cubicBezTo>
                    <a:pt x="5" y="59"/>
                    <a:pt x="1" y="120"/>
                    <a:pt x="7" y="185"/>
                  </a:cubicBezTo>
                  <a:cubicBezTo>
                    <a:pt x="44" y="543"/>
                    <a:pt x="293" y="844"/>
                    <a:pt x="563" y="860"/>
                  </a:cubicBezTo>
                  <a:cubicBezTo>
                    <a:pt x="570" y="861"/>
                    <a:pt x="578" y="861"/>
                    <a:pt x="586" y="861"/>
                  </a:cubicBezTo>
                  <a:cubicBezTo>
                    <a:pt x="843" y="861"/>
                    <a:pt x="1024" y="595"/>
                    <a:pt x="995" y="250"/>
                  </a:cubicBezTo>
                  <a:cubicBezTo>
                    <a:pt x="994" y="244"/>
                    <a:pt x="993" y="237"/>
                    <a:pt x="991" y="229"/>
                  </a:cubicBezTo>
                  <a:cubicBezTo>
                    <a:pt x="955" y="481"/>
                    <a:pt x="797" y="658"/>
                    <a:pt x="589" y="658"/>
                  </a:cubicBezTo>
                  <a:cubicBezTo>
                    <a:pt x="581" y="658"/>
                    <a:pt x="573" y="658"/>
                    <a:pt x="565" y="658"/>
                  </a:cubicBezTo>
                  <a:cubicBezTo>
                    <a:pt x="299" y="641"/>
                    <a:pt x="56" y="350"/>
                    <a:pt x="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6"/>
            <p:cNvSpPr/>
            <p:nvPr/>
          </p:nvSpPr>
          <p:spPr>
            <a:xfrm>
              <a:off x="5868350" y="2118325"/>
              <a:ext cx="27825" cy="20425"/>
            </a:xfrm>
            <a:custGeom>
              <a:avLst/>
              <a:gdLst/>
              <a:ahLst/>
              <a:cxnLst/>
              <a:rect l="l" t="t" r="r" b="b"/>
              <a:pathLst>
                <a:path w="1113" h="817" extrusionOk="0">
                  <a:moveTo>
                    <a:pt x="1" y="0"/>
                  </a:moveTo>
                  <a:cubicBezTo>
                    <a:pt x="1" y="62"/>
                    <a:pt x="5" y="126"/>
                    <a:pt x="20" y="192"/>
                  </a:cubicBezTo>
                  <a:cubicBezTo>
                    <a:pt x="98" y="546"/>
                    <a:pt x="373" y="817"/>
                    <a:pt x="643" y="817"/>
                  </a:cubicBezTo>
                  <a:cubicBezTo>
                    <a:pt x="652" y="817"/>
                    <a:pt x="661" y="816"/>
                    <a:pt x="670" y="816"/>
                  </a:cubicBezTo>
                  <a:cubicBezTo>
                    <a:pt x="947" y="796"/>
                    <a:pt x="1112" y="488"/>
                    <a:pt x="1038" y="123"/>
                  </a:cubicBezTo>
                  <a:cubicBezTo>
                    <a:pt x="1037" y="116"/>
                    <a:pt x="1034" y="109"/>
                    <a:pt x="1032" y="102"/>
                  </a:cubicBezTo>
                  <a:cubicBezTo>
                    <a:pt x="1025" y="378"/>
                    <a:pt x="876" y="590"/>
                    <a:pt x="647" y="606"/>
                  </a:cubicBezTo>
                  <a:cubicBezTo>
                    <a:pt x="638" y="607"/>
                    <a:pt x="629" y="607"/>
                    <a:pt x="620" y="607"/>
                  </a:cubicBezTo>
                  <a:cubicBezTo>
                    <a:pt x="356" y="607"/>
                    <a:pt x="86" y="34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6"/>
            <p:cNvSpPr/>
            <p:nvPr/>
          </p:nvSpPr>
          <p:spPr>
            <a:xfrm>
              <a:off x="5842200" y="2118225"/>
              <a:ext cx="28375" cy="20575"/>
            </a:xfrm>
            <a:custGeom>
              <a:avLst/>
              <a:gdLst/>
              <a:ahLst/>
              <a:cxnLst/>
              <a:rect l="l" t="t" r="r" b="b"/>
              <a:pathLst>
                <a:path w="1135" h="823" extrusionOk="0">
                  <a:moveTo>
                    <a:pt x="0" y="0"/>
                  </a:moveTo>
                  <a:cubicBezTo>
                    <a:pt x="1" y="62"/>
                    <a:pt x="6" y="127"/>
                    <a:pt x="23" y="194"/>
                  </a:cubicBezTo>
                  <a:cubicBezTo>
                    <a:pt x="108" y="550"/>
                    <a:pt x="390" y="822"/>
                    <a:pt x="664" y="822"/>
                  </a:cubicBezTo>
                  <a:cubicBezTo>
                    <a:pt x="673" y="822"/>
                    <a:pt x="683" y="822"/>
                    <a:pt x="693" y="821"/>
                  </a:cubicBezTo>
                  <a:cubicBezTo>
                    <a:pt x="973" y="802"/>
                    <a:pt x="1135" y="492"/>
                    <a:pt x="1055" y="125"/>
                  </a:cubicBezTo>
                  <a:cubicBezTo>
                    <a:pt x="1052" y="117"/>
                    <a:pt x="1050" y="111"/>
                    <a:pt x="1048" y="103"/>
                  </a:cubicBezTo>
                  <a:cubicBezTo>
                    <a:pt x="1046" y="381"/>
                    <a:pt x="897" y="595"/>
                    <a:pt x="666" y="611"/>
                  </a:cubicBezTo>
                  <a:lnTo>
                    <a:pt x="666" y="610"/>
                  </a:lnTo>
                  <a:cubicBezTo>
                    <a:pt x="656" y="611"/>
                    <a:pt x="647" y="611"/>
                    <a:pt x="637" y="611"/>
                  </a:cubicBezTo>
                  <a:cubicBezTo>
                    <a:pt x="368" y="611"/>
                    <a:pt x="92" y="3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6"/>
            <p:cNvSpPr/>
            <p:nvPr/>
          </p:nvSpPr>
          <p:spPr>
            <a:xfrm>
              <a:off x="5815675" y="2116275"/>
              <a:ext cx="29050" cy="20775"/>
            </a:xfrm>
            <a:custGeom>
              <a:avLst/>
              <a:gdLst/>
              <a:ahLst/>
              <a:cxnLst/>
              <a:rect l="l" t="t" r="r" b="b"/>
              <a:pathLst>
                <a:path w="1162" h="831" extrusionOk="0">
                  <a:moveTo>
                    <a:pt x="0" y="0"/>
                  </a:moveTo>
                  <a:cubicBezTo>
                    <a:pt x="1" y="63"/>
                    <a:pt x="8" y="129"/>
                    <a:pt x="25" y="196"/>
                  </a:cubicBezTo>
                  <a:cubicBezTo>
                    <a:pt x="118" y="556"/>
                    <a:pt x="409" y="831"/>
                    <a:pt x="686" y="831"/>
                  </a:cubicBezTo>
                  <a:cubicBezTo>
                    <a:pt x="696" y="831"/>
                    <a:pt x="706" y="831"/>
                    <a:pt x="715" y="830"/>
                  </a:cubicBezTo>
                  <a:cubicBezTo>
                    <a:pt x="1001" y="811"/>
                    <a:pt x="1162" y="498"/>
                    <a:pt x="1072" y="127"/>
                  </a:cubicBezTo>
                  <a:cubicBezTo>
                    <a:pt x="1071" y="120"/>
                    <a:pt x="1067" y="112"/>
                    <a:pt x="1066" y="105"/>
                  </a:cubicBezTo>
                  <a:lnTo>
                    <a:pt x="1066" y="105"/>
                  </a:lnTo>
                  <a:cubicBezTo>
                    <a:pt x="1067" y="386"/>
                    <a:pt x="920" y="601"/>
                    <a:pt x="686" y="618"/>
                  </a:cubicBezTo>
                  <a:cubicBezTo>
                    <a:pt x="677" y="618"/>
                    <a:pt x="668" y="618"/>
                    <a:pt x="659" y="618"/>
                  </a:cubicBezTo>
                  <a:cubicBezTo>
                    <a:pt x="385" y="618"/>
                    <a:pt x="99" y="35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6"/>
            <p:cNvSpPr/>
            <p:nvPr/>
          </p:nvSpPr>
          <p:spPr>
            <a:xfrm>
              <a:off x="5768525" y="2121700"/>
              <a:ext cx="30075" cy="20925"/>
            </a:xfrm>
            <a:custGeom>
              <a:avLst/>
              <a:gdLst/>
              <a:ahLst/>
              <a:cxnLst/>
              <a:rect l="l" t="t" r="r" b="b"/>
              <a:pathLst>
                <a:path w="1203" h="8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65"/>
                    <a:pt x="13" y="130"/>
                    <a:pt x="32" y="198"/>
                  </a:cubicBezTo>
                  <a:cubicBezTo>
                    <a:pt x="137" y="560"/>
                    <a:pt x="443" y="836"/>
                    <a:pt x="728" y="836"/>
                  </a:cubicBezTo>
                  <a:cubicBezTo>
                    <a:pt x="738" y="836"/>
                    <a:pt x="748" y="836"/>
                    <a:pt x="758" y="835"/>
                  </a:cubicBezTo>
                  <a:cubicBezTo>
                    <a:pt x="1048" y="814"/>
                    <a:pt x="1202" y="500"/>
                    <a:pt x="1102" y="127"/>
                  </a:cubicBezTo>
                  <a:cubicBezTo>
                    <a:pt x="1099" y="119"/>
                    <a:pt x="1096" y="113"/>
                    <a:pt x="1094" y="105"/>
                  </a:cubicBezTo>
                  <a:lnTo>
                    <a:pt x="1094" y="105"/>
                  </a:lnTo>
                  <a:cubicBezTo>
                    <a:pt x="1104" y="388"/>
                    <a:pt x="960" y="604"/>
                    <a:pt x="721" y="620"/>
                  </a:cubicBezTo>
                  <a:lnTo>
                    <a:pt x="720" y="620"/>
                  </a:lnTo>
                  <a:cubicBezTo>
                    <a:pt x="710" y="621"/>
                    <a:pt x="700" y="622"/>
                    <a:pt x="690" y="622"/>
                  </a:cubicBezTo>
                  <a:cubicBezTo>
                    <a:pt x="412" y="622"/>
                    <a:pt x="113" y="3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6"/>
            <p:cNvSpPr/>
            <p:nvPr/>
          </p:nvSpPr>
          <p:spPr>
            <a:xfrm>
              <a:off x="5740950" y="2121650"/>
              <a:ext cx="30725" cy="21050"/>
            </a:xfrm>
            <a:custGeom>
              <a:avLst/>
              <a:gdLst/>
              <a:ahLst/>
              <a:cxnLst/>
              <a:rect l="l" t="t" r="r" b="b"/>
              <a:pathLst>
                <a:path w="1229" h="842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64"/>
                    <a:pt x="14" y="130"/>
                    <a:pt x="36" y="199"/>
                  </a:cubicBezTo>
                  <a:cubicBezTo>
                    <a:pt x="148" y="563"/>
                    <a:pt x="462" y="841"/>
                    <a:pt x="751" y="841"/>
                  </a:cubicBezTo>
                  <a:cubicBezTo>
                    <a:pt x="761" y="841"/>
                    <a:pt x="772" y="841"/>
                    <a:pt x="782" y="840"/>
                  </a:cubicBezTo>
                  <a:cubicBezTo>
                    <a:pt x="1076" y="820"/>
                    <a:pt x="1228" y="502"/>
                    <a:pt x="1119" y="127"/>
                  </a:cubicBezTo>
                  <a:cubicBezTo>
                    <a:pt x="1118" y="120"/>
                    <a:pt x="1114" y="112"/>
                    <a:pt x="1111" y="105"/>
                  </a:cubicBezTo>
                  <a:lnTo>
                    <a:pt x="1111" y="105"/>
                  </a:lnTo>
                  <a:cubicBezTo>
                    <a:pt x="1127" y="390"/>
                    <a:pt x="983" y="607"/>
                    <a:pt x="741" y="625"/>
                  </a:cubicBezTo>
                  <a:cubicBezTo>
                    <a:pt x="731" y="626"/>
                    <a:pt x="722" y="626"/>
                    <a:pt x="712" y="626"/>
                  </a:cubicBezTo>
                  <a:cubicBezTo>
                    <a:pt x="429" y="626"/>
                    <a:pt x="120" y="3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6"/>
            <p:cNvSpPr/>
            <p:nvPr/>
          </p:nvSpPr>
          <p:spPr>
            <a:xfrm>
              <a:off x="5712825" y="2119700"/>
              <a:ext cx="31450" cy="21250"/>
            </a:xfrm>
            <a:custGeom>
              <a:avLst/>
              <a:gdLst/>
              <a:ahLst/>
              <a:cxnLst/>
              <a:rect l="l" t="t" r="r" b="b"/>
              <a:pathLst>
                <a:path w="1258" h="850" extrusionOk="0">
                  <a:moveTo>
                    <a:pt x="0" y="0"/>
                  </a:moveTo>
                  <a:cubicBezTo>
                    <a:pt x="7" y="64"/>
                    <a:pt x="18" y="131"/>
                    <a:pt x="41" y="200"/>
                  </a:cubicBezTo>
                  <a:cubicBezTo>
                    <a:pt x="161" y="568"/>
                    <a:pt x="486" y="850"/>
                    <a:pt x="779" y="850"/>
                  </a:cubicBezTo>
                  <a:cubicBezTo>
                    <a:pt x="789" y="850"/>
                    <a:pt x="799" y="849"/>
                    <a:pt x="809" y="849"/>
                  </a:cubicBezTo>
                  <a:cubicBezTo>
                    <a:pt x="1108" y="827"/>
                    <a:pt x="1257" y="507"/>
                    <a:pt x="1140" y="129"/>
                  </a:cubicBezTo>
                  <a:cubicBezTo>
                    <a:pt x="1138" y="121"/>
                    <a:pt x="1134" y="114"/>
                    <a:pt x="1132" y="106"/>
                  </a:cubicBezTo>
                  <a:lnTo>
                    <a:pt x="1132" y="106"/>
                  </a:lnTo>
                  <a:cubicBezTo>
                    <a:pt x="1152" y="394"/>
                    <a:pt x="1010" y="614"/>
                    <a:pt x="765" y="631"/>
                  </a:cubicBezTo>
                  <a:cubicBezTo>
                    <a:pt x="755" y="632"/>
                    <a:pt x="746" y="632"/>
                    <a:pt x="736" y="632"/>
                  </a:cubicBezTo>
                  <a:cubicBezTo>
                    <a:pt x="447" y="632"/>
                    <a:pt x="128" y="3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6"/>
            <p:cNvSpPr/>
            <p:nvPr/>
          </p:nvSpPr>
          <p:spPr>
            <a:xfrm>
              <a:off x="6046800" y="2175275"/>
              <a:ext cx="22425" cy="18450"/>
            </a:xfrm>
            <a:custGeom>
              <a:avLst/>
              <a:gdLst/>
              <a:ahLst/>
              <a:cxnLst/>
              <a:rect l="l" t="t" r="r" b="b"/>
              <a:pathLst>
                <a:path w="897" h="738" extrusionOk="0">
                  <a:moveTo>
                    <a:pt x="21" y="1"/>
                  </a:moveTo>
                  <a:cubicBezTo>
                    <a:pt x="8" y="55"/>
                    <a:pt x="1" y="111"/>
                    <a:pt x="2" y="171"/>
                  </a:cubicBezTo>
                  <a:cubicBezTo>
                    <a:pt x="6" y="489"/>
                    <a:pt x="200" y="738"/>
                    <a:pt x="439" y="738"/>
                  </a:cubicBezTo>
                  <a:cubicBezTo>
                    <a:pt x="444" y="738"/>
                    <a:pt x="449" y="738"/>
                    <a:pt x="453" y="737"/>
                  </a:cubicBezTo>
                  <a:cubicBezTo>
                    <a:pt x="698" y="727"/>
                    <a:pt x="896" y="460"/>
                    <a:pt x="897" y="138"/>
                  </a:cubicBezTo>
                  <a:cubicBezTo>
                    <a:pt x="897" y="132"/>
                    <a:pt x="896" y="125"/>
                    <a:pt x="896" y="118"/>
                  </a:cubicBezTo>
                  <a:cubicBezTo>
                    <a:pt x="840" y="362"/>
                    <a:pt x="672" y="544"/>
                    <a:pt x="472" y="551"/>
                  </a:cubicBezTo>
                  <a:cubicBezTo>
                    <a:pt x="467" y="552"/>
                    <a:pt x="463" y="552"/>
                    <a:pt x="458" y="552"/>
                  </a:cubicBezTo>
                  <a:cubicBezTo>
                    <a:pt x="223" y="552"/>
                    <a:pt x="32" y="3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6"/>
            <p:cNvSpPr/>
            <p:nvPr/>
          </p:nvSpPr>
          <p:spPr>
            <a:xfrm>
              <a:off x="6024175" y="2174500"/>
              <a:ext cx="22875" cy="18600"/>
            </a:xfrm>
            <a:custGeom>
              <a:avLst/>
              <a:gdLst/>
              <a:ahLst/>
              <a:cxnLst/>
              <a:rect l="l" t="t" r="r" b="b"/>
              <a:pathLst>
                <a:path w="915" h="744" extrusionOk="0">
                  <a:moveTo>
                    <a:pt x="20" y="0"/>
                  </a:moveTo>
                  <a:cubicBezTo>
                    <a:pt x="8" y="56"/>
                    <a:pt x="1" y="112"/>
                    <a:pt x="3" y="171"/>
                  </a:cubicBezTo>
                  <a:cubicBezTo>
                    <a:pt x="12" y="492"/>
                    <a:pt x="213" y="744"/>
                    <a:pt x="455" y="744"/>
                  </a:cubicBezTo>
                  <a:cubicBezTo>
                    <a:pt x="460" y="744"/>
                    <a:pt x="465" y="743"/>
                    <a:pt x="470" y="743"/>
                  </a:cubicBezTo>
                  <a:cubicBezTo>
                    <a:pt x="717" y="733"/>
                    <a:pt x="915" y="464"/>
                    <a:pt x="910" y="139"/>
                  </a:cubicBezTo>
                  <a:cubicBezTo>
                    <a:pt x="910" y="132"/>
                    <a:pt x="908" y="126"/>
                    <a:pt x="908" y="120"/>
                  </a:cubicBezTo>
                  <a:cubicBezTo>
                    <a:pt x="856" y="365"/>
                    <a:pt x="688" y="548"/>
                    <a:pt x="486" y="556"/>
                  </a:cubicBezTo>
                  <a:cubicBezTo>
                    <a:pt x="482" y="556"/>
                    <a:pt x="477" y="556"/>
                    <a:pt x="473" y="556"/>
                  </a:cubicBezTo>
                  <a:cubicBezTo>
                    <a:pt x="234" y="556"/>
                    <a:pt x="36" y="314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6"/>
            <p:cNvSpPr/>
            <p:nvPr/>
          </p:nvSpPr>
          <p:spPr>
            <a:xfrm>
              <a:off x="6001600" y="2172075"/>
              <a:ext cx="23300" cy="18800"/>
            </a:xfrm>
            <a:custGeom>
              <a:avLst/>
              <a:gdLst/>
              <a:ahLst/>
              <a:cxnLst/>
              <a:rect l="l" t="t" r="r" b="b"/>
              <a:pathLst>
                <a:path w="932" h="752" extrusionOk="0">
                  <a:moveTo>
                    <a:pt x="17" y="1"/>
                  </a:moveTo>
                  <a:cubicBezTo>
                    <a:pt x="6" y="57"/>
                    <a:pt x="0" y="114"/>
                    <a:pt x="3" y="174"/>
                  </a:cubicBezTo>
                  <a:cubicBezTo>
                    <a:pt x="16" y="498"/>
                    <a:pt x="226" y="751"/>
                    <a:pt x="471" y="751"/>
                  </a:cubicBezTo>
                  <a:cubicBezTo>
                    <a:pt x="476" y="751"/>
                    <a:pt x="481" y="751"/>
                    <a:pt x="485" y="751"/>
                  </a:cubicBezTo>
                  <a:cubicBezTo>
                    <a:pt x="737" y="741"/>
                    <a:pt x="932" y="469"/>
                    <a:pt x="923" y="141"/>
                  </a:cubicBezTo>
                  <a:cubicBezTo>
                    <a:pt x="923" y="134"/>
                    <a:pt x="921" y="129"/>
                    <a:pt x="921" y="121"/>
                  </a:cubicBezTo>
                  <a:cubicBezTo>
                    <a:pt x="871" y="369"/>
                    <a:pt x="705" y="555"/>
                    <a:pt x="499" y="562"/>
                  </a:cubicBezTo>
                  <a:cubicBezTo>
                    <a:pt x="495" y="563"/>
                    <a:pt x="491" y="563"/>
                    <a:pt x="486" y="563"/>
                  </a:cubicBezTo>
                  <a:cubicBezTo>
                    <a:pt x="243" y="563"/>
                    <a:pt x="39" y="318"/>
                    <a:pt x="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6"/>
            <p:cNvSpPr/>
            <p:nvPr/>
          </p:nvSpPr>
          <p:spPr>
            <a:xfrm>
              <a:off x="6069200" y="2130950"/>
              <a:ext cx="22775" cy="19575"/>
            </a:xfrm>
            <a:custGeom>
              <a:avLst/>
              <a:gdLst/>
              <a:ahLst/>
              <a:cxnLst/>
              <a:rect l="l" t="t" r="r" b="b"/>
              <a:pathLst>
                <a:path w="911" h="783" extrusionOk="0">
                  <a:moveTo>
                    <a:pt x="24" y="0"/>
                  </a:moveTo>
                  <a:cubicBezTo>
                    <a:pt x="11" y="58"/>
                    <a:pt x="2" y="117"/>
                    <a:pt x="1" y="179"/>
                  </a:cubicBezTo>
                  <a:cubicBezTo>
                    <a:pt x="1" y="516"/>
                    <a:pt x="197" y="782"/>
                    <a:pt x="441" y="782"/>
                  </a:cubicBezTo>
                  <a:cubicBezTo>
                    <a:pt x="444" y="782"/>
                    <a:pt x="448" y="782"/>
                    <a:pt x="451" y="782"/>
                  </a:cubicBezTo>
                  <a:cubicBezTo>
                    <a:pt x="700" y="775"/>
                    <a:pt x="905" y="497"/>
                    <a:pt x="911" y="156"/>
                  </a:cubicBezTo>
                  <a:cubicBezTo>
                    <a:pt x="911" y="150"/>
                    <a:pt x="910" y="144"/>
                    <a:pt x="910" y="136"/>
                  </a:cubicBezTo>
                  <a:cubicBezTo>
                    <a:pt x="849" y="391"/>
                    <a:pt x="677" y="581"/>
                    <a:pt x="472" y="587"/>
                  </a:cubicBezTo>
                  <a:cubicBezTo>
                    <a:pt x="469" y="587"/>
                    <a:pt x="467" y="587"/>
                    <a:pt x="464" y="587"/>
                  </a:cubicBezTo>
                  <a:cubicBezTo>
                    <a:pt x="224" y="587"/>
                    <a:pt x="30" y="329"/>
                    <a:pt x="2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6"/>
            <p:cNvSpPr/>
            <p:nvPr/>
          </p:nvSpPr>
          <p:spPr>
            <a:xfrm>
              <a:off x="6046250" y="2129825"/>
              <a:ext cx="23100" cy="19725"/>
            </a:xfrm>
            <a:custGeom>
              <a:avLst/>
              <a:gdLst/>
              <a:ahLst/>
              <a:cxnLst/>
              <a:rect l="l" t="t" r="r" b="b"/>
              <a:pathLst>
                <a:path w="924" h="789" extrusionOk="0">
                  <a:moveTo>
                    <a:pt x="20" y="0"/>
                  </a:moveTo>
                  <a:cubicBezTo>
                    <a:pt x="9" y="58"/>
                    <a:pt x="0" y="118"/>
                    <a:pt x="1" y="181"/>
                  </a:cubicBezTo>
                  <a:cubicBezTo>
                    <a:pt x="5" y="521"/>
                    <a:pt x="209" y="788"/>
                    <a:pt x="456" y="788"/>
                  </a:cubicBezTo>
                  <a:cubicBezTo>
                    <a:pt x="460" y="788"/>
                    <a:pt x="463" y="788"/>
                    <a:pt x="466" y="788"/>
                  </a:cubicBezTo>
                  <a:cubicBezTo>
                    <a:pt x="719" y="781"/>
                    <a:pt x="923" y="500"/>
                    <a:pt x="924" y="158"/>
                  </a:cubicBezTo>
                  <a:cubicBezTo>
                    <a:pt x="924" y="151"/>
                    <a:pt x="923" y="145"/>
                    <a:pt x="921" y="137"/>
                  </a:cubicBezTo>
                  <a:cubicBezTo>
                    <a:pt x="865" y="395"/>
                    <a:pt x="693" y="586"/>
                    <a:pt x="485" y="592"/>
                  </a:cubicBezTo>
                  <a:cubicBezTo>
                    <a:pt x="482" y="592"/>
                    <a:pt x="480" y="592"/>
                    <a:pt x="477" y="592"/>
                  </a:cubicBezTo>
                  <a:cubicBezTo>
                    <a:pt x="233" y="592"/>
                    <a:pt x="33" y="333"/>
                    <a:pt x="2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6"/>
            <p:cNvSpPr/>
            <p:nvPr/>
          </p:nvSpPr>
          <p:spPr>
            <a:xfrm>
              <a:off x="6023300" y="2126950"/>
              <a:ext cx="23600" cy="19950"/>
            </a:xfrm>
            <a:custGeom>
              <a:avLst/>
              <a:gdLst/>
              <a:ahLst/>
              <a:cxnLst/>
              <a:rect l="l" t="t" r="r" b="b"/>
              <a:pathLst>
                <a:path w="944" h="798" extrusionOk="0">
                  <a:moveTo>
                    <a:pt x="20" y="1"/>
                  </a:moveTo>
                  <a:cubicBezTo>
                    <a:pt x="8" y="60"/>
                    <a:pt x="1" y="120"/>
                    <a:pt x="2" y="183"/>
                  </a:cubicBezTo>
                  <a:cubicBezTo>
                    <a:pt x="12" y="526"/>
                    <a:pt x="222" y="798"/>
                    <a:pt x="474" y="798"/>
                  </a:cubicBezTo>
                  <a:cubicBezTo>
                    <a:pt x="478" y="798"/>
                    <a:pt x="481" y="798"/>
                    <a:pt x="485" y="798"/>
                  </a:cubicBezTo>
                  <a:cubicBezTo>
                    <a:pt x="740" y="790"/>
                    <a:pt x="943" y="507"/>
                    <a:pt x="938" y="162"/>
                  </a:cubicBezTo>
                  <a:cubicBezTo>
                    <a:pt x="938" y="154"/>
                    <a:pt x="937" y="148"/>
                    <a:pt x="937" y="140"/>
                  </a:cubicBezTo>
                  <a:cubicBezTo>
                    <a:pt x="883" y="400"/>
                    <a:pt x="711" y="594"/>
                    <a:pt x="501" y="599"/>
                  </a:cubicBezTo>
                  <a:cubicBezTo>
                    <a:pt x="498" y="599"/>
                    <a:pt x="495" y="599"/>
                    <a:pt x="492" y="599"/>
                  </a:cubicBezTo>
                  <a:cubicBezTo>
                    <a:pt x="243" y="599"/>
                    <a:pt x="37" y="337"/>
                    <a:pt x="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6"/>
            <p:cNvSpPr/>
            <p:nvPr/>
          </p:nvSpPr>
          <p:spPr>
            <a:xfrm>
              <a:off x="6018425" y="2044075"/>
              <a:ext cx="25300" cy="22825"/>
            </a:xfrm>
            <a:custGeom>
              <a:avLst/>
              <a:gdLst/>
              <a:ahLst/>
              <a:cxnLst/>
              <a:rect l="l" t="t" r="r" b="b"/>
              <a:pathLst>
                <a:path w="1012" h="913" extrusionOk="0">
                  <a:moveTo>
                    <a:pt x="15" y="0"/>
                  </a:moveTo>
                  <a:cubicBezTo>
                    <a:pt x="5" y="64"/>
                    <a:pt x="1" y="132"/>
                    <a:pt x="6" y="202"/>
                  </a:cubicBezTo>
                  <a:cubicBezTo>
                    <a:pt x="34" y="591"/>
                    <a:pt x="274" y="908"/>
                    <a:pt x="544" y="913"/>
                  </a:cubicBezTo>
                  <a:cubicBezTo>
                    <a:pt x="546" y="913"/>
                    <a:pt x="548" y="913"/>
                    <a:pt x="550" y="913"/>
                  </a:cubicBezTo>
                  <a:cubicBezTo>
                    <a:pt x="815" y="913"/>
                    <a:pt x="1011" y="609"/>
                    <a:pt x="990" y="226"/>
                  </a:cubicBezTo>
                  <a:cubicBezTo>
                    <a:pt x="990" y="219"/>
                    <a:pt x="989" y="211"/>
                    <a:pt x="988" y="202"/>
                  </a:cubicBezTo>
                  <a:cubicBezTo>
                    <a:pt x="944" y="488"/>
                    <a:pt x="774" y="693"/>
                    <a:pt x="557" y="693"/>
                  </a:cubicBezTo>
                  <a:cubicBezTo>
                    <a:pt x="555" y="693"/>
                    <a:pt x="553" y="693"/>
                    <a:pt x="551" y="693"/>
                  </a:cubicBezTo>
                  <a:cubicBezTo>
                    <a:pt x="286" y="686"/>
                    <a:pt x="50" y="381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6"/>
            <p:cNvSpPr/>
            <p:nvPr/>
          </p:nvSpPr>
          <p:spPr>
            <a:xfrm>
              <a:off x="5993350" y="2041525"/>
              <a:ext cx="25900" cy="23050"/>
            </a:xfrm>
            <a:custGeom>
              <a:avLst/>
              <a:gdLst/>
              <a:ahLst/>
              <a:cxnLst/>
              <a:rect l="l" t="t" r="r" b="b"/>
              <a:pathLst>
                <a:path w="1036" h="922" extrusionOk="0">
                  <a:moveTo>
                    <a:pt x="12" y="0"/>
                  </a:moveTo>
                  <a:cubicBezTo>
                    <a:pt x="5" y="66"/>
                    <a:pt x="1" y="134"/>
                    <a:pt x="7" y="205"/>
                  </a:cubicBezTo>
                  <a:cubicBezTo>
                    <a:pt x="41" y="597"/>
                    <a:pt x="290" y="917"/>
                    <a:pt x="564" y="922"/>
                  </a:cubicBezTo>
                  <a:cubicBezTo>
                    <a:pt x="566" y="922"/>
                    <a:pt x="568" y="922"/>
                    <a:pt x="571" y="922"/>
                  </a:cubicBezTo>
                  <a:cubicBezTo>
                    <a:pt x="840" y="922"/>
                    <a:pt x="1035" y="616"/>
                    <a:pt x="1008" y="229"/>
                  </a:cubicBezTo>
                  <a:cubicBezTo>
                    <a:pt x="1006" y="221"/>
                    <a:pt x="1005" y="214"/>
                    <a:pt x="1004" y="205"/>
                  </a:cubicBezTo>
                  <a:cubicBezTo>
                    <a:pt x="964" y="492"/>
                    <a:pt x="797" y="699"/>
                    <a:pt x="576" y="699"/>
                  </a:cubicBezTo>
                  <a:cubicBezTo>
                    <a:pt x="573" y="699"/>
                    <a:pt x="570" y="699"/>
                    <a:pt x="568" y="699"/>
                  </a:cubicBezTo>
                  <a:cubicBezTo>
                    <a:pt x="299" y="694"/>
                    <a:pt x="55" y="385"/>
                    <a:pt x="1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6"/>
            <p:cNvSpPr/>
            <p:nvPr/>
          </p:nvSpPr>
          <p:spPr>
            <a:xfrm>
              <a:off x="5968125" y="2037000"/>
              <a:ext cx="26500" cy="23375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11" y="0"/>
                  </a:moveTo>
                  <a:cubicBezTo>
                    <a:pt x="3" y="67"/>
                    <a:pt x="1" y="135"/>
                    <a:pt x="8" y="208"/>
                  </a:cubicBezTo>
                  <a:cubicBezTo>
                    <a:pt x="50" y="605"/>
                    <a:pt x="309" y="929"/>
                    <a:pt x="586" y="934"/>
                  </a:cubicBezTo>
                  <a:cubicBezTo>
                    <a:pt x="589" y="934"/>
                    <a:pt x="592" y="934"/>
                    <a:pt x="594" y="934"/>
                  </a:cubicBezTo>
                  <a:cubicBezTo>
                    <a:pt x="867" y="934"/>
                    <a:pt x="1060" y="625"/>
                    <a:pt x="1026" y="234"/>
                  </a:cubicBezTo>
                  <a:cubicBezTo>
                    <a:pt x="1025" y="225"/>
                    <a:pt x="1022" y="218"/>
                    <a:pt x="1022" y="210"/>
                  </a:cubicBezTo>
                  <a:cubicBezTo>
                    <a:pt x="985" y="501"/>
                    <a:pt x="818" y="709"/>
                    <a:pt x="594" y="709"/>
                  </a:cubicBezTo>
                  <a:cubicBezTo>
                    <a:pt x="592" y="709"/>
                    <a:pt x="589" y="709"/>
                    <a:pt x="586" y="709"/>
                  </a:cubicBezTo>
                  <a:cubicBezTo>
                    <a:pt x="314" y="703"/>
                    <a:pt x="60" y="390"/>
                    <a:pt x="1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6"/>
            <p:cNvSpPr/>
            <p:nvPr/>
          </p:nvSpPr>
          <p:spPr>
            <a:xfrm>
              <a:off x="5887350" y="2025250"/>
              <a:ext cx="28950" cy="23150"/>
            </a:xfrm>
            <a:custGeom>
              <a:avLst/>
              <a:gdLst/>
              <a:ahLst/>
              <a:cxnLst/>
              <a:rect l="l" t="t" r="r" b="b"/>
              <a:pathLst>
                <a:path w="1158" h="926" extrusionOk="0">
                  <a:moveTo>
                    <a:pt x="1" y="0"/>
                  </a:moveTo>
                  <a:cubicBezTo>
                    <a:pt x="0" y="69"/>
                    <a:pt x="4" y="140"/>
                    <a:pt x="18" y="215"/>
                  </a:cubicBezTo>
                  <a:cubicBezTo>
                    <a:pt x="96" y="615"/>
                    <a:pt x="387" y="926"/>
                    <a:pt x="672" y="926"/>
                  </a:cubicBezTo>
                  <a:cubicBezTo>
                    <a:pt x="678" y="926"/>
                    <a:pt x="684" y="926"/>
                    <a:pt x="690" y="925"/>
                  </a:cubicBezTo>
                  <a:cubicBezTo>
                    <a:pt x="981" y="910"/>
                    <a:pt x="1158" y="572"/>
                    <a:pt x="1085" y="166"/>
                  </a:cubicBezTo>
                  <a:cubicBezTo>
                    <a:pt x="1084" y="157"/>
                    <a:pt x="1080" y="150"/>
                    <a:pt x="1079" y="141"/>
                  </a:cubicBezTo>
                  <a:cubicBezTo>
                    <a:pt x="1067" y="449"/>
                    <a:pt x="909" y="680"/>
                    <a:pt x="670" y="691"/>
                  </a:cubicBezTo>
                  <a:cubicBezTo>
                    <a:pt x="664" y="692"/>
                    <a:pt x="658" y="692"/>
                    <a:pt x="651" y="692"/>
                  </a:cubicBezTo>
                  <a:cubicBezTo>
                    <a:pt x="371" y="692"/>
                    <a:pt x="87" y="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6"/>
            <p:cNvSpPr/>
            <p:nvPr/>
          </p:nvSpPr>
          <p:spPr>
            <a:xfrm>
              <a:off x="5859975" y="2024425"/>
              <a:ext cx="29600" cy="23350"/>
            </a:xfrm>
            <a:custGeom>
              <a:avLst/>
              <a:gdLst/>
              <a:ahLst/>
              <a:cxnLst/>
              <a:rect l="l" t="t" r="r" b="b"/>
              <a:pathLst>
                <a:path w="1184" h="934" extrusionOk="0">
                  <a:moveTo>
                    <a:pt x="0" y="1"/>
                  </a:moveTo>
                  <a:cubicBezTo>
                    <a:pt x="0" y="70"/>
                    <a:pt x="5" y="141"/>
                    <a:pt x="21" y="217"/>
                  </a:cubicBezTo>
                  <a:cubicBezTo>
                    <a:pt x="107" y="620"/>
                    <a:pt x="406" y="934"/>
                    <a:pt x="696" y="934"/>
                  </a:cubicBezTo>
                  <a:cubicBezTo>
                    <a:pt x="702" y="934"/>
                    <a:pt x="708" y="933"/>
                    <a:pt x="714" y="933"/>
                  </a:cubicBezTo>
                  <a:cubicBezTo>
                    <a:pt x="1010" y="918"/>
                    <a:pt x="1183" y="577"/>
                    <a:pt x="1103" y="168"/>
                  </a:cubicBezTo>
                  <a:cubicBezTo>
                    <a:pt x="1100" y="159"/>
                    <a:pt x="1098" y="151"/>
                    <a:pt x="1095" y="144"/>
                  </a:cubicBezTo>
                  <a:cubicBezTo>
                    <a:pt x="1090" y="453"/>
                    <a:pt x="932" y="686"/>
                    <a:pt x="690" y="698"/>
                  </a:cubicBezTo>
                  <a:lnTo>
                    <a:pt x="690" y="697"/>
                  </a:lnTo>
                  <a:cubicBezTo>
                    <a:pt x="684" y="697"/>
                    <a:pt x="677" y="697"/>
                    <a:pt x="670" y="697"/>
                  </a:cubicBezTo>
                  <a:cubicBezTo>
                    <a:pt x="386" y="697"/>
                    <a:pt x="94" y="39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6"/>
            <p:cNvSpPr/>
            <p:nvPr/>
          </p:nvSpPr>
          <p:spPr>
            <a:xfrm>
              <a:off x="5832200" y="2021525"/>
              <a:ext cx="30275" cy="23625"/>
            </a:xfrm>
            <a:custGeom>
              <a:avLst/>
              <a:gdLst/>
              <a:ahLst/>
              <a:cxnLst/>
              <a:rect l="l" t="t" r="r" b="b"/>
              <a:pathLst>
                <a:path w="1211" h="945" extrusionOk="0">
                  <a:moveTo>
                    <a:pt x="0" y="1"/>
                  </a:moveTo>
                  <a:cubicBezTo>
                    <a:pt x="0" y="71"/>
                    <a:pt x="7" y="144"/>
                    <a:pt x="24" y="221"/>
                  </a:cubicBezTo>
                  <a:cubicBezTo>
                    <a:pt x="119" y="627"/>
                    <a:pt x="427" y="944"/>
                    <a:pt x="720" y="944"/>
                  </a:cubicBezTo>
                  <a:cubicBezTo>
                    <a:pt x="727" y="944"/>
                    <a:pt x="734" y="944"/>
                    <a:pt x="741" y="944"/>
                  </a:cubicBezTo>
                  <a:cubicBezTo>
                    <a:pt x="1040" y="930"/>
                    <a:pt x="1211" y="585"/>
                    <a:pt x="1123" y="172"/>
                  </a:cubicBezTo>
                  <a:cubicBezTo>
                    <a:pt x="1121" y="163"/>
                    <a:pt x="1118" y="155"/>
                    <a:pt x="1115" y="147"/>
                  </a:cubicBezTo>
                  <a:cubicBezTo>
                    <a:pt x="1114" y="460"/>
                    <a:pt x="958" y="695"/>
                    <a:pt x="712" y="706"/>
                  </a:cubicBezTo>
                  <a:cubicBezTo>
                    <a:pt x="705" y="706"/>
                    <a:pt x="699" y="706"/>
                    <a:pt x="693" y="706"/>
                  </a:cubicBezTo>
                  <a:cubicBezTo>
                    <a:pt x="404" y="706"/>
                    <a:pt x="101" y="39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6"/>
            <p:cNvSpPr/>
            <p:nvPr/>
          </p:nvSpPr>
          <p:spPr>
            <a:xfrm>
              <a:off x="5775825" y="2013650"/>
              <a:ext cx="31825" cy="24200"/>
            </a:xfrm>
            <a:custGeom>
              <a:avLst/>
              <a:gdLst/>
              <a:ahLst/>
              <a:cxnLst/>
              <a:rect l="l" t="t" r="r" b="b"/>
              <a:pathLst>
                <a:path w="1273" h="96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2"/>
                    <a:pt x="13" y="146"/>
                    <a:pt x="33" y="224"/>
                  </a:cubicBezTo>
                  <a:cubicBezTo>
                    <a:pt x="144" y="643"/>
                    <a:pt x="474" y="967"/>
                    <a:pt x="780" y="967"/>
                  </a:cubicBezTo>
                  <a:cubicBezTo>
                    <a:pt x="786" y="967"/>
                    <a:pt x="792" y="967"/>
                    <a:pt x="799" y="967"/>
                  </a:cubicBezTo>
                  <a:cubicBezTo>
                    <a:pt x="1107" y="953"/>
                    <a:pt x="1272" y="601"/>
                    <a:pt x="1167" y="178"/>
                  </a:cubicBezTo>
                  <a:cubicBezTo>
                    <a:pt x="1164" y="169"/>
                    <a:pt x="1162" y="160"/>
                    <a:pt x="1159" y="151"/>
                  </a:cubicBezTo>
                  <a:lnTo>
                    <a:pt x="1159" y="151"/>
                  </a:lnTo>
                  <a:cubicBezTo>
                    <a:pt x="1168" y="472"/>
                    <a:pt x="1014" y="712"/>
                    <a:pt x="761" y="723"/>
                  </a:cubicBezTo>
                  <a:cubicBezTo>
                    <a:pt x="755" y="723"/>
                    <a:pt x="748" y="724"/>
                    <a:pt x="742" y="724"/>
                  </a:cubicBezTo>
                  <a:cubicBezTo>
                    <a:pt x="443" y="724"/>
                    <a:pt x="119" y="40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6"/>
            <p:cNvSpPr/>
            <p:nvPr/>
          </p:nvSpPr>
          <p:spPr>
            <a:xfrm>
              <a:off x="5746550" y="2012700"/>
              <a:ext cx="32525" cy="24425"/>
            </a:xfrm>
            <a:custGeom>
              <a:avLst/>
              <a:gdLst/>
              <a:ahLst/>
              <a:cxnLst/>
              <a:rect l="l" t="t" r="r" b="b"/>
              <a:pathLst>
                <a:path w="1301" h="977" extrusionOk="0">
                  <a:moveTo>
                    <a:pt x="0" y="1"/>
                  </a:moveTo>
                  <a:cubicBezTo>
                    <a:pt x="5" y="74"/>
                    <a:pt x="15" y="149"/>
                    <a:pt x="37" y="227"/>
                  </a:cubicBezTo>
                  <a:cubicBezTo>
                    <a:pt x="156" y="649"/>
                    <a:pt x="497" y="976"/>
                    <a:pt x="807" y="976"/>
                  </a:cubicBezTo>
                  <a:cubicBezTo>
                    <a:pt x="813" y="976"/>
                    <a:pt x="820" y="976"/>
                    <a:pt x="826" y="976"/>
                  </a:cubicBezTo>
                  <a:cubicBezTo>
                    <a:pt x="1139" y="961"/>
                    <a:pt x="1301" y="608"/>
                    <a:pt x="1187" y="179"/>
                  </a:cubicBezTo>
                  <a:cubicBezTo>
                    <a:pt x="1185" y="170"/>
                    <a:pt x="1182" y="163"/>
                    <a:pt x="1179" y="154"/>
                  </a:cubicBezTo>
                  <a:lnTo>
                    <a:pt x="1179" y="154"/>
                  </a:lnTo>
                  <a:cubicBezTo>
                    <a:pt x="1193" y="477"/>
                    <a:pt x="1041" y="720"/>
                    <a:pt x="783" y="731"/>
                  </a:cubicBezTo>
                  <a:cubicBezTo>
                    <a:pt x="777" y="731"/>
                    <a:pt x="770" y="731"/>
                    <a:pt x="764" y="731"/>
                  </a:cubicBezTo>
                  <a:cubicBezTo>
                    <a:pt x="461" y="731"/>
                    <a:pt x="127" y="41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6"/>
            <p:cNvSpPr/>
            <p:nvPr/>
          </p:nvSpPr>
          <p:spPr>
            <a:xfrm>
              <a:off x="5716700" y="2009625"/>
              <a:ext cx="33325" cy="24675"/>
            </a:xfrm>
            <a:custGeom>
              <a:avLst/>
              <a:gdLst/>
              <a:ahLst/>
              <a:cxnLst/>
              <a:rect l="l" t="t" r="r" b="b"/>
              <a:pathLst>
                <a:path w="1333" h="98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73"/>
                    <a:pt x="18" y="149"/>
                    <a:pt x="42" y="229"/>
                  </a:cubicBezTo>
                  <a:cubicBezTo>
                    <a:pt x="169" y="655"/>
                    <a:pt x="521" y="986"/>
                    <a:pt x="835" y="986"/>
                  </a:cubicBezTo>
                  <a:cubicBezTo>
                    <a:pt x="842" y="986"/>
                    <a:pt x="849" y="986"/>
                    <a:pt x="856" y="986"/>
                  </a:cubicBezTo>
                  <a:cubicBezTo>
                    <a:pt x="1174" y="972"/>
                    <a:pt x="1332" y="614"/>
                    <a:pt x="1210" y="182"/>
                  </a:cubicBezTo>
                  <a:cubicBezTo>
                    <a:pt x="1208" y="173"/>
                    <a:pt x="1203" y="165"/>
                    <a:pt x="1200" y="156"/>
                  </a:cubicBezTo>
                  <a:lnTo>
                    <a:pt x="1200" y="156"/>
                  </a:lnTo>
                  <a:cubicBezTo>
                    <a:pt x="1220" y="482"/>
                    <a:pt x="1070" y="727"/>
                    <a:pt x="808" y="738"/>
                  </a:cubicBezTo>
                  <a:cubicBezTo>
                    <a:pt x="802" y="739"/>
                    <a:pt x="795" y="739"/>
                    <a:pt x="789" y="739"/>
                  </a:cubicBezTo>
                  <a:cubicBezTo>
                    <a:pt x="481" y="739"/>
                    <a:pt x="135" y="41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6"/>
            <p:cNvSpPr/>
            <p:nvPr/>
          </p:nvSpPr>
          <p:spPr>
            <a:xfrm>
              <a:off x="5995225" y="2090725"/>
              <a:ext cx="24675" cy="21175"/>
            </a:xfrm>
            <a:custGeom>
              <a:avLst/>
              <a:gdLst/>
              <a:ahLst/>
              <a:cxnLst/>
              <a:rect l="l" t="t" r="r" b="b"/>
              <a:pathLst>
                <a:path w="987" h="847" extrusionOk="0">
                  <a:moveTo>
                    <a:pt x="18" y="1"/>
                  </a:moveTo>
                  <a:cubicBezTo>
                    <a:pt x="8" y="62"/>
                    <a:pt x="0" y="125"/>
                    <a:pt x="4" y="193"/>
                  </a:cubicBezTo>
                  <a:cubicBezTo>
                    <a:pt x="20" y="557"/>
                    <a:pt x="246" y="846"/>
                    <a:pt x="510" y="846"/>
                  </a:cubicBezTo>
                  <a:cubicBezTo>
                    <a:pt x="512" y="846"/>
                    <a:pt x="514" y="846"/>
                    <a:pt x="517" y="846"/>
                  </a:cubicBezTo>
                  <a:cubicBezTo>
                    <a:pt x="782" y="841"/>
                    <a:pt x="987" y="545"/>
                    <a:pt x="977" y="180"/>
                  </a:cubicBezTo>
                  <a:cubicBezTo>
                    <a:pt x="977" y="173"/>
                    <a:pt x="974" y="165"/>
                    <a:pt x="974" y="158"/>
                  </a:cubicBezTo>
                  <a:cubicBezTo>
                    <a:pt x="923" y="432"/>
                    <a:pt x="747" y="633"/>
                    <a:pt x="529" y="637"/>
                  </a:cubicBezTo>
                  <a:cubicBezTo>
                    <a:pt x="527" y="637"/>
                    <a:pt x="525" y="637"/>
                    <a:pt x="522" y="637"/>
                  </a:cubicBezTo>
                  <a:cubicBezTo>
                    <a:pt x="264" y="637"/>
                    <a:pt x="43" y="357"/>
                    <a:pt x="1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6"/>
            <p:cNvSpPr/>
            <p:nvPr/>
          </p:nvSpPr>
          <p:spPr>
            <a:xfrm>
              <a:off x="5970550" y="2089225"/>
              <a:ext cx="25225" cy="21350"/>
            </a:xfrm>
            <a:custGeom>
              <a:avLst/>
              <a:gdLst/>
              <a:ahLst/>
              <a:cxnLst/>
              <a:rect l="l" t="t" r="r" b="b"/>
              <a:pathLst>
                <a:path w="1009" h="854" extrusionOk="0">
                  <a:moveTo>
                    <a:pt x="15" y="0"/>
                  </a:moveTo>
                  <a:cubicBezTo>
                    <a:pt x="5" y="62"/>
                    <a:pt x="0" y="126"/>
                    <a:pt x="4" y="194"/>
                  </a:cubicBezTo>
                  <a:cubicBezTo>
                    <a:pt x="27" y="561"/>
                    <a:pt x="260" y="854"/>
                    <a:pt x="528" y="854"/>
                  </a:cubicBezTo>
                  <a:cubicBezTo>
                    <a:pt x="530" y="854"/>
                    <a:pt x="532" y="854"/>
                    <a:pt x="535" y="854"/>
                  </a:cubicBezTo>
                  <a:cubicBezTo>
                    <a:pt x="804" y="849"/>
                    <a:pt x="1008" y="549"/>
                    <a:pt x="992" y="181"/>
                  </a:cubicBezTo>
                  <a:cubicBezTo>
                    <a:pt x="991" y="174"/>
                    <a:pt x="990" y="166"/>
                    <a:pt x="988" y="160"/>
                  </a:cubicBezTo>
                  <a:cubicBezTo>
                    <a:pt x="941" y="435"/>
                    <a:pt x="766" y="639"/>
                    <a:pt x="545" y="642"/>
                  </a:cubicBezTo>
                  <a:cubicBezTo>
                    <a:pt x="543" y="643"/>
                    <a:pt x="541" y="643"/>
                    <a:pt x="539" y="643"/>
                  </a:cubicBezTo>
                  <a:cubicBezTo>
                    <a:pt x="276" y="643"/>
                    <a:pt x="45" y="360"/>
                    <a:pt x="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6"/>
            <p:cNvSpPr/>
            <p:nvPr/>
          </p:nvSpPr>
          <p:spPr>
            <a:xfrm>
              <a:off x="5945775" y="2085850"/>
              <a:ext cx="25800" cy="21625"/>
            </a:xfrm>
            <a:custGeom>
              <a:avLst/>
              <a:gdLst/>
              <a:ahLst/>
              <a:cxnLst/>
              <a:rect l="l" t="t" r="r" b="b"/>
              <a:pathLst>
                <a:path w="1032" h="865" extrusionOk="0">
                  <a:moveTo>
                    <a:pt x="15" y="1"/>
                  </a:moveTo>
                  <a:cubicBezTo>
                    <a:pt x="6" y="64"/>
                    <a:pt x="1" y="129"/>
                    <a:pt x="6" y="197"/>
                  </a:cubicBezTo>
                  <a:cubicBezTo>
                    <a:pt x="35" y="568"/>
                    <a:pt x="277" y="864"/>
                    <a:pt x="548" y="864"/>
                  </a:cubicBezTo>
                  <a:cubicBezTo>
                    <a:pt x="551" y="864"/>
                    <a:pt x="553" y="864"/>
                    <a:pt x="555" y="864"/>
                  </a:cubicBezTo>
                  <a:cubicBezTo>
                    <a:pt x="829" y="859"/>
                    <a:pt x="1032" y="558"/>
                    <a:pt x="1009" y="185"/>
                  </a:cubicBezTo>
                  <a:cubicBezTo>
                    <a:pt x="1009" y="177"/>
                    <a:pt x="1006" y="170"/>
                    <a:pt x="1006" y="163"/>
                  </a:cubicBezTo>
                  <a:cubicBezTo>
                    <a:pt x="961" y="442"/>
                    <a:pt x="786" y="647"/>
                    <a:pt x="563" y="651"/>
                  </a:cubicBezTo>
                  <a:cubicBezTo>
                    <a:pt x="561" y="651"/>
                    <a:pt x="559" y="651"/>
                    <a:pt x="558" y="651"/>
                  </a:cubicBezTo>
                  <a:cubicBezTo>
                    <a:pt x="289" y="651"/>
                    <a:pt x="51" y="365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6"/>
            <p:cNvSpPr/>
            <p:nvPr/>
          </p:nvSpPr>
          <p:spPr>
            <a:xfrm>
              <a:off x="5892875" y="2081925"/>
              <a:ext cx="26975" cy="22050"/>
            </a:xfrm>
            <a:custGeom>
              <a:avLst/>
              <a:gdLst/>
              <a:ahLst/>
              <a:cxnLst/>
              <a:rect l="l" t="t" r="r" b="b"/>
              <a:pathLst>
                <a:path w="1079" h="882" extrusionOk="0">
                  <a:moveTo>
                    <a:pt x="10" y="1"/>
                  </a:moveTo>
                  <a:cubicBezTo>
                    <a:pt x="3" y="65"/>
                    <a:pt x="0" y="131"/>
                    <a:pt x="8" y="200"/>
                  </a:cubicBezTo>
                  <a:cubicBezTo>
                    <a:pt x="50" y="581"/>
                    <a:pt x="310" y="882"/>
                    <a:pt x="590" y="882"/>
                  </a:cubicBezTo>
                  <a:cubicBezTo>
                    <a:pt x="593" y="882"/>
                    <a:pt x="595" y="882"/>
                    <a:pt x="597" y="882"/>
                  </a:cubicBezTo>
                  <a:cubicBezTo>
                    <a:pt x="879" y="878"/>
                    <a:pt x="1079" y="570"/>
                    <a:pt x="1044" y="190"/>
                  </a:cubicBezTo>
                  <a:cubicBezTo>
                    <a:pt x="1042" y="183"/>
                    <a:pt x="1040" y="175"/>
                    <a:pt x="1039" y="168"/>
                  </a:cubicBezTo>
                  <a:cubicBezTo>
                    <a:pt x="1002" y="452"/>
                    <a:pt x="829" y="662"/>
                    <a:pt x="597" y="664"/>
                  </a:cubicBezTo>
                  <a:cubicBezTo>
                    <a:pt x="596" y="664"/>
                    <a:pt x="594" y="664"/>
                    <a:pt x="592" y="664"/>
                  </a:cubicBezTo>
                  <a:cubicBezTo>
                    <a:pt x="316" y="664"/>
                    <a:pt x="60" y="373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6"/>
            <p:cNvSpPr/>
            <p:nvPr/>
          </p:nvSpPr>
          <p:spPr>
            <a:xfrm>
              <a:off x="5866500" y="2080325"/>
              <a:ext cx="27550" cy="22250"/>
            </a:xfrm>
            <a:custGeom>
              <a:avLst/>
              <a:gdLst/>
              <a:ahLst/>
              <a:cxnLst/>
              <a:rect l="l" t="t" r="r" b="b"/>
              <a:pathLst>
                <a:path w="1102" h="890" extrusionOk="0">
                  <a:moveTo>
                    <a:pt x="8" y="1"/>
                  </a:moveTo>
                  <a:lnTo>
                    <a:pt x="8" y="1"/>
                  </a:lnTo>
                  <a:cubicBezTo>
                    <a:pt x="2" y="65"/>
                    <a:pt x="1" y="131"/>
                    <a:pt x="10" y="202"/>
                  </a:cubicBezTo>
                  <a:cubicBezTo>
                    <a:pt x="58" y="585"/>
                    <a:pt x="328" y="889"/>
                    <a:pt x="613" y="889"/>
                  </a:cubicBezTo>
                  <a:cubicBezTo>
                    <a:pt x="614" y="889"/>
                    <a:pt x="616" y="889"/>
                    <a:pt x="618" y="889"/>
                  </a:cubicBezTo>
                  <a:cubicBezTo>
                    <a:pt x="905" y="884"/>
                    <a:pt x="1102" y="574"/>
                    <a:pt x="1059" y="192"/>
                  </a:cubicBezTo>
                  <a:cubicBezTo>
                    <a:pt x="1059" y="183"/>
                    <a:pt x="1057" y="176"/>
                    <a:pt x="1055" y="168"/>
                  </a:cubicBezTo>
                  <a:cubicBezTo>
                    <a:pt x="1023" y="456"/>
                    <a:pt x="850" y="667"/>
                    <a:pt x="615" y="669"/>
                  </a:cubicBezTo>
                  <a:lnTo>
                    <a:pt x="614" y="669"/>
                  </a:lnTo>
                  <a:cubicBezTo>
                    <a:pt x="612" y="669"/>
                    <a:pt x="611" y="669"/>
                    <a:pt x="609" y="669"/>
                  </a:cubicBezTo>
                  <a:cubicBezTo>
                    <a:pt x="329" y="669"/>
                    <a:pt x="65" y="375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6"/>
            <p:cNvSpPr/>
            <p:nvPr/>
          </p:nvSpPr>
          <p:spPr>
            <a:xfrm>
              <a:off x="5839900" y="2076775"/>
              <a:ext cx="28200" cy="22500"/>
            </a:xfrm>
            <a:custGeom>
              <a:avLst/>
              <a:gdLst/>
              <a:ahLst/>
              <a:cxnLst/>
              <a:rect l="l" t="t" r="r" b="b"/>
              <a:pathLst>
                <a:path w="1128" h="900" extrusionOk="0">
                  <a:moveTo>
                    <a:pt x="7" y="0"/>
                  </a:moveTo>
                  <a:lnTo>
                    <a:pt x="7" y="0"/>
                  </a:lnTo>
                  <a:cubicBezTo>
                    <a:pt x="2" y="65"/>
                    <a:pt x="0" y="132"/>
                    <a:pt x="10" y="204"/>
                  </a:cubicBezTo>
                  <a:cubicBezTo>
                    <a:pt x="67" y="591"/>
                    <a:pt x="345" y="899"/>
                    <a:pt x="636" y="899"/>
                  </a:cubicBezTo>
                  <a:cubicBezTo>
                    <a:pt x="638" y="899"/>
                    <a:pt x="640" y="899"/>
                    <a:pt x="641" y="899"/>
                  </a:cubicBezTo>
                  <a:cubicBezTo>
                    <a:pt x="932" y="895"/>
                    <a:pt x="1128" y="581"/>
                    <a:pt x="1079" y="194"/>
                  </a:cubicBezTo>
                  <a:cubicBezTo>
                    <a:pt x="1077" y="187"/>
                    <a:pt x="1075" y="179"/>
                    <a:pt x="1074" y="170"/>
                  </a:cubicBezTo>
                  <a:cubicBezTo>
                    <a:pt x="1045" y="461"/>
                    <a:pt x="873" y="674"/>
                    <a:pt x="634" y="678"/>
                  </a:cubicBezTo>
                  <a:cubicBezTo>
                    <a:pt x="633" y="678"/>
                    <a:pt x="631" y="678"/>
                    <a:pt x="630" y="678"/>
                  </a:cubicBezTo>
                  <a:cubicBezTo>
                    <a:pt x="345" y="678"/>
                    <a:pt x="70" y="38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6"/>
            <p:cNvSpPr/>
            <p:nvPr/>
          </p:nvSpPr>
          <p:spPr>
            <a:xfrm>
              <a:off x="5784175" y="2074675"/>
              <a:ext cx="29500" cy="22925"/>
            </a:xfrm>
            <a:custGeom>
              <a:avLst/>
              <a:gdLst/>
              <a:ahLst/>
              <a:cxnLst/>
              <a:rect l="l" t="t" r="r" b="b"/>
              <a:pathLst>
                <a:path w="1180" h="91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67"/>
                    <a:pt x="3" y="136"/>
                    <a:pt x="16" y="209"/>
                  </a:cubicBezTo>
                  <a:cubicBezTo>
                    <a:pt x="86" y="603"/>
                    <a:pt x="384" y="917"/>
                    <a:pt x="684" y="917"/>
                  </a:cubicBezTo>
                  <a:cubicBezTo>
                    <a:pt x="686" y="917"/>
                    <a:pt x="688" y="917"/>
                    <a:pt x="690" y="917"/>
                  </a:cubicBezTo>
                  <a:cubicBezTo>
                    <a:pt x="989" y="913"/>
                    <a:pt x="1180" y="594"/>
                    <a:pt x="1117" y="199"/>
                  </a:cubicBezTo>
                  <a:cubicBezTo>
                    <a:pt x="1114" y="191"/>
                    <a:pt x="1112" y="184"/>
                    <a:pt x="1111" y="175"/>
                  </a:cubicBezTo>
                  <a:cubicBezTo>
                    <a:pt x="1091" y="470"/>
                    <a:pt x="921" y="688"/>
                    <a:pt x="675" y="690"/>
                  </a:cubicBezTo>
                  <a:cubicBezTo>
                    <a:pt x="673" y="690"/>
                    <a:pt x="671" y="690"/>
                    <a:pt x="669" y="690"/>
                  </a:cubicBezTo>
                  <a:cubicBezTo>
                    <a:pt x="376" y="690"/>
                    <a:pt x="83" y="386"/>
                    <a:pt x="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6"/>
            <p:cNvSpPr/>
            <p:nvPr/>
          </p:nvSpPr>
          <p:spPr>
            <a:xfrm>
              <a:off x="5755925" y="2072950"/>
              <a:ext cx="30200" cy="23100"/>
            </a:xfrm>
            <a:custGeom>
              <a:avLst/>
              <a:gdLst/>
              <a:ahLst/>
              <a:cxnLst/>
              <a:rect l="l" t="t" r="r" b="b"/>
              <a:pathLst>
                <a:path w="1208" h="924" extrusionOk="0">
                  <a:moveTo>
                    <a:pt x="3" y="0"/>
                  </a:moveTo>
                  <a:cubicBezTo>
                    <a:pt x="1" y="67"/>
                    <a:pt x="5" y="137"/>
                    <a:pt x="18" y="210"/>
                  </a:cubicBezTo>
                  <a:cubicBezTo>
                    <a:pt x="97" y="607"/>
                    <a:pt x="406" y="924"/>
                    <a:pt x="709" y="924"/>
                  </a:cubicBezTo>
                  <a:cubicBezTo>
                    <a:pt x="711" y="924"/>
                    <a:pt x="713" y="924"/>
                    <a:pt x="715" y="924"/>
                  </a:cubicBezTo>
                  <a:cubicBezTo>
                    <a:pt x="1019" y="920"/>
                    <a:pt x="1207" y="598"/>
                    <a:pt x="1137" y="201"/>
                  </a:cubicBezTo>
                  <a:cubicBezTo>
                    <a:pt x="1135" y="192"/>
                    <a:pt x="1132" y="185"/>
                    <a:pt x="1131" y="176"/>
                  </a:cubicBezTo>
                  <a:cubicBezTo>
                    <a:pt x="1116" y="475"/>
                    <a:pt x="946" y="694"/>
                    <a:pt x="696" y="696"/>
                  </a:cubicBezTo>
                  <a:cubicBezTo>
                    <a:pt x="694" y="696"/>
                    <a:pt x="692" y="697"/>
                    <a:pt x="690" y="697"/>
                  </a:cubicBezTo>
                  <a:cubicBezTo>
                    <a:pt x="392" y="697"/>
                    <a:pt x="90" y="39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6"/>
            <p:cNvSpPr/>
            <p:nvPr/>
          </p:nvSpPr>
          <p:spPr>
            <a:xfrm>
              <a:off x="5727350" y="2069175"/>
              <a:ext cx="30900" cy="23425"/>
            </a:xfrm>
            <a:custGeom>
              <a:avLst/>
              <a:gdLst/>
              <a:ahLst/>
              <a:cxnLst/>
              <a:rect l="l" t="t" r="r" b="b"/>
              <a:pathLst>
                <a:path w="1236" h="937" extrusionOk="0">
                  <a:moveTo>
                    <a:pt x="1" y="0"/>
                  </a:moveTo>
                  <a:cubicBezTo>
                    <a:pt x="0" y="68"/>
                    <a:pt x="4" y="139"/>
                    <a:pt x="20" y="213"/>
                  </a:cubicBezTo>
                  <a:cubicBezTo>
                    <a:pt x="106" y="616"/>
                    <a:pt x="425" y="937"/>
                    <a:pt x="734" y="937"/>
                  </a:cubicBezTo>
                  <a:cubicBezTo>
                    <a:pt x="736" y="937"/>
                    <a:pt x="737" y="937"/>
                    <a:pt x="739" y="937"/>
                  </a:cubicBezTo>
                  <a:cubicBezTo>
                    <a:pt x="1048" y="933"/>
                    <a:pt x="1236" y="607"/>
                    <a:pt x="1156" y="205"/>
                  </a:cubicBezTo>
                  <a:cubicBezTo>
                    <a:pt x="1155" y="196"/>
                    <a:pt x="1151" y="189"/>
                    <a:pt x="1150" y="180"/>
                  </a:cubicBezTo>
                  <a:cubicBezTo>
                    <a:pt x="1140" y="482"/>
                    <a:pt x="970" y="703"/>
                    <a:pt x="717" y="705"/>
                  </a:cubicBezTo>
                  <a:lnTo>
                    <a:pt x="717" y="707"/>
                  </a:lnTo>
                  <a:cubicBezTo>
                    <a:pt x="715" y="707"/>
                    <a:pt x="714" y="707"/>
                    <a:pt x="713" y="707"/>
                  </a:cubicBezTo>
                  <a:cubicBezTo>
                    <a:pt x="409" y="707"/>
                    <a:pt x="95" y="39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6"/>
            <p:cNvSpPr/>
            <p:nvPr/>
          </p:nvSpPr>
          <p:spPr>
            <a:xfrm>
              <a:off x="6009325" y="1928800"/>
              <a:ext cx="26650" cy="27850"/>
            </a:xfrm>
            <a:custGeom>
              <a:avLst/>
              <a:gdLst/>
              <a:ahLst/>
              <a:cxnLst/>
              <a:rect l="l" t="t" r="r" b="b"/>
              <a:pathLst>
                <a:path w="1066" h="1114" extrusionOk="0">
                  <a:moveTo>
                    <a:pt x="20" y="1"/>
                  </a:moveTo>
                  <a:cubicBezTo>
                    <a:pt x="8" y="75"/>
                    <a:pt x="0" y="150"/>
                    <a:pt x="4" y="232"/>
                  </a:cubicBezTo>
                  <a:cubicBezTo>
                    <a:pt x="18" y="682"/>
                    <a:pt x="264" y="1072"/>
                    <a:pt x="552" y="1111"/>
                  </a:cubicBezTo>
                  <a:cubicBezTo>
                    <a:pt x="567" y="1113"/>
                    <a:pt x="582" y="1114"/>
                    <a:pt x="597" y="1114"/>
                  </a:cubicBezTo>
                  <a:cubicBezTo>
                    <a:pt x="863" y="1114"/>
                    <a:pt x="1066" y="799"/>
                    <a:pt x="1059" y="379"/>
                  </a:cubicBezTo>
                  <a:cubicBezTo>
                    <a:pt x="1059" y="369"/>
                    <a:pt x="1056" y="362"/>
                    <a:pt x="1056" y="352"/>
                  </a:cubicBezTo>
                  <a:cubicBezTo>
                    <a:pt x="1001" y="655"/>
                    <a:pt x="829" y="862"/>
                    <a:pt x="614" y="862"/>
                  </a:cubicBezTo>
                  <a:cubicBezTo>
                    <a:pt x="599" y="862"/>
                    <a:pt x="584" y="861"/>
                    <a:pt x="568" y="859"/>
                  </a:cubicBezTo>
                  <a:lnTo>
                    <a:pt x="570" y="859"/>
                  </a:lnTo>
                  <a:cubicBezTo>
                    <a:pt x="286" y="822"/>
                    <a:pt x="44" y="442"/>
                    <a:pt x="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6"/>
            <p:cNvSpPr/>
            <p:nvPr/>
          </p:nvSpPr>
          <p:spPr>
            <a:xfrm>
              <a:off x="5982450" y="1922850"/>
              <a:ext cx="27350" cy="28225"/>
            </a:xfrm>
            <a:custGeom>
              <a:avLst/>
              <a:gdLst/>
              <a:ahLst/>
              <a:cxnLst/>
              <a:rect l="l" t="t" r="r" b="b"/>
              <a:pathLst>
                <a:path w="1094" h="1129" extrusionOk="0">
                  <a:moveTo>
                    <a:pt x="18" y="0"/>
                  </a:moveTo>
                  <a:cubicBezTo>
                    <a:pt x="8" y="74"/>
                    <a:pt x="1" y="151"/>
                    <a:pt x="4" y="234"/>
                  </a:cubicBezTo>
                  <a:cubicBezTo>
                    <a:pt x="26" y="689"/>
                    <a:pt x="284" y="1086"/>
                    <a:pt x="578" y="1125"/>
                  </a:cubicBezTo>
                  <a:cubicBezTo>
                    <a:pt x="593" y="1127"/>
                    <a:pt x="609" y="1128"/>
                    <a:pt x="624" y="1128"/>
                  </a:cubicBezTo>
                  <a:cubicBezTo>
                    <a:pt x="893" y="1128"/>
                    <a:pt x="1093" y="810"/>
                    <a:pt x="1080" y="385"/>
                  </a:cubicBezTo>
                  <a:cubicBezTo>
                    <a:pt x="1080" y="375"/>
                    <a:pt x="1078" y="366"/>
                    <a:pt x="1078" y="357"/>
                  </a:cubicBezTo>
                  <a:cubicBezTo>
                    <a:pt x="1026" y="662"/>
                    <a:pt x="855" y="873"/>
                    <a:pt x="637" y="873"/>
                  </a:cubicBezTo>
                  <a:cubicBezTo>
                    <a:pt x="622" y="873"/>
                    <a:pt x="606" y="872"/>
                    <a:pt x="590" y="870"/>
                  </a:cubicBezTo>
                  <a:cubicBezTo>
                    <a:pt x="301" y="831"/>
                    <a:pt x="50" y="446"/>
                    <a:pt x="1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6"/>
            <p:cNvSpPr/>
            <p:nvPr/>
          </p:nvSpPr>
          <p:spPr>
            <a:xfrm>
              <a:off x="5955400" y="1914550"/>
              <a:ext cx="28100" cy="28700"/>
            </a:xfrm>
            <a:custGeom>
              <a:avLst/>
              <a:gdLst/>
              <a:ahLst/>
              <a:cxnLst/>
              <a:rect l="l" t="t" r="r" b="b"/>
              <a:pathLst>
                <a:path w="1124" h="1148" extrusionOk="0">
                  <a:moveTo>
                    <a:pt x="17" y="0"/>
                  </a:moveTo>
                  <a:cubicBezTo>
                    <a:pt x="6" y="74"/>
                    <a:pt x="1" y="154"/>
                    <a:pt x="6" y="238"/>
                  </a:cubicBezTo>
                  <a:cubicBezTo>
                    <a:pt x="34" y="700"/>
                    <a:pt x="302" y="1104"/>
                    <a:pt x="603" y="1144"/>
                  </a:cubicBezTo>
                  <a:cubicBezTo>
                    <a:pt x="619" y="1146"/>
                    <a:pt x="635" y="1147"/>
                    <a:pt x="651" y="1147"/>
                  </a:cubicBezTo>
                  <a:cubicBezTo>
                    <a:pt x="924" y="1147"/>
                    <a:pt x="1123" y="825"/>
                    <a:pt x="1103" y="392"/>
                  </a:cubicBezTo>
                  <a:cubicBezTo>
                    <a:pt x="1103" y="384"/>
                    <a:pt x="1100" y="375"/>
                    <a:pt x="1100" y="365"/>
                  </a:cubicBezTo>
                  <a:cubicBezTo>
                    <a:pt x="1052" y="675"/>
                    <a:pt x="882" y="888"/>
                    <a:pt x="660" y="888"/>
                  </a:cubicBezTo>
                  <a:cubicBezTo>
                    <a:pt x="644" y="888"/>
                    <a:pt x="628" y="887"/>
                    <a:pt x="611" y="885"/>
                  </a:cubicBezTo>
                  <a:cubicBezTo>
                    <a:pt x="316" y="845"/>
                    <a:pt x="55" y="454"/>
                    <a:pt x="1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6"/>
            <p:cNvSpPr/>
            <p:nvPr/>
          </p:nvSpPr>
          <p:spPr>
            <a:xfrm>
              <a:off x="5904975" y="1897225"/>
              <a:ext cx="30650" cy="27250"/>
            </a:xfrm>
            <a:custGeom>
              <a:avLst/>
              <a:gdLst/>
              <a:ahLst/>
              <a:cxnLst/>
              <a:rect l="l" t="t" r="r" b="b"/>
              <a:pathLst>
                <a:path w="1226" h="1090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80"/>
                    <a:pt x="3" y="163"/>
                    <a:pt x="18" y="248"/>
                  </a:cubicBezTo>
                  <a:cubicBezTo>
                    <a:pt x="98" y="718"/>
                    <a:pt x="410" y="1089"/>
                    <a:pt x="718" y="1089"/>
                  </a:cubicBezTo>
                  <a:cubicBezTo>
                    <a:pt x="720" y="1089"/>
                    <a:pt x="723" y="1089"/>
                    <a:pt x="725" y="1089"/>
                  </a:cubicBezTo>
                  <a:cubicBezTo>
                    <a:pt x="1033" y="1083"/>
                    <a:pt x="1226" y="702"/>
                    <a:pt x="1153" y="232"/>
                  </a:cubicBezTo>
                  <a:cubicBezTo>
                    <a:pt x="1152" y="222"/>
                    <a:pt x="1149" y="213"/>
                    <a:pt x="1147" y="203"/>
                  </a:cubicBezTo>
                  <a:cubicBezTo>
                    <a:pt x="1131" y="556"/>
                    <a:pt x="959" y="815"/>
                    <a:pt x="705" y="820"/>
                  </a:cubicBezTo>
                  <a:cubicBezTo>
                    <a:pt x="703" y="820"/>
                    <a:pt x="700" y="820"/>
                    <a:pt x="698" y="820"/>
                  </a:cubicBezTo>
                  <a:cubicBezTo>
                    <a:pt x="396" y="820"/>
                    <a:pt x="90" y="460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6"/>
            <p:cNvSpPr/>
            <p:nvPr/>
          </p:nvSpPr>
          <p:spPr>
            <a:xfrm>
              <a:off x="5875775" y="1895300"/>
              <a:ext cx="31425" cy="27500"/>
            </a:xfrm>
            <a:custGeom>
              <a:avLst/>
              <a:gdLst/>
              <a:ahLst/>
              <a:cxnLst/>
              <a:rect l="l" t="t" r="r" b="b"/>
              <a:pathLst>
                <a:path w="1257" h="1100" extrusionOk="0">
                  <a:moveTo>
                    <a:pt x="2" y="1"/>
                  </a:moveTo>
                  <a:cubicBezTo>
                    <a:pt x="1" y="81"/>
                    <a:pt x="6" y="164"/>
                    <a:pt x="22" y="251"/>
                  </a:cubicBezTo>
                  <a:cubicBezTo>
                    <a:pt x="110" y="725"/>
                    <a:pt x="434" y="1100"/>
                    <a:pt x="746" y="1100"/>
                  </a:cubicBezTo>
                  <a:cubicBezTo>
                    <a:pt x="748" y="1100"/>
                    <a:pt x="751" y="1100"/>
                    <a:pt x="753" y="1100"/>
                  </a:cubicBezTo>
                  <a:cubicBezTo>
                    <a:pt x="1068" y="1093"/>
                    <a:pt x="1256" y="709"/>
                    <a:pt x="1175" y="234"/>
                  </a:cubicBezTo>
                  <a:cubicBezTo>
                    <a:pt x="1173" y="225"/>
                    <a:pt x="1170" y="215"/>
                    <a:pt x="1168" y="206"/>
                  </a:cubicBezTo>
                  <a:cubicBezTo>
                    <a:pt x="1158" y="562"/>
                    <a:pt x="987" y="823"/>
                    <a:pt x="730" y="828"/>
                  </a:cubicBezTo>
                  <a:cubicBezTo>
                    <a:pt x="727" y="828"/>
                    <a:pt x="724" y="828"/>
                    <a:pt x="722" y="828"/>
                  </a:cubicBezTo>
                  <a:cubicBezTo>
                    <a:pt x="415" y="828"/>
                    <a:pt x="99" y="465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6"/>
            <p:cNvSpPr/>
            <p:nvPr/>
          </p:nvSpPr>
          <p:spPr>
            <a:xfrm>
              <a:off x="5846175" y="1891000"/>
              <a:ext cx="32200" cy="27800"/>
            </a:xfrm>
            <a:custGeom>
              <a:avLst/>
              <a:gdLst/>
              <a:ahLst/>
              <a:cxnLst/>
              <a:rect l="l" t="t" r="r" b="b"/>
              <a:pathLst>
                <a:path w="1288" h="1112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81"/>
                    <a:pt x="7" y="165"/>
                    <a:pt x="26" y="253"/>
                  </a:cubicBezTo>
                  <a:cubicBezTo>
                    <a:pt x="123" y="732"/>
                    <a:pt x="458" y="1112"/>
                    <a:pt x="776" y="1112"/>
                  </a:cubicBezTo>
                  <a:cubicBezTo>
                    <a:pt x="778" y="1112"/>
                    <a:pt x="781" y="1112"/>
                    <a:pt x="784" y="1112"/>
                  </a:cubicBezTo>
                  <a:cubicBezTo>
                    <a:pt x="1102" y="1106"/>
                    <a:pt x="1288" y="717"/>
                    <a:pt x="1197" y="237"/>
                  </a:cubicBezTo>
                  <a:cubicBezTo>
                    <a:pt x="1196" y="227"/>
                    <a:pt x="1192" y="218"/>
                    <a:pt x="1190" y="208"/>
                  </a:cubicBezTo>
                  <a:cubicBezTo>
                    <a:pt x="1186" y="569"/>
                    <a:pt x="1016" y="833"/>
                    <a:pt x="755" y="838"/>
                  </a:cubicBezTo>
                  <a:cubicBezTo>
                    <a:pt x="753" y="838"/>
                    <a:pt x="751" y="838"/>
                    <a:pt x="748" y="838"/>
                  </a:cubicBezTo>
                  <a:cubicBezTo>
                    <a:pt x="436" y="838"/>
                    <a:pt x="108" y="4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6"/>
            <p:cNvSpPr/>
            <p:nvPr/>
          </p:nvSpPr>
          <p:spPr>
            <a:xfrm>
              <a:off x="5793300" y="1894675"/>
              <a:ext cx="33425" cy="28075"/>
            </a:xfrm>
            <a:custGeom>
              <a:avLst/>
              <a:gdLst/>
              <a:ahLst/>
              <a:cxnLst/>
              <a:rect l="l" t="t" r="r" b="b"/>
              <a:pathLst>
                <a:path w="1337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83"/>
                    <a:pt x="10" y="168"/>
                    <a:pt x="32" y="256"/>
                  </a:cubicBezTo>
                  <a:cubicBezTo>
                    <a:pt x="146" y="740"/>
                    <a:pt x="500" y="1122"/>
                    <a:pt x="824" y="1122"/>
                  </a:cubicBezTo>
                  <a:cubicBezTo>
                    <a:pt x="827" y="1122"/>
                    <a:pt x="830" y="1122"/>
                    <a:pt x="832" y="1122"/>
                  </a:cubicBezTo>
                  <a:cubicBezTo>
                    <a:pt x="1158" y="1116"/>
                    <a:pt x="1336" y="724"/>
                    <a:pt x="1231" y="240"/>
                  </a:cubicBezTo>
                  <a:cubicBezTo>
                    <a:pt x="1230" y="230"/>
                    <a:pt x="1226" y="220"/>
                    <a:pt x="1223" y="210"/>
                  </a:cubicBezTo>
                  <a:lnTo>
                    <a:pt x="1223" y="210"/>
                  </a:lnTo>
                  <a:cubicBezTo>
                    <a:pt x="1228" y="573"/>
                    <a:pt x="1064" y="840"/>
                    <a:pt x="795" y="845"/>
                  </a:cubicBezTo>
                  <a:cubicBezTo>
                    <a:pt x="793" y="846"/>
                    <a:pt x="790" y="846"/>
                    <a:pt x="788" y="846"/>
                  </a:cubicBezTo>
                  <a:cubicBezTo>
                    <a:pt x="468" y="846"/>
                    <a:pt x="123" y="47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6"/>
            <p:cNvSpPr/>
            <p:nvPr/>
          </p:nvSpPr>
          <p:spPr>
            <a:xfrm>
              <a:off x="5762275" y="1892675"/>
              <a:ext cx="34275" cy="28325"/>
            </a:xfrm>
            <a:custGeom>
              <a:avLst/>
              <a:gdLst/>
              <a:ahLst/>
              <a:cxnLst/>
              <a:rect l="l" t="t" r="r" b="b"/>
              <a:pathLst>
                <a:path w="1371" h="1133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83"/>
                    <a:pt x="15" y="169"/>
                    <a:pt x="37" y="259"/>
                  </a:cubicBezTo>
                  <a:cubicBezTo>
                    <a:pt x="162" y="747"/>
                    <a:pt x="527" y="1133"/>
                    <a:pt x="858" y="1133"/>
                  </a:cubicBezTo>
                  <a:cubicBezTo>
                    <a:pt x="860" y="1133"/>
                    <a:pt x="863" y="1133"/>
                    <a:pt x="866" y="1133"/>
                  </a:cubicBezTo>
                  <a:cubicBezTo>
                    <a:pt x="1196" y="1127"/>
                    <a:pt x="1371" y="731"/>
                    <a:pt x="1255" y="242"/>
                  </a:cubicBezTo>
                  <a:cubicBezTo>
                    <a:pt x="1254" y="232"/>
                    <a:pt x="1249" y="223"/>
                    <a:pt x="1246" y="213"/>
                  </a:cubicBezTo>
                  <a:lnTo>
                    <a:pt x="1246" y="213"/>
                  </a:lnTo>
                  <a:cubicBezTo>
                    <a:pt x="1259" y="579"/>
                    <a:pt x="1096" y="849"/>
                    <a:pt x="823" y="854"/>
                  </a:cubicBezTo>
                  <a:cubicBezTo>
                    <a:pt x="821" y="854"/>
                    <a:pt x="818" y="854"/>
                    <a:pt x="816" y="854"/>
                  </a:cubicBezTo>
                  <a:cubicBezTo>
                    <a:pt x="491" y="854"/>
                    <a:pt x="133" y="48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6"/>
            <p:cNvSpPr/>
            <p:nvPr/>
          </p:nvSpPr>
          <p:spPr>
            <a:xfrm>
              <a:off x="5730675" y="1888200"/>
              <a:ext cx="35175" cy="28700"/>
            </a:xfrm>
            <a:custGeom>
              <a:avLst/>
              <a:gdLst/>
              <a:ahLst/>
              <a:cxnLst/>
              <a:rect l="l" t="t" r="r" b="b"/>
              <a:pathLst>
                <a:path w="1407" h="1148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84"/>
                    <a:pt x="17" y="171"/>
                    <a:pt x="42" y="262"/>
                  </a:cubicBezTo>
                  <a:cubicBezTo>
                    <a:pt x="177" y="756"/>
                    <a:pt x="555" y="1147"/>
                    <a:pt x="891" y="1147"/>
                  </a:cubicBezTo>
                  <a:cubicBezTo>
                    <a:pt x="894" y="1147"/>
                    <a:pt x="896" y="1147"/>
                    <a:pt x="899" y="1147"/>
                  </a:cubicBezTo>
                  <a:cubicBezTo>
                    <a:pt x="1235" y="1141"/>
                    <a:pt x="1407" y="741"/>
                    <a:pt x="1281" y="246"/>
                  </a:cubicBezTo>
                  <a:cubicBezTo>
                    <a:pt x="1279" y="236"/>
                    <a:pt x="1274" y="226"/>
                    <a:pt x="1271" y="216"/>
                  </a:cubicBezTo>
                  <a:lnTo>
                    <a:pt x="1271" y="216"/>
                  </a:lnTo>
                  <a:cubicBezTo>
                    <a:pt x="1290" y="588"/>
                    <a:pt x="1128" y="861"/>
                    <a:pt x="851" y="864"/>
                  </a:cubicBezTo>
                  <a:cubicBezTo>
                    <a:pt x="849" y="864"/>
                    <a:pt x="846" y="864"/>
                    <a:pt x="843" y="864"/>
                  </a:cubicBezTo>
                  <a:cubicBezTo>
                    <a:pt x="512" y="864"/>
                    <a:pt x="142" y="48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6"/>
            <p:cNvSpPr/>
            <p:nvPr/>
          </p:nvSpPr>
          <p:spPr>
            <a:xfrm>
              <a:off x="6015850" y="1984800"/>
              <a:ext cx="25900" cy="24350"/>
            </a:xfrm>
            <a:custGeom>
              <a:avLst/>
              <a:gdLst/>
              <a:ahLst/>
              <a:cxnLst/>
              <a:rect l="l" t="t" r="r" b="b"/>
              <a:pathLst>
                <a:path w="1036" h="974" extrusionOk="0">
                  <a:moveTo>
                    <a:pt x="21" y="1"/>
                  </a:moveTo>
                  <a:cubicBezTo>
                    <a:pt x="10" y="71"/>
                    <a:pt x="1" y="143"/>
                    <a:pt x="3" y="218"/>
                  </a:cubicBezTo>
                  <a:cubicBezTo>
                    <a:pt x="16" y="634"/>
                    <a:pt x="253" y="970"/>
                    <a:pt x="535" y="973"/>
                  </a:cubicBezTo>
                  <a:cubicBezTo>
                    <a:pt x="536" y="973"/>
                    <a:pt x="537" y="973"/>
                    <a:pt x="538" y="973"/>
                  </a:cubicBezTo>
                  <a:cubicBezTo>
                    <a:pt x="816" y="973"/>
                    <a:pt x="1035" y="645"/>
                    <a:pt x="1029" y="234"/>
                  </a:cubicBezTo>
                  <a:cubicBezTo>
                    <a:pt x="1029" y="226"/>
                    <a:pt x="1028" y="218"/>
                    <a:pt x="1028" y="209"/>
                  </a:cubicBezTo>
                  <a:cubicBezTo>
                    <a:pt x="969" y="515"/>
                    <a:pt x="783" y="737"/>
                    <a:pt x="555" y="737"/>
                  </a:cubicBezTo>
                  <a:cubicBezTo>
                    <a:pt x="554" y="737"/>
                    <a:pt x="553" y="737"/>
                    <a:pt x="551" y="737"/>
                  </a:cubicBezTo>
                  <a:cubicBezTo>
                    <a:pt x="276" y="733"/>
                    <a:pt x="42" y="408"/>
                    <a:pt x="2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6"/>
            <p:cNvSpPr/>
            <p:nvPr/>
          </p:nvSpPr>
          <p:spPr>
            <a:xfrm>
              <a:off x="5989850" y="1982325"/>
              <a:ext cx="26475" cy="24550"/>
            </a:xfrm>
            <a:custGeom>
              <a:avLst/>
              <a:gdLst/>
              <a:ahLst/>
              <a:cxnLst/>
              <a:rect l="l" t="t" r="r" b="b"/>
              <a:pathLst>
                <a:path w="1059" h="982" extrusionOk="0">
                  <a:moveTo>
                    <a:pt x="18" y="0"/>
                  </a:moveTo>
                  <a:cubicBezTo>
                    <a:pt x="6" y="71"/>
                    <a:pt x="0" y="144"/>
                    <a:pt x="4" y="220"/>
                  </a:cubicBezTo>
                  <a:cubicBezTo>
                    <a:pt x="23" y="640"/>
                    <a:pt x="270" y="979"/>
                    <a:pt x="554" y="982"/>
                  </a:cubicBezTo>
                  <a:cubicBezTo>
                    <a:pt x="556" y="982"/>
                    <a:pt x="558" y="982"/>
                    <a:pt x="559" y="982"/>
                  </a:cubicBezTo>
                  <a:cubicBezTo>
                    <a:pt x="841" y="982"/>
                    <a:pt x="1058" y="652"/>
                    <a:pt x="1046" y="237"/>
                  </a:cubicBezTo>
                  <a:cubicBezTo>
                    <a:pt x="1045" y="228"/>
                    <a:pt x="1043" y="220"/>
                    <a:pt x="1043" y="211"/>
                  </a:cubicBezTo>
                  <a:cubicBezTo>
                    <a:pt x="990" y="520"/>
                    <a:pt x="804" y="744"/>
                    <a:pt x="572" y="744"/>
                  </a:cubicBezTo>
                  <a:cubicBezTo>
                    <a:pt x="571" y="744"/>
                    <a:pt x="569" y="744"/>
                    <a:pt x="568" y="744"/>
                  </a:cubicBezTo>
                  <a:cubicBezTo>
                    <a:pt x="288" y="741"/>
                    <a:pt x="45" y="411"/>
                    <a:pt x="1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6"/>
            <p:cNvSpPr/>
            <p:nvPr/>
          </p:nvSpPr>
          <p:spPr>
            <a:xfrm>
              <a:off x="5963750" y="1977725"/>
              <a:ext cx="27075" cy="24900"/>
            </a:xfrm>
            <a:custGeom>
              <a:avLst/>
              <a:gdLst/>
              <a:ahLst/>
              <a:cxnLst/>
              <a:rect l="l" t="t" r="r" b="b"/>
              <a:pathLst>
                <a:path w="1083" h="996" extrusionOk="0">
                  <a:moveTo>
                    <a:pt x="16" y="1"/>
                  </a:moveTo>
                  <a:cubicBezTo>
                    <a:pt x="6" y="71"/>
                    <a:pt x="1" y="145"/>
                    <a:pt x="5" y="223"/>
                  </a:cubicBezTo>
                  <a:cubicBezTo>
                    <a:pt x="31" y="648"/>
                    <a:pt x="287" y="991"/>
                    <a:pt x="577" y="995"/>
                  </a:cubicBezTo>
                  <a:cubicBezTo>
                    <a:pt x="578" y="995"/>
                    <a:pt x="580" y="995"/>
                    <a:pt x="581" y="995"/>
                  </a:cubicBezTo>
                  <a:cubicBezTo>
                    <a:pt x="868" y="995"/>
                    <a:pt x="1083" y="661"/>
                    <a:pt x="1064" y="241"/>
                  </a:cubicBezTo>
                  <a:cubicBezTo>
                    <a:pt x="1064" y="232"/>
                    <a:pt x="1062" y="225"/>
                    <a:pt x="1062" y="216"/>
                  </a:cubicBezTo>
                  <a:cubicBezTo>
                    <a:pt x="1012" y="527"/>
                    <a:pt x="827" y="754"/>
                    <a:pt x="592" y="754"/>
                  </a:cubicBezTo>
                  <a:cubicBezTo>
                    <a:pt x="590" y="754"/>
                    <a:pt x="589" y="754"/>
                    <a:pt x="587" y="754"/>
                  </a:cubicBezTo>
                  <a:cubicBezTo>
                    <a:pt x="303" y="750"/>
                    <a:pt x="51" y="417"/>
                    <a:pt x="16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6"/>
            <p:cNvSpPr/>
            <p:nvPr/>
          </p:nvSpPr>
          <p:spPr>
            <a:xfrm>
              <a:off x="5914325" y="1971000"/>
              <a:ext cx="28275" cy="25425"/>
            </a:xfrm>
            <a:custGeom>
              <a:avLst/>
              <a:gdLst/>
              <a:ahLst/>
              <a:cxnLst/>
              <a:rect l="l" t="t" r="r" b="b"/>
              <a:pathLst>
                <a:path w="1131" h="1017" extrusionOk="0">
                  <a:moveTo>
                    <a:pt x="12" y="1"/>
                  </a:moveTo>
                  <a:cubicBezTo>
                    <a:pt x="5" y="72"/>
                    <a:pt x="1" y="148"/>
                    <a:pt x="7" y="227"/>
                  </a:cubicBezTo>
                  <a:cubicBezTo>
                    <a:pt x="46" y="661"/>
                    <a:pt x="320" y="1013"/>
                    <a:pt x="619" y="1016"/>
                  </a:cubicBezTo>
                  <a:cubicBezTo>
                    <a:pt x="621" y="1016"/>
                    <a:pt x="622" y="1016"/>
                    <a:pt x="624" y="1016"/>
                  </a:cubicBezTo>
                  <a:cubicBezTo>
                    <a:pt x="918" y="1016"/>
                    <a:pt x="1131" y="676"/>
                    <a:pt x="1099" y="247"/>
                  </a:cubicBezTo>
                  <a:cubicBezTo>
                    <a:pt x="1098" y="238"/>
                    <a:pt x="1096" y="231"/>
                    <a:pt x="1096" y="222"/>
                  </a:cubicBezTo>
                  <a:cubicBezTo>
                    <a:pt x="1053" y="540"/>
                    <a:pt x="870" y="770"/>
                    <a:pt x="628" y="770"/>
                  </a:cubicBezTo>
                  <a:cubicBezTo>
                    <a:pt x="626" y="770"/>
                    <a:pt x="624" y="770"/>
                    <a:pt x="622" y="770"/>
                  </a:cubicBezTo>
                  <a:cubicBezTo>
                    <a:pt x="329" y="765"/>
                    <a:pt x="61" y="426"/>
                    <a:pt x="1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6"/>
            <p:cNvSpPr/>
            <p:nvPr/>
          </p:nvSpPr>
          <p:spPr>
            <a:xfrm>
              <a:off x="5886500" y="1968300"/>
              <a:ext cx="28925" cy="25675"/>
            </a:xfrm>
            <a:custGeom>
              <a:avLst/>
              <a:gdLst/>
              <a:ahLst/>
              <a:cxnLst/>
              <a:rect l="l" t="t" r="r" b="b"/>
              <a:pathLst>
                <a:path w="1157" h="1027" extrusionOk="0">
                  <a:moveTo>
                    <a:pt x="10" y="1"/>
                  </a:moveTo>
                  <a:cubicBezTo>
                    <a:pt x="3" y="74"/>
                    <a:pt x="0" y="149"/>
                    <a:pt x="9" y="229"/>
                  </a:cubicBezTo>
                  <a:cubicBezTo>
                    <a:pt x="56" y="667"/>
                    <a:pt x="340" y="1023"/>
                    <a:pt x="642" y="1026"/>
                  </a:cubicBezTo>
                  <a:cubicBezTo>
                    <a:pt x="645" y="1026"/>
                    <a:pt x="647" y="1026"/>
                    <a:pt x="649" y="1026"/>
                  </a:cubicBezTo>
                  <a:cubicBezTo>
                    <a:pt x="948" y="1026"/>
                    <a:pt x="1156" y="683"/>
                    <a:pt x="1118" y="251"/>
                  </a:cubicBezTo>
                  <a:cubicBezTo>
                    <a:pt x="1118" y="242"/>
                    <a:pt x="1115" y="233"/>
                    <a:pt x="1114" y="224"/>
                  </a:cubicBezTo>
                  <a:cubicBezTo>
                    <a:pt x="1075" y="546"/>
                    <a:pt x="893" y="779"/>
                    <a:pt x="648" y="779"/>
                  </a:cubicBezTo>
                  <a:cubicBezTo>
                    <a:pt x="646" y="779"/>
                    <a:pt x="644" y="779"/>
                    <a:pt x="642" y="779"/>
                  </a:cubicBezTo>
                  <a:lnTo>
                    <a:pt x="642" y="777"/>
                  </a:lnTo>
                  <a:cubicBezTo>
                    <a:pt x="345" y="774"/>
                    <a:pt x="66" y="429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6"/>
            <p:cNvSpPr/>
            <p:nvPr/>
          </p:nvSpPr>
          <p:spPr>
            <a:xfrm>
              <a:off x="5858425" y="1963400"/>
              <a:ext cx="29650" cy="26025"/>
            </a:xfrm>
            <a:custGeom>
              <a:avLst/>
              <a:gdLst/>
              <a:ahLst/>
              <a:cxnLst/>
              <a:rect l="l" t="t" r="r" b="b"/>
              <a:pathLst>
                <a:path w="1186" h="1041" extrusionOk="0">
                  <a:moveTo>
                    <a:pt x="8" y="1"/>
                  </a:moveTo>
                  <a:cubicBezTo>
                    <a:pt x="2" y="75"/>
                    <a:pt x="1" y="151"/>
                    <a:pt x="11" y="232"/>
                  </a:cubicBezTo>
                  <a:cubicBezTo>
                    <a:pt x="65" y="676"/>
                    <a:pt x="360" y="1035"/>
                    <a:pt x="668" y="1040"/>
                  </a:cubicBezTo>
                  <a:cubicBezTo>
                    <a:pt x="670" y="1040"/>
                    <a:pt x="673" y="1040"/>
                    <a:pt x="675" y="1040"/>
                  </a:cubicBezTo>
                  <a:cubicBezTo>
                    <a:pt x="978" y="1040"/>
                    <a:pt x="1186" y="693"/>
                    <a:pt x="1140" y="256"/>
                  </a:cubicBezTo>
                  <a:cubicBezTo>
                    <a:pt x="1138" y="246"/>
                    <a:pt x="1136" y="238"/>
                    <a:pt x="1135" y="228"/>
                  </a:cubicBezTo>
                  <a:cubicBezTo>
                    <a:pt x="1101" y="555"/>
                    <a:pt x="919" y="789"/>
                    <a:pt x="670" y="789"/>
                  </a:cubicBezTo>
                  <a:cubicBezTo>
                    <a:pt x="668" y="789"/>
                    <a:pt x="666" y="789"/>
                    <a:pt x="664" y="789"/>
                  </a:cubicBezTo>
                  <a:lnTo>
                    <a:pt x="663" y="789"/>
                  </a:lnTo>
                  <a:cubicBezTo>
                    <a:pt x="360" y="784"/>
                    <a:pt x="72" y="436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6"/>
            <p:cNvSpPr/>
            <p:nvPr/>
          </p:nvSpPr>
          <p:spPr>
            <a:xfrm>
              <a:off x="5808600" y="1963850"/>
              <a:ext cx="30775" cy="26325"/>
            </a:xfrm>
            <a:custGeom>
              <a:avLst/>
              <a:gdLst/>
              <a:ahLst/>
              <a:cxnLst/>
              <a:rect l="l" t="t" r="r" b="b"/>
              <a:pathLst>
                <a:path w="1231" h="1053" extrusionOk="0">
                  <a:moveTo>
                    <a:pt x="4" y="0"/>
                  </a:moveTo>
                  <a:cubicBezTo>
                    <a:pt x="0" y="74"/>
                    <a:pt x="0" y="152"/>
                    <a:pt x="13" y="234"/>
                  </a:cubicBezTo>
                  <a:cubicBezTo>
                    <a:pt x="82" y="684"/>
                    <a:pt x="394" y="1047"/>
                    <a:pt x="709" y="1052"/>
                  </a:cubicBezTo>
                  <a:cubicBezTo>
                    <a:pt x="712" y="1052"/>
                    <a:pt x="714" y="1052"/>
                    <a:pt x="716" y="1052"/>
                  </a:cubicBezTo>
                  <a:cubicBezTo>
                    <a:pt x="1028" y="1052"/>
                    <a:pt x="1230" y="700"/>
                    <a:pt x="1171" y="258"/>
                  </a:cubicBezTo>
                  <a:cubicBezTo>
                    <a:pt x="1169" y="248"/>
                    <a:pt x="1166" y="240"/>
                    <a:pt x="1164" y="230"/>
                  </a:cubicBezTo>
                  <a:cubicBezTo>
                    <a:pt x="1139" y="559"/>
                    <a:pt x="961" y="797"/>
                    <a:pt x="706" y="797"/>
                  </a:cubicBezTo>
                  <a:cubicBezTo>
                    <a:pt x="703" y="797"/>
                    <a:pt x="701" y="797"/>
                    <a:pt x="698" y="797"/>
                  </a:cubicBezTo>
                  <a:cubicBezTo>
                    <a:pt x="388" y="792"/>
                    <a:pt x="82" y="44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6"/>
            <p:cNvSpPr/>
            <p:nvPr/>
          </p:nvSpPr>
          <p:spPr>
            <a:xfrm>
              <a:off x="5778875" y="1960975"/>
              <a:ext cx="31550" cy="26625"/>
            </a:xfrm>
            <a:custGeom>
              <a:avLst/>
              <a:gdLst/>
              <a:ahLst/>
              <a:cxnLst/>
              <a:rect l="l" t="t" r="r" b="b"/>
              <a:pathLst>
                <a:path w="1262" h="10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76"/>
                    <a:pt x="3" y="154"/>
                    <a:pt x="17" y="237"/>
                  </a:cubicBezTo>
                  <a:cubicBezTo>
                    <a:pt x="95" y="692"/>
                    <a:pt x="418" y="1059"/>
                    <a:pt x="739" y="1064"/>
                  </a:cubicBezTo>
                  <a:cubicBezTo>
                    <a:pt x="742" y="1064"/>
                    <a:pt x="744" y="1064"/>
                    <a:pt x="746" y="1064"/>
                  </a:cubicBezTo>
                  <a:cubicBezTo>
                    <a:pt x="1062" y="1064"/>
                    <a:pt x="1262" y="709"/>
                    <a:pt x="1193" y="262"/>
                  </a:cubicBezTo>
                  <a:cubicBezTo>
                    <a:pt x="1192" y="252"/>
                    <a:pt x="1189" y="245"/>
                    <a:pt x="1188" y="235"/>
                  </a:cubicBezTo>
                  <a:cubicBezTo>
                    <a:pt x="1167" y="568"/>
                    <a:pt x="989" y="808"/>
                    <a:pt x="729" y="808"/>
                  </a:cubicBezTo>
                  <a:cubicBezTo>
                    <a:pt x="727" y="808"/>
                    <a:pt x="725" y="808"/>
                    <a:pt x="723" y="808"/>
                  </a:cubicBezTo>
                  <a:cubicBezTo>
                    <a:pt x="406" y="802"/>
                    <a:pt x="90" y="445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6"/>
            <p:cNvSpPr/>
            <p:nvPr/>
          </p:nvSpPr>
          <p:spPr>
            <a:xfrm>
              <a:off x="5748800" y="1955875"/>
              <a:ext cx="32375" cy="26975"/>
            </a:xfrm>
            <a:custGeom>
              <a:avLst/>
              <a:gdLst/>
              <a:ahLst/>
              <a:cxnLst/>
              <a:rect l="l" t="t" r="r" b="b"/>
              <a:pathLst>
                <a:path w="1295" h="1079" extrusionOk="0">
                  <a:moveTo>
                    <a:pt x="3" y="0"/>
                  </a:moveTo>
                  <a:cubicBezTo>
                    <a:pt x="1" y="75"/>
                    <a:pt x="4" y="156"/>
                    <a:pt x="19" y="239"/>
                  </a:cubicBezTo>
                  <a:cubicBezTo>
                    <a:pt x="106" y="700"/>
                    <a:pt x="440" y="1072"/>
                    <a:pt x="769" y="1078"/>
                  </a:cubicBezTo>
                  <a:cubicBezTo>
                    <a:pt x="771" y="1078"/>
                    <a:pt x="773" y="1078"/>
                    <a:pt x="775" y="1078"/>
                  </a:cubicBezTo>
                  <a:cubicBezTo>
                    <a:pt x="1097" y="1078"/>
                    <a:pt x="1295" y="720"/>
                    <a:pt x="1217" y="265"/>
                  </a:cubicBezTo>
                  <a:cubicBezTo>
                    <a:pt x="1216" y="256"/>
                    <a:pt x="1212" y="248"/>
                    <a:pt x="1211" y="238"/>
                  </a:cubicBezTo>
                  <a:cubicBezTo>
                    <a:pt x="1196" y="575"/>
                    <a:pt x="1019" y="817"/>
                    <a:pt x="755" y="817"/>
                  </a:cubicBezTo>
                  <a:cubicBezTo>
                    <a:pt x="753" y="817"/>
                    <a:pt x="750" y="817"/>
                    <a:pt x="747" y="817"/>
                  </a:cubicBezTo>
                  <a:cubicBezTo>
                    <a:pt x="425" y="812"/>
                    <a:pt x="97" y="45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6"/>
            <p:cNvSpPr/>
            <p:nvPr/>
          </p:nvSpPr>
          <p:spPr>
            <a:xfrm>
              <a:off x="6036825" y="1802775"/>
              <a:ext cx="28525" cy="30925"/>
            </a:xfrm>
            <a:custGeom>
              <a:avLst/>
              <a:gdLst/>
              <a:ahLst/>
              <a:cxnLst/>
              <a:rect l="l" t="t" r="r" b="b"/>
              <a:pathLst>
                <a:path w="1141" h="1237" extrusionOk="0">
                  <a:moveTo>
                    <a:pt x="16" y="0"/>
                  </a:moveTo>
                  <a:cubicBezTo>
                    <a:pt x="5" y="85"/>
                    <a:pt x="0" y="173"/>
                    <a:pt x="4" y="266"/>
                  </a:cubicBezTo>
                  <a:cubicBezTo>
                    <a:pt x="30" y="777"/>
                    <a:pt x="301" y="1208"/>
                    <a:pt x="606" y="1235"/>
                  </a:cubicBezTo>
                  <a:cubicBezTo>
                    <a:pt x="616" y="1236"/>
                    <a:pt x="627" y="1236"/>
                    <a:pt x="637" y="1236"/>
                  </a:cubicBezTo>
                  <a:cubicBezTo>
                    <a:pt x="926" y="1236"/>
                    <a:pt x="1141" y="861"/>
                    <a:pt x="1123" y="371"/>
                  </a:cubicBezTo>
                  <a:cubicBezTo>
                    <a:pt x="1123" y="361"/>
                    <a:pt x="1120" y="351"/>
                    <a:pt x="1120" y="340"/>
                  </a:cubicBezTo>
                  <a:cubicBezTo>
                    <a:pt x="1067" y="699"/>
                    <a:pt x="883" y="949"/>
                    <a:pt x="646" y="949"/>
                  </a:cubicBezTo>
                  <a:cubicBezTo>
                    <a:pt x="637" y="949"/>
                    <a:pt x="627" y="949"/>
                    <a:pt x="617" y="948"/>
                  </a:cubicBezTo>
                  <a:cubicBezTo>
                    <a:pt x="317" y="921"/>
                    <a:pt x="53" y="502"/>
                    <a:pt x="1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6"/>
            <p:cNvSpPr/>
            <p:nvPr/>
          </p:nvSpPr>
          <p:spPr>
            <a:xfrm>
              <a:off x="6008275" y="1797500"/>
              <a:ext cx="29300" cy="31350"/>
            </a:xfrm>
            <a:custGeom>
              <a:avLst/>
              <a:gdLst/>
              <a:ahLst/>
              <a:cxnLst/>
              <a:rect l="l" t="t" r="r" b="b"/>
              <a:pathLst>
                <a:path w="1172" h="1254" extrusionOk="0">
                  <a:moveTo>
                    <a:pt x="16" y="0"/>
                  </a:moveTo>
                  <a:cubicBezTo>
                    <a:pt x="6" y="86"/>
                    <a:pt x="1" y="175"/>
                    <a:pt x="7" y="269"/>
                  </a:cubicBezTo>
                  <a:cubicBezTo>
                    <a:pt x="42" y="787"/>
                    <a:pt x="323" y="1225"/>
                    <a:pt x="634" y="1252"/>
                  </a:cubicBezTo>
                  <a:cubicBezTo>
                    <a:pt x="644" y="1253"/>
                    <a:pt x="654" y="1253"/>
                    <a:pt x="664" y="1253"/>
                  </a:cubicBezTo>
                  <a:cubicBezTo>
                    <a:pt x="958" y="1253"/>
                    <a:pt x="1171" y="874"/>
                    <a:pt x="1146" y="377"/>
                  </a:cubicBezTo>
                  <a:cubicBezTo>
                    <a:pt x="1146" y="367"/>
                    <a:pt x="1143" y="357"/>
                    <a:pt x="1142" y="346"/>
                  </a:cubicBezTo>
                  <a:cubicBezTo>
                    <a:pt x="1095" y="709"/>
                    <a:pt x="912" y="962"/>
                    <a:pt x="671" y="962"/>
                  </a:cubicBezTo>
                  <a:cubicBezTo>
                    <a:pt x="661" y="962"/>
                    <a:pt x="651" y="962"/>
                    <a:pt x="641" y="961"/>
                  </a:cubicBezTo>
                  <a:cubicBezTo>
                    <a:pt x="335" y="933"/>
                    <a:pt x="60" y="509"/>
                    <a:pt x="1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6"/>
            <p:cNvSpPr/>
            <p:nvPr/>
          </p:nvSpPr>
          <p:spPr>
            <a:xfrm>
              <a:off x="5979575" y="1789650"/>
              <a:ext cx="30050" cy="31825"/>
            </a:xfrm>
            <a:custGeom>
              <a:avLst/>
              <a:gdLst/>
              <a:ahLst/>
              <a:cxnLst/>
              <a:rect l="l" t="t" r="r" b="b"/>
              <a:pathLst>
                <a:path w="1202" h="1273" extrusionOk="0">
                  <a:moveTo>
                    <a:pt x="13" y="0"/>
                  </a:moveTo>
                  <a:cubicBezTo>
                    <a:pt x="4" y="86"/>
                    <a:pt x="0" y="176"/>
                    <a:pt x="8" y="272"/>
                  </a:cubicBezTo>
                  <a:cubicBezTo>
                    <a:pt x="50" y="798"/>
                    <a:pt x="343" y="1242"/>
                    <a:pt x="660" y="1271"/>
                  </a:cubicBezTo>
                  <a:cubicBezTo>
                    <a:pt x="670" y="1272"/>
                    <a:pt x="681" y="1272"/>
                    <a:pt x="691" y="1272"/>
                  </a:cubicBezTo>
                  <a:cubicBezTo>
                    <a:pt x="990" y="1272"/>
                    <a:pt x="1202" y="888"/>
                    <a:pt x="1168" y="385"/>
                  </a:cubicBezTo>
                  <a:cubicBezTo>
                    <a:pt x="1168" y="373"/>
                    <a:pt x="1165" y="363"/>
                    <a:pt x="1164" y="353"/>
                  </a:cubicBezTo>
                  <a:cubicBezTo>
                    <a:pt x="1122" y="719"/>
                    <a:pt x="939" y="977"/>
                    <a:pt x="695" y="977"/>
                  </a:cubicBezTo>
                  <a:cubicBezTo>
                    <a:pt x="684" y="977"/>
                    <a:pt x="673" y="976"/>
                    <a:pt x="662" y="975"/>
                  </a:cubicBezTo>
                  <a:cubicBezTo>
                    <a:pt x="352" y="947"/>
                    <a:pt x="64" y="515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6"/>
            <p:cNvSpPr/>
            <p:nvPr/>
          </p:nvSpPr>
          <p:spPr>
            <a:xfrm>
              <a:off x="5928625" y="1778650"/>
              <a:ext cx="32075" cy="31225"/>
            </a:xfrm>
            <a:custGeom>
              <a:avLst/>
              <a:gdLst/>
              <a:ahLst/>
              <a:cxnLst/>
              <a:rect l="l" t="t" r="r" b="b"/>
              <a:pathLst>
                <a:path w="1283" h="1249" extrusionOk="0">
                  <a:moveTo>
                    <a:pt x="4" y="0"/>
                  </a:moveTo>
                  <a:cubicBezTo>
                    <a:pt x="1" y="89"/>
                    <a:pt x="3" y="182"/>
                    <a:pt x="17" y="280"/>
                  </a:cubicBezTo>
                  <a:cubicBezTo>
                    <a:pt x="96" y="816"/>
                    <a:pt x="424" y="1247"/>
                    <a:pt x="750" y="1248"/>
                  </a:cubicBezTo>
                  <a:cubicBezTo>
                    <a:pt x="751" y="1248"/>
                    <a:pt x="752" y="1248"/>
                    <a:pt x="753" y="1248"/>
                  </a:cubicBezTo>
                  <a:cubicBezTo>
                    <a:pt x="1077" y="1248"/>
                    <a:pt x="1283" y="826"/>
                    <a:pt x="1214" y="296"/>
                  </a:cubicBezTo>
                  <a:cubicBezTo>
                    <a:pt x="1211" y="284"/>
                    <a:pt x="1209" y="274"/>
                    <a:pt x="1207" y="264"/>
                  </a:cubicBezTo>
                  <a:cubicBezTo>
                    <a:pt x="1186" y="658"/>
                    <a:pt x="1003" y="945"/>
                    <a:pt x="737" y="945"/>
                  </a:cubicBezTo>
                  <a:cubicBezTo>
                    <a:pt x="736" y="945"/>
                    <a:pt x="735" y="945"/>
                    <a:pt x="733" y="945"/>
                  </a:cubicBezTo>
                  <a:cubicBezTo>
                    <a:pt x="413" y="942"/>
                    <a:pt x="92" y="524"/>
                    <a:pt x="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6"/>
            <p:cNvSpPr/>
            <p:nvPr/>
          </p:nvSpPr>
          <p:spPr>
            <a:xfrm>
              <a:off x="5897925" y="1775575"/>
              <a:ext cx="32850" cy="31550"/>
            </a:xfrm>
            <a:custGeom>
              <a:avLst/>
              <a:gdLst/>
              <a:ahLst/>
              <a:cxnLst/>
              <a:rect l="l" t="t" r="r" b="b"/>
              <a:pathLst>
                <a:path w="1314" h="1262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91"/>
                    <a:pt x="4" y="185"/>
                    <a:pt x="21" y="283"/>
                  </a:cubicBezTo>
                  <a:cubicBezTo>
                    <a:pt x="109" y="825"/>
                    <a:pt x="449" y="1259"/>
                    <a:pt x="780" y="1262"/>
                  </a:cubicBezTo>
                  <a:cubicBezTo>
                    <a:pt x="781" y="1262"/>
                    <a:pt x="782" y="1262"/>
                    <a:pt x="783" y="1262"/>
                  </a:cubicBezTo>
                  <a:cubicBezTo>
                    <a:pt x="1112" y="1262"/>
                    <a:pt x="1314" y="836"/>
                    <a:pt x="1235" y="299"/>
                  </a:cubicBezTo>
                  <a:cubicBezTo>
                    <a:pt x="1234" y="288"/>
                    <a:pt x="1231" y="278"/>
                    <a:pt x="1229" y="268"/>
                  </a:cubicBezTo>
                  <a:cubicBezTo>
                    <a:pt x="1214" y="667"/>
                    <a:pt x="1032" y="955"/>
                    <a:pt x="762" y="955"/>
                  </a:cubicBezTo>
                  <a:cubicBezTo>
                    <a:pt x="761" y="955"/>
                    <a:pt x="760" y="955"/>
                    <a:pt x="759" y="955"/>
                  </a:cubicBezTo>
                  <a:cubicBezTo>
                    <a:pt x="433" y="951"/>
                    <a:pt x="100" y="530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6"/>
            <p:cNvSpPr/>
            <p:nvPr/>
          </p:nvSpPr>
          <p:spPr>
            <a:xfrm>
              <a:off x="5866800" y="1769775"/>
              <a:ext cx="33700" cy="32000"/>
            </a:xfrm>
            <a:custGeom>
              <a:avLst/>
              <a:gdLst/>
              <a:ahLst/>
              <a:cxnLst/>
              <a:rect l="l" t="t" r="r" b="b"/>
              <a:pathLst>
                <a:path w="1348" h="1280" extrusionOk="0">
                  <a:moveTo>
                    <a:pt x="0" y="1"/>
                  </a:moveTo>
                  <a:cubicBezTo>
                    <a:pt x="0" y="93"/>
                    <a:pt x="5" y="187"/>
                    <a:pt x="23" y="287"/>
                  </a:cubicBezTo>
                  <a:cubicBezTo>
                    <a:pt x="122" y="835"/>
                    <a:pt x="475" y="1276"/>
                    <a:pt x="812" y="1279"/>
                  </a:cubicBezTo>
                  <a:cubicBezTo>
                    <a:pt x="813" y="1279"/>
                    <a:pt x="814" y="1279"/>
                    <a:pt x="815" y="1279"/>
                  </a:cubicBezTo>
                  <a:cubicBezTo>
                    <a:pt x="1149" y="1279"/>
                    <a:pt x="1347" y="848"/>
                    <a:pt x="1260" y="305"/>
                  </a:cubicBezTo>
                  <a:cubicBezTo>
                    <a:pt x="1257" y="294"/>
                    <a:pt x="1255" y="284"/>
                    <a:pt x="1252" y="272"/>
                  </a:cubicBezTo>
                  <a:cubicBezTo>
                    <a:pt x="1243" y="676"/>
                    <a:pt x="1063" y="969"/>
                    <a:pt x="791" y="969"/>
                  </a:cubicBezTo>
                  <a:cubicBezTo>
                    <a:pt x="789" y="969"/>
                    <a:pt x="787" y="969"/>
                    <a:pt x="786" y="969"/>
                  </a:cubicBezTo>
                  <a:lnTo>
                    <a:pt x="784" y="969"/>
                  </a:lnTo>
                  <a:cubicBezTo>
                    <a:pt x="454" y="965"/>
                    <a:pt x="108" y="537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6"/>
            <p:cNvSpPr/>
            <p:nvPr/>
          </p:nvSpPr>
          <p:spPr>
            <a:xfrm>
              <a:off x="5803350" y="1755300"/>
              <a:ext cx="35600" cy="32950"/>
            </a:xfrm>
            <a:custGeom>
              <a:avLst/>
              <a:gdLst/>
              <a:ahLst/>
              <a:cxnLst/>
              <a:rect l="l" t="t" r="r" b="b"/>
              <a:pathLst>
                <a:path w="1424" h="1318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93"/>
                    <a:pt x="12" y="191"/>
                    <a:pt x="34" y="294"/>
                  </a:cubicBezTo>
                  <a:cubicBezTo>
                    <a:pt x="154" y="859"/>
                    <a:pt x="535" y="1314"/>
                    <a:pt x="884" y="1318"/>
                  </a:cubicBezTo>
                  <a:cubicBezTo>
                    <a:pt x="886" y="1318"/>
                    <a:pt x="888" y="1318"/>
                    <a:pt x="890" y="1318"/>
                  </a:cubicBezTo>
                  <a:cubicBezTo>
                    <a:pt x="1233" y="1318"/>
                    <a:pt x="1424" y="874"/>
                    <a:pt x="1315" y="317"/>
                  </a:cubicBezTo>
                  <a:cubicBezTo>
                    <a:pt x="1313" y="306"/>
                    <a:pt x="1309" y="296"/>
                    <a:pt x="1306" y="283"/>
                  </a:cubicBezTo>
                  <a:lnTo>
                    <a:pt x="1306" y="283"/>
                  </a:lnTo>
                  <a:cubicBezTo>
                    <a:pt x="1310" y="698"/>
                    <a:pt x="1135" y="998"/>
                    <a:pt x="852" y="998"/>
                  </a:cubicBezTo>
                  <a:cubicBezTo>
                    <a:pt x="850" y="998"/>
                    <a:pt x="847" y="998"/>
                    <a:pt x="845" y="998"/>
                  </a:cubicBezTo>
                  <a:cubicBezTo>
                    <a:pt x="502" y="995"/>
                    <a:pt x="130" y="55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6"/>
            <p:cNvSpPr/>
            <p:nvPr/>
          </p:nvSpPr>
          <p:spPr>
            <a:xfrm>
              <a:off x="5770200" y="1751875"/>
              <a:ext cx="36550" cy="33325"/>
            </a:xfrm>
            <a:custGeom>
              <a:avLst/>
              <a:gdLst/>
              <a:ahLst/>
              <a:cxnLst/>
              <a:rect l="l" t="t" r="r" b="b"/>
              <a:pathLst>
                <a:path w="1462" h="1333" extrusionOk="0">
                  <a:moveTo>
                    <a:pt x="1" y="0"/>
                  </a:moveTo>
                  <a:cubicBezTo>
                    <a:pt x="4" y="96"/>
                    <a:pt x="16" y="194"/>
                    <a:pt x="39" y="298"/>
                  </a:cubicBezTo>
                  <a:cubicBezTo>
                    <a:pt x="170" y="869"/>
                    <a:pt x="565" y="1329"/>
                    <a:pt x="919" y="1333"/>
                  </a:cubicBezTo>
                  <a:cubicBezTo>
                    <a:pt x="921" y="1333"/>
                    <a:pt x="923" y="1333"/>
                    <a:pt x="925" y="1333"/>
                  </a:cubicBezTo>
                  <a:cubicBezTo>
                    <a:pt x="1276" y="1333"/>
                    <a:pt x="1462" y="886"/>
                    <a:pt x="1342" y="322"/>
                  </a:cubicBezTo>
                  <a:cubicBezTo>
                    <a:pt x="1339" y="311"/>
                    <a:pt x="1335" y="299"/>
                    <a:pt x="1333" y="288"/>
                  </a:cubicBezTo>
                  <a:lnTo>
                    <a:pt x="1333" y="288"/>
                  </a:lnTo>
                  <a:cubicBezTo>
                    <a:pt x="1343" y="708"/>
                    <a:pt x="1169" y="1011"/>
                    <a:pt x="881" y="1011"/>
                  </a:cubicBezTo>
                  <a:cubicBezTo>
                    <a:pt x="879" y="1011"/>
                    <a:pt x="877" y="1011"/>
                    <a:pt x="875" y="1011"/>
                  </a:cubicBezTo>
                  <a:cubicBezTo>
                    <a:pt x="526" y="1006"/>
                    <a:pt x="141" y="56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6"/>
            <p:cNvSpPr/>
            <p:nvPr/>
          </p:nvSpPr>
          <p:spPr>
            <a:xfrm>
              <a:off x="5736350" y="1745575"/>
              <a:ext cx="37600" cy="33825"/>
            </a:xfrm>
            <a:custGeom>
              <a:avLst/>
              <a:gdLst/>
              <a:ahLst/>
              <a:cxnLst/>
              <a:rect l="l" t="t" r="r" b="b"/>
              <a:pathLst>
                <a:path w="1504" h="1353" extrusionOk="0">
                  <a:moveTo>
                    <a:pt x="1" y="1"/>
                  </a:moveTo>
                  <a:cubicBezTo>
                    <a:pt x="7" y="96"/>
                    <a:pt x="18" y="197"/>
                    <a:pt x="45" y="303"/>
                  </a:cubicBezTo>
                  <a:cubicBezTo>
                    <a:pt x="188" y="881"/>
                    <a:pt x="597" y="1348"/>
                    <a:pt x="959" y="1352"/>
                  </a:cubicBezTo>
                  <a:cubicBezTo>
                    <a:pt x="961" y="1352"/>
                    <a:pt x="963" y="1352"/>
                    <a:pt x="965" y="1352"/>
                  </a:cubicBezTo>
                  <a:cubicBezTo>
                    <a:pt x="1321" y="1352"/>
                    <a:pt x="1503" y="899"/>
                    <a:pt x="1372" y="329"/>
                  </a:cubicBezTo>
                  <a:cubicBezTo>
                    <a:pt x="1370" y="316"/>
                    <a:pt x="1365" y="305"/>
                    <a:pt x="1362" y="294"/>
                  </a:cubicBezTo>
                  <a:lnTo>
                    <a:pt x="1362" y="294"/>
                  </a:lnTo>
                  <a:cubicBezTo>
                    <a:pt x="1380" y="719"/>
                    <a:pt x="1208" y="1025"/>
                    <a:pt x="915" y="1025"/>
                  </a:cubicBezTo>
                  <a:cubicBezTo>
                    <a:pt x="913" y="1025"/>
                    <a:pt x="911" y="1025"/>
                    <a:pt x="908" y="1025"/>
                  </a:cubicBezTo>
                  <a:cubicBezTo>
                    <a:pt x="553" y="1020"/>
                    <a:pt x="153" y="56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6"/>
            <p:cNvSpPr/>
            <p:nvPr/>
          </p:nvSpPr>
          <p:spPr>
            <a:xfrm>
              <a:off x="6046675" y="1870800"/>
              <a:ext cx="27000" cy="27875"/>
            </a:xfrm>
            <a:custGeom>
              <a:avLst/>
              <a:gdLst/>
              <a:ahLst/>
              <a:cxnLst/>
              <a:rect l="l" t="t" r="r" b="b"/>
              <a:pathLst>
                <a:path w="1080" h="1115" extrusionOk="0">
                  <a:moveTo>
                    <a:pt x="25" y="1"/>
                  </a:moveTo>
                  <a:cubicBezTo>
                    <a:pt x="11" y="79"/>
                    <a:pt x="1" y="159"/>
                    <a:pt x="2" y="244"/>
                  </a:cubicBezTo>
                  <a:cubicBezTo>
                    <a:pt x="7" y="716"/>
                    <a:pt x="251" y="1103"/>
                    <a:pt x="545" y="1114"/>
                  </a:cubicBezTo>
                  <a:cubicBezTo>
                    <a:pt x="550" y="1114"/>
                    <a:pt x="555" y="1115"/>
                    <a:pt x="560" y="1115"/>
                  </a:cubicBezTo>
                  <a:cubicBezTo>
                    <a:pt x="846" y="1115"/>
                    <a:pt x="1077" y="754"/>
                    <a:pt x="1079" y="296"/>
                  </a:cubicBezTo>
                  <a:cubicBezTo>
                    <a:pt x="1079" y="287"/>
                    <a:pt x="1077" y="277"/>
                    <a:pt x="1077" y="268"/>
                  </a:cubicBezTo>
                  <a:cubicBezTo>
                    <a:pt x="1011" y="607"/>
                    <a:pt x="816" y="849"/>
                    <a:pt x="582" y="849"/>
                  </a:cubicBezTo>
                  <a:cubicBezTo>
                    <a:pt x="577" y="849"/>
                    <a:pt x="572" y="849"/>
                    <a:pt x="568" y="849"/>
                  </a:cubicBezTo>
                  <a:cubicBezTo>
                    <a:pt x="277" y="836"/>
                    <a:pt x="40" y="461"/>
                    <a:pt x="2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6"/>
            <p:cNvSpPr/>
            <p:nvPr/>
          </p:nvSpPr>
          <p:spPr>
            <a:xfrm>
              <a:off x="6019400" y="1867125"/>
              <a:ext cx="27550" cy="28225"/>
            </a:xfrm>
            <a:custGeom>
              <a:avLst/>
              <a:gdLst/>
              <a:ahLst/>
              <a:cxnLst/>
              <a:rect l="l" t="t" r="r" b="b"/>
              <a:pathLst>
                <a:path w="1102" h="1129" extrusionOk="0">
                  <a:moveTo>
                    <a:pt x="22" y="1"/>
                  </a:moveTo>
                  <a:cubicBezTo>
                    <a:pt x="8" y="80"/>
                    <a:pt x="1" y="161"/>
                    <a:pt x="2" y="248"/>
                  </a:cubicBezTo>
                  <a:cubicBezTo>
                    <a:pt x="15" y="725"/>
                    <a:pt x="267" y="1115"/>
                    <a:pt x="568" y="1128"/>
                  </a:cubicBezTo>
                  <a:cubicBezTo>
                    <a:pt x="573" y="1128"/>
                    <a:pt x="578" y="1128"/>
                    <a:pt x="582" y="1128"/>
                  </a:cubicBezTo>
                  <a:cubicBezTo>
                    <a:pt x="873" y="1128"/>
                    <a:pt x="1102" y="764"/>
                    <a:pt x="1097" y="301"/>
                  </a:cubicBezTo>
                  <a:cubicBezTo>
                    <a:pt x="1097" y="291"/>
                    <a:pt x="1096" y="282"/>
                    <a:pt x="1094" y="272"/>
                  </a:cubicBezTo>
                  <a:cubicBezTo>
                    <a:pt x="1033" y="615"/>
                    <a:pt x="839" y="859"/>
                    <a:pt x="601" y="859"/>
                  </a:cubicBezTo>
                  <a:cubicBezTo>
                    <a:pt x="596" y="859"/>
                    <a:pt x="591" y="859"/>
                    <a:pt x="585" y="859"/>
                  </a:cubicBezTo>
                  <a:cubicBezTo>
                    <a:pt x="291" y="846"/>
                    <a:pt x="44" y="467"/>
                    <a:pt x="2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6"/>
            <p:cNvSpPr/>
            <p:nvPr/>
          </p:nvSpPr>
          <p:spPr>
            <a:xfrm>
              <a:off x="5992050" y="1861100"/>
              <a:ext cx="28225" cy="28600"/>
            </a:xfrm>
            <a:custGeom>
              <a:avLst/>
              <a:gdLst/>
              <a:ahLst/>
              <a:cxnLst/>
              <a:rect l="l" t="t" r="r" b="b"/>
              <a:pathLst>
                <a:path w="1129" h="1144" extrusionOk="0">
                  <a:moveTo>
                    <a:pt x="19" y="0"/>
                  </a:moveTo>
                  <a:cubicBezTo>
                    <a:pt x="6" y="81"/>
                    <a:pt x="0" y="162"/>
                    <a:pt x="3" y="250"/>
                  </a:cubicBezTo>
                  <a:cubicBezTo>
                    <a:pt x="23" y="733"/>
                    <a:pt x="287" y="1129"/>
                    <a:pt x="591" y="1143"/>
                  </a:cubicBezTo>
                  <a:cubicBezTo>
                    <a:pt x="596" y="1143"/>
                    <a:pt x="602" y="1143"/>
                    <a:pt x="607" y="1143"/>
                  </a:cubicBezTo>
                  <a:cubicBezTo>
                    <a:pt x="902" y="1143"/>
                    <a:pt x="1129" y="775"/>
                    <a:pt x="1117" y="306"/>
                  </a:cubicBezTo>
                  <a:cubicBezTo>
                    <a:pt x="1116" y="296"/>
                    <a:pt x="1115" y="287"/>
                    <a:pt x="1114" y="277"/>
                  </a:cubicBezTo>
                  <a:cubicBezTo>
                    <a:pt x="1057" y="623"/>
                    <a:pt x="863" y="870"/>
                    <a:pt x="622" y="870"/>
                  </a:cubicBezTo>
                  <a:cubicBezTo>
                    <a:pt x="617" y="870"/>
                    <a:pt x="611" y="870"/>
                    <a:pt x="606" y="870"/>
                  </a:cubicBezTo>
                  <a:cubicBezTo>
                    <a:pt x="307" y="857"/>
                    <a:pt x="48" y="473"/>
                    <a:pt x="1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6"/>
            <p:cNvSpPr/>
            <p:nvPr/>
          </p:nvSpPr>
          <p:spPr>
            <a:xfrm>
              <a:off x="5933225" y="1852325"/>
              <a:ext cx="29725" cy="29325"/>
            </a:xfrm>
            <a:custGeom>
              <a:avLst/>
              <a:gdLst/>
              <a:ahLst/>
              <a:cxnLst/>
              <a:rect l="l" t="t" r="r" b="b"/>
              <a:pathLst>
                <a:path w="1189" h="1173" extrusionOk="0">
                  <a:moveTo>
                    <a:pt x="15" y="1"/>
                  </a:moveTo>
                  <a:cubicBezTo>
                    <a:pt x="5" y="82"/>
                    <a:pt x="0" y="168"/>
                    <a:pt x="6" y="257"/>
                  </a:cubicBezTo>
                  <a:cubicBezTo>
                    <a:pt x="43" y="751"/>
                    <a:pt x="330" y="1158"/>
                    <a:pt x="644" y="1172"/>
                  </a:cubicBezTo>
                  <a:cubicBezTo>
                    <a:pt x="649" y="1172"/>
                    <a:pt x="655" y="1172"/>
                    <a:pt x="660" y="1172"/>
                  </a:cubicBezTo>
                  <a:cubicBezTo>
                    <a:pt x="966" y="1172"/>
                    <a:pt x="1189" y="798"/>
                    <a:pt x="1160" y="316"/>
                  </a:cubicBezTo>
                  <a:cubicBezTo>
                    <a:pt x="1160" y="306"/>
                    <a:pt x="1158" y="297"/>
                    <a:pt x="1157" y="287"/>
                  </a:cubicBezTo>
                  <a:cubicBezTo>
                    <a:pt x="1109" y="641"/>
                    <a:pt x="918" y="893"/>
                    <a:pt x="668" y="893"/>
                  </a:cubicBezTo>
                  <a:cubicBezTo>
                    <a:pt x="662" y="893"/>
                    <a:pt x="656" y="893"/>
                    <a:pt x="650" y="893"/>
                  </a:cubicBezTo>
                  <a:cubicBezTo>
                    <a:pt x="341" y="879"/>
                    <a:pt x="61" y="484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6"/>
            <p:cNvSpPr/>
            <p:nvPr/>
          </p:nvSpPr>
          <p:spPr>
            <a:xfrm>
              <a:off x="5903800" y="1848375"/>
              <a:ext cx="30450" cy="29625"/>
            </a:xfrm>
            <a:custGeom>
              <a:avLst/>
              <a:gdLst/>
              <a:ahLst/>
              <a:cxnLst/>
              <a:rect l="l" t="t" r="r" b="b"/>
              <a:pathLst>
                <a:path w="1218" h="1185" extrusionOk="0">
                  <a:moveTo>
                    <a:pt x="13" y="0"/>
                  </a:moveTo>
                  <a:cubicBezTo>
                    <a:pt x="5" y="82"/>
                    <a:pt x="1" y="167"/>
                    <a:pt x="10" y="259"/>
                  </a:cubicBezTo>
                  <a:cubicBezTo>
                    <a:pt x="54" y="758"/>
                    <a:pt x="350" y="1170"/>
                    <a:pt x="671" y="1184"/>
                  </a:cubicBezTo>
                  <a:cubicBezTo>
                    <a:pt x="677" y="1184"/>
                    <a:pt x="683" y="1185"/>
                    <a:pt x="689" y="1185"/>
                  </a:cubicBezTo>
                  <a:cubicBezTo>
                    <a:pt x="999" y="1185"/>
                    <a:pt x="1218" y="805"/>
                    <a:pt x="1182" y="319"/>
                  </a:cubicBezTo>
                  <a:cubicBezTo>
                    <a:pt x="1181" y="309"/>
                    <a:pt x="1180" y="301"/>
                    <a:pt x="1178" y="291"/>
                  </a:cubicBezTo>
                  <a:cubicBezTo>
                    <a:pt x="1134" y="648"/>
                    <a:pt x="945" y="903"/>
                    <a:pt x="691" y="903"/>
                  </a:cubicBezTo>
                  <a:cubicBezTo>
                    <a:pt x="685" y="903"/>
                    <a:pt x="679" y="903"/>
                    <a:pt x="673" y="903"/>
                  </a:cubicBezTo>
                  <a:cubicBezTo>
                    <a:pt x="358" y="888"/>
                    <a:pt x="67" y="489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6"/>
            <p:cNvSpPr/>
            <p:nvPr/>
          </p:nvSpPr>
          <p:spPr>
            <a:xfrm>
              <a:off x="5874150" y="1841875"/>
              <a:ext cx="31225" cy="30100"/>
            </a:xfrm>
            <a:custGeom>
              <a:avLst/>
              <a:gdLst/>
              <a:ahLst/>
              <a:cxnLst/>
              <a:rect l="l" t="t" r="r" b="b"/>
              <a:pathLst>
                <a:path w="1249" h="1204" extrusionOk="0">
                  <a:moveTo>
                    <a:pt x="9" y="0"/>
                  </a:moveTo>
                  <a:cubicBezTo>
                    <a:pt x="2" y="84"/>
                    <a:pt x="0" y="171"/>
                    <a:pt x="9" y="264"/>
                  </a:cubicBezTo>
                  <a:cubicBezTo>
                    <a:pt x="63" y="771"/>
                    <a:pt x="371" y="1188"/>
                    <a:pt x="698" y="1203"/>
                  </a:cubicBezTo>
                  <a:cubicBezTo>
                    <a:pt x="704" y="1203"/>
                    <a:pt x="710" y="1203"/>
                    <a:pt x="716" y="1203"/>
                  </a:cubicBezTo>
                  <a:cubicBezTo>
                    <a:pt x="1032" y="1203"/>
                    <a:pt x="1249" y="819"/>
                    <a:pt x="1204" y="327"/>
                  </a:cubicBezTo>
                  <a:cubicBezTo>
                    <a:pt x="1203" y="317"/>
                    <a:pt x="1201" y="307"/>
                    <a:pt x="1199" y="297"/>
                  </a:cubicBezTo>
                  <a:cubicBezTo>
                    <a:pt x="1161" y="660"/>
                    <a:pt x="972" y="918"/>
                    <a:pt x="714" y="918"/>
                  </a:cubicBezTo>
                  <a:cubicBezTo>
                    <a:pt x="708" y="918"/>
                    <a:pt x="702" y="918"/>
                    <a:pt x="695" y="918"/>
                  </a:cubicBezTo>
                  <a:cubicBezTo>
                    <a:pt x="375" y="901"/>
                    <a:pt x="72" y="497"/>
                    <a:pt x="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6"/>
            <p:cNvSpPr/>
            <p:nvPr/>
          </p:nvSpPr>
          <p:spPr>
            <a:xfrm>
              <a:off x="5811650" y="1835200"/>
              <a:ext cx="32850" cy="30775"/>
            </a:xfrm>
            <a:custGeom>
              <a:avLst/>
              <a:gdLst/>
              <a:ahLst/>
              <a:cxnLst/>
              <a:rect l="l" t="t" r="r" b="b"/>
              <a:pathLst>
                <a:path w="1314" h="1231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86"/>
                    <a:pt x="2" y="175"/>
                    <a:pt x="14" y="270"/>
                  </a:cubicBezTo>
                  <a:cubicBezTo>
                    <a:pt x="87" y="787"/>
                    <a:pt x="420" y="1215"/>
                    <a:pt x="757" y="1230"/>
                  </a:cubicBezTo>
                  <a:cubicBezTo>
                    <a:pt x="764" y="1230"/>
                    <a:pt x="770" y="1230"/>
                    <a:pt x="777" y="1230"/>
                  </a:cubicBezTo>
                  <a:cubicBezTo>
                    <a:pt x="1103" y="1230"/>
                    <a:pt x="1314" y="839"/>
                    <a:pt x="1251" y="336"/>
                  </a:cubicBezTo>
                  <a:cubicBezTo>
                    <a:pt x="1250" y="326"/>
                    <a:pt x="1247" y="316"/>
                    <a:pt x="1246" y="306"/>
                  </a:cubicBezTo>
                  <a:cubicBezTo>
                    <a:pt x="1218" y="676"/>
                    <a:pt x="1032" y="939"/>
                    <a:pt x="766" y="939"/>
                  </a:cubicBezTo>
                  <a:cubicBezTo>
                    <a:pt x="759" y="939"/>
                    <a:pt x="753" y="939"/>
                    <a:pt x="746" y="938"/>
                  </a:cubicBezTo>
                  <a:cubicBezTo>
                    <a:pt x="414" y="922"/>
                    <a:pt x="87" y="508"/>
                    <a:pt x="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6"/>
            <p:cNvSpPr/>
            <p:nvPr/>
          </p:nvSpPr>
          <p:spPr>
            <a:xfrm>
              <a:off x="5779875" y="1830925"/>
              <a:ext cx="33700" cy="31150"/>
            </a:xfrm>
            <a:custGeom>
              <a:avLst/>
              <a:gdLst/>
              <a:ahLst/>
              <a:cxnLst/>
              <a:rect l="l" t="t" r="r" b="b"/>
              <a:pathLst>
                <a:path w="1348" h="1246" extrusionOk="0">
                  <a:moveTo>
                    <a:pt x="4" y="1"/>
                  </a:moveTo>
                  <a:cubicBezTo>
                    <a:pt x="1" y="87"/>
                    <a:pt x="3" y="177"/>
                    <a:pt x="18" y="272"/>
                  </a:cubicBezTo>
                  <a:cubicBezTo>
                    <a:pt x="100" y="796"/>
                    <a:pt x="446" y="1229"/>
                    <a:pt x="790" y="1245"/>
                  </a:cubicBezTo>
                  <a:cubicBezTo>
                    <a:pt x="797" y="1245"/>
                    <a:pt x="803" y="1245"/>
                    <a:pt x="810" y="1245"/>
                  </a:cubicBezTo>
                  <a:cubicBezTo>
                    <a:pt x="1140" y="1245"/>
                    <a:pt x="1348" y="849"/>
                    <a:pt x="1278" y="341"/>
                  </a:cubicBezTo>
                  <a:cubicBezTo>
                    <a:pt x="1275" y="330"/>
                    <a:pt x="1273" y="320"/>
                    <a:pt x="1270" y="310"/>
                  </a:cubicBezTo>
                  <a:cubicBezTo>
                    <a:pt x="1249" y="684"/>
                    <a:pt x="1063" y="950"/>
                    <a:pt x="793" y="950"/>
                  </a:cubicBezTo>
                  <a:cubicBezTo>
                    <a:pt x="786" y="950"/>
                    <a:pt x="779" y="950"/>
                    <a:pt x="772" y="950"/>
                  </a:cubicBezTo>
                  <a:cubicBezTo>
                    <a:pt x="434" y="933"/>
                    <a:pt x="96" y="513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6"/>
            <p:cNvSpPr/>
            <p:nvPr/>
          </p:nvSpPr>
          <p:spPr>
            <a:xfrm>
              <a:off x="5747650" y="1823975"/>
              <a:ext cx="34625" cy="31625"/>
            </a:xfrm>
            <a:custGeom>
              <a:avLst/>
              <a:gdLst/>
              <a:ahLst/>
              <a:cxnLst/>
              <a:rect l="l" t="t" r="r" b="b"/>
              <a:pathLst>
                <a:path w="1385" h="1265" extrusionOk="0">
                  <a:moveTo>
                    <a:pt x="3" y="1"/>
                  </a:moveTo>
                  <a:cubicBezTo>
                    <a:pt x="0" y="89"/>
                    <a:pt x="4" y="179"/>
                    <a:pt x="20" y="277"/>
                  </a:cubicBezTo>
                  <a:cubicBezTo>
                    <a:pt x="113" y="808"/>
                    <a:pt x="473" y="1248"/>
                    <a:pt x="822" y="1264"/>
                  </a:cubicBezTo>
                  <a:cubicBezTo>
                    <a:pt x="829" y="1264"/>
                    <a:pt x="837" y="1265"/>
                    <a:pt x="844" y="1265"/>
                  </a:cubicBezTo>
                  <a:cubicBezTo>
                    <a:pt x="1180" y="1265"/>
                    <a:pt x="1385" y="863"/>
                    <a:pt x="1303" y="349"/>
                  </a:cubicBezTo>
                  <a:cubicBezTo>
                    <a:pt x="1302" y="338"/>
                    <a:pt x="1298" y="328"/>
                    <a:pt x="1297" y="316"/>
                  </a:cubicBezTo>
                  <a:cubicBezTo>
                    <a:pt x="1281" y="696"/>
                    <a:pt x="1097" y="965"/>
                    <a:pt x="822" y="965"/>
                  </a:cubicBezTo>
                  <a:cubicBezTo>
                    <a:pt x="815" y="965"/>
                    <a:pt x="807" y="965"/>
                    <a:pt x="799" y="965"/>
                  </a:cubicBezTo>
                  <a:cubicBezTo>
                    <a:pt x="455" y="947"/>
                    <a:pt x="104" y="521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6"/>
            <p:cNvSpPr/>
            <p:nvPr/>
          </p:nvSpPr>
          <p:spPr>
            <a:xfrm>
              <a:off x="5716475" y="1258150"/>
              <a:ext cx="451775" cy="469500"/>
            </a:xfrm>
            <a:custGeom>
              <a:avLst/>
              <a:gdLst/>
              <a:ahLst/>
              <a:cxnLst/>
              <a:rect l="l" t="t" r="r" b="b"/>
              <a:pathLst>
                <a:path w="18071" h="18780" extrusionOk="0">
                  <a:moveTo>
                    <a:pt x="11003" y="0"/>
                  </a:moveTo>
                  <a:cubicBezTo>
                    <a:pt x="8125" y="0"/>
                    <a:pt x="5208" y="926"/>
                    <a:pt x="4431" y="1364"/>
                  </a:cubicBezTo>
                  <a:cubicBezTo>
                    <a:pt x="2884" y="2235"/>
                    <a:pt x="1" y="17369"/>
                    <a:pt x="705" y="17369"/>
                  </a:cubicBezTo>
                  <a:cubicBezTo>
                    <a:pt x="707" y="17369"/>
                    <a:pt x="708" y="17369"/>
                    <a:pt x="710" y="17369"/>
                  </a:cubicBezTo>
                  <a:cubicBezTo>
                    <a:pt x="1069" y="17328"/>
                    <a:pt x="1460" y="17310"/>
                    <a:pt x="1874" y="17310"/>
                  </a:cubicBezTo>
                  <a:cubicBezTo>
                    <a:pt x="5595" y="17310"/>
                    <a:pt x="11239" y="18780"/>
                    <a:pt x="13255" y="18780"/>
                  </a:cubicBezTo>
                  <a:cubicBezTo>
                    <a:pt x="13573" y="18780"/>
                    <a:pt x="13801" y="18743"/>
                    <a:pt x="13916" y="18658"/>
                  </a:cubicBezTo>
                  <a:cubicBezTo>
                    <a:pt x="14847" y="17977"/>
                    <a:pt x="18070" y="7795"/>
                    <a:pt x="17326" y="4120"/>
                  </a:cubicBezTo>
                  <a:cubicBezTo>
                    <a:pt x="16677" y="912"/>
                    <a:pt x="13859" y="0"/>
                    <a:pt x="1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6"/>
            <p:cNvSpPr/>
            <p:nvPr/>
          </p:nvSpPr>
          <p:spPr>
            <a:xfrm>
              <a:off x="6009975" y="1688025"/>
              <a:ext cx="31500" cy="23450"/>
            </a:xfrm>
            <a:custGeom>
              <a:avLst/>
              <a:gdLst/>
              <a:ahLst/>
              <a:cxnLst/>
              <a:rect l="l" t="t" r="r" b="b"/>
              <a:pathLst>
                <a:path w="1260" h="938" extrusionOk="0">
                  <a:moveTo>
                    <a:pt x="15" y="0"/>
                  </a:moveTo>
                  <a:cubicBezTo>
                    <a:pt x="6" y="64"/>
                    <a:pt x="1" y="132"/>
                    <a:pt x="10" y="203"/>
                  </a:cubicBezTo>
                  <a:cubicBezTo>
                    <a:pt x="52" y="596"/>
                    <a:pt x="358" y="924"/>
                    <a:pt x="691" y="937"/>
                  </a:cubicBezTo>
                  <a:cubicBezTo>
                    <a:pt x="697" y="937"/>
                    <a:pt x="704" y="937"/>
                    <a:pt x="710" y="937"/>
                  </a:cubicBezTo>
                  <a:cubicBezTo>
                    <a:pt x="1034" y="937"/>
                    <a:pt x="1259" y="632"/>
                    <a:pt x="1217" y="248"/>
                  </a:cubicBezTo>
                  <a:cubicBezTo>
                    <a:pt x="1216" y="239"/>
                    <a:pt x="1214" y="232"/>
                    <a:pt x="1212" y="224"/>
                  </a:cubicBezTo>
                  <a:cubicBezTo>
                    <a:pt x="1171" y="508"/>
                    <a:pt x="975" y="711"/>
                    <a:pt x="711" y="711"/>
                  </a:cubicBezTo>
                  <a:cubicBezTo>
                    <a:pt x="705" y="711"/>
                    <a:pt x="698" y="711"/>
                    <a:pt x="692" y="710"/>
                  </a:cubicBezTo>
                  <a:cubicBezTo>
                    <a:pt x="365" y="698"/>
                    <a:pt x="67" y="382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6"/>
            <p:cNvSpPr/>
            <p:nvPr/>
          </p:nvSpPr>
          <p:spPr>
            <a:xfrm>
              <a:off x="5980000" y="1685025"/>
              <a:ext cx="31200" cy="23425"/>
            </a:xfrm>
            <a:custGeom>
              <a:avLst/>
              <a:gdLst/>
              <a:ahLst/>
              <a:cxnLst/>
              <a:rect l="l" t="t" r="r" b="b"/>
              <a:pathLst>
                <a:path w="1248" h="937" extrusionOk="0">
                  <a:moveTo>
                    <a:pt x="2" y="33"/>
                  </a:moveTo>
                  <a:cubicBezTo>
                    <a:pt x="2" y="33"/>
                    <a:pt x="2" y="33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3" y="1"/>
                  </a:moveTo>
                  <a:cubicBezTo>
                    <a:pt x="1" y="11"/>
                    <a:pt x="3" y="23"/>
                    <a:pt x="2" y="33"/>
                  </a:cubicBezTo>
                  <a:lnTo>
                    <a:pt x="2" y="33"/>
                  </a:lnTo>
                  <a:cubicBezTo>
                    <a:pt x="2" y="32"/>
                    <a:pt x="3" y="31"/>
                    <a:pt x="3" y="29"/>
                  </a:cubicBezTo>
                  <a:cubicBezTo>
                    <a:pt x="4" y="37"/>
                    <a:pt x="7" y="45"/>
                    <a:pt x="8" y="52"/>
                  </a:cubicBezTo>
                  <a:cubicBezTo>
                    <a:pt x="16" y="119"/>
                    <a:pt x="12" y="181"/>
                    <a:pt x="4" y="241"/>
                  </a:cubicBezTo>
                  <a:cubicBezTo>
                    <a:pt x="62" y="616"/>
                    <a:pt x="356" y="925"/>
                    <a:pt x="679" y="936"/>
                  </a:cubicBezTo>
                  <a:cubicBezTo>
                    <a:pt x="686" y="936"/>
                    <a:pt x="693" y="936"/>
                    <a:pt x="699" y="936"/>
                  </a:cubicBezTo>
                  <a:cubicBezTo>
                    <a:pt x="1022" y="936"/>
                    <a:pt x="1248" y="633"/>
                    <a:pt x="1205" y="247"/>
                  </a:cubicBezTo>
                  <a:cubicBezTo>
                    <a:pt x="1205" y="240"/>
                    <a:pt x="1201" y="232"/>
                    <a:pt x="1201" y="223"/>
                  </a:cubicBezTo>
                  <a:cubicBezTo>
                    <a:pt x="1159" y="507"/>
                    <a:pt x="963" y="711"/>
                    <a:pt x="700" y="711"/>
                  </a:cubicBezTo>
                  <a:cubicBezTo>
                    <a:pt x="693" y="711"/>
                    <a:pt x="687" y="711"/>
                    <a:pt x="681" y="711"/>
                  </a:cubicBezTo>
                  <a:cubicBezTo>
                    <a:pt x="354" y="699"/>
                    <a:pt x="55" y="383"/>
                    <a:pt x="3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6"/>
            <p:cNvSpPr/>
            <p:nvPr/>
          </p:nvSpPr>
          <p:spPr>
            <a:xfrm>
              <a:off x="5949775" y="1680175"/>
              <a:ext cx="30600" cy="23400"/>
            </a:xfrm>
            <a:custGeom>
              <a:avLst/>
              <a:gdLst/>
              <a:ahLst/>
              <a:cxnLst/>
              <a:rect l="l" t="t" r="r" b="b"/>
              <a:pathLst>
                <a:path w="1224" h="936" extrusionOk="0">
                  <a:moveTo>
                    <a:pt x="14" y="0"/>
                  </a:moveTo>
                  <a:cubicBezTo>
                    <a:pt x="6" y="64"/>
                    <a:pt x="1" y="131"/>
                    <a:pt x="9" y="201"/>
                  </a:cubicBezTo>
                  <a:cubicBezTo>
                    <a:pt x="52" y="595"/>
                    <a:pt x="358" y="923"/>
                    <a:pt x="691" y="935"/>
                  </a:cubicBezTo>
                  <a:cubicBezTo>
                    <a:pt x="697" y="935"/>
                    <a:pt x="703" y="936"/>
                    <a:pt x="709" y="936"/>
                  </a:cubicBezTo>
                  <a:cubicBezTo>
                    <a:pt x="978" y="936"/>
                    <a:pt x="1177" y="726"/>
                    <a:pt x="1213" y="434"/>
                  </a:cubicBezTo>
                  <a:cubicBezTo>
                    <a:pt x="1221" y="375"/>
                    <a:pt x="1224" y="312"/>
                    <a:pt x="1217" y="246"/>
                  </a:cubicBezTo>
                  <a:cubicBezTo>
                    <a:pt x="1216" y="239"/>
                    <a:pt x="1213" y="231"/>
                    <a:pt x="1212" y="223"/>
                  </a:cubicBezTo>
                  <a:cubicBezTo>
                    <a:pt x="1212" y="225"/>
                    <a:pt x="1211" y="226"/>
                    <a:pt x="1211" y="228"/>
                  </a:cubicBezTo>
                  <a:cubicBezTo>
                    <a:pt x="1168" y="509"/>
                    <a:pt x="973" y="709"/>
                    <a:pt x="711" y="709"/>
                  </a:cubicBezTo>
                  <a:cubicBezTo>
                    <a:pt x="705" y="709"/>
                    <a:pt x="698" y="709"/>
                    <a:pt x="692" y="709"/>
                  </a:cubicBezTo>
                  <a:cubicBezTo>
                    <a:pt x="365" y="698"/>
                    <a:pt x="67" y="382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6"/>
            <p:cNvSpPr/>
            <p:nvPr/>
          </p:nvSpPr>
          <p:spPr>
            <a:xfrm>
              <a:off x="5897650" y="1660850"/>
              <a:ext cx="32575" cy="21275"/>
            </a:xfrm>
            <a:custGeom>
              <a:avLst/>
              <a:gdLst/>
              <a:ahLst/>
              <a:cxnLst/>
              <a:rect l="l" t="t" r="r" b="b"/>
              <a:pathLst>
                <a:path w="1303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5"/>
                    <a:pt x="3" y="133"/>
                    <a:pt x="18" y="202"/>
                  </a:cubicBezTo>
                  <a:cubicBezTo>
                    <a:pt x="97" y="570"/>
                    <a:pt x="405" y="851"/>
                    <a:pt x="721" y="851"/>
                  </a:cubicBezTo>
                  <a:cubicBezTo>
                    <a:pt x="737" y="851"/>
                    <a:pt x="752" y="850"/>
                    <a:pt x="768" y="849"/>
                  </a:cubicBezTo>
                  <a:cubicBezTo>
                    <a:pt x="1100" y="820"/>
                    <a:pt x="1303" y="483"/>
                    <a:pt x="1220" y="97"/>
                  </a:cubicBezTo>
                  <a:cubicBezTo>
                    <a:pt x="1217" y="88"/>
                    <a:pt x="1215" y="82"/>
                    <a:pt x="1212" y="74"/>
                  </a:cubicBezTo>
                  <a:cubicBezTo>
                    <a:pt x="1199" y="368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1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6"/>
            <p:cNvSpPr/>
            <p:nvPr/>
          </p:nvSpPr>
          <p:spPr>
            <a:xfrm>
              <a:off x="5867425" y="1661625"/>
              <a:ext cx="32475" cy="21325"/>
            </a:xfrm>
            <a:custGeom>
              <a:avLst/>
              <a:gdLst/>
              <a:ahLst/>
              <a:cxnLst/>
              <a:rect l="l" t="t" r="r" b="b"/>
              <a:pathLst>
                <a:path w="1299" h="853" extrusionOk="0">
                  <a:moveTo>
                    <a:pt x="0" y="1"/>
                  </a:moveTo>
                  <a:cubicBezTo>
                    <a:pt x="0" y="12"/>
                    <a:pt x="3" y="23"/>
                    <a:pt x="3" y="34"/>
                  </a:cubicBezTo>
                  <a:cubicBezTo>
                    <a:pt x="3" y="33"/>
                    <a:pt x="4" y="31"/>
                    <a:pt x="4" y="29"/>
                  </a:cubicBezTo>
                  <a:cubicBezTo>
                    <a:pt x="5" y="37"/>
                    <a:pt x="9" y="45"/>
                    <a:pt x="10" y="52"/>
                  </a:cubicBezTo>
                  <a:cubicBezTo>
                    <a:pt x="24" y="117"/>
                    <a:pt x="28" y="179"/>
                    <a:pt x="27" y="241"/>
                  </a:cubicBezTo>
                  <a:cubicBezTo>
                    <a:pt x="118" y="590"/>
                    <a:pt x="414" y="852"/>
                    <a:pt x="720" y="852"/>
                  </a:cubicBezTo>
                  <a:cubicBezTo>
                    <a:pt x="735" y="852"/>
                    <a:pt x="751" y="852"/>
                    <a:pt x="766" y="850"/>
                  </a:cubicBezTo>
                  <a:cubicBezTo>
                    <a:pt x="1098" y="820"/>
                    <a:pt x="1299" y="483"/>
                    <a:pt x="1216" y="97"/>
                  </a:cubicBezTo>
                  <a:cubicBezTo>
                    <a:pt x="1214" y="90"/>
                    <a:pt x="1211" y="82"/>
                    <a:pt x="1209" y="75"/>
                  </a:cubicBezTo>
                  <a:cubicBezTo>
                    <a:pt x="1197" y="369"/>
                    <a:pt x="1015" y="600"/>
                    <a:pt x="743" y="624"/>
                  </a:cubicBezTo>
                  <a:cubicBezTo>
                    <a:pt x="728" y="625"/>
                    <a:pt x="712" y="626"/>
                    <a:pt x="696" y="626"/>
                  </a:cubicBezTo>
                  <a:cubicBezTo>
                    <a:pt x="388" y="626"/>
                    <a:pt x="86" y="357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6"/>
            <p:cNvSpPr/>
            <p:nvPr/>
          </p:nvSpPr>
          <p:spPr>
            <a:xfrm>
              <a:off x="5837200" y="1660525"/>
              <a:ext cx="30925" cy="21275"/>
            </a:xfrm>
            <a:custGeom>
              <a:avLst/>
              <a:gdLst/>
              <a:ahLst/>
              <a:cxnLst/>
              <a:rect l="l" t="t" r="r" b="b"/>
              <a:pathLst>
                <a:path w="1237" h="85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66"/>
                    <a:pt x="4" y="133"/>
                    <a:pt x="18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045" y="824"/>
                    <a:pt x="1228" y="586"/>
                    <a:pt x="1236" y="285"/>
                  </a:cubicBezTo>
                  <a:cubicBezTo>
                    <a:pt x="1237" y="223"/>
                    <a:pt x="1233" y="161"/>
                    <a:pt x="1219" y="96"/>
                  </a:cubicBezTo>
                  <a:cubicBezTo>
                    <a:pt x="1218" y="89"/>
                    <a:pt x="1214" y="81"/>
                    <a:pt x="1213" y="73"/>
                  </a:cubicBezTo>
                  <a:cubicBezTo>
                    <a:pt x="1213" y="75"/>
                    <a:pt x="1212" y="77"/>
                    <a:pt x="1212" y="78"/>
                  </a:cubicBezTo>
                  <a:cubicBezTo>
                    <a:pt x="1197" y="370"/>
                    <a:pt x="1017" y="600"/>
                    <a:pt x="747" y="624"/>
                  </a:cubicBezTo>
                  <a:cubicBezTo>
                    <a:pt x="732" y="625"/>
                    <a:pt x="717" y="626"/>
                    <a:pt x="702" y="626"/>
                  </a:cubicBezTo>
                  <a:cubicBezTo>
                    <a:pt x="392" y="626"/>
                    <a:pt x="90" y="357"/>
                    <a:pt x="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6"/>
            <p:cNvSpPr/>
            <p:nvPr/>
          </p:nvSpPr>
          <p:spPr>
            <a:xfrm>
              <a:off x="5784025" y="1667625"/>
              <a:ext cx="32575" cy="21300"/>
            </a:xfrm>
            <a:custGeom>
              <a:avLst/>
              <a:gdLst/>
              <a:ahLst/>
              <a:cxnLst/>
              <a:rect l="l" t="t" r="r" b="b"/>
              <a:pathLst>
                <a:path w="1303" h="852" extrusionOk="0">
                  <a:moveTo>
                    <a:pt x="3" y="1"/>
                  </a:moveTo>
                  <a:cubicBezTo>
                    <a:pt x="1" y="66"/>
                    <a:pt x="3" y="133"/>
                    <a:pt x="18" y="203"/>
                  </a:cubicBezTo>
                  <a:cubicBezTo>
                    <a:pt x="97" y="571"/>
                    <a:pt x="406" y="851"/>
                    <a:pt x="723" y="851"/>
                  </a:cubicBezTo>
                  <a:cubicBezTo>
                    <a:pt x="738" y="851"/>
                    <a:pt x="753" y="850"/>
                    <a:pt x="768" y="849"/>
                  </a:cubicBezTo>
                  <a:cubicBezTo>
                    <a:pt x="1100" y="820"/>
                    <a:pt x="1303" y="483"/>
                    <a:pt x="1220" y="97"/>
                  </a:cubicBezTo>
                  <a:cubicBezTo>
                    <a:pt x="1217" y="89"/>
                    <a:pt x="1215" y="82"/>
                    <a:pt x="1212" y="74"/>
                  </a:cubicBezTo>
                  <a:cubicBezTo>
                    <a:pt x="1200" y="369"/>
                    <a:pt x="1019" y="600"/>
                    <a:pt x="747" y="624"/>
                  </a:cubicBezTo>
                  <a:cubicBezTo>
                    <a:pt x="732" y="625"/>
                    <a:pt x="716" y="626"/>
                    <a:pt x="700" y="626"/>
                  </a:cubicBezTo>
                  <a:cubicBezTo>
                    <a:pt x="391" y="626"/>
                    <a:pt x="90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6"/>
            <p:cNvSpPr/>
            <p:nvPr/>
          </p:nvSpPr>
          <p:spPr>
            <a:xfrm>
              <a:off x="5753800" y="1668425"/>
              <a:ext cx="32475" cy="21275"/>
            </a:xfrm>
            <a:custGeom>
              <a:avLst/>
              <a:gdLst/>
              <a:ahLst/>
              <a:cxnLst/>
              <a:rect l="l" t="t" r="r" b="b"/>
              <a:pathLst>
                <a:path w="1299" h="851" extrusionOk="0">
                  <a:moveTo>
                    <a:pt x="0" y="0"/>
                  </a:moveTo>
                  <a:cubicBezTo>
                    <a:pt x="0" y="11"/>
                    <a:pt x="3" y="23"/>
                    <a:pt x="3" y="34"/>
                  </a:cubicBezTo>
                  <a:cubicBezTo>
                    <a:pt x="3" y="31"/>
                    <a:pt x="4" y="30"/>
                    <a:pt x="4" y="29"/>
                  </a:cubicBezTo>
                  <a:cubicBezTo>
                    <a:pt x="5" y="36"/>
                    <a:pt x="9" y="44"/>
                    <a:pt x="10" y="52"/>
                  </a:cubicBezTo>
                  <a:cubicBezTo>
                    <a:pt x="24" y="116"/>
                    <a:pt x="28" y="179"/>
                    <a:pt x="27" y="239"/>
                  </a:cubicBezTo>
                  <a:cubicBezTo>
                    <a:pt x="118" y="588"/>
                    <a:pt x="414" y="851"/>
                    <a:pt x="719" y="851"/>
                  </a:cubicBezTo>
                  <a:cubicBezTo>
                    <a:pt x="734" y="851"/>
                    <a:pt x="750" y="850"/>
                    <a:pt x="766" y="848"/>
                  </a:cubicBezTo>
                  <a:cubicBezTo>
                    <a:pt x="1098" y="820"/>
                    <a:pt x="1299" y="483"/>
                    <a:pt x="1217" y="97"/>
                  </a:cubicBezTo>
                  <a:cubicBezTo>
                    <a:pt x="1215" y="88"/>
                    <a:pt x="1212" y="82"/>
                    <a:pt x="1210" y="73"/>
                  </a:cubicBezTo>
                  <a:cubicBezTo>
                    <a:pt x="1197" y="368"/>
                    <a:pt x="1016" y="600"/>
                    <a:pt x="744" y="623"/>
                  </a:cubicBezTo>
                  <a:cubicBezTo>
                    <a:pt x="729" y="625"/>
                    <a:pt x="713" y="626"/>
                    <a:pt x="698" y="626"/>
                  </a:cubicBezTo>
                  <a:cubicBezTo>
                    <a:pt x="388" y="626"/>
                    <a:pt x="88" y="3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6"/>
            <p:cNvSpPr/>
            <p:nvPr/>
          </p:nvSpPr>
          <p:spPr>
            <a:xfrm>
              <a:off x="5731400" y="1669125"/>
              <a:ext cx="23125" cy="19450"/>
            </a:xfrm>
            <a:custGeom>
              <a:avLst/>
              <a:gdLst/>
              <a:ahLst/>
              <a:cxnLst/>
              <a:rect l="l" t="t" r="r" b="b"/>
              <a:pathLst>
                <a:path w="925" h="778" extrusionOk="0">
                  <a:moveTo>
                    <a:pt x="900" y="1"/>
                  </a:moveTo>
                  <a:cubicBezTo>
                    <a:pt x="900" y="2"/>
                    <a:pt x="899" y="3"/>
                    <a:pt x="899" y="6"/>
                  </a:cubicBezTo>
                  <a:cubicBezTo>
                    <a:pt x="884" y="298"/>
                    <a:pt x="704" y="526"/>
                    <a:pt x="434" y="550"/>
                  </a:cubicBezTo>
                  <a:cubicBezTo>
                    <a:pt x="419" y="552"/>
                    <a:pt x="403" y="552"/>
                    <a:pt x="388" y="552"/>
                  </a:cubicBezTo>
                  <a:cubicBezTo>
                    <a:pt x="252" y="552"/>
                    <a:pt x="117" y="498"/>
                    <a:pt x="0" y="408"/>
                  </a:cubicBezTo>
                  <a:lnTo>
                    <a:pt x="0" y="408"/>
                  </a:lnTo>
                  <a:cubicBezTo>
                    <a:pt x="0" y="487"/>
                    <a:pt x="2" y="559"/>
                    <a:pt x="4" y="621"/>
                  </a:cubicBezTo>
                  <a:cubicBezTo>
                    <a:pt x="125" y="718"/>
                    <a:pt x="267" y="777"/>
                    <a:pt x="411" y="777"/>
                  </a:cubicBezTo>
                  <a:cubicBezTo>
                    <a:pt x="426" y="777"/>
                    <a:pt x="441" y="777"/>
                    <a:pt x="457" y="775"/>
                  </a:cubicBezTo>
                  <a:cubicBezTo>
                    <a:pt x="732" y="751"/>
                    <a:pt x="915" y="513"/>
                    <a:pt x="923" y="211"/>
                  </a:cubicBezTo>
                  <a:cubicBezTo>
                    <a:pt x="924" y="151"/>
                    <a:pt x="920" y="88"/>
                    <a:pt x="906" y="24"/>
                  </a:cubicBezTo>
                  <a:cubicBezTo>
                    <a:pt x="905" y="15"/>
                    <a:pt x="901" y="8"/>
                    <a:pt x="90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6"/>
            <p:cNvSpPr/>
            <p:nvPr/>
          </p:nvSpPr>
          <p:spPr>
            <a:xfrm>
              <a:off x="6063025" y="1716750"/>
              <a:ext cx="2500" cy="8125"/>
            </a:xfrm>
            <a:custGeom>
              <a:avLst/>
              <a:gdLst/>
              <a:ahLst/>
              <a:cxnLst/>
              <a:rect l="l" t="t" r="r" b="b"/>
              <a:pathLst>
                <a:path w="100" h="325" extrusionOk="0">
                  <a:moveTo>
                    <a:pt x="14" y="0"/>
                  </a:moveTo>
                  <a:cubicBezTo>
                    <a:pt x="5" y="65"/>
                    <a:pt x="0" y="132"/>
                    <a:pt x="9" y="202"/>
                  </a:cubicBezTo>
                  <a:cubicBezTo>
                    <a:pt x="14" y="245"/>
                    <a:pt x="23" y="285"/>
                    <a:pt x="33" y="324"/>
                  </a:cubicBezTo>
                  <a:cubicBezTo>
                    <a:pt x="39" y="321"/>
                    <a:pt x="48" y="318"/>
                    <a:pt x="54" y="314"/>
                  </a:cubicBezTo>
                  <a:cubicBezTo>
                    <a:pt x="68" y="304"/>
                    <a:pt x="85" y="283"/>
                    <a:pt x="100" y="268"/>
                  </a:cubicBezTo>
                  <a:cubicBezTo>
                    <a:pt x="58" y="186"/>
                    <a:pt x="28" y="96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6"/>
            <p:cNvSpPr/>
            <p:nvPr/>
          </p:nvSpPr>
          <p:spPr>
            <a:xfrm>
              <a:off x="6087525" y="1664900"/>
              <a:ext cx="2775" cy="10300"/>
            </a:xfrm>
            <a:custGeom>
              <a:avLst/>
              <a:gdLst/>
              <a:ahLst/>
              <a:cxnLst/>
              <a:rect l="l" t="t" r="r" b="b"/>
              <a:pathLst>
                <a:path w="111" h="412" extrusionOk="0">
                  <a:moveTo>
                    <a:pt x="15" y="0"/>
                  </a:moveTo>
                  <a:cubicBezTo>
                    <a:pt x="5" y="66"/>
                    <a:pt x="1" y="132"/>
                    <a:pt x="8" y="203"/>
                  </a:cubicBezTo>
                  <a:cubicBezTo>
                    <a:pt x="16" y="277"/>
                    <a:pt x="36" y="346"/>
                    <a:pt x="62" y="411"/>
                  </a:cubicBezTo>
                  <a:cubicBezTo>
                    <a:pt x="77" y="370"/>
                    <a:pt x="94" y="326"/>
                    <a:pt x="110" y="283"/>
                  </a:cubicBezTo>
                  <a:cubicBezTo>
                    <a:pt x="64" y="198"/>
                    <a:pt x="28" y="103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6"/>
            <p:cNvSpPr/>
            <p:nvPr/>
          </p:nvSpPr>
          <p:spPr>
            <a:xfrm>
              <a:off x="6074750" y="1578175"/>
              <a:ext cx="32075" cy="22375"/>
            </a:xfrm>
            <a:custGeom>
              <a:avLst/>
              <a:gdLst/>
              <a:ahLst/>
              <a:cxnLst/>
              <a:rect l="l" t="t" r="r" b="b"/>
              <a:pathLst>
                <a:path w="1283" h="895" extrusionOk="0">
                  <a:moveTo>
                    <a:pt x="8" y="0"/>
                  </a:moveTo>
                  <a:cubicBezTo>
                    <a:pt x="1" y="64"/>
                    <a:pt x="0" y="132"/>
                    <a:pt x="11" y="203"/>
                  </a:cubicBezTo>
                  <a:cubicBezTo>
                    <a:pt x="75" y="588"/>
                    <a:pt x="388" y="894"/>
                    <a:pt x="717" y="894"/>
                  </a:cubicBezTo>
                  <a:cubicBezTo>
                    <a:pt x="721" y="894"/>
                    <a:pt x="725" y="894"/>
                    <a:pt x="729" y="894"/>
                  </a:cubicBezTo>
                  <a:cubicBezTo>
                    <a:pt x="1062" y="885"/>
                    <a:pt x="1282" y="562"/>
                    <a:pt x="1218" y="171"/>
                  </a:cubicBezTo>
                  <a:cubicBezTo>
                    <a:pt x="1217" y="164"/>
                    <a:pt x="1214" y="156"/>
                    <a:pt x="1213" y="149"/>
                  </a:cubicBezTo>
                  <a:cubicBezTo>
                    <a:pt x="1185" y="441"/>
                    <a:pt x="992" y="660"/>
                    <a:pt x="719" y="668"/>
                  </a:cubicBezTo>
                  <a:cubicBezTo>
                    <a:pt x="714" y="668"/>
                    <a:pt x="710" y="668"/>
                    <a:pt x="705" y="668"/>
                  </a:cubicBezTo>
                  <a:cubicBezTo>
                    <a:pt x="383" y="668"/>
                    <a:pt x="78" y="373"/>
                    <a:pt x="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6"/>
            <p:cNvSpPr/>
            <p:nvPr/>
          </p:nvSpPr>
          <p:spPr>
            <a:xfrm>
              <a:off x="6044550" y="1577075"/>
              <a:ext cx="31925" cy="22375"/>
            </a:xfrm>
            <a:custGeom>
              <a:avLst/>
              <a:gdLst/>
              <a:ahLst/>
              <a:cxnLst/>
              <a:rect l="l" t="t" r="r" b="b"/>
              <a:pathLst>
                <a:path w="1277" h="895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0"/>
                    <a:pt x="3" y="23"/>
                    <a:pt x="3" y="33"/>
                  </a:cubicBezTo>
                  <a:cubicBezTo>
                    <a:pt x="3" y="32"/>
                    <a:pt x="4" y="30"/>
                    <a:pt x="4" y="28"/>
                  </a:cubicBezTo>
                  <a:cubicBezTo>
                    <a:pt x="5" y="37"/>
                    <a:pt x="8" y="44"/>
                    <a:pt x="9" y="52"/>
                  </a:cubicBezTo>
                  <a:cubicBezTo>
                    <a:pt x="20" y="117"/>
                    <a:pt x="20" y="180"/>
                    <a:pt x="15" y="240"/>
                  </a:cubicBezTo>
                  <a:cubicBezTo>
                    <a:pt x="92" y="608"/>
                    <a:pt x="393" y="894"/>
                    <a:pt x="712" y="894"/>
                  </a:cubicBezTo>
                  <a:cubicBezTo>
                    <a:pt x="716" y="894"/>
                    <a:pt x="720" y="894"/>
                    <a:pt x="724" y="894"/>
                  </a:cubicBezTo>
                  <a:cubicBezTo>
                    <a:pt x="1057" y="885"/>
                    <a:pt x="1276" y="562"/>
                    <a:pt x="1213" y="171"/>
                  </a:cubicBezTo>
                  <a:cubicBezTo>
                    <a:pt x="1212" y="164"/>
                    <a:pt x="1208" y="156"/>
                    <a:pt x="1207" y="149"/>
                  </a:cubicBezTo>
                  <a:cubicBezTo>
                    <a:pt x="1179" y="441"/>
                    <a:pt x="986" y="660"/>
                    <a:pt x="713" y="668"/>
                  </a:cubicBezTo>
                  <a:cubicBezTo>
                    <a:pt x="708" y="668"/>
                    <a:pt x="704" y="668"/>
                    <a:pt x="699" y="668"/>
                  </a:cubicBezTo>
                  <a:cubicBezTo>
                    <a:pt x="378" y="668"/>
                    <a:pt x="72" y="373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6"/>
            <p:cNvSpPr/>
            <p:nvPr/>
          </p:nvSpPr>
          <p:spPr>
            <a:xfrm>
              <a:off x="6014325" y="1574050"/>
              <a:ext cx="30750" cy="22375"/>
            </a:xfrm>
            <a:custGeom>
              <a:avLst/>
              <a:gdLst/>
              <a:ahLst/>
              <a:cxnLst/>
              <a:rect l="l" t="t" r="r" b="b"/>
              <a:pathLst>
                <a:path w="1230" h="895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66"/>
                    <a:pt x="0" y="133"/>
                    <a:pt x="13" y="204"/>
                  </a:cubicBezTo>
                  <a:cubicBezTo>
                    <a:pt x="75" y="588"/>
                    <a:pt x="387" y="894"/>
                    <a:pt x="715" y="894"/>
                  </a:cubicBezTo>
                  <a:cubicBezTo>
                    <a:pt x="720" y="894"/>
                    <a:pt x="725" y="894"/>
                    <a:pt x="729" y="894"/>
                  </a:cubicBezTo>
                  <a:cubicBezTo>
                    <a:pt x="1007" y="888"/>
                    <a:pt x="1203" y="662"/>
                    <a:pt x="1224" y="361"/>
                  </a:cubicBezTo>
                  <a:cubicBezTo>
                    <a:pt x="1229" y="300"/>
                    <a:pt x="1229" y="238"/>
                    <a:pt x="1218" y="173"/>
                  </a:cubicBezTo>
                  <a:cubicBezTo>
                    <a:pt x="1217" y="165"/>
                    <a:pt x="1214" y="158"/>
                    <a:pt x="1213" y="149"/>
                  </a:cubicBezTo>
                  <a:cubicBezTo>
                    <a:pt x="1213" y="151"/>
                    <a:pt x="1212" y="153"/>
                    <a:pt x="1212" y="154"/>
                  </a:cubicBezTo>
                  <a:cubicBezTo>
                    <a:pt x="1182" y="444"/>
                    <a:pt x="991" y="662"/>
                    <a:pt x="719" y="668"/>
                  </a:cubicBezTo>
                  <a:cubicBezTo>
                    <a:pt x="714" y="668"/>
                    <a:pt x="710" y="668"/>
                    <a:pt x="705" y="668"/>
                  </a:cubicBezTo>
                  <a:cubicBezTo>
                    <a:pt x="383" y="668"/>
                    <a:pt x="78" y="375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6"/>
            <p:cNvSpPr/>
            <p:nvPr/>
          </p:nvSpPr>
          <p:spPr>
            <a:xfrm>
              <a:off x="5921725" y="1567350"/>
              <a:ext cx="32575" cy="21300"/>
            </a:xfrm>
            <a:custGeom>
              <a:avLst/>
              <a:gdLst/>
              <a:ahLst/>
              <a:cxnLst/>
              <a:rect l="l" t="t" r="r" b="b"/>
              <a:pathLst>
                <a:path w="1303" h="852" extrusionOk="0">
                  <a:moveTo>
                    <a:pt x="3" y="1"/>
                  </a:moveTo>
                  <a:cubicBezTo>
                    <a:pt x="0" y="66"/>
                    <a:pt x="3" y="134"/>
                    <a:pt x="18" y="203"/>
                  </a:cubicBezTo>
                  <a:cubicBezTo>
                    <a:pt x="97" y="572"/>
                    <a:pt x="405" y="851"/>
                    <a:pt x="720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100" y="820"/>
                    <a:pt x="1302" y="484"/>
                    <a:pt x="1219" y="98"/>
                  </a:cubicBezTo>
                  <a:cubicBezTo>
                    <a:pt x="1218" y="89"/>
                    <a:pt x="1214" y="83"/>
                    <a:pt x="1212" y="75"/>
                  </a:cubicBezTo>
                  <a:cubicBezTo>
                    <a:pt x="1199" y="369"/>
                    <a:pt x="1018" y="600"/>
                    <a:pt x="747" y="624"/>
                  </a:cubicBezTo>
                  <a:cubicBezTo>
                    <a:pt x="731" y="626"/>
                    <a:pt x="716" y="626"/>
                    <a:pt x="700" y="626"/>
                  </a:cubicBezTo>
                  <a:cubicBezTo>
                    <a:pt x="390" y="626"/>
                    <a:pt x="90" y="358"/>
                    <a:pt x="3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6"/>
            <p:cNvSpPr/>
            <p:nvPr/>
          </p:nvSpPr>
          <p:spPr>
            <a:xfrm>
              <a:off x="5891500" y="1568150"/>
              <a:ext cx="32500" cy="21275"/>
            </a:xfrm>
            <a:custGeom>
              <a:avLst/>
              <a:gdLst/>
              <a:ahLst/>
              <a:cxnLst/>
              <a:rect l="l" t="t" r="r" b="b"/>
              <a:pathLst>
                <a:path w="1300" h="851" extrusionOk="0">
                  <a:moveTo>
                    <a:pt x="1" y="0"/>
                  </a:moveTo>
                  <a:cubicBezTo>
                    <a:pt x="0" y="12"/>
                    <a:pt x="4" y="23"/>
                    <a:pt x="3" y="34"/>
                  </a:cubicBezTo>
                  <a:cubicBezTo>
                    <a:pt x="4" y="32"/>
                    <a:pt x="4" y="30"/>
                    <a:pt x="4" y="29"/>
                  </a:cubicBezTo>
                  <a:cubicBezTo>
                    <a:pt x="6" y="37"/>
                    <a:pt x="9" y="44"/>
                    <a:pt x="11" y="52"/>
                  </a:cubicBezTo>
                  <a:cubicBezTo>
                    <a:pt x="25" y="117"/>
                    <a:pt x="28" y="179"/>
                    <a:pt x="26" y="239"/>
                  </a:cubicBezTo>
                  <a:cubicBezTo>
                    <a:pt x="117" y="588"/>
                    <a:pt x="414" y="851"/>
                    <a:pt x="718" y="851"/>
                  </a:cubicBezTo>
                  <a:cubicBezTo>
                    <a:pt x="734" y="851"/>
                    <a:pt x="750" y="850"/>
                    <a:pt x="766" y="849"/>
                  </a:cubicBezTo>
                  <a:cubicBezTo>
                    <a:pt x="1097" y="820"/>
                    <a:pt x="1300" y="483"/>
                    <a:pt x="1217" y="97"/>
                  </a:cubicBezTo>
                  <a:cubicBezTo>
                    <a:pt x="1215" y="88"/>
                    <a:pt x="1212" y="82"/>
                    <a:pt x="1209" y="73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5"/>
                    <a:pt x="713" y="626"/>
                    <a:pt x="698" y="626"/>
                  </a:cubicBezTo>
                  <a:cubicBezTo>
                    <a:pt x="389" y="626"/>
                    <a:pt x="87" y="357"/>
                    <a:pt x="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6"/>
            <p:cNvSpPr/>
            <p:nvPr/>
          </p:nvSpPr>
          <p:spPr>
            <a:xfrm>
              <a:off x="5861300" y="1567025"/>
              <a:ext cx="30900" cy="21275"/>
            </a:xfrm>
            <a:custGeom>
              <a:avLst/>
              <a:gdLst/>
              <a:ahLst/>
              <a:cxnLst/>
              <a:rect l="l" t="t" r="r" b="b"/>
              <a:pathLst>
                <a:path w="1236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5"/>
                    <a:pt x="3" y="133"/>
                    <a:pt x="18" y="204"/>
                  </a:cubicBezTo>
                  <a:cubicBezTo>
                    <a:pt x="97" y="571"/>
                    <a:pt x="405" y="851"/>
                    <a:pt x="720" y="851"/>
                  </a:cubicBezTo>
                  <a:cubicBezTo>
                    <a:pt x="736" y="851"/>
                    <a:pt x="752" y="850"/>
                    <a:pt x="768" y="848"/>
                  </a:cubicBezTo>
                  <a:cubicBezTo>
                    <a:pt x="1045" y="825"/>
                    <a:pt x="1228" y="586"/>
                    <a:pt x="1234" y="284"/>
                  </a:cubicBezTo>
                  <a:cubicBezTo>
                    <a:pt x="1236" y="224"/>
                    <a:pt x="1233" y="162"/>
                    <a:pt x="1219" y="97"/>
                  </a:cubicBezTo>
                  <a:cubicBezTo>
                    <a:pt x="1217" y="89"/>
                    <a:pt x="1214" y="82"/>
                    <a:pt x="1212" y="74"/>
                  </a:cubicBezTo>
                  <a:cubicBezTo>
                    <a:pt x="1212" y="75"/>
                    <a:pt x="1211" y="77"/>
                    <a:pt x="1211" y="79"/>
                  </a:cubicBezTo>
                  <a:cubicBezTo>
                    <a:pt x="1197" y="371"/>
                    <a:pt x="1016" y="600"/>
                    <a:pt x="747" y="623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6"/>
            <p:cNvSpPr/>
            <p:nvPr/>
          </p:nvSpPr>
          <p:spPr>
            <a:xfrm>
              <a:off x="5801925" y="1562925"/>
              <a:ext cx="32600" cy="21325"/>
            </a:xfrm>
            <a:custGeom>
              <a:avLst/>
              <a:gdLst/>
              <a:ahLst/>
              <a:cxnLst/>
              <a:rect l="l" t="t" r="r" b="b"/>
              <a:pathLst>
                <a:path w="1304" h="853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66"/>
                    <a:pt x="3" y="134"/>
                    <a:pt x="19" y="203"/>
                  </a:cubicBezTo>
                  <a:cubicBezTo>
                    <a:pt x="98" y="572"/>
                    <a:pt x="407" y="852"/>
                    <a:pt x="723" y="852"/>
                  </a:cubicBezTo>
                  <a:cubicBezTo>
                    <a:pt x="738" y="852"/>
                    <a:pt x="754" y="852"/>
                    <a:pt x="769" y="850"/>
                  </a:cubicBezTo>
                  <a:cubicBezTo>
                    <a:pt x="1101" y="820"/>
                    <a:pt x="1303" y="483"/>
                    <a:pt x="1220" y="97"/>
                  </a:cubicBezTo>
                  <a:cubicBezTo>
                    <a:pt x="1218" y="90"/>
                    <a:pt x="1215" y="82"/>
                    <a:pt x="1213" y="75"/>
                  </a:cubicBezTo>
                  <a:cubicBezTo>
                    <a:pt x="1200" y="369"/>
                    <a:pt x="1019" y="600"/>
                    <a:pt x="748" y="624"/>
                  </a:cubicBezTo>
                  <a:cubicBezTo>
                    <a:pt x="732" y="625"/>
                    <a:pt x="716" y="626"/>
                    <a:pt x="701" y="626"/>
                  </a:cubicBezTo>
                  <a:cubicBezTo>
                    <a:pt x="391" y="626"/>
                    <a:pt x="91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6"/>
            <p:cNvSpPr/>
            <p:nvPr/>
          </p:nvSpPr>
          <p:spPr>
            <a:xfrm>
              <a:off x="5771700" y="1563725"/>
              <a:ext cx="32525" cy="21275"/>
            </a:xfrm>
            <a:custGeom>
              <a:avLst/>
              <a:gdLst/>
              <a:ahLst/>
              <a:cxnLst/>
              <a:rect l="l" t="t" r="r" b="b"/>
              <a:pathLst>
                <a:path w="1301" h="851" extrusionOk="0">
                  <a:moveTo>
                    <a:pt x="1" y="0"/>
                  </a:moveTo>
                  <a:cubicBezTo>
                    <a:pt x="1" y="11"/>
                    <a:pt x="3" y="23"/>
                    <a:pt x="3" y="34"/>
                  </a:cubicBezTo>
                  <a:cubicBezTo>
                    <a:pt x="3" y="32"/>
                    <a:pt x="5" y="30"/>
                    <a:pt x="5" y="29"/>
                  </a:cubicBezTo>
                  <a:cubicBezTo>
                    <a:pt x="7" y="37"/>
                    <a:pt x="10" y="44"/>
                    <a:pt x="12" y="52"/>
                  </a:cubicBezTo>
                  <a:cubicBezTo>
                    <a:pt x="26" y="116"/>
                    <a:pt x="28" y="179"/>
                    <a:pt x="27" y="239"/>
                  </a:cubicBezTo>
                  <a:cubicBezTo>
                    <a:pt x="118" y="589"/>
                    <a:pt x="415" y="851"/>
                    <a:pt x="719" y="851"/>
                  </a:cubicBezTo>
                  <a:cubicBezTo>
                    <a:pt x="735" y="851"/>
                    <a:pt x="751" y="850"/>
                    <a:pt x="766" y="849"/>
                  </a:cubicBezTo>
                  <a:cubicBezTo>
                    <a:pt x="1098" y="820"/>
                    <a:pt x="1300" y="483"/>
                    <a:pt x="1217" y="97"/>
                  </a:cubicBezTo>
                  <a:cubicBezTo>
                    <a:pt x="1216" y="88"/>
                    <a:pt x="1212" y="82"/>
                    <a:pt x="1210" y="74"/>
                  </a:cubicBezTo>
                  <a:cubicBezTo>
                    <a:pt x="1197" y="368"/>
                    <a:pt x="1016" y="600"/>
                    <a:pt x="745" y="624"/>
                  </a:cubicBezTo>
                  <a:cubicBezTo>
                    <a:pt x="729" y="625"/>
                    <a:pt x="714" y="626"/>
                    <a:pt x="698" y="626"/>
                  </a:cubicBezTo>
                  <a:cubicBezTo>
                    <a:pt x="389" y="626"/>
                    <a:pt x="88" y="3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6"/>
            <p:cNvSpPr/>
            <p:nvPr/>
          </p:nvSpPr>
          <p:spPr>
            <a:xfrm>
              <a:off x="5745000" y="1564450"/>
              <a:ext cx="27425" cy="19425"/>
            </a:xfrm>
            <a:custGeom>
              <a:avLst/>
              <a:gdLst/>
              <a:ahLst/>
              <a:cxnLst/>
              <a:rect l="l" t="t" r="r" b="b"/>
              <a:pathLst>
                <a:path w="1097" h="777" extrusionOk="0">
                  <a:moveTo>
                    <a:pt x="1073" y="0"/>
                  </a:moveTo>
                  <a:cubicBezTo>
                    <a:pt x="1073" y="1"/>
                    <a:pt x="1071" y="3"/>
                    <a:pt x="1071" y="5"/>
                  </a:cubicBezTo>
                  <a:cubicBezTo>
                    <a:pt x="1058" y="297"/>
                    <a:pt x="877" y="525"/>
                    <a:pt x="606" y="549"/>
                  </a:cubicBezTo>
                  <a:cubicBezTo>
                    <a:pt x="591" y="551"/>
                    <a:pt x="576" y="551"/>
                    <a:pt x="561" y="551"/>
                  </a:cubicBezTo>
                  <a:cubicBezTo>
                    <a:pt x="361" y="551"/>
                    <a:pt x="166" y="438"/>
                    <a:pt x="29" y="263"/>
                  </a:cubicBezTo>
                  <a:cubicBezTo>
                    <a:pt x="19" y="315"/>
                    <a:pt x="11" y="368"/>
                    <a:pt x="0" y="421"/>
                  </a:cubicBezTo>
                  <a:cubicBezTo>
                    <a:pt x="138" y="634"/>
                    <a:pt x="358" y="776"/>
                    <a:pt x="582" y="776"/>
                  </a:cubicBezTo>
                  <a:cubicBezTo>
                    <a:pt x="598" y="776"/>
                    <a:pt x="613" y="776"/>
                    <a:pt x="629" y="774"/>
                  </a:cubicBezTo>
                  <a:cubicBezTo>
                    <a:pt x="904" y="750"/>
                    <a:pt x="1088" y="512"/>
                    <a:pt x="1095" y="210"/>
                  </a:cubicBezTo>
                  <a:cubicBezTo>
                    <a:pt x="1096" y="150"/>
                    <a:pt x="1093" y="87"/>
                    <a:pt x="1079" y="23"/>
                  </a:cubicBezTo>
                  <a:cubicBezTo>
                    <a:pt x="1078" y="15"/>
                    <a:pt x="1074" y="8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6"/>
            <p:cNvSpPr/>
            <p:nvPr/>
          </p:nvSpPr>
          <p:spPr>
            <a:xfrm>
              <a:off x="6049550" y="1626975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4" y="66"/>
                    <a:pt x="0" y="133"/>
                    <a:pt x="8" y="204"/>
                  </a:cubicBezTo>
                  <a:cubicBezTo>
                    <a:pt x="51" y="583"/>
                    <a:pt x="343" y="881"/>
                    <a:pt x="666" y="881"/>
                  </a:cubicBezTo>
                  <a:cubicBezTo>
                    <a:pt x="674" y="881"/>
                    <a:pt x="682" y="880"/>
                    <a:pt x="690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5"/>
                  </a:cubicBezTo>
                  <a:cubicBezTo>
                    <a:pt x="1169" y="419"/>
                    <a:pt x="964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5" y="369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6"/>
            <p:cNvSpPr/>
            <p:nvPr/>
          </p:nvSpPr>
          <p:spPr>
            <a:xfrm>
              <a:off x="6019525" y="1626500"/>
              <a:ext cx="31225" cy="22000"/>
            </a:xfrm>
            <a:custGeom>
              <a:avLst/>
              <a:gdLst/>
              <a:ahLst/>
              <a:cxnLst/>
              <a:rect l="l" t="t" r="r" b="b"/>
              <a:pathLst>
                <a:path w="1249" h="880" extrusionOk="0">
                  <a:moveTo>
                    <a:pt x="2" y="33"/>
                  </a:moveTo>
                  <a:lnTo>
                    <a:pt x="2" y="33"/>
                  </a:ln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3" y="0"/>
                  </a:moveTo>
                  <a:cubicBezTo>
                    <a:pt x="1" y="10"/>
                    <a:pt x="3" y="23"/>
                    <a:pt x="2" y="33"/>
                  </a:cubicBezTo>
                  <a:lnTo>
                    <a:pt x="2" y="33"/>
                  </a:lnTo>
                  <a:cubicBezTo>
                    <a:pt x="2" y="31"/>
                    <a:pt x="3" y="30"/>
                    <a:pt x="3" y="28"/>
                  </a:cubicBezTo>
                  <a:cubicBezTo>
                    <a:pt x="5" y="37"/>
                    <a:pt x="7" y="44"/>
                    <a:pt x="8" y="52"/>
                  </a:cubicBezTo>
                  <a:cubicBezTo>
                    <a:pt x="16" y="117"/>
                    <a:pt x="12" y="179"/>
                    <a:pt x="5" y="240"/>
                  </a:cubicBezTo>
                  <a:cubicBezTo>
                    <a:pt x="61" y="602"/>
                    <a:pt x="342" y="880"/>
                    <a:pt x="655" y="880"/>
                  </a:cubicBezTo>
                  <a:cubicBezTo>
                    <a:pt x="663" y="880"/>
                    <a:pt x="671" y="879"/>
                    <a:pt x="680" y="879"/>
                  </a:cubicBezTo>
                  <a:cubicBezTo>
                    <a:pt x="1013" y="864"/>
                    <a:pt x="1249" y="536"/>
                    <a:pt x="1205" y="147"/>
                  </a:cubicBezTo>
                  <a:cubicBezTo>
                    <a:pt x="1205" y="139"/>
                    <a:pt x="1202" y="132"/>
                    <a:pt x="1201" y="124"/>
                  </a:cubicBezTo>
                  <a:cubicBezTo>
                    <a:pt x="1158" y="418"/>
                    <a:pt x="954" y="641"/>
                    <a:pt x="681" y="654"/>
                  </a:cubicBezTo>
                  <a:cubicBezTo>
                    <a:pt x="673" y="654"/>
                    <a:pt x="665" y="655"/>
                    <a:pt x="657" y="655"/>
                  </a:cubicBezTo>
                  <a:cubicBezTo>
                    <a:pt x="339" y="655"/>
                    <a:pt x="54" y="368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6"/>
            <p:cNvSpPr/>
            <p:nvPr/>
          </p:nvSpPr>
          <p:spPr>
            <a:xfrm>
              <a:off x="5989300" y="1624100"/>
              <a:ext cx="30600" cy="22050"/>
            </a:xfrm>
            <a:custGeom>
              <a:avLst/>
              <a:gdLst/>
              <a:ahLst/>
              <a:cxnLst/>
              <a:rect l="l" t="t" r="r" b="b"/>
              <a:pathLst>
                <a:path w="1224" h="882" extrusionOk="0">
                  <a:moveTo>
                    <a:pt x="15" y="1"/>
                  </a:moveTo>
                  <a:cubicBezTo>
                    <a:pt x="4" y="66"/>
                    <a:pt x="1" y="133"/>
                    <a:pt x="8" y="203"/>
                  </a:cubicBezTo>
                  <a:cubicBezTo>
                    <a:pt x="50" y="584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1"/>
                  </a:cubicBezTo>
                  <a:cubicBezTo>
                    <a:pt x="969" y="867"/>
                    <a:pt x="1176" y="637"/>
                    <a:pt x="1214" y="336"/>
                  </a:cubicBezTo>
                  <a:cubicBezTo>
                    <a:pt x="1221" y="275"/>
                    <a:pt x="1224" y="213"/>
                    <a:pt x="1217" y="148"/>
                  </a:cubicBezTo>
                  <a:cubicBezTo>
                    <a:pt x="1216" y="140"/>
                    <a:pt x="1214" y="133"/>
                    <a:pt x="1212" y="124"/>
                  </a:cubicBezTo>
                  <a:cubicBezTo>
                    <a:pt x="1212" y="127"/>
                    <a:pt x="1211" y="128"/>
                    <a:pt x="1211" y="129"/>
                  </a:cubicBezTo>
                  <a:cubicBezTo>
                    <a:pt x="1167" y="421"/>
                    <a:pt x="963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69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6"/>
            <p:cNvSpPr/>
            <p:nvPr/>
          </p:nvSpPr>
          <p:spPr>
            <a:xfrm>
              <a:off x="5927025" y="1622450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4" y="66"/>
                    <a:pt x="1" y="132"/>
                    <a:pt x="8" y="203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0"/>
                    <a:pt x="691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5"/>
                  </a:cubicBezTo>
                  <a:cubicBezTo>
                    <a:pt x="1169" y="418"/>
                    <a:pt x="965" y="641"/>
                    <a:pt x="692" y="654"/>
                  </a:cubicBezTo>
                  <a:cubicBezTo>
                    <a:pt x="684" y="654"/>
                    <a:pt x="676" y="654"/>
                    <a:pt x="668" y="654"/>
                  </a:cubicBezTo>
                  <a:cubicBezTo>
                    <a:pt x="350" y="654"/>
                    <a:pt x="66" y="369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6"/>
            <p:cNvSpPr/>
            <p:nvPr/>
          </p:nvSpPr>
          <p:spPr>
            <a:xfrm>
              <a:off x="5897050" y="1621975"/>
              <a:ext cx="31200" cy="22000"/>
            </a:xfrm>
            <a:custGeom>
              <a:avLst/>
              <a:gdLst/>
              <a:ahLst/>
              <a:cxnLst/>
              <a:rect l="l" t="t" r="r" b="b"/>
              <a:pathLst>
                <a:path w="1248" h="880" extrusionOk="0"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lose/>
                  <a:moveTo>
                    <a:pt x="2" y="0"/>
                  </a:moveTo>
                  <a:cubicBezTo>
                    <a:pt x="1" y="10"/>
                    <a:pt x="2" y="23"/>
                    <a:pt x="1" y="33"/>
                  </a:cubicBezTo>
                  <a:lnTo>
                    <a:pt x="1" y="33"/>
                  </a:lnTo>
                  <a:cubicBezTo>
                    <a:pt x="1" y="31"/>
                    <a:pt x="2" y="30"/>
                    <a:pt x="2" y="28"/>
                  </a:cubicBezTo>
                  <a:cubicBezTo>
                    <a:pt x="3" y="37"/>
                    <a:pt x="6" y="43"/>
                    <a:pt x="7" y="52"/>
                  </a:cubicBezTo>
                  <a:cubicBezTo>
                    <a:pt x="14" y="117"/>
                    <a:pt x="11" y="179"/>
                    <a:pt x="3" y="239"/>
                  </a:cubicBezTo>
                  <a:cubicBezTo>
                    <a:pt x="59" y="601"/>
                    <a:pt x="340" y="880"/>
                    <a:pt x="653" y="880"/>
                  </a:cubicBezTo>
                  <a:cubicBezTo>
                    <a:pt x="662" y="880"/>
                    <a:pt x="670" y="879"/>
                    <a:pt x="678" y="879"/>
                  </a:cubicBezTo>
                  <a:cubicBezTo>
                    <a:pt x="1012" y="864"/>
                    <a:pt x="1247" y="536"/>
                    <a:pt x="1205" y="147"/>
                  </a:cubicBezTo>
                  <a:cubicBezTo>
                    <a:pt x="1203" y="139"/>
                    <a:pt x="1201" y="131"/>
                    <a:pt x="1200" y="124"/>
                  </a:cubicBezTo>
                  <a:cubicBezTo>
                    <a:pt x="1157" y="418"/>
                    <a:pt x="952" y="640"/>
                    <a:pt x="679" y="653"/>
                  </a:cubicBezTo>
                  <a:cubicBezTo>
                    <a:pt x="671" y="653"/>
                    <a:pt x="663" y="653"/>
                    <a:pt x="655" y="653"/>
                  </a:cubicBezTo>
                  <a:cubicBezTo>
                    <a:pt x="338" y="653"/>
                    <a:pt x="53" y="368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6"/>
            <p:cNvSpPr/>
            <p:nvPr/>
          </p:nvSpPr>
          <p:spPr>
            <a:xfrm>
              <a:off x="5866800" y="1619575"/>
              <a:ext cx="30625" cy="22025"/>
            </a:xfrm>
            <a:custGeom>
              <a:avLst/>
              <a:gdLst/>
              <a:ahLst/>
              <a:cxnLst/>
              <a:rect l="l" t="t" r="r" b="b"/>
              <a:pathLst>
                <a:path w="1225" h="881" extrusionOk="0">
                  <a:moveTo>
                    <a:pt x="14" y="1"/>
                  </a:moveTo>
                  <a:cubicBezTo>
                    <a:pt x="4" y="65"/>
                    <a:pt x="0" y="133"/>
                    <a:pt x="8" y="203"/>
                  </a:cubicBezTo>
                  <a:cubicBezTo>
                    <a:pt x="51" y="582"/>
                    <a:pt x="342" y="880"/>
                    <a:pt x="665" y="880"/>
                  </a:cubicBezTo>
                  <a:cubicBezTo>
                    <a:pt x="673" y="880"/>
                    <a:pt x="682" y="880"/>
                    <a:pt x="690" y="879"/>
                  </a:cubicBezTo>
                  <a:cubicBezTo>
                    <a:pt x="968" y="867"/>
                    <a:pt x="1175" y="637"/>
                    <a:pt x="1213" y="335"/>
                  </a:cubicBezTo>
                  <a:cubicBezTo>
                    <a:pt x="1221" y="275"/>
                    <a:pt x="1224" y="213"/>
                    <a:pt x="1217" y="148"/>
                  </a:cubicBezTo>
                  <a:cubicBezTo>
                    <a:pt x="1216" y="139"/>
                    <a:pt x="1213" y="133"/>
                    <a:pt x="1212" y="124"/>
                  </a:cubicBezTo>
                  <a:cubicBezTo>
                    <a:pt x="1212" y="127"/>
                    <a:pt x="1211" y="128"/>
                    <a:pt x="1211" y="129"/>
                  </a:cubicBezTo>
                  <a:cubicBezTo>
                    <a:pt x="1167" y="421"/>
                    <a:pt x="963" y="642"/>
                    <a:pt x="691" y="654"/>
                  </a:cubicBezTo>
                  <a:cubicBezTo>
                    <a:pt x="684" y="655"/>
                    <a:pt x="676" y="655"/>
                    <a:pt x="669" y="655"/>
                  </a:cubicBezTo>
                  <a:cubicBezTo>
                    <a:pt x="351" y="655"/>
                    <a:pt x="66" y="369"/>
                    <a:pt x="1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6"/>
            <p:cNvSpPr/>
            <p:nvPr/>
          </p:nvSpPr>
          <p:spPr>
            <a:xfrm>
              <a:off x="5805425" y="1619950"/>
              <a:ext cx="31500" cy="22050"/>
            </a:xfrm>
            <a:custGeom>
              <a:avLst/>
              <a:gdLst/>
              <a:ahLst/>
              <a:cxnLst/>
              <a:rect l="l" t="t" r="r" b="b"/>
              <a:pathLst>
                <a:path w="1260" h="882" extrusionOk="0">
                  <a:moveTo>
                    <a:pt x="14" y="1"/>
                  </a:moveTo>
                  <a:cubicBezTo>
                    <a:pt x="4" y="66"/>
                    <a:pt x="0" y="133"/>
                    <a:pt x="8" y="203"/>
                  </a:cubicBezTo>
                  <a:cubicBezTo>
                    <a:pt x="50" y="584"/>
                    <a:pt x="342" y="881"/>
                    <a:pt x="667" y="881"/>
                  </a:cubicBezTo>
                  <a:cubicBezTo>
                    <a:pt x="675" y="881"/>
                    <a:pt x="682" y="881"/>
                    <a:pt x="690" y="881"/>
                  </a:cubicBezTo>
                  <a:cubicBezTo>
                    <a:pt x="1024" y="864"/>
                    <a:pt x="1260" y="538"/>
                    <a:pt x="1216" y="148"/>
                  </a:cubicBezTo>
                  <a:cubicBezTo>
                    <a:pt x="1216" y="140"/>
                    <a:pt x="1213" y="133"/>
                    <a:pt x="1212" y="124"/>
                  </a:cubicBezTo>
                  <a:cubicBezTo>
                    <a:pt x="1169" y="418"/>
                    <a:pt x="964" y="642"/>
                    <a:pt x="692" y="655"/>
                  </a:cubicBezTo>
                  <a:cubicBezTo>
                    <a:pt x="684" y="655"/>
                    <a:pt x="676" y="655"/>
                    <a:pt x="667" y="655"/>
                  </a:cubicBezTo>
                  <a:cubicBezTo>
                    <a:pt x="350" y="655"/>
                    <a:pt x="65" y="369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6"/>
            <p:cNvSpPr/>
            <p:nvPr/>
          </p:nvSpPr>
          <p:spPr>
            <a:xfrm>
              <a:off x="5775425" y="1619450"/>
              <a:ext cx="31225" cy="22050"/>
            </a:xfrm>
            <a:custGeom>
              <a:avLst/>
              <a:gdLst/>
              <a:ahLst/>
              <a:cxnLst/>
              <a:rect l="l" t="t" r="r" b="b"/>
              <a:pathLst>
                <a:path w="1249" h="882" extrusionOk="0">
                  <a:moveTo>
                    <a:pt x="2" y="33"/>
                  </a:moveTo>
                  <a:lnTo>
                    <a:pt x="2" y="33"/>
                  </a:lnTo>
                  <a:cubicBezTo>
                    <a:pt x="1" y="34"/>
                    <a:pt x="1" y="34"/>
                    <a:pt x="1" y="35"/>
                  </a:cubicBezTo>
                  <a:cubicBezTo>
                    <a:pt x="1" y="34"/>
                    <a:pt x="2" y="34"/>
                    <a:pt x="2" y="33"/>
                  </a:cubicBezTo>
                  <a:close/>
                  <a:moveTo>
                    <a:pt x="1" y="1"/>
                  </a:moveTo>
                  <a:cubicBezTo>
                    <a:pt x="0" y="12"/>
                    <a:pt x="2" y="23"/>
                    <a:pt x="2" y="33"/>
                  </a:cubicBezTo>
                  <a:lnTo>
                    <a:pt x="2" y="33"/>
                  </a:lnTo>
                  <a:cubicBezTo>
                    <a:pt x="2" y="32"/>
                    <a:pt x="3" y="31"/>
                    <a:pt x="3" y="30"/>
                  </a:cubicBezTo>
                  <a:cubicBezTo>
                    <a:pt x="4" y="37"/>
                    <a:pt x="6" y="45"/>
                    <a:pt x="8" y="52"/>
                  </a:cubicBezTo>
                  <a:cubicBezTo>
                    <a:pt x="14" y="118"/>
                    <a:pt x="11" y="181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2" y="881"/>
                    <a:pt x="671" y="881"/>
                    <a:pt x="679" y="881"/>
                  </a:cubicBezTo>
                  <a:cubicBezTo>
                    <a:pt x="1012" y="866"/>
                    <a:pt x="1248" y="538"/>
                    <a:pt x="1204" y="148"/>
                  </a:cubicBezTo>
                  <a:cubicBezTo>
                    <a:pt x="1204" y="140"/>
                    <a:pt x="1202" y="133"/>
                    <a:pt x="1200" y="125"/>
                  </a:cubicBezTo>
                  <a:cubicBezTo>
                    <a:pt x="1158" y="418"/>
                    <a:pt x="953" y="642"/>
                    <a:pt x="680" y="654"/>
                  </a:cubicBezTo>
                  <a:cubicBezTo>
                    <a:pt x="672" y="655"/>
                    <a:pt x="664" y="655"/>
                    <a:pt x="656" y="655"/>
                  </a:cubicBezTo>
                  <a:cubicBezTo>
                    <a:pt x="339" y="655"/>
                    <a:pt x="53" y="3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6"/>
            <p:cNvSpPr/>
            <p:nvPr/>
          </p:nvSpPr>
          <p:spPr>
            <a:xfrm>
              <a:off x="5745200" y="1617075"/>
              <a:ext cx="30575" cy="22025"/>
            </a:xfrm>
            <a:custGeom>
              <a:avLst/>
              <a:gdLst/>
              <a:ahLst/>
              <a:cxnLst/>
              <a:rect l="l" t="t" r="r" b="b"/>
              <a:pathLst>
                <a:path w="1223" h="881" extrusionOk="0">
                  <a:moveTo>
                    <a:pt x="14" y="0"/>
                  </a:moveTo>
                  <a:cubicBezTo>
                    <a:pt x="4" y="66"/>
                    <a:pt x="0" y="134"/>
                    <a:pt x="8" y="204"/>
                  </a:cubicBezTo>
                  <a:cubicBezTo>
                    <a:pt x="49" y="583"/>
                    <a:pt x="341" y="881"/>
                    <a:pt x="666" y="881"/>
                  </a:cubicBezTo>
                  <a:cubicBezTo>
                    <a:pt x="674" y="881"/>
                    <a:pt x="682" y="880"/>
                    <a:pt x="690" y="880"/>
                  </a:cubicBezTo>
                  <a:cubicBezTo>
                    <a:pt x="968" y="868"/>
                    <a:pt x="1175" y="638"/>
                    <a:pt x="1213" y="336"/>
                  </a:cubicBezTo>
                  <a:cubicBezTo>
                    <a:pt x="1220" y="276"/>
                    <a:pt x="1223" y="213"/>
                    <a:pt x="1217" y="147"/>
                  </a:cubicBezTo>
                  <a:cubicBezTo>
                    <a:pt x="1215" y="140"/>
                    <a:pt x="1213" y="132"/>
                    <a:pt x="1212" y="125"/>
                  </a:cubicBezTo>
                  <a:cubicBezTo>
                    <a:pt x="1212" y="126"/>
                    <a:pt x="1210" y="127"/>
                    <a:pt x="1210" y="130"/>
                  </a:cubicBezTo>
                  <a:cubicBezTo>
                    <a:pt x="1166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5" y="369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6"/>
            <p:cNvSpPr/>
            <p:nvPr/>
          </p:nvSpPr>
          <p:spPr>
            <a:xfrm>
              <a:off x="6056450" y="1471800"/>
              <a:ext cx="31500" cy="23450"/>
            </a:xfrm>
            <a:custGeom>
              <a:avLst/>
              <a:gdLst/>
              <a:ahLst/>
              <a:cxnLst/>
              <a:rect l="l" t="t" r="r" b="b"/>
              <a:pathLst>
                <a:path w="1260" h="938" extrusionOk="0">
                  <a:moveTo>
                    <a:pt x="15" y="1"/>
                  </a:moveTo>
                  <a:cubicBezTo>
                    <a:pt x="4" y="65"/>
                    <a:pt x="1" y="133"/>
                    <a:pt x="8" y="203"/>
                  </a:cubicBezTo>
                  <a:cubicBezTo>
                    <a:pt x="51" y="596"/>
                    <a:pt x="356" y="925"/>
                    <a:pt x="691" y="937"/>
                  </a:cubicBezTo>
                  <a:cubicBezTo>
                    <a:pt x="697" y="937"/>
                    <a:pt x="704" y="937"/>
                    <a:pt x="710" y="937"/>
                  </a:cubicBezTo>
                  <a:cubicBezTo>
                    <a:pt x="1033" y="937"/>
                    <a:pt x="1259" y="633"/>
                    <a:pt x="1216" y="248"/>
                  </a:cubicBezTo>
                  <a:cubicBezTo>
                    <a:pt x="1215" y="240"/>
                    <a:pt x="1212" y="232"/>
                    <a:pt x="1212" y="224"/>
                  </a:cubicBezTo>
                  <a:cubicBezTo>
                    <a:pt x="1171" y="508"/>
                    <a:pt x="974" y="711"/>
                    <a:pt x="711" y="711"/>
                  </a:cubicBezTo>
                  <a:cubicBezTo>
                    <a:pt x="705" y="711"/>
                    <a:pt x="698" y="711"/>
                    <a:pt x="692" y="711"/>
                  </a:cubicBezTo>
                  <a:lnTo>
                    <a:pt x="691" y="711"/>
                  </a:lnTo>
                  <a:cubicBezTo>
                    <a:pt x="365" y="700"/>
                    <a:pt x="66" y="383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6"/>
            <p:cNvSpPr/>
            <p:nvPr/>
          </p:nvSpPr>
          <p:spPr>
            <a:xfrm>
              <a:off x="6026475" y="1468825"/>
              <a:ext cx="31175" cy="23400"/>
            </a:xfrm>
            <a:custGeom>
              <a:avLst/>
              <a:gdLst/>
              <a:ahLst/>
              <a:cxnLst/>
              <a:rect l="l" t="t" r="r" b="b"/>
              <a:pathLst>
                <a:path w="1247" h="936" extrusionOk="0">
                  <a:moveTo>
                    <a:pt x="2" y="0"/>
                  </a:moveTo>
                  <a:cubicBezTo>
                    <a:pt x="1" y="10"/>
                    <a:pt x="2" y="23"/>
                    <a:pt x="1" y="33"/>
                  </a:cubicBezTo>
                  <a:cubicBezTo>
                    <a:pt x="2" y="32"/>
                    <a:pt x="2" y="30"/>
                    <a:pt x="3" y="28"/>
                  </a:cubicBezTo>
                  <a:cubicBezTo>
                    <a:pt x="3" y="37"/>
                    <a:pt x="7" y="44"/>
                    <a:pt x="7" y="52"/>
                  </a:cubicBezTo>
                  <a:cubicBezTo>
                    <a:pt x="14" y="118"/>
                    <a:pt x="11" y="180"/>
                    <a:pt x="3" y="240"/>
                  </a:cubicBezTo>
                  <a:cubicBezTo>
                    <a:pt x="61" y="616"/>
                    <a:pt x="355" y="924"/>
                    <a:pt x="678" y="935"/>
                  </a:cubicBezTo>
                  <a:cubicBezTo>
                    <a:pt x="685" y="936"/>
                    <a:pt x="691" y="936"/>
                    <a:pt x="698" y="936"/>
                  </a:cubicBezTo>
                  <a:cubicBezTo>
                    <a:pt x="1022" y="936"/>
                    <a:pt x="1247" y="632"/>
                    <a:pt x="1205" y="247"/>
                  </a:cubicBezTo>
                  <a:cubicBezTo>
                    <a:pt x="1203" y="239"/>
                    <a:pt x="1201" y="232"/>
                    <a:pt x="1200" y="224"/>
                  </a:cubicBezTo>
                  <a:cubicBezTo>
                    <a:pt x="1158" y="506"/>
                    <a:pt x="962" y="711"/>
                    <a:pt x="698" y="711"/>
                  </a:cubicBezTo>
                  <a:cubicBezTo>
                    <a:pt x="692" y="711"/>
                    <a:pt x="686" y="711"/>
                    <a:pt x="679" y="710"/>
                  </a:cubicBezTo>
                  <a:cubicBezTo>
                    <a:pt x="353" y="698"/>
                    <a:pt x="55" y="382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6"/>
            <p:cNvSpPr/>
            <p:nvPr/>
          </p:nvSpPr>
          <p:spPr>
            <a:xfrm>
              <a:off x="5996250" y="1463950"/>
              <a:ext cx="30600" cy="23425"/>
            </a:xfrm>
            <a:custGeom>
              <a:avLst/>
              <a:gdLst/>
              <a:ahLst/>
              <a:cxnLst/>
              <a:rect l="l" t="t" r="r" b="b"/>
              <a:pathLst>
                <a:path w="1224" h="937" extrusionOk="0">
                  <a:moveTo>
                    <a:pt x="14" y="1"/>
                  </a:moveTo>
                  <a:cubicBezTo>
                    <a:pt x="4" y="65"/>
                    <a:pt x="0" y="131"/>
                    <a:pt x="8" y="203"/>
                  </a:cubicBezTo>
                  <a:cubicBezTo>
                    <a:pt x="51" y="595"/>
                    <a:pt x="356" y="924"/>
                    <a:pt x="691" y="936"/>
                  </a:cubicBezTo>
                  <a:cubicBezTo>
                    <a:pt x="698" y="936"/>
                    <a:pt x="705" y="936"/>
                    <a:pt x="712" y="936"/>
                  </a:cubicBezTo>
                  <a:cubicBezTo>
                    <a:pt x="979" y="936"/>
                    <a:pt x="1175" y="726"/>
                    <a:pt x="1212" y="435"/>
                  </a:cubicBezTo>
                  <a:cubicBezTo>
                    <a:pt x="1220" y="375"/>
                    <a:pt x="1223" y="313"/>
                    <a:pt x="1216" y="247"/>
                  </a:cubicBezTo>
                  <a:cubicBezTo>
                    <a:pt x="1215" y="239"/>
                    <a:pt x="1212" y="232"/>
                    <a:pt x="1212" y="224"/>
                  </a:cubicBezTo>
                  <a:cubicBezTo>
                    <a:pt x="1211" y="225"/>
                    <a:pt x="1211" y="227"/>
                    <a:pt x="1210" y="228"/>
                  </a:cubicBezTo>
                  <a:lnTo>
                    <a:pt x="1210" y="229"/>
                  </a:lnTo>
                  <a:cubicBezTo>
                    <a:pt x="1167" y="509"/>
                    <a:pt x="973" y="711"/>
                    <a:pt x="711" y="711"/>
                  </a:cubicBezTo>
                  <a:cubicBezTo>
                    <a:pt x="705" y="711"/>
                    <a:pt x="698" y="711"/>
                    <a:pt x="692" y="711"/>
                  </a:cubicBezTo>
                  <a:cubicBezTo>
                    <a:pt x="365" y="698"/>
                    <a:pt x="67" y="38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6"/>
            <p:cNvSpPr/>
            <p:nvPr/>
          </p:nvSpPr>
          <p:spPr>
            <a:xfrm>
              <a:off x="5942275" y="1453675"/>
              <a:ext cx="32575" cy="21275"/>
            </a:xfrm>
            <a:custGeom>
              <a:avLst/>
              <a:gdLst/>
              <a:ahLst/>
              <a:cxnLst/>
              <a:rect l="l" t="t" r="r" b="b"/>
              <a:pathLst>
                <a:path w="1303" h="85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66"/>
                    <a:pt x="4" y="132"/>
                    <a:pt x="19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100" y="820"/>
                    <a:pt x="1302" y="483"/>
                    <a:pt x="1219" y="97"/>
                  </a:cubicBezTo>
                  <a:lnTo>
                    <a:pt x="1219" y="96"/>
                  </a:lnTo>
                  <a:cubicBezTo>
                    <a:pt x="1218" y="88"/>
                    <a:pt x="1214" y="81"/>
                    <a:pt x="1213" y="73"/>
                  </a:cubicBezTo>
                  <a:cubicBezTo>
                    <a:pt x="1200" y="369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6"/>
            <p:cNvSpPr/>
            <p:nvPr/>
          </p:nvSpPr>
          <p:spPr>
            <a:xfrm>
              <a:off x="5912050" y="1454450"/>
              <a:ext cx="32500" cy="21300"/>
            </a:xfrm>
            <a:custGeom>
              <a:avLst/>
              <a:gdLst/>
              <a:ahLst/>
              <a:cxnLst/>
              <a:rect l="l" t="t" r="r" b="b"/>
              <a:pathLst>
                <a:path w="1300" h="852" extrusionOk="0">
                  <a:moveTo>
                    <a:pt x="1" y="1"/>
                  </a:moveTo>
                  <a:cubicBezTo>
                    <a:pt x="0" y="12"/>
                    <a:pt x="4" y="24"/>
                    <a:pt x="4" y="35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6" y="37"/>
                    <a:pt x="9" y="44"/>
                    <a:pt x="11" y="52"/>
                  </a:cubicBezTo>
                  <a:cubicBezTo>
                    <a:pt x="25" y="117"/>
                    <a:pt x="28" y="179"/>
                    <a:pt x="26" y="240"/>
                  </a:cubicBezTo>
                  <a:cubicBezTo>
                    <a:pt x="117" y="589"/>
                    <a:pt x="414" y="851"/>
                    <a:pt x="718" y="851"/>
                  </a:cubicBezTo>
                  <a:cubicBezTo>
                    <a:pt x="734" y="851"/>
                    <a:pt x="750" y="851"/>
                    <a:pt x="766" y="849"/>
                  </a:cubicBezTo>
                  <a:cubicBezTo>
                    <a:pt x="1097" y="820"/>
                    <a:pt x="1300" y="484"/>
                    <a:pt x="1217" y="96"/>
                  </a:cubicBezTo>
                  <a:cubicBezTo>
                    <a:pt x="1215" y="89"/>
                    <a:pt x="1212" y="81"/>
                    <a:pt x="1209" y="74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6"/>
                    <a:pt x="713" y="626"/>
                    <a:pt x="698" y="626"/>
                  </a:cubicBezTo>
                  <a:cubicBezTo>
                    <a:pt x="389" y="626"/>
                    <a:pt x="87" y="3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6"/>
            <p:cNvSpPr/>
            <p:nvPr/>
          </p:nvSpPr>
          <p:spPr>
            <a:xfrm>
              <a:off x="5881850" y="1453325"/>
              <a:ext cx="30900" cy="21300"/>
            </a:xfrm>
            <a:custGeom>
              <a:avLst/>
              <a:gdLst/>
              <a:ahLst/>
              <a:cxnLst/>
              <a:rect l="l" t="t" r="r" b="b"/>
              <a:pathLst>
                <a:path w="1236" h="852" extrusionOk="0">
                  <a:moveTo>
                    <a:pt x="3" y="1"/>
                  </a:moveTo>
                  <a:cubicBezTo>
                    <a:pt x="0" y="66"/>
                    <a:pt x="3" y="134"/>
                    <a:pt x="18" y="203"/>
                  </a:cubicBezTo>
                  <a:cubicBezTo>
                    <a:pt x="97" y="570"/>
                    <a:pt x="405" y="851"/>
                    <a:pt x="721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045" y="825"/>
                    <a:pt x="1228" y="586"/>
                    <a:pt x="1234" y="285"/>
                  </a:cubicBezTo>
                  <a:cubicBezTo>
                    <a:pt x="1236" y="224"/>
                    <a:pt x="1233" y="162"/>
                    <a:pt x="1219" y="97"/>
                  </a:cubicBezTo>
                  <a:cubicBezTo>
                    <a:pt x="1217" y="89"/>
                    <a:pt x="1214" y="82"/>
                    <a:pt x="1212" y="75"/>
                  </a:cubicBezTo>
                  <a:cubicBezTo>
                    <a:pt x="1212" y="76"/>
                    <a:pt x="1212" y="77"/>
                    <a:pt x="1212" y="80"/>
                  </a:cubicBezTo>
                  <a:lnTo>
                    <a:pt x="1211" y="80"/>
                  </a:lnTo>
                  <a:cubicBezTo>
                    <a:pt x="1197" y="371"/>
                    <a:pt x="1016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6"/>
            <p:cNvSpPr/>
            <p:nvPr/>
          </p:nvSpPr>
          <p:spPr>
            <a:xfrm>
              <a:off x="5828675" y="1460450"/>
              <a:ext cx="32550" cy="21300"/>
            </a:xfrm>
            <a:custGeom>
              <a:avLst/>
              <a:gdLst/>
              <a:ahLst/>
              <a:cxnLst/>
              <a:rect l="l" t="t" r="r" b="b"/>
              <a:pathLst>
                <a:path w="1302" h="852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65"/>
                    <a:pt x="3" y="133"/>
                    <a:pt x="18" y="203"/>
                  </a:cubicBezTo>
                  <a:cubicBezTo>
                    <a:pt x="96" y="571"/>
                    <a:pt x="406" y="851"/>
                    <a:pt x="723" y="851"/>
                  </a:cubicBezTo>
                  <a:cubicBezTo>
                    <a:pt x="738" y="851"/>
                    <a:pt x="753" y="851"/>
                    <a:pt x="769" y="849"/>
                  </a:cubicBezTo>
                  <a:cubicBezTo>
                    <a:pt x="1100" y="819"/>
                    <a:pt x="1301" y="484"/>
                    <a:pt x="1218" y="97"/>
                  </a:cubicBezTo>
                  <a:cubicBezTo>
                    <a:pt x="1217" y="89"/>
                    <a:pt x="1213" y="81"/>
                    <a:pt x="1212" y="74"/>
                  </a:cubicBezTo>
                  <a:cubicBezTo>
                    <a:pt x="1200" y="368"/>
                    <a:pt x="1017" y="599"/>
                    <a:pt x="746" y="624"/>
                  </a:cubicBezTo>
                  <a:cubicBezTo>
                    <a:pt x="731" y="626"/>
                    <a:pt x="716" y="626"/>
                    <a:pt x="701" y="626"/>
                  </a:cubicBezTo>
                  <a:cubicBezTo>
                    <a:pt x="392" y="626"/>
                    <a:pt x="89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6"/>
            <p:cNvSpPr/>
            <p:nvPr/>
          </p:nvSpPr>
          <p:spPr>
            <a:xfrm>
              <a:off x="5798425" y="1461250"/>
              <a:ext cx="32500" cy="21275"/>
            </a:xfrm>
            <a:custGeom>
              <a:avLst/>
              <a:gdLst/>
              <a:ahLst/>
              <a:cxnLst/>
              <a:rect l="l" t="t" r="r" b="b"/>
              <a:pathLst>
                <a:path w="1300" h="851" extrusionOk="0">
                  <a:moveTo>
                    <a:pt x="1" y="0"/>
                  </a:moveTo>
                  <a:cubicBezTo>
                    <a:pt x="0" y="10"/>
                    <a:pt x="4" y="23"/>
                    <a:pt x="4" y="33"/>
                  </a:cubicBezTo>
                  <a:cubicBezTo>
                    <a:pt x="4" y="32"/>
                    <a:pt x="4" y="31"/>
                    <a:pt x="4" y="28"/>
                  </a:cubicBezTo>
                  <a:cubicBezTo>
                    <a:pt x="6" y="37"/>
                    <a:pt x="10" y="43"/>
                    <a:pt x="11" y="52"/>
                  </a:cubicBezTo>
                  <a:cubicBezTo>
                    <a:pt x="25" y="116"/>
                    <a:pt x="28" y="179"/>
                    <a:pt x="27" y="239"/>
                  </a:cubicBezTo>
                  <a:cubicBezTo>
                    <a:pt x="118" y="589"/>
                    <a:pt x="415" y="851"/>
                    <a:pt x="720" y="851"/>
                  </a:cubicBezTo>
                  <a:cubicBezTo>
                    <a:pt x="735" y="851"/>
                    <a:pt x="751" y="850"/>
                    <a:pt x="766" y="849"/>
                  </a:cubicBezTo>
                  <a:cubicBezTo>
                    <a:pt x="1097" y="820"/>
                    <a:pt x="1300" y="483"/>
                    <a:pt x="1217" y="96"/>
                  </a:cubicBezTo>
                  <a:cubicBezTo>
                    <a:pt x="1216" y="88"/>
                    <a:pt x="1212" y="81"/>
                    <a:pt x="1211" y="73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5"/>
                    <a:pt x="714" y="626"/>
                    <a:pt x="699" y="626"/>
                  </a:cubicBezTo>
                  <a:cubicBezTo>
                    <a:pt x="390" y="626"/>
                    <a:pt x="88" y="35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6"/>
            <p:cNvSpPr/>
            <p:nvPr/>
          </p:nvSpPr>
          <p:spPr>
            <a:xfrm>
              <a:off x="5768325" y="1460500"/>
              <a:ext cx="30800" cy="20900"/>
            </a:xfrm>
            <a:custGeom>
              <a:avLst/>
              <a:gdLst/>
              <a:ahLst/>
              <a:cxnLst/>
              <a:rect l="l" t="t" r="r" b="b"/>
              <a:pathLst>
                <a:path w="1232" h="836" extrusionOk="0">
                  <a:moveTo>
                    <a:pt x="4" y="0"/>
                  </a:moveTo>
                  <a:cubicBezTo>
                    <a:pt x="4" y="4"/>
                    <a:pt x="3" y="9"/>
                    <a:pt x="1" y="13"/>
                  </a:cubicBezTo>
                  <a:cubicBezTo>
                    <a:pt x="0" y="69"/>
                    <a:pt x="1" y="127"/>
                    <a:pt x="14" y="188"/>
                  </a:cubicBezTo>
                  <a:cubicBezTo>
                    <a:pt x="93" y="556"/>
                    <a:pt x="402" y="836"/>
                    <a:pt x="718" y="836"/>
                  </a:cubicBezTo>
                  <a:cubicBezTo>
                    <a:pt x="734" y="836"/>
                    <a:pt x="749" y="835"/>
                    <a:pt x="764" y="834"/>
                  </a:cubicBezTo>
                  <a:cubicBezTo>
                    <a:pt x="1041" y="810"/>
                    <a:pt x="1224" y="571"/>
                    <a:pt x="1231" y="269"/>
                  </a:cubicBezTo>
                  <a:cubicBezTo>
                    <a:pt x="1232" y="208"/>
                    <a:pt x="1229" y="146"/>
                    <a:pt x="1215" y="81"/>
                  </a:cubicBezTo>
                  <a:cubicBezTo>
                    <a:pt x="1213" y="73"/>
                    <a:pt x="1210" y="66"/>
                    <a:pt x="1208" y="58"/>
                  </a:cubicBezTo>
                  <a:cubicBezTo>
                    <a:pt x="1208" y="61"/>
                    <a:pt x="1208" y="62"/>
                    <a:pt x="1208" y="63"/>
                  </a:cubicBezTo>
                  <a:cubicBezTo>
                    <a:pt x="1193" y="356"/>
                    <a:pt x="1013" y="585"/>
                    <a:pt x="743" y="609"/>
                  </a:cubicBezTo>
                  <a:cubicBezTo>
                    <a:pt x="728" y="610"/>
                    <a:pt x="713" y="611"/>
                    <a:pt x="698" y="611"/>
                  </a:cubicBezTo>
                  <a:cubicBezTo>
                    <a:pt x="393" y="611"/>
                    <a:pt x="96" y="349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6"/>
            <p:cNvSpPr/>
            <p:nvPr/>
          </p:nvSpPr>
          <p:spPr>
            <a:xfrm>
              <a:off x="6067475" y="152145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5" y="1"/>
                  </a:moveTo>
                  <a:cubicBezTo>
                    <a:pt x="5" y="66"/>
                    <a:pt x="1" y="134"/>
                    <a:pt x="8" y="204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1025" y="865"/>
                    <a:pt x="1260" y="537"/>
                    <a:pt x="1218" y="148"/>
                  </a:cubicBezTo>
                  <a:lnTo>
                    <a:pt x="1218" y="148"/>
                  </a:lnTo>
                  <a:lnTo>
                    <a:pt x="1218" y="149"/>
                  </a:lnTo>
                  <a:cubicBezTo>
                    <a:pt x="1216" y="140"/>
                    <a:pt x="1214" y="133"/>
                    <a:pt x="1212" y="125"/>
                  </a:cubicBezTo>
                  <a:cubicBezTo>
                    <a:pt x="1170" y="419"/>
                    <a:pt x="965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70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6"/>
            <p:cNvSpPr/>
            <p:nvPr/>
          </p:nvSpPr>
          <p:spPr>
            <a:xfrm>
              <a:off x="6037500" y="1520975"/>
              <a:ext cx="31200" cy="22050"/>
            </a:xfrm>
            <a:custGeom>
              <a:avLst/>
              <a:gdLst/>
              <a:ahLst/>
              <a:cxnLst/>
              <a:rect l="l" t="t" r="r" b="b"/>
              <a:pathLst>
                <a:path w="1248" h="882" extrusionOk="0">
                  <a:moveTo>
                    <a:pt x="1" y="33"/>
                  </a:moveTo>
                  <a:lnTo>
                    <a:pt x="1" y="33"/>
                  </a:lnTo>
                  <a:cubicBezTo>
                    <a:pt x="1" y="34"/>
                    <a:pt x="1" y="34"/>
                    <a:pt x="1" y="35"/>
                  </a:cubicBezTo>
                  <a:cubicBezTo>
                    <a:pt x="1" y="34"/>
                    <a:pt x="1" y="34"/>
                    <a:pt x="1" y="33"/>
                  </a:cubicBezTo>
                  <a:close/>
                  <a:moveTo>
                    <a:pt x="2" y="1"/>
                  </a:moveTo>
                  <a:cubicBezTo>
                    <a:pt x="1" y="10"/>
                    <a:pt x="2" y="22"/>
                    <a:pt x="1" y="33"/>
                  </a:cubicBezTo>
                  <a:lnTo>
                    <a:pt x="1" y="33"/>
                  </a:lnTo>
                  <a:cubicBezTo>
                    <a:pt x="1" y="32"/>
                    <a:pt x="2" y="30"/>
                    <a:pt x="2" y="28"/>
                  </a:cubicBezTo>
                  <a:cubicBezTo>
                    <a:pt x="3" y="37"/>
                    <a:pt x="6" y="43"/>
                    <a:pt x="7" y="52"/>
                  </a:cubicBezTo>
                  <a:cubicBezTo>
                    <a:pt x="15" y="118"/>
                    <a:pt x="11" y="180"/>
                    <a:pt x="3" y="241"/>
                  </a:cubicBezTo>
                  <a:cubicBezTo>
                    <a:pt x="60" y="603"/>
                    <a:pt x="342" y="881"/>
                    <a:pt x="656" y="881"/>
                  </a:cubicBezTo>
                  <a:cubicBezTo>
                    <a:pt x="663" y="881"/>
                    <a:pt x="671" y="881"/>
                    <a:pt x="678" y="881"/>
                  </a:cubicBezTo>
                  <a:cubicBezTo>
                    <a:pt x="1013" y="864"/>
                    <a:pt x="1248" y="537"/>
                    <a:pt x="1205" y="148"/>
                  </a:cubicBezTo>
                  <a:cubicBezTo>
                    <a:pt x="1204" y="139"/>
                    <a:pt x="1201" y="133"/>
                    <a:pt x="1200" y="124"/>
                  </a:cubicBezTo>
                  <a:cubicBezTo>
                    <a:pt x="1157" y="418"/>
                    <a:pt x="953" y="642"/>
                    <a:pt x="679" y="654"/>
                  </a:cubicBezTo>
                  <a:cubicBezTo>
                    <a:pt x="671" y="655"/>
                    <a:pt x="663" y="655"/>
                    <a:pt x="655" y="655"/>
                  </a:cubicBezTo>
                  <a:cubicBezTo>
                    <a:pt x="338" y="655"/>
                    <a:pt x="54" y="368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6"/>
            <p:cNvSpPr/>
            <p:nvPr/>
          </p:nvSpPr>
          <p:spPr>
            <a:xfrm>
              <a:off x="6007250" y="1518600"/>
              <a:ext cx="30625" cy="22025"/>
            </a:xfrm>
            <a:custGeom>
              <a:avLst/>
              <a:gdLst/>
              <a:ahLst/>
              <a:cxnLst/>
              <a:rect l="l" t="t" r="r" b="b"/>
              <a:pathLst>
                <a:path w="1225" h="881" extrusionOk="0">
                  <a:moveTo>
                    <a:pt x="14" y="0"/>
                  </a:moveTo>
                  <a:cubicBezTo>
                    <a:pt x="5" y="66"/>
                    <a:pt x="0" y="132"/>
                    <a:pt x="9" y="203"/>
                  </a:cubicBezTo>
                  <a:lnTo>
                    <a:pt x="8" y="203"/>
                  </a:ln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2" y="880"/>
                    <a:pt x="690" y="880"/>
                  </a:cubicBezTo>
                  <a:cubicBezTo>
                    <a:pt x="968" y="866"/>
                    <a:pt x="1176" y="636"/>
                    <a:pt x="1213" y="336"/>
                  </a:cubicBezTo>
                  <a:cubicBezTo>
                    <a:pt x="1221" y="274"/>
                    <a:pt x="1225" y="213"/>
                    <a:pt x="1217" y="147"/>
                  </a:cubicBezTo>
                  <a:cubicBezTo>
                    <a:pt x="1216" y="140"/>
                    <a:pt x="1213" y="132"/>
                    <a:pt x="1212" y="123"/>
                  </a:cubicBezTo>
                  <a:cubicBezTo>
                    <a:pt x="1212" y="126"/>
                    <a:pt x="1211" y="127"/>
                    <a:pt x="1211" y="130"/>
                  </a:cubicBezTo>
                  <a:cubicBezTo>
                    <a:pt x="1167" y="420"/>
                    <a:pt x="963" y="641"/>
                    <a:pt x="692" y="654"/>
                  </a:cubicBezTo>
                  <a:cubicBezTo>
                    <a:pt x="684" y="654"/>
                    <a:pt x="675" y="654"/>
                    <a:pt x="667" y="654"/>
                  </a:cubicBezTo>
                  <a:cubicBezTo>
                    <a:pt x="350" y="654"/>
                    <a:pt x="66" y="368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6"/>
            <p:cNvSpPr/>
            <p:nvPr/>
          </p:nvSpPr>
          <p:spPr>
            <a:xfrm>
              <a:off x="5952075" y="1515950"/>
              <a:ext cx="31500" cy="22000"/>
            </a:xfrm>
            <a:custGeom>
              <a:avLst/>
              <a:gdLst/>
              <a:ahLst/>
              <a:cxnLst/>
              <a:rect l="l" t="t" r="r" b="b"/>
              <a:pathLst>
                <a:path w="1260" h="880" extrusionOk="0">
                  <a:moveTo>
                    <a:pt x="14" y="1"/>
                  </a:moveTo>
                  <a:cubicBezTo>
                    <a:pt x="5" y="65"/>
                    <a:pt x="0" y="133"/>
                    <a:pt x="9" y="203"/>
                  </a:cubicBezTo>
                  <a:cubicBezTo>
                    <a:pt x="51" y="583"/>
                    <a:pt x="342" y="880"/>
                    <a:pt x="666" y="880"/>
                  </a:cubicBezTo>
                  <a:cubicBezTo>
                    <a:pt x="674" y="880"/>
                    <a:pt x="683" y="880"/>
                    <a:pt x="692" y="879"/>
                  </a:cubicBezTo>
                  <a:cubicBezTo>
                    <a:pt x="1025" y="864"/>
                    <a:pt x="1260" y="536"/>
                    <a:pt x="1217" y="148"/>
                  </a:cubicBezTo>
                  <a:cubicBezTo>
                    <a:pt x="1216" y="140"/>
                    <a:pt x="1213" y="133"/>
                    <a:pt x="1213" y="124"/>
                  </a:cubicBezTo>
                  <a:cubicBezTo>
                    <a:pt x="1170" y="418"/>
                    <a:pt x="966" y="642"/>
                    <a:pt x="693" y="654"/>
                  </a:cubicBezTo>
                  <a:cubicBezTo>
                    <a:pt x="685" y="655"/>
                    <a:pt x="677" y="655"/>
                    <a:pt x="669" y="655"/>
                  </a:cubicBezTo>
                  <a:cubicBezTo>
                    <a:pt x="350" y="655"/>
                    <a:pt x="66" y="368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6"/>
            <p:cNvSpPr/>
            <p:nvPr/>
          </p:nvSpPr>
          <p:spPr>
            <a:xfrm>
              <a:off x="5922100" y="1515450"/>
              <a:ext cx="31225" cy="22025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2" y="1"/>
                  </a:moveTo>
                  <a:cubicBezTo>
                    <a:pt x="0" y="12"/>
                    <a:pt x="2" y="23"/>
                    <a:pt x="0" y="34"/>
                  </a:cubicBezTo>
                  <a:cubicBezTo>
                    <a:pt x="2" y="32"/>
                    <a:pt x="2" y="31"/>
                    <a:pt x="3" y="29"/>
                  </a:cubicBezTo>
                  <a:cubicBezTo>
                    <a:pt x="4" y="37"/>
                    <a:pt x="7" y="45"/>
                    <a:pt x="7" y="52"/>
                  </a:cubicBezTo>
                  <a:cubicBezTo>
                    <a:pt x="14" y="117"/>
                    <a:pt x="12" y="180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3" y="881"/>
                    <a:pt x="671" y="881"/>
                    <a:pt x="679" y="880"/>
                  </a:cubicBezTo>
                  <a:cubicBezTo>
                    <a:pt x="1012" y="865"/>
                    <a:pt x="1248" y="537"/>
                    <a:pt x="1204" y="148"/>
                  </a:cubicBezTo>
                  <a:cubicBezTo>
                    <a:pt x="1203" y="140"/>
                    <a:pt x="1201" y="133"/>
                    <a:pt x="1199" y="125"/>
                  </a:cubicBezTo>
                  <a:cubicBezTo>
                    <a:pt x="1158" y="418"/>
                    <a:pt x="953" y="642"/>
                    <a:pt x="679" y="654"/>
                  </a:cubicBezTo>
                  <a:cubicBezTo>
                    <a:pt x="671" y="654"/>
                    <a:pt x="663" y="655"/>
                    <a:pt x="655" y="655"/>
                  </a:cubicBezTo>
                  <a:cubicBezTo>
                    <a:pt x="337" y="655"/>
                    <a:pt x="53" y="369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6"/>
            <p:cNvSpPr/>
            <p:nvPr/>
          </p:nvSpPr>
          <p:spPr>
            <a:xfrm>
              <a:off x="5891875" y="1513075"/>
              <a:ext cx="30600" cy="22025"/>
            </a:xfrm>
            <a:custGeom>
              <a:avLst/>
              <a:gdLst/>
              <a:ahLst/>
              <a:cxnLst/>
              <a:rect l="l" t="t" r="r" b="b"/>
              <a:pathLst>
                <a:path w="1224" h="881" extrusionOk="0">
                  <a:moveTo>
                    <a:pt x="13" y="0"/>
                  </a:moveTo>
                  <a:cubicBezTo>
                    <a:pt x="4" y="65"/>
                    <a:pt x="0" y="133"/>
                    <a:pt x="8" y="204"/>
                  </a:cubicBezTo>
                  <a:cubicBezTo>
                    <a:pt x="49" y="583"/>
                    <a:pt x="341" y="880"/>
                    <a:pt x="666" y="880"/>
                  </a:cubicBezTo>
                  <a:cubicBezTo>
                    <a:pt x="674" y="880"/>
                    <a:pt x="682" y="880"/>
                    <a:pt x="690" y="880"/>
                  </a:cubicBezTo>
                  <a:cubicBezTo>
                    <a:pt x="968" y="867"/>
                    <a:pt x="1175" y="637"/>
                    <a:pt x="1213" y="336"/>
                  </a:cubicBezTo>
                  <a:cubicBezTo>
                    <a:pt x="1221" y="275"/>
                    <a:pt x="1223" y="212"/>
                    <a:pt x="1216" y="147"/>
                  </a:cubicBezTo>
                  <a:cubicBezTo>
                    <a:pt x="1216" y="140"/>
                    <a:pt x="1213" y="132"/>
                    <a:pt x="1212" y="124"/>
                  </a:cubicBezTo>
                  <a:cubicBezTo>
                    <a:pt x="1211" y="126"/>
                    <a:pt x="1211" y="128"/>
                    <a:pt x="1209" y="129"/>
                  </a:cubicBezTo>
                  <a:cubicBezTo>
                    <a:pt x="1165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49" y="654"/>
                    <a:pt x="64" y="369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6"/>
            <p:cNvSpPr/>
            <p:nvPr/>
          </p:nvSpPr>
          <p:spPr>
            <a:xfrm>
              <a:off x="5839525" y="151680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4" y="1"/>
                  </a:moveTo>
                  <a:cubicBezTo>
                    <a:pt x="5" y="66"/>
                    <a:pt x="0" y="133"/>
                    <a:pt x="9" y="203"/>
                  </a:cubicBezTo>
                  <a:cubicBezTo>
                    <a:pt x="51" y="583"/>
                    <a:pt x="343" y="881"/>
                    <a:pt x="666" y="881"/>
                  </a:cubicBezTo>
                  <a:cubicBezTo>
                    <a:pt x="674" y="881"/>
                    <a:pt x="682" y="881"/>
                    <a:pt x="690" y="880"/>
                  </a:cubicBezTo>
                  <a:cubicBezTo>
                    <a:pt x="1025" y="864"/>
                    <a:pt x="1261" y="537"/>
                    <a:pt x="1217" y="148"/>
                  </a:cubicBezTo>
                  <a:cubicBezTo>
                    <a:pt x="1216" y="140"/>
                    <a:pt x="1213" y="133"/>
                    <a:pt x="1212" y="125"/>
                  </a:cubicBezTo>
                  <a:cubicBezTo>
                    <a:pt x="1170" y="418"/>
                    <a:pt x="965" y="642"/>
                    <a:pt x="691" y="654"/>
                  </a:cubicBezTo>
                  <a:cubicBezTo>
                    <a:pt x="683" y="655"/>
                    <a:pt x="675" y="655"/>
                    <a:pt x="667" y="655"/>
                  </a:cubicBezTo>
                  <a:cubicBezTo>
                    <a:pt x="350" y="655"/>
                    <a:pt x="65" y="368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6"/>
            <p:cNvSpPr/>
            <p:nvPr/>
          </p:nvSpPr>
          <p:spPr>
            <a:xfrm>
              <a:off x="5809550" y="1516325"/>
              <a:ext cx="31175" cy="22000"/>
            </a:xfrm>
            <a:custGeom>
              <a:avLst/>
              <a:gdLst/>
              <a:ahLst/>
              <a:cxnLst/>
              <a:rect l="l" t="t" r="r" b="b"/>
              <a:pathLst>
                <a:path w="1247" h="880" extrusionOk="0">
                  <a:moveTo>
                    <a:pt x="1" y="1"/>
                  </a:moveTo>
                  <a:cubicBezTo>
                    <a:pt x="0" y="11"/>
                    <a:pt x="1" y="23"/>
                    <a:pt x="0" y="33"/>
                  </a:cubicBezTo>
                  <a:cubicBezTo>
                    <a:pt x="1" y="32"/>
                    <a:pt x="1" y="31"/>
                    <a:pt x="3" y="28"/>
                  </a:cubicBezTo>
                  <a:cubicBezTo>
                    <a:pt x="4" y="37"/>
                    <a:pt x="6" y="43"/>
                    <a:pt x="6" y="52"/>
                  </a:cubicBezTo>
                  <a:cubicBezTo>
                    <a:pt x="14" y="118"/>
                    <a:pt x="11" y="179"/>
                    <a:pt x="4" y="240"/>
                  </a:cubicBezTo>
                  <a:lnTo>
                    <a:pt x="4" y="241"/>
                  </a:lnTo>
                  <a:cubicBezTo>
                    <a:pt x="60" y="601"/>
                    <a:pt x="341" y="880"/>
                    <a:pt x="654" y="880"/>
                  </a:cubicBezTo>
                  <a:cubicBezTo>
                    <a:pt x="662" y="880"/>
                    <a:pt x="671" y="880"/>
                    <a:pt x="679" y="879"/>
                  </a:cubicBezTo>
                  <a:cubicBezTo>
                    <a:pt x="1012" y="864"/>
                    <a:pt x="1247" y="536"/>
                    <a:pt x="1204" y="148"/>
                  </a:cubicBezTo>
                  <a:cubicBezTo>
                    <a:pt x="1203" y="139"/>
                    <a:pt x="1200" y="133"/>
                    <a:pt x="1199" y="124"/>
                  </a:cubicBezTo>
                  <a:cubicBezTo>
                    <a:pt x="1158" y="418"/>
                    <a:pt x="953" y="642"/>
                    <a:pt x="679" y="654"/>
                  </a:cubicBezTo>
                  <a:cubicBezTo>
                    <a:pt x="671" y="655"/>
                    <a:pt x="663" y="655"/>
                    <a:pt x="655" y="655"/>
                  </a:cubicBezTo>
                  <a:cubicBezTo>
                    <a:pt x="337" y="655"/>
                    <a:pt x="53" y="36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6"/>
            <p:cNvSpPr/>
            <p:nvPr/>
          </p:nvSpPr>
          <p:spPr>
            <a:xfrm>
              <a:off x="5779325" y="1513950"/>
              <a:ext cx="30575" cy="22000"/>
            </a:xfrm>
            <a:custGeom>
              <a:avLst/>
              <a:gdLst/>
              <a:ahLst/>
              <a:cxnLst/>
              <a:rect l="l" t="t" r="r" b="b"/>
              <a:pathLst>
                <a:path w="1223" h="880" extrusionOk="0">
                  <a:moveTo>
                    <a:pt x="13" y="0"/>
                  </a:moveTo>
                  <a:cubicBezTo>
                    <a:pt x="4" y="64"/>
                    <a:pt x="0" y="132"/>
                    <a:pt x="8" y="203"/>
                  </a:cubicBezTo>
                  <a:cubicBezTo>
                    <a:pt x="49" y="581"/>
                    <a:pt x="340" y="879"/>
                    <a:pt x="664" y="879"/>
                  </a:cubicBezTo>
                  <a:cubicBezTo>
                    <a:pt x="673" y="879"/>
                    <a:pt x="681" y="879"/>
                    <a:pt x="690" y="879"/>
                  </a:cubicBezTo>
                  <a:cubicBezTo>
                    <a:pt x="968" y="866"/>
                    <a:pt x="1175" y="636"/>
                    <a:pt x="1213" y="335"/>
                  </a:cubicBezTo>
                  <a:cubicBezTo>
                    <a:pt x="1220" y="274"/>
                    <a:pt x="1223" y="213"/>
                    <a:pt x="1215" y="147"/>
                  </a:cubicBezTo>
                  <a:cubicBezTo>
                    <a:pt x="1215" y="138"/>
                    <a:pt x="1213" y="131"/>
                    <a:pt x="1212" y="123"/>
                  </a:cubicBezTo>
                  <a:cubicBezTo>
                    <a:pt x="1210" y="126"/>
                    <a:pt x="1210" y="127"/>
                    <a:pt x="1209" y="128"/>
                  </a:cubicBezTo>
                  <a:cubicBezTo>
                    <a:pt x="1165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4" y="368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6"/>
            <p:cNvSpPr/>
            <p:nvPr/>
          </p:nvSpPr>
          <p:spPr>
            <a:xfrm>
              <a:off x="6078475" y="1367275"/>
              <a:ext cx="32050" cy="22350"/>
            </a:xfrm>
            <a:custGeom>
              <a:avLst/>
              <a:gdLst/>
              <a:ahLst/>
              <a:cxnLst/>
              <a:rect l="l" t="t" r="r" b="b"/>
              <a:pathLst>
                <a:path w="1282" h="894" extrusionOk="0">
                  <a:moveTo>
                    <a:pt x="7" y="0"/>
                  </a:moveTo>
                  <a:lnTo>
                    <a:pt x="7" y="0"/>
                  </a:lnTo>
                  <a:cubicBezTo>
                    <a:pt x="2" y="65"/>
                    <a:pt x="1" y="132"/>
                    <a:pt x="12" y="204"/>
                  </a:cubicBezTo>
                  <a:cubicBezTo>
                    <a:pt x="74" y="588"/>
                    <a:pt x="388" y="894"/>
                    <a:pt x="716" y="894"/>
                  </a:cubicBezTo>
                  <a:cubicBezTo>
                    <a:pt x="720" y="894"/>
                    <a:pt x="725" y="894"/>
                    <a:pt x="730" y="894"/>
                  </a:cubicBezTo>
                  <a:cubicBezTo>
                    <a:pt x="1063" y="886"/>
                    <a:pt x="1282" y="563"/>
                    <a:pt x="1219" y="172"/>
                  </a:cubicBezTo>
                  <a:cubicBezTo>
                    <a:pt x="1217" y="165"/>
                    <a:pt x="1215" y="157"/>
                    <a:pt x="1212" y="150"/>
                  </a:cubicBezTo>
                  <a:cubicBezTo>
                    <a:pt x="1185" y="441"/>
                    <a:pt x="992" y="661"/>
                    <a:pt x="720" y="669"/>
                  </a:cubicBezTo>
                  <a:cubicBezTo>
                    <a:pt x="716" y="669"/>
                    <a:pt x="712" y="669"/>
                    <a:pt x="707" y="669"/>
                  </a:cubicBezTo>
                  <a:cubicBezTo>
                    <a:pt x="385" y="669"/>
                    <a:pt x="79" y="375"/>
                    <a:pt x="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6"/>
            <p:cNvSpPr/>
            <p:nvPr/>
          </p:nvSpPr>
          <p:spPr>
            <a:xfrm>
              <a:off x="6048275" y="1366175"/>
              <a:ext cx="31925" cy="22350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2" y="0"/>
                  </a:moveTo>
                  <a:cubicBezTo>
                    <a:pt x="1" y="11"/>
                    <a:pt x="3" y="23"/>
                    <a:pt x="3" y="34"/>
                  </a:cubicBezTo>
                  <a:cubicBezTo>
                    <a:pt x="3" y="32"/>
                    <a:pt x="3" y="30"/>
                    <a:pt x="5" y="29"/>
                  </a:cubicBezTo>
                  <a:cubicBezTo>
                    <a:pt x="6" y="37"/>
                    <a:pt x="8" y="44"/>
                    <a:pt x="10" y="52"/>
                  </a:cubicBezTo>
                  <a:cubicBezTo>
                    <a:pt x="21" y="117"/>
                    <a:pt x="21" y="180"/>
                    <a:pt x="16" y="240"/>
                  </a:cubicBezTo>
                  <a:cubicBezTo>
                    <a:pt x="92" y="607"/>
                    <a:pt x="393" y="894"/>
                    <a:pt x="709" y="894"/>
                  </a:cubicBezTo>
                  <a:cubicBezTo>
                    <a:pt x="714" y="894"/>
                    <a:pt x="719" y="894"/>
                    <a:pt x="724" y="894"/>
                  </a:cubicBezTo>
                  <a:cubicBezTo>
                    <a:pt x="1057" y="885"/>
                    <a:pt x="1277" y="562"/>
                    <a:pt x="1213" y="172"/>
                  </a:cubicBezTo>
                  <a:cubicBezTo>
                    <a:pt x="1211" y="163"/>
                    <a:pt x="1209" y="157"/>
                    <a:pt x="1207" y="148"/>
                  </a:cubicBezTo>
                  <a:cubicBezTo>
                    <a:pt x="1180" y="441"/>
                    <a:pt x="986" y="661"/>
                    <a:pt x="714" y="667"/>
                  </a:cubicBezTo>
                  <a:cubicBezTo>
                    <a:pt x="709" y="668"/>
                    <a:pt x="704" y="668"/>
                    <a:pt x="699" y="668"/>
                  </a:cubicBezTo>
                  <a:cubicBezTo>
                    <a:pt x="379" y="668"/>
                    <a:pt x="73" y="374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6"/>
            <p:cNvSpPr/>
            <p:nvPr/>
          </p:nvSpPr>
          <p:spPr>
            <a:xfrm>
              <a:off x="6018050" y="1363175"/>
              <a:ext cx="30750" cy="22375"/>
            </a:xfrm>
            <a:custGeom>
              <a:avLst/>
              <a:gdLst/>
              <a:ahLst/>
              <a:cxnLst/>
              <a:rect l="l" t="t" r="r" b="b"/>
              <a:pathLst>
                <a:path w="1230" h="895" extrusionOk="0">
                  <a:moveTo>
                    <a:pt x="8" y="1"/>
                  </a:moveTo>
                  <a:lnTo>
                    <a:pt x="8" y="1"/>
                  </a:lnTo>
                  <a:cubicBezTo>
                    <a:pt x="2" y="65"/>
                    <a:pt x="1" y="133"/>
                    <a:pt x="12" y="203"/>
                  </a:cubicBezTo>
                  <a:cubicBezTo>
                    <a:pt x="75" y="587"/>
                    <a:pt x="388" y="895"/>
                    <a:pt x="716" y="895"/>
                  </a:cubicBezTo>
                  <a:cubicBezTo>
                    <a:pt x="721" y="895"/>
                    <a:pt x="725" y="894"/>
                    <a:pt x="730" y="894"/>
                  </a:cubicBezTo>
                  <a:cubicBezTo>
                    <a:pt x="1008" y="887"/>
                    <a:pt x="1202" y="661"/>
                    <a:pt x="1225" y="360"/>
                  </a:cubicBezTo>
                  <a:cubicBezTo>
                    <a:pt x="1230" y="300"/>
                    <a:pt x="1230" y="237"/>
                    <a:pt x="1219" y="172"/>
                  </a:cubicBezTo>
                  <a:cubicBezTo>
                    <a:pt x="1217" y="164"/>
                    <a:pt x="1215" y="157"/>
                    <a:pt x="1214" y="149"/>
                  </a:cubicBezTo>
                  <a:cubicBezTo>
                    <a:pt x="1214" y="150"/>
                    <a:pt x="1212" y="152"/>
                    <a:pt x="1212" y="154"/>
                  </a:cubicBezTo>
                  <a:cubicBezTo>
                    <a:pt x="1182" y="444"/>
                    <a:pt x="991" y="661"/>
                    <a:pt x="720" y="668"/>
                  </a:cubicBezTo>
                  <a:cubicBezTo>
                    <a:pt x="715" y="668"/>
                    <a:pt x="710" y="668"/>
                    <a:pt x="706" y="668"/>
                  </a:cubicBezTo>
                  <a:cubicBezTo>
                    <a:pt x="384" y="668"/>
                    <a:pt x="79" y="374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6"/>
            <p:cNvSpPr/>
            <p:nvPr/>
          </p:nvSpPr>
          <p:spPr>
            <a:xfrm>
              <a:off x="5966375" y="1360200"/>
              <a:ext cx="32550" cy="21275"/>
            </a:xfrm>
            <a:custGeom>
              <a:avLst/>
              <a:gdLst/>
              <a:ahLst/>
              <a:cxnLst/>
              <a:rect l="l" t="t" r="r" b="b"/>
              <a:pathLst>
                <a:path w="1302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6"/>
                    <a:pt x="3" y="132"/>
                    <a:pt x="18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100" y="820"/>
                    <a:pt x="1301" y="483"/>
                    <a:pt x="1219" y="97"/>
                  </a:cubicBezTo>
                  <a:cubicBezTo>
                    <a:pt x="1217" y="88"/>
                    <a:pt x="1214" y="82"/>
                    <a:pt x="1212" y="73"/>
                  </a:cubicBezTo>
                  <a:cubicBezTo>
                    <a:pt x="1199" y="369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6"/>
            <p:cNvSpPr/>
            <p:nvPr/>
          </p:nvSpPr>
          <p:spPr>
            <a:xfrm>
              <a:off x="5936100" y="1360975"/>
              <a:ext cx="32525" cy="21300"/>
            </a:xfrm>
            <a:custGeom>
              <a:avLst/>
              <a:gdLst/>
              <a:ahLst/>
              <a:cxnLst/>
              <a:rect l="l" t="t" r="r" b="b"/>
              <a:pathLst>
                <a:path w="1301" h="852" extrusionOk="0">
                  <a:moveTo>
                    <a:pt x="2" y="1"/>
                  </a:moveTo>
                  <a:cubicBezTo>
                    <a:pt x="1" y="12"/>
                    <a:pt x="5" y="23"/>
                    <a:pt x="5" y="35"/>
                  </a:cubicBezTo>
                  <a:cubicBezTo>
                    <a:pt x="5" y="32"/>
                    <a:pt x="6" y="31"/>
                    <a:pt x="6" y="30"/>
                  </a:cubicBezTo>
                  <a:cubicBezTo>
                    <a:pt x="7" y="37"/>
                    <a:pt x="11" y="43"/>
                    <a:pt x="12" y="52"/>
                  </a:cubicBezTo>
                  <a:cubicBezTo>
                    <a:pt x="26" y="116"/>
                    <a:pt x="30" y="179"/>
                    <a:pt x="28" y="240"/>
                  </a:cubicBezTo>
                  <a:cubicBezTo>
                    <a:pt x="119" y="589"/>
                    <a:pt x="415" y="851"/>
                    <a:pt x="720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098" y="820"/>
                    <a:pt x="1300" y="483"/>
                    <a:pt x="1217" y="97"/>
                  </a:cubicBezTo>
                  <a:cubicBezTo>
                    <a:pt x="1216" y="89"/>
                    <a:pt x="1212" y="82"/>
                    <a:pt x="1211" y="74"/>
                  </a:cubicBezTo>
                  <a:cubicBezTo>
                    <a:pt x="1199" y="369"/>
                    <a:pt x="1016" y="600"/>
                    <a:pt x="745" y="624"/>
                  </a:cubicBezTo>
                  <a:cubicBezTo>
                    <a:pt x="729" y="626"/>
                    <a:pt x="714" y="626"/>
                    <a:pt x="698" y="626"/>
                  </a:cubicBezTo>
                  <a:cubicBezTo>
                    <a:pt x="390" y="626"/>
                    <a:pt x="88" y="357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6"/>
            <p:cNvSpPr/>
            <p:nvPr/>
          </p:nvSpPr>
          <p:spPr>
            <a:xfrm>
              <a:off x="5905950" y="1359850"/>
              <a:ext cx="30900" cy="21300"/>
            </a:xfrm>
            <a:custGeom>
              <a:avLst/>
              <a:gdLst/>
              <a:ahLst/>
              <a:cxnLst/>
              <a:rect l="l" t="t" r="r" b="b"/>
              <a:pathLst>
                <a:path w="1236" h="852" extrusionOk="0">
                  <a:moveTo>
                    <a:pt x="3" y="0"/>
                  </a:moveTo>
                  <a:cubicBezTo>
                    <a:pt x="0" y="66"/>
                    <a:pt x="3" y="132"/>
                    <a:pt x="18" y="203"/>
                  </a:cubicBezTo>
                  <a:cubicBezTo>
                    <a:pt x="96" y="570"/>
                    <a:pt x="405" y="851"/>
                    <a:pt x="721" y="851"/>
                  </a:cubicBezTo>
                  <a:cubicBezTo>
                    <a:pt x="736" y="851"/>
                    <a:pt x="752" y="850"/>
                    <a:pt x="768" y="849"/>
                  </a:cubicBezTo>
                  <a:cubicBezTo>
                    <a:pt x="1043" y="825"/>
                    <a:pt x="1227" y="586"/>
                    <a:pt x="1234" y="285"/>
                  </a:cubicBezTo>
                  <a:cubicBezTo>
                    <a:pt x="1236" y="224"/>
                    <a:pt x="1232" y="161"/>
                    <a:pt x="1218" y="97"/>
                  </a:cubicBezTo>
                  <a:cubicBezTo>
                    <a:pt x="1217" y="88"/>
                    <a:pt x="1213" y="82"/>
                    <a:pt x="1212" y="73"/>
                  </a:cubicBezTo>
                  <a:cubicBezTo>
                    <a:pt x="1212" y="76"/>
                    <a:pt x="1211" y="77"/>
                    <a:pt x="1211" y="78"/>
                  </a:cubicBezTo>
                  <a:cubicBezTo>
                    <a:pt x="1196" y="371"/>
                    <a:pt x="1016" y="600"/>
                    <a:pt x="746" y="624"/>
                  </a:cubicBezTo>
                  <a:cubicBezTo>
                    <a:pt x="730" y="625"/>
                    <a:pt x="714" y="626"/>
                    <a:pt x="699" y="626"/>
                  </a:cubicBezTo>
                  <a:cubicBezTo>
                    <a:pt x="390" y="626"/>
                    <a:pt x="89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6"/>
            <p:cNvSpPr/>
            <p:nvPr/>
          </p:nvSpPr>
          <p:spPr>
            <a:xfrm>
              <a:off x="5846575" y="1355775"/>
              <a:ext cx="32550" cy="21275"/>
            </a:xfrm>
            <a:custGeom>
              <a:avLst/>
              <a:gdLst/>
              <a:ahLst/>
              <a:cxnLst/>
              <a:rect l="l" t="t" r="r" b="b"/>
              <a:pathLst>
                <a:path w="1302" h="851" extrusionOk="0">
                  <a:moveTo>
                    <a:pt x="3" y="0"/>
                  </a:moveTo>
                  <a:cubicBezTo>
                    <a:pt x="1" y="65"/>
                    <a:pt x="3" y="132"/>
                    <a:pt x="19" y="202"/>
                  </a:cubicBezTo>
                  <a:cubicBezTo>
                    <a:pt x="98" y="570"/>
                    <a:pt x="407" y="850"/>
                    <a:pt x="723" y="850"/>
                  </a:cubicBezTo>
                  <a:cubicBezTo>
                    <a:pt x="738" y="850"/>
                    <a:pt x="754" y="850"/>
                    <a:pt x="769" y="848"/>
                  </a:cubicBezTo>
                  <a:cubicBezTo>
                    <a:pt x="1101" y="820"/>
                    <a:pt x="1302" y="483"/>
                    <a:pt x="1219" y="97"/>
                  </a:cubicBezTo>
                  <a:cubicBezTo>
                    <a:pt x="1218" y="88"/>
                    <a:pt x="1214" y="82"/>
                    <a:pt x="1213" y="73"/>
                  </a:cubicBezTo>
                  <a:cubicBezTo>
                    <a:pt x="1200" y="368"/>
                    <a:pt x="1018" y="600"/>
                    <a:pt x="746" y="623"/>
                  </a:cubicBezTo>
                  <a:cubicBezTo>
                    <a:pt x="731" y="625"/>
                    <a:pt x="715" y="626"/>
                    <a:pt x="700" y="626"/>
                  </a:cubicBezTo>
                  <a:cubicBezTo>
                    <a:pt x="391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6"/>
            <p:cNvSpPr/>
            <p:nvPr/>
          </p:nvSpPr>
          <p:spPr>
            <a:xfrm>
              <a:off x="5816325" y="1356550"/>
              <a:ext cx="32525" cy="21275"/>
            </a:xfrm>
            <a:custGeom>
              <a:avLst/>
              <a:gdLst/>
              <a:ahLst/>
              <a:cxnLst/>
              <a:rect l="l" t="t" r="r" b="b"/>
              <a:pathLst>
                <a:path w="1301" h="851" extrusionOk="0">
                  <a:moveTo>
                    <a:pt x="2" y="0"/>
                  </a:moveTo>
                  <a:cubicBezTo>
                    <a:pt x="1" y="12"/>
                    <a:pt x="4" y="23"/>
                    <a:pt x="4" y="34"/>
                  </a:cubicBezTo>
                  <a:cubicBezTo>
                    <a:pt x="4" y="32"/>
                    <a:pt x="6" y="31"/>
                    <a:pt x="6" y="29"/>
                  </a:cubicBezTo>
                  <a:cubicBezTo>
                    <a:pt x="7" y="37"/>
                    <a:pt x="11" y="43"/>
                    <a:pt x="12" y="52"/>
                  </a:cubicBezTo>
                  <a:cubicBezTo>
                    <a:pt x="26" y="116"/>
                    <a:pt x="30" y="179"/>
                    <a:pt x="28" y="239"/>
                  </a:cubicBezTo>
                  <a:cubicBezTo>
                    <a:pt x="119" y="588"/>
                    <a:pt x="415" y="851"/>
                    <a:pt x="720" y="851"/>
                  </a:cubicBezTo>
                  <a:cubicBezTo>
                    <a:pt x="736" y="851"/>
                    <a:pt x="752" y="850"/>
                    <a:pt x="767" y="849"/>
                  </a:cubicBezTo>
                  <a:cubicBezTo>
                    <a:pt x="1099" y="820"/>
                    <a:pt x="1300" y="483"/>
                    <a:pt x="1217" y="97"/>
                  </a:cubicBezTo>
                  <a:cubicBezTo>
                    <a:pt x="1216" y="88"/>
                    <a:pt x="1212" y="82"/>
                    <a:pt x="1211" y="73"/>
                  </a:cubicBezTo>
                  <a:cubicBezTo>
                    <a:pt x="1198" y="369"/>
                    <a:pt x="1016" y="600"/>
                    <a:pt x="745" y="624"/>
                  </a:cubicBezTo>
                  <a:cubicBezTo>
                    <a:pt x="729" y="625"/>
                    <a:pt x="714" y="626"/>
                    <a:pt x="698" y="626"/>
                  </a:cubicBezTo>
                  <a:cubicBezTo>
                    <a:pt x="390" y="626"/>
                    <a:pt x="88" y="357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6"/>
            <p:cNvSpPr/>
            <p:nvPr/>
          </p:nvSpPr>
          <p:spPr>
            <a:xfrm>
              <a:off x="5791875" y="1357250"/>
              <a:ext cx="25200" cy="19450"/>
            </a:xfrm>
            <a:custGeom>
              <a:avLst/>
              <a:gdLst/>
              <a:ahLst/>
              <a:cxnLst/>
              <a:rect l="l" t="t" r="r" b="b"/>
              <a:pathLst>
                <a:path w="1008" h="778" extrusionOk="0">
                  <a:moveTo>
                    <a:pt x="984" y="0"/>
                  </a:moveTo>
                  <a:cubicBezTo>
                    <a:pt x="984" y="3"/>
                    <a:pt x="982" y="4"/>
                    <a:pt x="982" y="5"/>
                  </a:cubicBezTo>
                  <a:cubicBezTo>
                    <a:pt x="967" y="298"/>
                    <a:pt x="788" y="527"/>
                    <a:pt x="517" y="551"/>
                  </a:cubicBezTo>
                  <a:cubicBezTo>
                    <a:pt x="502" y="552"/>
                    <a:pt x="486" y="553"/>
                    <a:pt x="471" y="553"/>
                  </a:cubicBezTo>
                  <a:cubicBezTo>
                    <a:pt x="319" y="553"/>
                    <a:pt x="170" y="487"/>
                    <a:pt x="47" y="380"/>
                  </a:cubicBezTo>
                  <a:cubicBezTo>
                    <a:pt x="32" y="431"/>
                    <a:pt x="16" y="485"/>
                    <a:pt x="1" y="537"/>
                  </a:cubicBezTo>
                  <a:cubicBezTo>
                    <a:pt x="135" y="684"/>
                    <a:pt x="312" y="778"/>
                    <a:pt x="493" y="778"/>
                  </a:cubicBezTo>
                  <a:cubicBezTo>
                    <a:pt x="508" y="778"/>
                    <a:pt x="523" y="777"/>
                    <a:pt x="539" y="776"/>
                  </a:cubicBezTo>
                  <a:cubicBezTo>
                    <a:pt x="815" y="752"/>
                    <a:pt x="999" y="513"/>
                    <a:pt x="1006" y="211"/>
                  </a:cubicBezTo>
                  <a:cubicBezTo>
                    <a:pt x="1008" y="151"/>
                    <a:pt x="1004" y="88"/>
                    <a:pt x="990" y="24"/>
                  </a:cubicBezTo>
                  <a:cubicBezTo>
                    <a:pt x="989" y="15"/>
                    <a:pt x="985" y="9"/>
                    <a:pt x="9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6"/>
            <p:cNvSpPr/>
            <p:nvPr/>
          </p:nvSpPr>
          <p:spPr>
            <a:xfrm>
              <a:off x="6094150" y="141980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5" y="1"/>
                  </a:moveTo>
                  <a:cubicBezTo>
                    <a:pt x="6" y="66"/>
                    <a:pt x="1" y="133"/>
                    <a:pt x="10" y="203"/>
                  </a:cubicBezTo>
                  <a:lnTo>
                    <a:pt x="8" y="203"/>
                  </a:ln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1025" y="865"/>
                    <a:pt x="1260" y="537"/>
                    <a:pt x="1218" y="148"/>
                  </a:cubicBezTo>
                  <a:cubicBezTo>
                    <a:pt x="1216" y="140"/>
                    <a:pt x="1214" y="133"/>
                    <a:pt x="1213" y="125"/>
                  </a:cubicBezTo>
                  <a:cubicBezTo>
                    <a:pt x="1171" y="418"/>
                    <a:pt x="966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68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6"/>
            <p:cNvSpPr/>
            <p:nvPr/>
          </p:nvSpPr>
          <p:spPr>
            <a:xfrm>
              <a:off x="6064175" y="1419300"/>
              <a:ext cx="31200" cy="22025"/>
            </a:xfrm>
            <a:custGeom>
              <a:avLst/>
              <a:gdLst/>
              <a:ahLst/>
              <a:cxnLst/>
              <a:rect l="l" t="t" r="r" b="b"/>
              <a:pathLst>
                <a:path w="1248" h="881" extrusionOk="0">
                  <a:moveTo>
                    <a:pt x="2" y="0"/>
                  </a:moveTo>
                  <a:cubicBezTo>
                    <a:pt x="1" y="12"/>
                    <a:pt x="2" y="23"/>
                    <a:pt x="1" y="34"/>
                  </a:cubicBezTo>
                  <a:cubicBezTo>
                    <a:pt x="2" y="33"/>
                    <a:pt x="2" y="32"/>
                    <a:pt x="3" y="29"/>
                  </a:cubicBezTo>
                  <a:cubicBezTo>
                    <a:pt x="5" y="37"/>
                    <a:pt x="7" y="44"/>
                    <a:pt x="7" y="53"/>
                  </a:cubicBezTo>
                  <a:lnTo>
                    <a:pt x="7" y="52"/>
                  </a:lnTo>
                  <a:lnTo>
                    <a:pt x="7" y="52"/>
                  </a:lnTo>
                  <a:cubicBezTo>
                    <a:pt x="15" y="117"/>
                    <a:pt x="11" y="180"/>
                    <a:pt x="3" y="241"/>
                  </a:cubicBezTo>
                  <a:cubicBezTo>
                    <a:pt x="61" y="602"/>
                    <a:pt x="342" y="881"/>
                    <a:pt x="654" y="881"/>
                  </a:cubicBezTo>
                  <a:cubicBezTo>
                    <a:pt x="662" y="881"/>
                    <a:pt x="670" y="881"/>
                    <a:pt x="678" y="880"/>
                  </a:cubicBezTo>
                  <a:cubicBezTo>
                    <a:pt x="1013" y="865"/>
                    <a:pt x="1248" y="537"/>
                    <a:pt x="1205" y="148"/>
                  </a:cubicBezTo>
                  <a:cubicBezTo>
                    <a:pt x="1204" y="140"/>
                    <a:pt x="1201" y="132"/>
                    <a:pt x="1200" y="125"/>
                  </a:cubicBezTo>
                  <a:cubicBezTo>
                    <a:pt x="1158" y="419"/>
                    <a:pt x="954" y="641"/>
                    <a:pt x="680" y="654"/>
                  </a:cubicBezTo>
                  <a:cubicBezTo>
                    <a:pt x="671" y="654"/>
                    <a:pt x="663" y="655"/>
                    <a:pt x="655" y="655"/>
                  </a:cubicBezTo>
                  <a:cubicBezTo>
                    <a:pt x="338" y="655"/>
                    <a:pt x="54" y="369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6"/>
            <p:cNvSpPr/>
            <p:nvPr/>
          </p:nvSpPr>
          <p:spPr>
            <a:xfrm>
              <a:off x="6033950" y="1416950"/>
              <a:ext cx="30600" cy="22000"/>
            </a:xfrm>
            <a:custGeom>
              <a:avLst/>
              <a:gdLst/>
              <a:ahLst/>
              <a:cxnLst/>
              <a:rect l="l" t="t" r="r" b="b"/>
              <a:pathLst>
                <a:path w="1224" h="880" extrusionOk="0">
                  <a:moveTo>
                    <a:pt x="13" y="0"/>
                  </a:moveTo>
                  <a:cubicBezTo>
                    <a:pt x="5" y="64"/>
                    <a:pt x="1" y="132"/>
                    <a:pt x="8" y="203"/>
                  </a:cubicBezTo>
                  <a:cubicBezTo>
                    <a:pt x="50" y="582"/>
                    <a:pt x="342" y="879"/>
                    <a:pt x="667" y="879"/>
                  </a:cubicBezTo>
                  <a:cubicBezTo>
                    <a:pt x="675" y="879"/>
                    <a:pt x="683" y="879"/>
                    <a:pt x="691" y="879"/>
                  </a:cubicBezTo>
                  <a:cubicBezTo>
                    <a:pt x="969" y="866"/>
                    <a:pt x="1176" y="636"/>
                    <a:pt x="1214" y="335"/>
                  </a:cubicBezTo>
                  <a:cubicBezTo>
                    <a:pt x="1221" y="274"/>
                    <a:pt x="1224" y="213"/>
                    <a:pt x="1216" y="147"/>
                  </a:cubicBezTo>
                  <a:cubicBezTo>
                    <a:pt x="1216" y="138"/>
                    <a:pt x="1214" y="131"/>
                    <a:pt x="1212" y="123"/>
                  </a:cubicBezTo>
                  <a:cubicBezTo>
                    <a:pt x="1211" y="126"/>
                    <a:pt x="1211" y="127"/>
                    <a:pt x="1210" y="128"/>
                  </a:cubicBezTo>
                  <a:cubicBezTo>
                    <a:pt x="1166" y="420"/>
                    <a:pt x="964" y="640"/>
                    <a:pt x="692" y="653"/>
                  </a:cubicBezTo>
                  <a:cubicBezTo>
                    <a:pt x="684" y="653"/>
                    <a:pt x="676" y="653"/>
                    <a:pt x="668" y="653"/>
                  </a:cubicBezTo>
                  <a:cubicBezTo>
                    <a:pt x="349" y="653"/>
                    <a:pt x="65" y="368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6"/>
            <p:cNvSpPr/>
            <p:nvPr/>
          </p:nvSpPr>
          <p:spPr>
            <a:xfrm>
              <a:off x="5971675" y="1415275"/>
              <a:ext cx="31500" cy="22000"/>
            </a:xfrm>
            <a:custGeom>
              <a:avLst/>
              <a:gdLst/>
              <a:ahLst/>
              <a:cxnLst/>
              <a:rect l="l" t="t" r="r" b="b"/>
              <a:pathLst>
                <a:path w="1260" h="880" extrusionOk="0">
                  <a:moveTo>
                    <a:pt x="13" y="1"/>
                  </a:moveTo>
                  <a:cubicBezTo>
                    <a:pt x="4" y="65"/>
                    <a:pt x="1" y="133"/>
                    <a:pt x="8" y="203"/>
                  </a:cubicBezTo>
                  <a:cubicBezTo>
                    <a:pt x="50" y="583"/>
                    <a:pt x="341" y="880"/>
                    <a:pt x="665" y="880"/>
                  </a:cubicBezTo>
                  <a:cubicBezTo>
                    <a:pt x="673" y="880"/>
                    <a:pt x="682" y="880"/>
                    <a:pt x="691" y="879"/>
                  </a:cubicBezTo>
                  <a:cubicBezTo>
                    <a:pt x="1024" y="864"/>
                    <a:pt x="1260" y="536"/>
                    <a:pt x="1216" y="148"/>
                  </a:cubicBezTo>
                  <a:cubicBezTo>
                    <a:pt x="1216" y="139"/>
                    <a:pt x="1214" y="133"/>
                    <a:pt x="1212" y="124"/>
                  </a:cubicBezTo>
                  <a:cubicBezTo>
                    <a:pt x="1170" y="418"/>
                    <a:pt x="965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0" y="655"/>
                    <a:pt x="65" y="368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6"/>
            <p:cNvSpPr/>
            <p:nvPr/>
          </p:nvSpPr>
          <p:spPr>
            <a:xfrm>
              <a:off x="5941675" y="1414775"/>
              <a:ext cx="31225" cy="22025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2" y="33"/>
                  </a:move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3"/>
                    <a:pt x="2" y="33"/>
                  </a:cubicBezTo>
                  <a:close/>
                  <a:moveTo>
                    <a:pt x="2" y="0"/>
                  </a:moveTo>
                  <a:lnTo>
                    <a:pt x="2" y="0"/>
                  </a:lnTo>
                  <a:cubicBezTo>
                    <a:pt x="0" y="11"/>
                    <a:pt x="3" y="22"/>
                    <a:pt x="2" y="33"/>
                  </a:cubicBezTo>
                  <a:lnTo>
                    <a:pt x="2" y="33"/>
                  </a:lnTo>
                  <a:cubicBezTo>
                    <a:pt x="2" y="31"/>
                    <a:pt x="3" y="30"/>
                    <a:pt x="3" y="29"/>
                  </a:cubicBezTo>
                  <a:cubicBezTo>
                    <a:pt x="4" y="37"/>
                    <a:pt x="7" y="44"/>
                    <a:pt x="8" y="52"/>
                  </a:cubicBezTo>
                  <a:cubicBezTo>
                    <a:pt x="14" y="117"/>
                    <a:pt x="12" y="180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3" y="881"/>
                    <a:pt x="671" y="881"/>
                    <a:pt x="679" y="880"/>
                  </a:cubicBezTo>
                  <a:cubicBezTo>
                    <a:pt x="1012" y="865"/>
                    <a:pt x="1248" y="537"/>
                    <a:pt x="1204" y="148"/>
                  </a:cubicBezTo>
                  <a:cubicBezTo>
                    <a:pt x="1204" y="140"/>
                    <a:pt x="1202" y="132"/>
                    <a:pt x="1201" y="125"/>
                  </a:cubicBezTo>
                  <a:cubicBezTo>
                    <a:pt x="1158" y="418"/>
                    <a:pt x="953" y="641"/>
                    <a:pt x="680" y="654"/>
                  </a:cubicBezTo>
                  <a:cubicBezTo>
                    <a:pt x="672" y="654"/>
                    <a:pt x="664" y="655"/>
                    <a:pt x="656" y="655"/>
                  </a:cubicBezTo>
                  <a:cubicBezTo>
                    <a:pt x="339" y="655"/>
                    <a:pt x="53" y="369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6"/>
            <p:cNvSpPr/>
            <p:nvPr/>
          </p:nvSpPr>
          <p:spPr>
            <a:xfrm>
              <a:off x="5911450" y="1412375"/>
              <a:ext cx="30600" cy="22050"/>
            </a:xfrm>
            <a:custGeom>
              <a:avLst/>
              <a:gdLst/>
              <a:ahLst/>
              <a:cxnLst/>
              <a:rect l="l" t="t" r="r" b="b"/>
              <a:pathLst>
                <a:path w="1224" h="882" extrusionOk="0">
                  <a:moveTo>
                    <a:pt x="13" y="1"/>
                  </a:moveTo>
                  <a:cubicBezTo>
                    <a:pt x="4" y="66"/>
                    <a:pt x="0" y="133"/>
                    <a:pt x="8" y="203"/>
                  </a:cubicBezTo>
                  <a:cubicBezTo>
                    <a:pt x="49" y="584"/>
                    <a:pt x="341" y="881"/>
                    <a:pt x="666" y="881"/>
                  </a:cubicBezTo>
                  <a:cubicBezTo>
                    <a:pt x="674" y="881"/>
                    <a:pt x="682" y="881"/>
                    <a:pt x="690" y="881"/>
                  </a:cubicBezTo>
                  <a:cubicBezTo>
                    <a:pt x="968" y="868"/>
                    <a:pt x="1175" y="637"/>
                    <a:pt x="1213" y="337"/>
                  </a:cubicBezTo>
                  <a:cubicBezTo>
                    <a:pt x="1221" y="276"/>
                    <a:pt x="1223" y="213"/>
                    <a:pt x="1216" y="148"/>
                  </a:cubicBezTo>
                  <a:cubicBezTo>
                    <a:pt x="1216" y="140"/>
                    <a:pt x="1213" y="133"/>
                    <a:pt x="1212" y="125"/>
                  </a:cubicBezTo>
                  <a:cubicBezTo>
                    <a:pt x="1212" y="127"/>
                    <a:pt x="1211" y="128"/>
                    <a:pt x="1211" y="130"/>
                  </a:cubicBezTo>
                  <a:cubicBezTo>
                    <a:pt x="1165" y="421"/>
                    <a:pt x="963" y="642"/>
                    <a:pt x="691" y="655"/>
                  </a:cubicBezTo>
                  <a:cubicBezTo>
                    <a:pt x="683" y="655"/>
                    <a:pt x="675" y="655"/>
                    <a:pt x="667" y="655"/>
                  </a:cubicBezTo>
                  <a:cubicBezTo>
                    <a:pt x="350" y="655"/>
                    <a:pt x="64" y="370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6"/>
            <p:cNvSpPr/>
            <p:nvPr/>
          </p:nvSpPr>
          <p:spPr>
            <a:xfrm>
              <a:off x="5850050" y="1412775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5" y="65"/>
                    <a:pt x="0" y="133"/>
                    <a:pt x="8" y="204"/>
                  </a:cubicBezTo>
                  <a:cubicBezTo>
                    <a:pt x="51" y="583"/>
                    <a:pt x="343" y="880"/>
                    <a:pt x="666" y="880"/>
                  </a:cubicBezTo>
                  <a:cubicBezTo>
                    <a:pt x="674" y="880"/>
                    <a:pt x="682" y="880"/>
                    <a:pt x="690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4"/>
                  </a:cubicBezTo>
                  <a:cubicBezTo>
                    <a:pt x="1170" y="419"/>
                    <a:pt x="966" y="641"/>
                    <a:pt x="692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6" y="369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6"/>
            <p:cNvSpPr/>
            <p:nvPr/>
          </p:nvSpPr>
          <p:spPr>
            <a:xfrm>
              <a:off x="5820075" y="1412300"/>
              <a:ext cx="31175" cy="22025"/>
            </a:xfrm>
            <a:custGeom>
              <a:avLst/>
              <a:gdLst/>
              <a:ahLst/>
              <a:cxnLst/>
              <a:rect l="l" t="t" r="r" b="b"/>
              <a:pathLst>
                <a:path w="1247" h="881" extrusionOk="0">
                  <a:moveTo>
                    <a:pt x="1" y="0"/>
                  </a:moveTo>
                  <a:cubicBezTo>
                    <a:pt x="0" y="12"/>
                    <a:pt x="1" y="23"/>
                    <a:pt x="0" y="34"/>
                  </a:cubicBezTo>
                  <a:cubicBezTo>
                    <a:pt x="1" y="32"/>
                    <a:pt x="1" y="30"/>
                    <a:pt x="3" y="29"/>
                  </a:cubicBezTo>
                  <a:cubicBezTo>
                    <a:pt x="4" y="37"/>
                    <a:pt x="6" y="44"/>
                    <a:pt x="6" y="52"/>
                  </a:cubicBezTo>
                  <a:cubicBezTo>
                    <a:pt x="14" y="117"/>
                    <a:pt x="10" y="180"/>
                    <a:pt x="3" y="240"/>
                  </a:cubicBezTo>
                  <a:cubicBezTo>
                    <a:pt x="60" y="602"/>
                    <a:pt x="342" y="880"/>
                    <a:pt x="655" y="880"/>
                  </a:cubicBezTo>
                  <a:cubicBezTo>
                    <a:pt x="663" y="880"/>
                    <a:pt x="670" y="880"/>
                    <a:pt x="678" y="880"/>
                  </a:cubicBezTo>
                  <a:cubicBezTo>
                    <a:pt x="1012" y="865"/>
                    <a:pt x="1247" y="537"/>
                    <a:pt x="1204" y="147"/>
                  </a:cubicBezTo>
                  <a:cubicBezTo>
                    <a:pt x="1203" y="140"/>
                    <a:pt x="1200" y="132"/>
                    <a:pt x="1199" y="125"/>
                  </a:cubicBezTo>
                  <a:cubicBezTo>
                    <a:pt x="1158" y="417"/>
                    <a:pt x="953" y="641"/>
                    <a:pt x="679" y="654"/>
                  </a:cubicBezTo>
                  <a:cubicBezTo>
                    <a:pt x="671" y="654"/>
                    <a:pt x="663" y="654"/>
                    <a:pt x="655" y="654"/>
                  </a:cubicBezTo>
                  <a:cubicBezTo>
                    <a:pt x="337" y="654"/>
                    <a:pt x="53" y="36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6"/>
            <p:cNvSpPr/>
            <p:nvPr/>
          </p:nvSpPr>
          <p:spPr>
            <a:xfrm>
              <a:off x="5789800" y="1409900"/>
              <a:ext cx="30625" cy="22050"/>
            </a:xfrm>
            <a:custGeom>
              <a:avLst/>
              <a:gdLst/>
              <a:ahLst/>
              <a:cxnLst/>
              <a:rect l="l" t="t" r="r" b="b"/>
              <a:pathLst>
                <a:path w="1225" h="882" extrusionOk="0">
                  <a:moveTo>
                    <a:pt x="15" y="1"/>
                  </a:moveTo>
                  <a:cubicBezTo>
                    <a:pt x="6" y="66"/>
                    <a:pt x="1" y="133"/>
                    <a:pt x="10" y="203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969" y="868"/>
                    <a:pt x="1176" y="637"/>
                    <a:pt x="1214" y="336"/>
                  </a:cubicBezTo>
                  <a:cubicBezTo>
                    <a:pt x="1221" y="276"/>
                    <a:pt x="1225" y="213"/>
                    <a:pt x="1217" y="148"/>
                  </a:cubicBezTo>
                  <a:cubicBezTo>
                    <a:pt x="1216" y="140"/>
                    <a:pt x="1214" y="133"/>
                    <a:pt x="1212" y="125"/>
                  </a:cubicBezTo>
                  <a:cubicBezTo>
                    <a:pt x="1212" y="126"/>
                    <a:pt x="1211" y="128"/>
                    <a:pt x="1211" y="130"/>
                  </a:cubicBezTo>
                  <a:cubicBezTo>
                    <a:pt x="1167" y="420"/>
                    <a:pt x="964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70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6"/>
            <p:cNvSpPr/>
            <p:nvPr/>
          </p:nvSpPr>
          <p:spPr>
            <a:xfrm>
              <a:off x="5731025" y="1335250"/>
              <a:ext cx="425625" cy="404250"/>
            </a:xfrm>
            <a:custGeom>
              <a:avLst/>
              <a:gdLst/>
              <a:ahLst/>
              <a:cxnLst/>
              <a:rect l="l" t="t" r="r" b="b"/>
              <a:pathLst>
                <a:path w="17025" h="16170" extrusionOk="0">
                  <a:moveTo>
                    <a:pt x="13929" y="0"/>
                  </a:moveTo>
                  <a:cubicBezTo>
                    <a:pt x="13895" y="0"/>
                    <a:pt x="13873" y="5"/>
                    <a:pt x="13866" y="14"/>
                  </a:cubicBezTo>
                  <a:cubicBezTo>
                    <a:pt x="11087" y="3692"/>
                    <a:pt x="12501" y="12998"/>
                    <a:pt x="11571" y="13679"/>
                  </a:cubicBezTo>
                  <a:cubicBezTo>
                    <a:pt x="11331" y="13855"/>
                    <a:pt x="10659" y="13917"/>
                    <a:pt x="9722" y="13917"/>
                  </a:cubicBezTo>
                  <a:cubicBezTo>
                    <a:pt x="7433" y="13917"/>
                    <a:pt x="3563" y="13546"/>
                    <a:pt x="537" y="13546"/>
                  </a:cubicBezTo>
                  <a:cubicBezTo>
                    <a:pt x="362" y="13546"/>
                    <a:pt x="190" y="13547"/>
                    <a:pt x="22" y="13550"/>
                  </a:cubicBezTo>
                  <a:cubicBezTo>
                    <a:pt x="1" y="14013"/>
                    <a:pt x="29" y="14285"/>
                    <a:pt x="123" y="14285"/>
                  </a:cubicBezTo>
                  <a:cubicBezTo>
                    <a:pt x="125" y="14285"/>
                    <a:pt x="126" y="14285"/>
                    <a:pt x="128" y="14285"/>
                  </a:cubicBezTo>
                  <a:cubicBezTo>
                    <a:pt x="430" y="14251"/>
                    <a:pt x="755" y="14235"/>
                    <a:pt x="1099" y="14235"/>
                  </a:cubicBezTo>
                  <a:cubicBezTo>
                    <a:pt x="4922" y="14235"/>
                    <a:pt x="11033" y="16169"/>
                    <a:pt x="12973" y="16169"/>
                  </a:cubicBezTo>
                  <a:cubicBezTo>
                    <a:pt x="13221" y="16169"/>
                    <a:pt x="13401" y="16137"/>
                    <a:pt x="13499" y="16066"/>
                  </a:cubicBezTo>
                  <a:cubicBezTo>
                    <a:pt x="14429" y="15385"/>
                    <a:pt x="17025" y="6012"/>
                    <a:pt x="16281" y="2336"/>
                  </a:cubicBezTo>
                  <a:cubicBezTo>
                    <a:pt x="15909" y="502"/>
                    <a:pt x="14278" y="0"/>
                    <a:pt x="1392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6"/>
            <p:cNvSpPr/>
            <p:nvPr/>
          </p:nvSpPr>
          <p:spPr>
            <a:xfrm>
              <a:off x="5704550" y="1270550"/>
              <a:ext cx="187600" cy="152675"/>
            </a:xfrm>
            <a:custGeom>
              <a:avLst/>
              <a:gdLst/>
              <a:ahLst/>
              <a:cxnLst/>
              <a:rect l="l" t="t" r="r" b="b"/>
              <a:pathLst>
                <a:path w="7504" h="6107" extrusionOk="0">
                  <a:moveTo>
                    <a:pt x="7503" y="0"/>
                  </a:moveTo>
                  <a:cubicBezTo>
                    <a:pt x="6271" y="291"/>
                    <a:pt x="5306" y="643"/>
                    <a:pt x="4906" y="868"/>
                  </a:cubicBezTo>
                  <a:cubicBezTo>
                    <a:pt x="4788" y="934"/>
                    <a:pt x="4663" y="1086"/>
                    <a:pt x="4531" y="1306"/>
                  </a:cubicBezTo>
                  <a:cubicBezTo>
                    <a:pt x="2628" y="2634"/>
                    <a:pt x="1079" y="4529"/>
                    <a:pt x="1" y="6106"/>
                  </a:cubicBezTo>
                  <a:cubicBezTo>
                    <a:pt x="2687" y="5501"/>
                    <a:pt x="5958" y="2980"/>
                    <a:pt x="7503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6"/>
            <p:cNvSpPr/>
            <p:nvPr/>
          </p:nvSpPr>
          <p:spPr>
            <a:xfrm>
              <a:off x="5708425" y="1263050"/>
              <a:ext cx="176275" cy="150375"/>
            </a:xfrm>
            <a:custGeom>
              <a:avLst/>
              <a:gdLst/>
              <a:ahLst/>
              <a:cxnLst/>
              <a:rect l="l" t="t" r="r" b="b"/>
              <a:pathLst>
                <a:path w="7051" h="6015" extrusionOk="0">
                  <a:moveTo>
                    <a:pt x="5614" y="1"/>
                  </a:moveTo>
                  <a:cubicBezTo>
                    <a:pt x="4622" y="1"/>
                    <a:pt x="3298" y="260"/>
                    <a:pt x="2250" y="1395"/>
                  </a:cubicBezTo>
                  <a:cubicBezTo>
                    <a:pt x="311" y="3499"/>
                    <a:pt x="0" y="6014"/>
                    <a:pt x="0" y="6014"/>
                  </a:cubicBezTo>
                  <a:cubicBezTo>
                    <a:pt x="2047" y="5340"/>
                    <a:pt x="4461" y="1904"/>
                    <a:pt x="7050" y="185"/>
                  </a:cubicBezTo>
                  <a:cubicBezTo>
                    <a:pt x="7050" y="185"/>
                    <a:pt x="6450" y="1"/>
                    <a:pt x="5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6"/>
            <p:cNvSpPr/>
            <p:nvPr/>
          </p:nvSpPr>
          <p:spPr>
            <a:xfrm>
              <a:off x="5708450" y="1263275"/>
              <a:ext cx="176250" cy="150150"/>
            </a:xfrm>
            <a:custGeom>
              <a:avLst/>
              <a:gdLst/>
              <a:ahLst/>
              <a:cxnLst/>
              <a:rect l="l" t="t" r="r" b="b"/>
              <a:pathLst>
                <a:path w="7050" h="6006" extrusionOk="0">
                  <a:moveTo>
                    <a:pt x="5665" y="1"/>
                  </a:moveTo>
                  <a:cubicBezTo>
                    <a:pt x="4978" y="1"/>
                    <a:pt x="4118" y="125"/>
                    <a:pt x="3281" y="584"/>
                  </a:cubicBezTo>
                  <a:cubicBezTo>
                    <a:pt x="3825" y="740"/>
                    <a:pt x="874" y="5778"/>
                    <a:pt x="55" y="5778"/>
                  </a:cubicBezTo>
                  <a:cubicBezTo>
                    <a:pt x="50" y="5778"/>
                    <a:pt x="44" y="5778"/>
                    <a:pt x="38" y="5778"/>
                  </a:cubicBezTo>
                  <a:cubicBezTo>
                    <a:pt x="10" y="5923"/>
                    <a:pt x="1" y="6005"/>
                    <a:pt x="1" y="6005"/>
                  </a:cubicBezTo>
                  <a:cubicBezTo>
                    <a:pt x="1860" y="5702"/>
                    <a:pt x="4994" y="2685"/>
                    <a:pt x="7049" y="176"/>
                  </a:cubicBezTo>
                  <a:cubicBezTo>
                    <a:pt x="7049" y="176"/>
                    <a:pt x="6479" y="1"/>
                    <a:pt x="5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6"/>
            <p:cNvSpPr/>
            <p:nvPr/>
          </p:nvSpPr>
          <p:spPr>
            <a:xfrm>
              <a:off x="5887275" y="1141350"/>
              <a:ext cx="149200" cy="149150"/>
            </a:xfrm>
            <a:custGeom>
              <a:avLst/>
              <a:gdLst/>
              <a:ahLst/>
              <a:cxnLst/>
              <a:rect l="l" t="t" r="r" b="b"/>
              <a:pathLst>
                <a:path w="5968" h="5966" extrusionOk="0">
                  <a:moveTo>
                    <a:pt x="69" y="0"/>
                  </a:moveTo>
                  <a:lnTo>
                    <a:pt x="1" y="5194"/>
                  </a:lnTo>
                  <a:cubicBezTo>
                    <a:pt x="659" y="5722"/>
                    <a:pt x="1426" y="5965"/>
                    <a:pt x="2277" y="5965"/>
                  </a:cubicBezTo>
                  <a:cubicBezTo>
                    <a:pt x="3382" y="5965"/>
                    <a:pt x="4629" y="5554"/>
                    <a:pt x="5967" y="4821"/>
                  </a:cubicBezTo>
                  <a:cubicBezTo>
                    <a:pt x="5740" y="3439"/>
                    <a:pt x="5318" y="21"/>
                    <a:pt x="5318" y="21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6"/>
            <p:cNvSpPr/>
            <p:nvPr/>
          </p:nvSpPr>
          <p:spPr>
            <a:xfrm>
              <a:off x="6028425" y="1515800"/>
              <a:ext cx="245775" cy="377000"/>
            </a:xfrm>
            <a:custGeom>
              <a:avLst/>
              <a:gdLst/>
              <a:ahLst/>
              <a:cxnLst/>
              <a:rect l="l" t="t" r="r" b="b"/>
              <a:pathLst>
                <a:path w="9831" h="15080" extrusionOk="0">
                  <a:moveTo>
                    <a:pt x="8114" y="0"/>
                  </a:moveTo>
                  <a:lnTo>
                    <a:pt x="3539" y="1114"/>
                  </a:lnTo>
                  <a:cubicBezTo>
                    <a:pt x="3539" y="1114"/>
                    <a:pt x="4445" y="4325"/>
                    <a:pt x="4319" y="5010"/>
                  </a:cubicBezTo>
                  <a:cubicBezTo>
                    <a:pt x="4195" y="5694"/>
                    <a:pt x="1143" y="10645"/>
                    <a:pt x="1" y="12054"/>
                  </a:cubicBezTo>
                  <a:lnTo>
                    <a:pt x="1942" y="15079"/>
                  </a:lnTo>
                  <a:cubicBezTo>
                    <a:pt x="1942" y="15079"/>
                    <a:pt x="8688" y="9639"/>
                    <a:pt x="9260" y="7374"/>
                  </a:cubicBezTo>
                  <a:cubicBezTo>
                    <a:pt x="9831" y="5111"/>
                    <a:pt x="8114" y="0"/>
                    <a:pt x="8114" y="0"/>
                  </a:cubicBezTo>
                  <a:close/>
                </a:path>
              </a:pathLst>
            </a:custGeom>
            <a:solidFill>
              <a:srgbClr val="FFB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6"/>
            <p:cNvSpPr/>
            <p:nvPr/>
          </p:nvSpPr>
          <p:spPr>
            <a:xfrm>
              <a:off x="6066800" y="1515800"/>
              <a:ext cx="207400" cy="377000"/>
            </a:xfrm>
            <a:custGeom>
              <a:avLst/>
              <a:gdLst/>
              <a:ahLst/>
              <a:cxnLst/>
              <a:rect l="l" t="t" r="r" b="b"/>
              <a:pathLst>
                <a:path w="8296" h="15080" extrusionOk="0">
                  <a:moveTo>
                    <a:pt x="6579" y="0"/>
                  </a:moveTo>
                  <a:lnTo>
                    <a:pt x="2004" y="1114"/>
                  </a:lnTo>
                  <a:cubicBezTo>
                    <a:pt x="2004" y="1114"/>
                    <a:pt x="2910" y="4325"/>
                    <a:pt x="2784" y="5009"/>
                  </a:cubicBezTo>
                  <a:cubicBezTo>
                    <a:pt x="2750" y="5194"/>
                    <a:pt x="2500" y="5694"/>
                    <a:pt x="2136" y="6345"/>
                  </a:cubicBezTo>
                  <a:cubicBezTo>
                    <a:pt x="2396" y="6422"/>
                    <a:pt x="2620" y="6560"/>
                    <a:pt x="2792" y="6775"/>
                  </a:cubicBezTo>
                  <a:cubicBezTo>
                    <a:pt x="3791" y="8033"/>
                    <a:pt x="2721" y="11266"/>
                    <a:pt x="400" y="13996"/>
                  </a:cubicBezTo>
                  <a:cubicBezTo>
                    <a:pt x="268" y="14150"/>
                    <a:pt x="135" y="14300"/>
                    <a:pt x="0" y="14444"/>
                  </a:cubicBezTo>
                  <a:lnTo>
                    <a:pt x="407" y="15079"/>
                  </a:lnTo>
                  <a:cubicBezTo>
                    <a:pt x="407" y="15079"/>
                    <a:pt x="7153" y="9639"/>
                    <a:pt x="7725" y="7374"/>
                  </a:cubicBezTo>
                  <a:cubicBezTo>
                    <a:pt x="8296" y="5111"/>
                    <a:pt x="6579" y="0"/>
                    <a:pt x="6579" y="0"/>
                  </a:cubicBez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6"/>
            <p:cNvSpPr/>
            <p:nvPr/>
          </p:nvSpPr>
          <p:spPr>
            <a:xfrm>
              <a:off x="6003950" y="1279875"/>
              <a:ext cx="282500" cy="378100"/>
            </a:xfrm>
            <a:custGeom>
              <a:avLst/>
              <a:gdLst/>
              <a:ahLst/>
              <a:cxnLst/>
              <a:rect l="l" t="t" r="r" b="b"/>
              <a:pathLst>
                <a:path w="11300" h="15124" extrusionOk="0">
                  <a:moveTo>
                    <a:pt x="3623" y="1"/>
                  </a:moveTo>
                  <a:lnTo>
                    <a:pt x="379" y="2930"/>
                  </a:lnTo>
                  <a:cubicBezTo>
                    <a:pt x="0" y="5135"/>
                    <a:pt x="342" y="10624"/>
                    <a:pt x="1623" y="14867"/>
                  </a:cubicBezTo>
                  <a:cubicBezTo>
                    <a:pt x="2169" y="15047"/>
                    <a:pt x="2762" y="15123"/>
                    <a:pt x="3377" y="15123"/>
                  </a:cubicBezTo>
                  <a:cubicBezTo>
                    <a:pt x="6966" y="15123"/>
                    <a:pt x="11300" y="12512"/>
                    <a:pt x="11300" y="12512"/>
                  </a:cubicBezTo>
                  <a:cubicBezTo>
                    <a:pt x="11300" y="12512"/>
                    <a:pt x="9624" y="4091"/>
                    <a:pt x="3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6"/>
            <p:cNvSpPr/>
            <p:nvPr/>
          </p:nvSpPr>
          <p:spPr>
            <a:xfrm>
              <a:off x="6258625" y="1587750"/>
              <a:ext cx="11175" cy="11475"/>
            </a:xfrm>
            <a:custGeom>
              <a:avLst/>
              <a:gdLst/>
              <a:ahLst/>
              <a:cxnLst/>
              <a:rect l="l" t="t" r="r" b="b"/>
              <a:pathLst>
                <a:path w="447" h="459" extrusionOk="0">
                  <a:moveTo>
                    <a:pt x="0" y="1"/>
                  </a:moveTo>
                  <a:cubicBezTo>
                    <a:pt x="3" y="11"/>
                    <a:pt x="9" y="21"/>
                    <a:pt x="12" y="31"/>
                  </a:cubicBezTo>
                  <a:cubicBezTo>
                    <a:pt x="12" y="29"/>
                    <a:pt x="12" y="28"/>
                    <a:pt x="11" y="27"/>
                  </a:cubicBezTo>
                  <a:lnTo>
                    <a:pt x="11" y="27"/>
                  </a:lnTo>
                  <a:cubicBezTo>
                    <a:pt x="16" y="33"/>
                    <a:pt x="19" y="39"/>
                    <a:pt x="23" y="45"/>
                  </a:cubicBezTo>
                  <a:cubicBezTo>
                    <a:pt x="52" y="99"/>
                    <a:pt x="72" y="151"/>
                    <a:pt x="88" y="206"/>
                  </a:cubicBezTo>
                  <a:cubicBezTo>
                    <a:pt x="147" y="307"/>
                    <a:pt x="225" y="390"/>
                    <a:pt x="311" y="458"/>
                  </a:cubicBezTo>
                  <a:cubicBezTo>
                    <a:pt x="360" y="432"/>
                    <a:pt x="405" y="408"/>
                    <a:pt x="447" y="384"/>
                  </a:cubicBezTo>
                  <a:cubicBezTo>
                    <a:pt x="274" y="321"/>
                    <a:pt x="107" y="189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6"/>
            <p:cNvSpPr/>
            <p:nvPr/>
          </p:nvSpPr>
          <p:spPr>
            <a:xfrm>
              <a:off x="6233325" y="1588375"/>
              <a:ext cx="28550" cy="20100"/>
            </a:xfrm>
            <a:custGeom>
              <a:avLst/>
              <a:gdLst/>
              <a:ahLst/>
              <a:cxnLst/>
              <a:rect l="l" t="t" r="r" b="b"/>
              <a:pathLst>
                <a:path w="1142" h="804" extrusionOk="0">
                  <a:moveTo>
                    <a:pt x="1024" y="1"/>
                  </a:moveTo>
                  <a:cubicBezTo>
                    <a:pt x="1024" y="2"/>
                    <a:pt x="1024" y="3"/>
                    <a:pt x="1024" y="6"/>
                  </a:cubicBezTo>
                  <a:cubicBezTo>
                    <a:pt x="1095" y="274"/>
                    <a:pt x="1011" y="520"/>
                    <a:pt x="795" y="599"/>
                  </a:cubicBezTo>
                  <a:cubicBezTo>
                    <a:pt x="747" y="617"/>
                    <a:pt x="697" y="625"/>
                    <a:pt x="645" y="625"/>
                  </a:cubicBezTo>
                  <a:cubicBezTo>
                    <a:pt x="412" y="625"/>
                    <a:pt x="150" y="455"/>
                    <a:pt x="1" y="193"/>
                  </a:cubicBezTo>
                  <a:lnTo>
                    <a:pt x="1" y="193"/>
                  </a:lnTo>
                  <a:cubicBezTo>
                    <a:pt x="17" y="253"/>
                    <a:pt x="38" y="314"/>
                    <a:pt x="71" y="374"/>
                  </a:cubicBezTo>
                  <a:cubicBezTo>
                    <a:pt x="194" y="604"/>
                    <a:pt x="405" y="757"/>
                    <a:pt x="611" y="804"/>
                  </a:cubicBezTo>
                  <a:cubicBezTo>
                    <a:pt x="796" y="711"/>
                    <a:pt x="962" y="625"/>
                    <a:pt x="1107" y="549"/>
                  </a:cubicBezTo>
                  <a:cubicBezTo>
                    <a:pt x="1142" y="442"/>
                    <a:pt x="1141" y="314"/>
                    <a:pt x="1100" y="181"/>
                  </a:cubicBezTo>
                  <a:cubicBezTo>
                    <a:pt x="1084" y="126"/>
                    <a:pt x="1064" y="74"/>
                    <a:pt x="1035" y="20"/>
                  </a:cubicBezTo>
                  <a:cubicBezTo>
                    <a:pt x="1031" y="13"/>
                    <a:pt x="1028" y="7"/>
                    <a:pt x="102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6"/>
            <p:cNvSpPr/>
            <p:nvPr/>
          </p:nvSpPr>
          <p:spPr>
            <a:xfrm>
              <a:off x="6185025" y="1585000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7" y="0"/>
                  </a:moveTo>
                  <a:lnTo>
                    <a:pt x="977" y="0"/>
                  </a:lnTo>
                  <a:cubicBezTo>
                    <a:pt x="1077" y="265"/>
                    <a:pt x="1019" y="528"/>
                    <a:pt x="815" y="637"/>
                  </a:cubicBezTo>
                  <a:cubicBezTo>
                    <a:pt x="752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2" y="388"/>
                    <a:pt x="50" y="446"/>
                    <a:pt x="88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3" y="879"/>
                    <a:pt x="853" y="863"/>
                    <a:pt x="916" y="830"/>
                  </a:cubicBezTo>
                  <a:cubicBezTo>
                    <a:pt x="1165" y="695"/>
                    <a:pt x="1199" y="333"/>
                    <a:pt x="991" y="19"/>
                  </a:cubicBezTo>
                  <a:cubicBezTo>
                    <a:pt x="987" y="11"/>
                    <a:pt x="981" y="6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6"/>
            <p:cNvSpPr/>
            <p:nvPr/>
          </p:nvSpPr>
          <p:spPr>
            <a:xfrm>
              <a:off x="6161550" y="1595550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14" y="357"/>
                  </a:moveTo>
                  <a:cubicBezTo>
                    <a:pt x="14" y="358"/>
                    <a:pt x="14" y="358"/>
                    <a:pt x="15" y="359"/>
                  </a:cubicBezTo>
                  <a:cubicBezTo>
                    <a:pt x="15" y="358"/>
                    <a:pt x="14" y="358"/>
                    <a:pt x="14" y="357"/>
                  </a:cubicBezTo>
                  <a:close/>
                  <a:moveTo>
                    <a:pt x="976" y="0"/>
                  </a:moveTo>
                  <a:lnTo>
                    <a:pt x="976" y="0"/>
                  </a:lnTo>
                  <a:cubicBezTo>
                    <a:pt x="1076" y="266"/>
                    <a:pt x="1019" y="528"/>
                    <a:pt x="814" y="638"/>
                  </a:cubicBezTo>
                  <a:cubicBezTo>
                    <a:pt x="752" y="671"/>
                    <a:pt x="681" y="687"/>
                    <a:pt x="608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3" y="339"/>
                    <a:pt x="10" y="348"/>
                    <a:pt x="14" y="357"/>
                  </a:cubicBezTo>
                  <a:lnTo>
                    <a:pt x="14" y="357"/>
                  </a:lnTo>
                  <a:cubicBezTo>
                    <a:pt x="14" y="356"/>
                    <a:pt x="14" y="355"/>
                    <a:pt x="14" y="354"/>
                  </a:cubicBezTo>
                  <a:lnTo>
                    <a:pt x="14" y="354"/>
                  </a:lnTo>
                  <a:cubicBezTo>
                    <a:pt x="18" y="360"/>
                    <a:pt x="24" y="365"/>
                    <a:pt x="27" y="371"/>
                  </a:cubicBezTo>
                  <a:cubicBezTo>
                    <a:pt x="56" y="415"/>
                    <a:pt x="70" y="462"/>
                    <a:pt x="90" y="507"/>
                  </a:cubicBezTo>
                  <a:cubicBezTo>
                    <a:pt x="245" y="740"/>
                    <a:pt x="490" y="879"/>
                    <a:pt x="708" y="879"/>
                  </a:cubicBezTo>
                  <a:cubicBezTo>
                    <a:pt x="781" y="879"/>
                    <a:pt x="852" y="864"/>
                    <a:pt x="915" y="830"/>
                  </a:cubicBezTo>
                  <a:cubicBezTo>
                    <a:pt x="1164" y="695"/>
                    <a:pt x="1197" y="332"/>
                    <a:pt x="990" y="19"/>
                  </a:cubicBezTo>
                  <a:cubicBezTo>
                    <a:pt x="986" y="12"/>
                    <a:pt x="981" y="7"/>
                    <a:pt x="97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6"/>
            <p:cNvSpPr/>
            <p:nvPr/>
          </p:nvSpPr>
          <p:spPr>
            <a:xfrm>
              <a:off x="6137450" y="1604375"/>
              <a:ext cx="29375" cy="22000"/>
            </a:xfrm>
            <a:custGeom>
              <a:avLst/>
              <a:gdLst/>
              <a:ahLst/>
              <a:cxnLst/>
              <a:rect l="l" t="t" r="r" b="b"/>
              <a:pathLst>
                <a:path w="1175" h="880" extrusionOk="0">
                  <a:moveTo>
                    <a:pt x="978" y="1"/>
                  </a:moveTo>
                  <a:lnTo>
                    <a:pt x="978" y="1"/>
                  </a:lnTo>
                  <a:cubicBezTo>
                    <a:pt x="978" y="1"/>
                    <a:pt x="978" y="1"/>
                    <a:pt x="978" y="1"/>
                  </a:cubicBezTo>
                  <a:lnTo>
                    <a:pt x="978" y="1"/>
                  </a:lnTo>
                  <a:cubicBezTo>
                    <a:pt x="978" y="1"/>
                    <a:pt x="978" y="1"/>
                    <a:pt x="978" y="1"/>
                  </a:cubicBezTo>
                  <a:close/>
                  <a:moveTo>
                    <a:pt x="978" y="1"/>
                  </a:moveTo>
                  <a:cubicBezTo>
                    <a:pt x="979" y="2"/>
                    <a:pt x="978" y="4"/>
                    <a:pt x="979" y="6"/>
                  </a:cubicBezTo>
                  <a:cubicBezTo>
                    <a:pt x="1076" y="268"/>
                    <a:pt x="1019" y="528"/>
                    <a:pt x="815" y="638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4" y="388"/>
                    <a:pt x="50" y="447"/>
                    <a:pt x="88" y="503"/>
                  </a:cubicBezTo>
                  <a:cubicBezTo>
                    <a:pt x="243" y="739"/>
                    <a:pt x="490" y="879"/>
                    <a:pt x="709" y="879"/>
                  </a:cubicBezTo>
                  <a:cubicBezTo>
                    <a:pt x="783" y="879"/>
                    <a:pt x="853" y="864"/>
                    <a:pt x="916" y="830"/>
                  </a:cubicBezTo>
                  <a:cubicBezTo>
                    <a:pt x="1131" y="714"/>
                    <a:pt x="1175" y="430"/>
                    <a:pt x="1054" y="154"/>
                  </a:cubicBezTo>
                  <a:cubicBezTo>
                    <a:pt x="1034" y="109"/>
                    <a:pt x="1020" y="62"/>
                    <a:pt x="991" y="18"/>
                  </a:cubicBezTo>
                  <a:cubicBezTo>
                    <a:pt x="988" y="12"/>
                    <a:pt x="983" y="7"/>
                    <a:pt x="97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6"/>
            <p:cNvSpPr/>
            <p:nvPr/>
          </p:nvSpPr>
          <p:spPr>
            <a:xfrm>
              <a:off x="6098350" y="1627975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977" y="0"/>
                  </a:moveTo>
                  <a:cubicBezTo>
                    <a:pt x="1076" y="264"/>
                    <a:pt x="1018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2" y="738"/>
                    <a:pt x="489" y="879"/>
                    <a:pt x="708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4" y="695"/>
                    <a:pt x="1198" y="332"/>
                    <a:pt x="991" y="18"/>
                  </a:cubicBezTo>
                  <a:cubicBezTo>
                    <a:pt x="987" y="12"/>
                    <a:pt x="980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6"/>
            <p:cNvSpPr/>
            <p:nvPr/>
          </p:nvSpPr>
          <p:spPr>
            <a:xfrm>
              <a:off x="6074875" y="1646775"/>
              <a:ext cx="14525" cy="8825"/>
            </a:xfrm>
            <a:custGeom>
              <a:avLst/>
              <a:gdLst/>
              <a:ahLst/>
              <a:cxnLst/>
              <a:rect l="l" t="t" r="r" b="b"/>
              <a:pathLst>
                <a:path w="581" h="353" extrusionOk="0">
                  <a:moveTo>
                    <a:pt x="14" y="28"/>
                  </a:moveTo>
                  <a:lnTo>
                    <a:pt x="14" y="28"/>
                  </a:lnTo>
                  <a:cubicBezTo>
                    <a:pt x="14" y="28"/>
                    <a:pt x="14" y="29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lose/>
                  <a:moveTo>
                    <a:pt x="0" y="0"/>
                  </a:moveTo>
                  <a:cubicBezTo>
                    <a:pt x="3" y="10"/>
                    <a:pt x="10" y="18"/>
                    <a:pt x="14" y="28"/>
                  </a:cubicBezTo>
                  <a:lnTo>
                    <a:pt x="14" y="28"/>
                  </a:lnTo>
                  <a:cubicBezTo>
                    <a:pt x="13" y="26"/>
                    <a:pt x="14" y="25"/>
                    <a:pt x="13" y="24"/>
                  </a:cubicBezTo>
                  <a:lnTo>
                    <a:pt x="13" y="24"/>
                  </a:lnTo>
                  <a:cubicBezTo>
                    <a:pt x="18" y="30"/>
                    <a:pt x="23" y="35"/>
                    <a:pt x="27" y="42"/>
                  </a:cubicBezTo>
                  <a:cubicBezTo>
                    <a:pt x="56" y="86"/>
                    <a:pt x="69" y="132"/>
                    <a:pt x="89" y="177"/>
                  </a:cubicBezTo>
                  <a:cubicBezTo>
                    <a:pt x="133" y="244"/>
                    <a:pt x="187" y="299"/>
                    <a:pt x="244" y="349"/>
                  </a:cubicBezTo>
                  <a:cubicBezTo>
                    <a:pt x="315" y="352"/>
                    <a:pt x="386" y="353"/>
                    <a:pt x="457" y="353"/>
                  </a:cubicBezTo>
                  <a:cubicBezTo>
                    <a:pt x="498" y="353"/>
                    <a:pt x="539" y="352"/>
                    <a:pt x="581" y="352"/>
                  </a:cubicBezTo>
                  <a:cubicBezTo>
                    <a:pt x="375" y="341"/>
                    <a:pt x="150" y="215"/>
                    <a:pt x="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6"/>
            <p:cNvSpPr/>
            <p:nvPr/>
          </p:nvSpPr>
          <p:spPr>
            <a:xfrm>
              <a:off x="6091075" y="1638525"/>
              <a:ext cx="12725" cy="16975"/>
            </a:xfrm>
            <a:custGeom>
              <a:avLst/>
              <a:gdLst/>
              <a:ahLst/>
              <a:cxnLst/>
              <a:rect l="l" t="t" r="r" b="b"/>
              <a:pathLst>
                <a:path w="509" h="679" extrusionOk="0">
                  <a:moveTo>
                    <a:pt x="328" y="1"/>
                  </a:moveTo>
                  <a:cubicBezTo>
                    <a:pt x="427" y="265"/>
                    <a:pt x="370" y="529"/>
                    <a:pt x="165" y="638"/>
                  </a:cubicBezTo>
                  <a:cubicBezTo>
                    <a:pt x="115" y="664"/>
                    <a:pt x="59" y="673"/>
                    <a:pt x="1" y="678"/>
                  </a:cubicBezTo>
                  <a:cubicBezTo>
                    <a:pt x="140" y="674"/>
                    <a:pt x="282" y="667"/>
                    <a:pt x="423" y="654"/>
                  </a:cubicBezTo>
                  <a:cubicBezTo>
                    <a:pt x="509" y="482"/>
                    <a:pt x="488" y="240"/>
                    <a:pt x="341" y="18"/>
                  </a:cubicBezTo>
                  <a:cubicBezTo>
                    <a:pt x="338" y="12"/>
                    <a:pt x="333" y="7"/>
                    <a:pt x="32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6"/>
            <p:cNvSpPr/>
            <p:nvPr/>
          </p:nvSpPr>
          <p:spPr>
            <a:xfrm>
              <a:off x="6075175" y="1647350"/>
              <a:ext cx="3325" cy="8100"/>
            </a:xfrm>
            <a:custGeom>
              <a:avLst/>
              <a:gdLst/>
              <a:ahLst/>
              <a:cxnLst/>
              <a:rect l="l" t="t" r="r" b="b"/>
              <a:pathLst>
                <a:path w="133" h="3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2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2"/>
                  </a:moveTo>
                  <a:cubicBezTo>
                    <a:pt x="2" y="3"/>
                    <a:pt x="2" y="4"/>
                    <a:pt x="2" y="6"/>
                  </a:cubicBezTo>
                  <a:cubicBezTo>
                    <a:pt x="42" y="114"/>
                    <a:pt x="50" y="221"/>
                    <a:pt x="38" y="318"/>
                  </a:cubicBezTo>
                  <a:cubicBezTo>
                    <a:pt x="70" y="320"/>
                    <a:pt x="100" y="323"/>
                    <a:pt x="133" y="324"/>
                  </a:cubicBezTo>
                  <a:cubicBezTo>
                    <a:pt x="123" y="267"/>
                    <a:pt x="103" y="212"/>
                    <a:pt x="77" y="154"/>
                  </a:cubicBezTo>
                  <a:cubicBezTo>
                    <a:pt x="57" y="109"/>
                    <a:pt x="45" y="63"/>
                    <a:pt x="15" y="19"/>
                  </a:cubicBezTo>
                  <a:cubicBezTo>
                    <a:pt x="11" y="13"/>
                    <a:pt x="6" y="8"/>
                    <a:pt x="1" y="2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6"/>
            <p:cNvSpPr/>
            <p:nvPr/>
          </p:nvSpPr>
          <p:spPr>
            <a:xfrm>
              <a:off x="6169375" y="149462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6" y="0"/>
                  </a:moveTo>
                  <a:cubicBezTo>
                    <a:pt x="1076" y="265"/>
                    <a:pt x="1019" y="528"/>
                    <a:pt x="814" y="637"/>
                  </a:cubicBezTo>
                  <a:cubicBezTo>
                    <a:pt x="752" y="671"/>
                    <a:pt x="681" y="687"/>
                    <a:pt x="608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2" y="389"/>
                    <a:pt x="50" y="446"/>
                    <a:pt x="86" y="503"/>
                  </a:cubicBezTo>
                  <a:cubicBezTo>
                    <a:pt x="243" y="738"/>
                    <a:pt x="490" y="879"/>
                    <a:pt x="708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5" y="695"/>
                    <a:pt x="1199" y="333"/>
                    <a:pt x="990" y="19"/>
                  </a:cubicBezTo>
                  <a:cubicBezTo>
                    <a:pt x="986" y="13"/>
                    <a:pt x="981" y="7"/>
                    <a:pt x="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6"/>
            <p:cNvSpPr/>
            <p:nvPr/>
          </p:nvSpPr>
          <p:spPr>
            <a:xfrm>
              <a:off x="6145875" y="1505200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7" y="1"/>
                  </a:moveTo>
                  <a:lnTo>
                    <a:pt x="977" y="1"/>
                  </a:lnTo>
                  <a:cubicBezTo>
                    <a:pt x="1077" y="265"/>
                    <a:pt x="1019" y="527"/>
                    <a:pt x="815" y="637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5" y="339"/>
                    <a:pt x="11" y="348"/>
                    <a:pt x="15" y="358"/>
                  </a:cubicBezTo>
                  <a:cubicBezTo>
                    <a:pt x="15" y="356"/>
                    <a:pt x="15" y="355"/>
                    <a:pt x="15" y="353"/>
                  </a:cubicBezTo>
                  <a:cubicBezTo>
                    <a:pt x="18" y="359"/>
                    <a:pt x="23" y="364"/>
                    <a:pt x="28" y="370"/>
                  </a:cubicBezTo>
                  <a:cubicBezTo>
                    <a:pt x="57" y="414"/>
                    <a:pt x="71" y="461"/>
                    <a:pt x="90" y="506"/>
                  </a:cubicBezTo>
                  <a:cubicBezTo>
                    <a:pt x="246" y="739"/>
                    <a:pt x="491" y="879"/>
                    <a:pt x="709" y="879"/>
                  </a:cubicBezTo>
                  <a:cubicBezTo>
                    <a:pt x="782" y="879"/>
                    <a:pt x="853" y="863"/>
                    <a:pt x="916" y="829"/>
                  </a:cubicBezTo>
                  <a:cubicBezTo>
                    <a:pt x="1165" y="695"/>
                    <a:pt x="1199" y="333"/>
                    <a:pt x="991" y="18"/>
                  </a:cubicBezTo>
                  <a:cubicBezTo>
                    <a:pt x="986" y="12"/>
                    <a:pt x="981" y="7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6"/>
            <p:cNvSpPr/>
            <p:nvPr/>
          </p:nvSpPr>
          <p:spPr>
            <a:xfrm>
              <a:off x="6121800" y="151400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6" y="1"/>
                  </a:moveTo>
                  <a:cubicBezTo>
                    <a:pt x="978" y="3"/>
                    <a:pt x="978" y="4"/>
                    <a:pt x="978" y="6"/>
                  </a:cubicBezTo>
                  <a:cubicBezTo>
                    <a:pt x="1074" y="268"/>
                    <a:pt x="1018" y="530"/>
                    <a:pt x="814" y="638"/>
                  </a:cubicBezTo>
                  <a:cubicBezTo>
                    <a:pt x="752" y="672"/>
                    <a:pt x="682" y="688"/>
                    <a:pt x="608" y="688"/>
                  </a:cubicBezTo>
                  <a:cubicBezTo>
                    <a:pt x="396" y="688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2" y="389"/>
                    <a:pt x="50" y="447"/>
                    <a:pt x="88" y="503"/>
                  </a:cubicBezTo>
                  <a:cubicBezTo>
                    <a:pt x="243" y="739"/>
                    <a:pt x="490" y="880"/>
                    <a:pt x="709" y="880"/>
                  </a:cubicBezTo>
                  <a:cubicBezTo>
                    <a:pt x="782" y="880"/>
                    <a:pt x="852" y="864"/>
                    <a:pt x="915" y="830"/>
                  </a:cubicBezTo>
                  <a:cubicBezTo>
                    <a:pt x="1130" y="715"/>
                    <a:pt x="1174" y="432"/>
                    <a:pt x="1053" y="154"/>
                  </a:cubicBezTo>
                  <a:cubicBezTo>
                    <a:pt x="1033" y="109"/>
                    <a:pt x="1020" y="64"/>
                    <a:pt x="991" y="20"/>
                  </a:cubicBezTo>
                  <a:cubicBezTo>
                    <a:pt x="986" y="13"/>
                    <a:pt x="981" y="7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6"/>
            <p:cNvSpPr/>
            <p:nvPr/>
          </p:nvSpPr>
          <p:spPr>
            <a:xfrm>
              <a:off x="6073700" y="152972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7" y="0"/>
                  </a:moveTo>
                  <a:cubicBezTo>
                    <a:pt x="1077" y="264"/>
                    <a:pt x="1019" y="528"/>
                    <a:pt x="815" y="637"/>
                  </a:cubicBezTo>
                  <a:cubicBezTo>
                    <a:pt x="752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2" y="389"/>
                    <a:pt x="50" y="446"/>
                    <a:pt x="87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2" y="879"/>
                    <a:pt x="853" y="863"/>
                    <a:pt x="916" y="830"/>
                  </a:cubicBezTo>
                  <a:cubicBezTo>
                    <a:pt x="1165" y="695"/>
                    <a:pt x="1199" y="332"/>
                    <a:pt x="991" y="18"/>
                  </a:cubicBezTo>
                  <a:cubicBezTo>
                    <a:pt x="986" y="11"/>
                    <a:pt x="981" y="6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6"/>
            <p:cNvSpPr/>
            <p:nvPr/>
          </p:nvSpPr>
          <p:spPr>
            <a:xfrm>
              <a:off x="6050200" y="154027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15" y="357"/>
                  </a:moveTo>
                  <a:cubicBezTo>
                    <a:pt x="15" y="358"/>
                    <a:pt x="15" y="358"/>
                    <a:pt x="16" y="359"/>
                  </a:cubicBezTo>
                  <a:cubicBezTo>
                    <a:pt x="15" y="358"/>
                    <a:pt x="15" y="357"/>
                    <a:pt x="15" y="357"/>
                  </a:cubicBezTo>
                  <a:close/>
                  <a:moveTo>
                    <a:pt x="977" y="0"/>
                  </a:moveTo>
                  <a:cubicBezTo>
                    <a:pt x="1076" y="264"/>
                    <a:pt x="1019" y="528"/>
                    <a:pt x="815" y="638"/>
                  </a:cubicBezTo>
                  <a:cubicBezTo>
                    <a:pt x="752" y="672"/>
                    <a:pt x="682" y="688"/>
                    <a:pt x="608" y="688"/>
                  </a:cubicBezTo>
                  <a:cubicBezTo>
                    <a:pt x="395" y="688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4" y="339"/>
                    <a:pt x="10" y="348"/>
                    <a:pt x="15" y="357"/>
                  </a:cubicBezTo>
                  <a:lnTo>
                    <a:pt x="15" y="357"/>
                  </a:lnTo>
                  <a:cubicBezTo>
                    <a:pt x="14" y="356"/>
                    <a:pt x="14" y="354"/>
                    <a:pt x="14" y="354"/>
                  </a:cubicBezTo>
                  <a:lnTo>
                    <a:pt x="14" y="354"/>
                  </a:lnTo>
                  <a:cubicBezTo>
                    <a:pt x="18" y="360"/>
                    <a:pt x="23" y="365"/>
                    <a:pt x="28" y="371"/>
                  </a:cubicBezTo>
                  <a:cubicBezTo>
                    <a:pt x="57" y="415"/>
                    <a:pt x="71" y="462"/>
                    <a:pt x="90" y="507"/>
                  </a:cubicBezTo>
                  <a:cubicBezTo>
                    <a:pt x="246" y="740"/>
                    <a:pt x="491" y="880"/>
                    <a:pt x="709" y="880"/>
                  </a:cubicBezTo>
                  <a:cubicBezTo>
                    <a:pt x="782" y="880"/>
                    <a:pt x="853" y="864"/>
                    <a:pt x="916" y="830"/>
                  </a:cubicBezTo>
                  <a:cubicBezTo>
                    <a:pt x="1164" y="696"/>
                    <a:pt x="1198" y="332"/>
                    <a:pt x="991" y="19"/>
                  </a:cubicBezTo>
                  <a:cubicBezTo>
                    <a:pt x="987" y="12"/>
                    <a:pt x="981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6"/>
            <p:cNvSpPr/>
            <p:nvPr/>
          </p:nvSpPr>
          <p:spPr>
            <a:xfrm>
              <a:off x="6026125" y="154910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7" y="1"/>
                  </a:moveTo>
                  <a:cubicBezTo>
                    <a:pt x="977" y="2"/>
                    <a:pt x="977" y="4"/>
                    <a:pt x="979" y="6"/>
                  </a:cubicBezTo>
                  <a:cubicBezTo>
                    <a:pt x="1074" y="268"/>
                    <a:pt x="1018" y="529"/>
                    <a:pt x="815" y="638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3" y="388"/>
                    <a:pt x="50" y="447"/>
                    <a:pt x="88" y="503"/>
                  </a:cubicBezTo>
                  <a:cubicBezTo>
                    <a:pt x="243" y="738"/>
                    <a:pt x="489" y="879"/>
                    <a:pt x="708" y="879"/>
                  </a:cubicBezTo>
                  <a:cubicBezTo>
                    <a:pt x="782" y="879"/>
                    <a:pt x="853" y="863"/>
                    <a:pt x="916" y="829"/>
                  </a:cubicBezTo>
                  <a:cubicBezTo>
                    <a:pt x="1129" y="715"/>
                    <a:pt x="1173" y="431"/>
                    <a:pt x="1054" y="154"/>
                  </a:cubicBezTo>
                  <a:cubicBezTo>
                    <a:pt x="1034" y="109"/>
                    <a:pt x="1020" y="62"/>
                    <a:pt x="991" y="18"/>
                  </a:cubicBezTo>
                  <a:cubicBezTo>
                    <a:pt x="986" y="12"/>
                    <a:pt x="981" y="7"/>
                    <a:pt x="97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6"/>
            <p:cNvSpPr/>
            <p:nvPr/>
          </p:nvSpPr>
          <p:spPr>
            <a:xfrm>
              <a:off x="6243600" y="1530850"/>
              <a:ext cx="20700" cy="14775"/>
            </a:xfrm>
            <a:custGeom>
              <a:avLst/>
              <a:gdLst/>
              <a:ahLst/>
              <a:cxnLst/>
              <a:rect l="l" t="t" r="r" b="b"/>
              <a:pathLst>
                <a:path w="828" h="591" extrusionOk="0">
                  <a:moveTo>
                    <a:pt x="1" y="0"/>
                  </a:moveTo>
                  <a:cubicBezTo>
                    <a:pt x="18" y="61"/>
                    <a:pt x="40" y="121"/>
                    <a:pt x="71" y="181"/>
                  </a:cubicBezTo>
                  <a:lnTo>
                    <a:pt x="72" y="181"/>
                  </a:lnTo>
                  <a:cubicBezTo>
                    <a:pt x="210" y="436"/>
                    <a:pt x="451" y="590"/>
                    <a:pt x="672" y="590"/>
                  </a:cubicBezTo>
                  <a:cubicBezTo>
                    <a:pt x="726" y="590"/>
                    <a:pt x="778" y="581"/>
                    <a:pt x="828" y="562"/>
                  </a:cubicBezTo>
                  <a:cubicBezTo>
                    <a:pt x="806" y="496"/>
                    <a:pt x="784" y="428"/>
                    <a:pt x="761" y="360"/>
                  </a:cubicBezTo>
                  <a:cubicBezTo>
                    <a:pt x="708" y="383"/>
                    <a:pt x="651" y="393"/>
                    <a:pt x="593" y="393"/>
                  </a:cubicBezTo>
                  <a:cubicBezTo>
                    <a:pt x="377" y="393"/>
                    <a:pt x="141" y="245"/>
                    <a:pt x="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6"/>
            <p:cNvSpPr/>
            <p:nvPr/>
          </p:nvSpPr>
          <p:spPr>
            <a:xfrm>
              <a:off x="6194125" y="1542675"/>
              <a:ext cx="29425" cy="21925"/>
            </a:xfrm>
            <a:custGeom>
              <a:avLst/>
              <a:gdLst/>
              <a:ahLst/>
              <a:cxnLst/>
              <a:rect l="l" t="t" r="r" b="b"/>
              <a:pathLst>
                <a:path w="1177" h="877" extrusionOk="0"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6"/>
                  </a:cubicBezTo>
                  <a:cubicBezTo>
                    <a:pt x="717" y="663"/>
                    <a:pt x="656" y="676"/>
                    <a:pt x="592" y="676"/>
                  </a:cubicBezTo>
                  <a:cubicBezTo>
                    <a:pt x="376" y="676"/>
                    <a:pt x="140" y="525"/>
                    <a:pt x="0" y="280"/>
                  </a:cubicBezTo>
                  <a:lnTo>
                    <a:pt x="0" y="280"/>
                  </a:lnTo>
                  <a:cubicBezTo>
                    <a:pt x="16" y="341"/>
                    <a:pt x="38" y="401"/>
                    <a:pt x="70" y="461"/>
                  </a:cubicBezTo>
                  <a:cubicBezTo>
                    <a:pt x="209" y="717"/>
                    <a:pt x="453" y="876"/>
                    <a:pt x="674" y="876"/>
                  </a:cubicBezTo>
                  <a:cubicBezTo>
                    <a:pt x="738" y="876"/>
                    <a:pt x="799" y="863"/>
                    <a:pt x="856" y="836"/>
                  </a:cubicBezTo>
                  <a:cubicBezTo>
                    <a:pt x="1112" y="714"/>
                    <a:pt x="1177" y="348"/>
                    <a:pt x="999" y="19"/>
                  </a:cubicBezTo>
                  <a:cubicBezTo>
                    <a:pt x="996" y="11"/>
                    <a:pt x="990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6"/>
            <p:cNvSpPr/>
            <p:nvPr/>
          </p:nvSpPr>
          <p:spPr>
            <a:xfrm>
              <a:off x="6170150" y="1552100"/>
              <a:ext cx="29425" cy="21900"/>
            </a:xfrm>
            <a:custGeom>
              <a:avLst/>
              <a:gdLst/>
              <a:ahLst/>
              <a:cxnLst/>
              <a:rect l="l" t="t" r="r" b="b"/>
              <a:pathLst>
                <a:path w="1177" h="876" extrusionOk="0">
                  <a:moveTo>
                    <a:pt x="12" y="309"/>
                  </a:moveTo>
                  <a:cubicBezTo>
                    <a:pt x="12" y="310"/>
                    <a:pt x="12" y="310"/>
                    <a:pt x="13" y="311"/>
                  </a:cubicBezTo>
                  <a:cubicBezTo>
                    <a:pt x="12" y="310"/>
                    <a:pt x="12" y="309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6"/>
                  </a:cubicBezTo>
                  <a:cubicBezTo>
                    <a:pt x="717" y="663"/>
                    <a:pt x="656" y="676"/>
                    <a:pt x="592" y="676"/>
                  </a:cubicBezTo>
                  <a:cubicBezTo>
                    <a:pt x="376" y="676"/>
                    <a:pt x="140" y="525"/>
                    <a:pt x="0" y="280"/>
                  </a:cubicBezTo>
                  <a:lnTo>
                    <a:pt x="0" y="280"/>
                  </a:lnTo>
                  <a:cubicBezTo>
                    <a:pt x="4" y="290"/>
                    <a:pt x="8" y="299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7"/>
                    <a:pt x="12" y="306"/>
                  </a:cubicBezTo>
                  <a:lnTo>
                    <a:pt x="12" y="306"/>
                  </a:lnTo>
                  <a:cubicBezTo>
                    <a:pt x="16" y="312"/>
                    <a:pt x="20" y="318"/>
                    <a:pt x="24" y="324"/>
                  </a:cubicBezTo>
                  <a:cubicBezTo>
                    <a:pt x="49" y="371"/>
                    <a:pt x="58" y="417"/>
                    <a:pt x="74" y="465"/>
                  </a:cubicBezTo>
                  <a:cubicBezTo>
                    <a:pt x="213" y="719"/>
                    <a:pt x="455" y="876"/>
                    <a:pt x="676" y="876"/>
                  </a:cubicBezTo>
                  <a:cubicBezTo>
                    <a:pt x="739" y="876"/>
                    <a:pt x="800" y="863"/>
                    <a:pt x="857" y="836"/>
                  </a:cubicBezTo>
                  <a:cubicBezTo>
                    <a:pt x="1114" y="714"/>
                    <a:pt x="1177" y="348"/>
                    <a:pt x="999" y="19"/>
                  </a:cubicBezTo>
                  <a:cubicBezTo>
                    <a:pt x="996" y="11"/>
                    <a:pt x="990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6"/>
            <p:cNvSpPr/>
            <p:nvPr/>
          </p:nvSpPr>
          <p:spPr>
            <a:xfrm>
              <a:off x="6145750" y="1559725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7" y="0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7" y="0"/>
                  </a:cubicBezTo>
                  <a:close/>
                  <a:moveTo>
                    <a:pt x="988" y="1"/>
                  </a:moveTo>
                  <a:cubicBezTo>
                    <a:pt x="988" y="2"/>
                    <a:pt x="988" y="4"/>
                    <a:pt x="989" y="6"/>
                  </a:cubicBezTo>
                  <a:cubicBezTo>
                    <a:pt x="1062" y="277"/>
                    <a:pt x="984" y="538"/>
                    <a:pt x="775" y="638"/>
                  </a:cubicBezTo>
                  <a:cubicBezTo>
                    <a:pt x="718" y="665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8" y="341"/>
                    <a:pt x="40" y="403"/>
                    <a:pt x="71" y="462"/>
                  </a:cubicBezTo>
                  <a:cubicBezTo>
                    <a:pt x="210" y="718"/>
                    <a:pt x="455" y="877"/>
                    <a:pt x="677" y="877"/>
                  </a:cubicBezTo>
                  <a:cubicBezTo>
                    <a:pt x="740" y="877"/>
                    <a:pt x="801" y="864"/>
                    <a:pt x="858" y="838"/>
                  </a:cubicBezTo>
                  <a:cubicBezTo>
                    <a:pt x="1078" y="732"/>
                    <a:pt x="1144" y="448"/>
                    <a:pt x="1050" y="160"/>
                  </a:cubicBezTo>
                  <a:cubicBezTo>
                    <a:pt x="1034" y="112"/>
                    <a:pt x="1025" y="66"/>
                    <a:pt x="1000" y="19"/>
                  </a:cubicBezTo>
                  <a:cubicBezTo>
                    <a:pt x="996" y="13"/>
                    <a:pt x="992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6"/>
            <p:cNvSpPr/>
            <p:nvPr/>
          </p:nvSpPr>
          <p:spPr>
            <a:xfrm>
              <a:off x="6097700" y="1580050"/>
              <a:ext cx="29450" cy="21925"/>
            </a:xfrm>
            <a:custGeom>
              <a:avLst/>
              <a:gdLst/>
              <a:ahLst/>
              <a:cxnLst/>
              <a:rect l="l" t="t" r="r" b="b"/>
              <a:pathLst>
                <a:path w="1178" h="877" extrusionOk="0">
                  <a:moveTo>
                    <a:pt x="988" y="1"/>
                  </a:moveTo>
                  <a:lnTo>
                    <a:pt x="988" y="1"/>
                  </a:lnTo>
                  <a:cubicBezTo>
                    <a:pt x="1063" y="273"/>
                    <a:pt x="985" y="537"/>
                    <a:pt x="775" y="637"/>
                  </a:cubicBezTo>
                  <a:cubicBezTo>
                    <a:pt x="718" y="664"/>
                    <a:pt x="657" y="677"/>
                    <a:pt x="593" y="677"/>
                  </a:cubicBezTo>
                  <a:cubicBezTo>
                    <a:pt x="377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9" y="341"/>
                    <a:pt x="40" y="402"/>
                    <a:pt x="71" y="462"/>
                  </a:cubicBezTo>
                  <a:cubicBezTo>
                    <a:pt x="210" y="718"/>
                    <a:pt x="454" y="877"/>
                    <a:pt x="676" y="877"/>
                  </a:cubicBezTo>
                  <a:cubicBezTo>
                    <a:pt x="739" y="877"/>
                    <a:pt x="801" y="864"/>
                    <a:pt x="858" y="837"/>
                  </a:cubicBezTo>
                  <a:lnTo>
                    <a:pt x="857" y="837"/>
                  </a:lnTo>
                  <a:cubicBezTo>
                    <a:pt x="1113" y="715"/>
                    <a:pt x="1177" y="349"/>
                    <a:pt x="1000" y="20"/>
                  </a:cubicBezTo>
                  <a:cubicBezTo>
                    <a:pt x="996" y="12"/>
                    <a:pt x="991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6"/>
            <p:cNvSpPr/>
            <p:nvPr/>
          </p:nvSpPr>
          <p:spPr>
            <a:xfrm>
              <a:off x="6073775" y="15894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4"/>
                    <a:pt x="983" y="537"/>
                    <a:pt x="773" y="638"/>
                  </a:cubicBezTo>
                  <a:cubicBezTo>
                    <a:pt x="717" y="665"/>
                    <a:pt x="656" y="678"/>
                    <a:pt x="593" y="678"/>
                  </a:cubicBezTo>
                  <a:cubicBezTo>
                    <a:pt x="377" y="678"/>
                    <a:pt x="140" y="527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2" y="311"/>
                  </a:cubicBezTo>
                  <a:cubicBezTo>
                    <a:pt x="12" y="310"/>
                    <a:pt x="12" y="307"/>
                    <a:pt x="12" y="306"/>
                  </a:cubicBezTo>
                  <a:cubicBezTo>
                    <a:pt x="15" y="312"/>
                    <a:pt x="19" y="319"/>
                    <a:pt x="23" y="325"/>
                  </a:cubicBezTo>
                  <a:cubicBezTo>
                    <a:pt x="48" y="372"/>
                    <a:pt x="58" y="418"/>
                    <a:pt x="73" y="466"/>
                  </a:cubicBezTo>
                  <a:cubicBezTo>
                    <a:pt x="212" y="720"/>
                    <a:pt x="455" y="877"/>
                    <a:pt x="676" y="877"/>
                  </a:cubicBezTo>
                  <a:cubicBezTo>
                    <a:pt x="739" y="877"/>
                    <a:pt x="800" y="865"/>
                    <a:pt x="856" y="838"/>
                  </a:cubicBezTo>
                  <a:cubicBezTo>
                    <a:pt x="1113" y="715"/>
                    <a:pt x="1177" y="349"/>
                    <a:pt x="998" y="20"/>
                  </a:cubicBezTo>
                  <a:cubicBezTo>
                    <a:pt x="994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6"/>
            <p:cNvSpPr/>
            <p:nvPr/>
          </p:nvSpPr>
          <p:spPr>
            <a:xfrm>
              <a:off x="6049375" y="1597125"/>
              <a:ext cx="28625" cy="21925"/>
            </a:xfrm>
            <a:custGeom>
              <a:avLst/>
              <a:gdLst/>
              <a:ahLst/>
              <a:cxnLst/>
              <a:rect l="l" t="t" r="r" b="b"/>
              <a:pathLst>
                <a:path w="1145" h="877" extrusionOk="0">
                  <a:moveTo>
                    <a:pt x="986" y="0"/>
                  </a:moveTo>
                  <a:cubicBezTo>
                    <a:pt x="986" y="0"/>
                    <a:pt x="987" y="1"/>
                    <a:pt x="987" y="1"/>
                  </a:cubicBezTo>
                  <a:lnTo>
                    <a:pt x="987" y="1"/>
                  </a:lnTo>
                  <a:cubicBezTo>
                    <a:pt x="987" y="1"/>
                    <a:pt x="986" y="0"/>
                    <a:pt x="986" y="0"/>
                  </a:cubicBezTo>
                  <a:close/>
                  <a:moveTo>
                    <a:pt x="987" y="1"/>
                  </a:moveTo>
                  <a:lnTo>
                    <a:pt x="987" y="1"/>
                  </a:lnTo>
                  <a:cubicBezTo>
                    <a:pt x="988" y="2"/>
                    <a:pt x="988" y="4"/>
                    <a:pt x="988" y="5"/>
                  </a:cubicBezTo>
                  <a:cubicBezTo>
                    <a:pt x="1060" y="277"/>
                    <a:pt x="983" y="538"/>
                    <a:pt x="774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0"/>
                  </a:cubicBezTo>
                  <a:lnTo>
                    <a:pt x="1" y="280"/>
                  </a:lnTo>
                  <a:cubicBezTo>
                    <a:pt x="17" y="341"/>
                    <a:pt x="39" y="402"/>
                    <a:pt x="71" y="461"/>
                  </a:cubicBezTo>
                  <a:cubicBezTo>
                    <a:pt x="209" y="718"/>
                    <a:pt x="453" y="877"/>
                    <a:pt x="676" y="877"/>
                  </a:cubicBezTo>
                  <a:cubicBezTo>
                    <a:pt x="739" y="877"/>
                    <a:pt x="800" y="864"/>
                    <a:pt x="857" y="837"/>
                  </a:cubicBezTo>
                  <a:cubicBezTo>
                    <a:pt x="1077" y="732"/>
                    <a:pt x="1145" y="446"/>
                    <a:pt x="1049" y="160"/>
                  </a:cubicBezTo>
                  <a:cubicBezTo>
                    <a:pt x="1034" y="112"/>
                    <a:pt x="1024" y="66"/>
                    <a:pt x="999" y="19"/>
                  </a:cubicBezTo>
                  <a:cubicBezTo>
                    <a:pt x="995" y="13"/>
                    <a:pt x="992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6"/>
            <p:cNvSpPr/>
            <p:nvPr/>
          </p:nvSpPr>
          <p:spPr>
            <a:xfrm>
              <a:off x="6143450" y="1387575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8" y="0"/>
                  </a:moveTo>
                  <a:lnTo>
                    <a:pt x="978" y="0"/>
                  </a:lnTo>
                  <a:cubicBezTo>
                    <a:pt x="1077" y="265"/>
                    <a:pt x="1020" y="528"/>
                    <a:pt x="815" y="637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4" y="388"/>
                    <a:pt x="50" y="446"/>
                    <a:pt x="88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3" y="879"/>
                    <a:pt x="853" y="863"/>
                    <a:pt x="916" y="830"/>
                  </a:cubicBezTo>
                  <a:cubicBezTo>
                    <a:pt x="1165" y="695"/>
                    <a:pt x="1199" y="332"/>
                    <a:pt x="991" y="19"/>
                  </a:cubicBezTo>
                  <a:cubicBezTo>
                    <a:pt x="988" y="11"/>
                    <a:pt x="983" y="6"/>
                    <a:pt x="97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6"/>
            <p:cNvSpPr/>
            <p:nvPr/>
          </p:nvSpPr>
          <p:spPr>
            <a:xfrm>
              <a:off x="6120000" y="1398125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975" y="0"/>
                  </a:moveTo>
                  <a:cubicBezTo>
                    <a:pt x="1075" y="266"/>
                    <a:pt x="1018" y="528"/>
                    <a:pt x="813" y="638"/>
                  </a:cubicBezTo>
                  <a:cubicBezTo>
                    <a:pt x="751" y="671"/>
                    <a:pt x="681" y="687"/>
                    <a:pt x="607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4" y="340"/>
                    <a:pt x="10" y="348"/>
                    <a:pt x="14" y="359"/>
                  </a:cubicBezTo>
                  <a:cubicBezTo>
                    <a:pt x="14" y="357"/>
                    <a:pt x="14" y="356"/>
                    <a:pt x="13" y="354"/>
                  </a:cubicBezTo>
                  <a:lnTo>
                    <a:pt x="13" y="354"/>
                  </a:lnTo>
                  <a:cubicBezTo>
                    <a:pt x="16" y="360"/>
                    <a:pt x="23" y="365"/>
                    <a:pt x="26" y="371"/>
                  </a:cubicBezTo>
                  <a:cubicBezTo>
                    <a:pt x="55" y="416"/>
                    <a:pt x="69" y="462"/>
                    <a:pt x="89" y="507"/>
                  </a:cubicBezTo>
                  <a:cubicBezTo>
                    <a:pt x="244" y="740"/>
                    <a:pt x="489" y="879"/>
                    <a:pt x="707" y="879"/>
                  </a:cubicBezTo>
                  <a:cubicBezTo>
                    <a:pt x="781" y="879"/>
                    <a:pt x="851" y="864"/>
                    <a:pt x="914" y="830"/>
                  </a:cubicBezTo>
                  <a:cubicBezTo>
                    <a:pt x="1164" y="695"/>
                    <a:pt x="1198" y="332"/>
                    <a:pt x="989" y="19"/>
                  </a:cubicBezTo>
                  <a:cubicBezTo>
                    <a:pt x="985" y="12"/>
                    <a:pt x="980" y="7"/>
                    <a:pt x="97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6"/>
            <p:cNvSpPr/>
            <p:nvPr/>
          </p:nvSpPr>
          <p:spPr>
            <a:xfrm>
              <a:off x="6095900" y="140695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7" y="1"/>
                  </a:moveTo>
                  <a:cubicBezTo>
                    <a:pt x="977" y="2"/>
                    <a:pt x="977" y="4"/>
                    <a:pt x="978" y="6"/>
                  </a:cubicBezTo>
                  <a:cubicBezTo>
                    <a:pt x="1075" y="268"/>
                    <a:pt x="1018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2" y="739"/>
                    <a:pt x="489" y="879"/>
                    <a:pt x="708" y="879"/>
                  </a:cubicBezTo>
                  <a:cubicBezTo>
                    <a:pt x="782" y="879"/>
                    <a:pt x="852" y="864"/>
                    <a:pt x="915" y="830"/>
                  </a:cubicBezTo>
                  <a:cubicBezTo>
                    <a:pt x="1130" y="714"/>
                    <a:pt x="1174" y="430"/>
                    <a:pt x="1053" y="154"/>
                  </a:cubicBezTo>
                  <a:cubicBezTo>
                    <a:pt x="1033" y="109"/>
                    <a:pt x="1019" y="63"/>
                    <a:pt x="990" y="19"/>
                  </a:cubicBezTo>
                  <a:cubicBezTo>
                    <a:pt x="987" y="12"/>
                    <a:pt x="982" y="7"/>
                    <a:pt x="97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6"/>
            <p:cNvSpPr/>
            <p:nvPr/>
          </p:nvSpPr>
          <p:spPr>
            <a:xfrm>
              <a:off x="6056775" y="1430550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7" y="0"/>
                  </a:moveTo>
                  <a:lnTo>
                    <a:pt x="977" y="0"/>
                  </a:lnTo>
                  <a:cubicBezTo>
                    <a:pt x="1076" y="264"/>
                    <a:pt x="1020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4" y="696"/>
                    <a:pt x="1198" y="332"/>
                    <a:pt x="991" y="19"/>
                  </a:cubicBezTo>
                  <a:cubicBezTo>
                    <a:pt x="987" y="12"/>
                    <a:pt x="982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6"/>
            <p:cNvSpPr/>
            <p:nvPr/>
          </p:nvSpPr>
          <p:spPr>
            <a:xfrm>
              <a:off x="6033300" y="1441100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6" y="1"/>
                  </a:moveTo>
                  <a:lnTo>
                    <a:pt x="976" y="1"/>
                  </a:lnTo>
                  <a:cubicBezTo>
                    <a:pt x="1075" y="265"/>
                    <a:pt x="1018" y="529"/>
                    <a:pt x="814" y="638"/>
                  </a:cubicBezTo>
                  <a:cubicBezTo>
                    <a:pt x="751" y="671"/>
                    <a:pt x="681" y="687"/>
                    <a:pt x="608" y="687"/>
                  </a:cubicBezTo>
                  <a:cubicBezTo>
                    <a:pt x="395" y="687"/>
                    <a:pt x="157" y="554"/>
                    <a:pt x="0" y="330"/>
                  </a:cubicBezTo>
                  <a:lnTo>
                    <a:pt x="0" y="330"/>
                  </a:lnTo>
                  <a:cubicBezTo>
                    <a:pt x="4" y="340"/>
                    <a:pt x="10" y="349"/>
                    <a:pt x="14" y="359"/>
                  </a:cubicBezTo>
                  <a:cubicBezTo>
                    <a:pt x="14" y="357"/>
                    <a:pt x="14" y="356"/>
                    <a:pt x="14" y="355"/>
                  </a:cubicBezTo>
                  <a:lnTo>
                    <a:pt x="14" y="355"/>
                  </a:lnTo>
                  <a:cubicBezTo>
                    <a:pt x="18" y="361"/>
                    <a:pt x="23" y="366"/>
                    <a:pt x="27" y="372"/>
                  </a:cubicBezTo>
                  <a:cubicBezTo>
                    <a:pt x="57" y="416"/>
                    <a:pt x="69" y="462"/>
                    <a:pt x="90" y="507"/>
                  </a:cubicBezTo>
                  <a:cubicBezTo>
                    <a:pt x="246" y="740"/>
                    <a:pt x="491" y="880"/>
                    <a:pt x="709" y="880"/>
                  </a:cubicBezTo>
                  <a:cubicBezTo>
                    <a:pt x="782" y="880"/>
                    <a:pt x="852" y="864"/>
                    <a:pt x="914" y="830"/>
                  </a:cubicBezTo>
                  <a:cubicBezTo>
                    <a:pt x="1164" y="696"/>
                    <a:pt x="1198" y="333"/>
                    <a:pt x="991" y="18"/>
                  </a:cubicBezTo>
                  <a:cubicBezTo>
                    <a:pt x="986" y="12"/>
                    <a:pt x="981" y="7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6"/>
            <p:cNvSpPr/>
            <p:nvPr/>
          </p:nvSpPr>
          <p:spPr>
            <a:xfrm>
              <a:off x="6010650" y="1449925"/>
              <a:ext cx="27925" cy="22000"/>
            </a:xfrm>
            <a:custGeom>
              <a:avLst/>
              <a:gdLst/>
              <a:ahLst/>
              <a:cxnLst/>
              <a:rect l="l" t="t" r="r" b="b"/>
              <a:pathLst>
                <a:path w="1117" h="880" extrusionOk="0">
                  <a:moveTo>
                    <a:pt x="919" y="1"/>
                  </a:moveTo>
                  <a:lnTo>
                    <a:pt x="919" y="1"/>
                  </a:lnTo>
                  <a:cubicBezTo>
                    <a:pt x="919" y="1"/>
                    <a:pt x="919" y="1"/>
                    <a:pt x="920" y="2"/>
                  </a:cubicBezTo>
                  <a:lnTo>
                    <a:pt x="920" y="2"/>
                  </a:lnTo>
                  <a:cubicBezTo>
                    <a:pt x="919" y="1"/>
                    <a:pt x="919" y="1"/>
                    <a:pt x="919" y="1"/>
                  </a:cubicBezTo>
                  <a:close/>
                  <a:moveTo>
                    <a:pt x="920" y="2"/>
                  </a:moveTo>
                  <a:cubicBezTo>
                    <a:pt x="920" y="3"/>
                    <a:pt x="920" y="4"/>
                    <a:pt x="920" y="6"/>
                  </a:cubicBezTo>
                  <a:cubicBezTo>
                    <a:pt x="1017" y="269"/>
                    <a:pt x="960" y="529"/>
                    <a:pt x="757" y="638"/>
                  </a:cubicBezTo>
                  <a:cubicBezTo>
                    <a:pt x="696" y="671"/>
                    <a:pt x="628" y="686"/>
                    <a:pt x="558" y="686"/>
                  </a:cubicBezTo>
                  <a:cubicBezTo>
                    <a:pt x="367" y="686"/>
                    <a:pt x="156" y="575"/>
                    <a:pt x="0" y="391"/>
                  </a:cubicBezTo>
                  <a:lnTo>
                    <a:pt x="0" y="391"/>
                  </a:lnTo>
                  <a:cubicBezTo>
                    <a:pt x="1" y="412"/>
                    <a:pt x="3" y="432"/>
                    <a:pt x="4" y="452"/>
                  </a:cubicBezTo>
                  <a:cubicBezTo>
                    <a:pt x="14" y="470"/>
                    <a:pt x="19" y="487"/>
                    <a:pt x="29" y="504"/>
                  </a:cubicBezTo>
                  <a:cubicBezTo>
                    <a:pt x="185" y="739"/>
                    <a:pt x="431" y="879"/>
                    <a:pt x="650" y="879"/>
                  </a:cubicBezTo>
                  <a:cubicBezTo>
                    <a:pt x="724" y="879"/>
                    <a:pt x="794" y="863"/>
                    <a:pt x="857" y="829"/>
                  </a:cubicBezTo>
                  <a:cubicBezTo>
                    <a:pt x="1072" y="715"/>
                    <a:pt x="1116" y="431"/>
                    <a:pt x="996" y="154"/>
                  </a:cubicBezTo>
                  <a:cubicBezTo>
                    <a:pt x="975" y="109"/>
                    <a:pt x="963" y="63"/>
                    <a:pt x="933" y="19"/>
                  </a:cubicBezTo>
                  <a:cubicBezTo>
                    <a:pt x="929" y="13"/>
                    <a:pt x="924" y="8"/>
                    <a:pt x="920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6"/>
            <p:cNvSpPr/>
            <p:nvPr/>
          </p:nvSpPr>
          <p:spPr>
            <a:xfrm>
              <a:off x="6174425" y="14404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5" y="1"/>
                  </a:moveTo>
                  <a:cubicBezTo>
                    <a:pt x="1061" y="273"/>
                    <a:pt x="983" y="537"/>
                    <a:pt x="773" y="638"/>
                  </a:cubicBezTo>
                  <a:cubicBezTo>
                    <a:pt x="716" y="665"/>
                    <a:pt x="655" y="677"/>
                    <a:pt x="593" y="677"/>
                  </a:cubicBezTo>
                  <a:cubicBezTo>
                    <a:pt x="376" y="677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16" y="341"/>
                    <a:pt x="38" y="403"/>
                    <a:pt x="70" y="462"/>
                  </a:cubicBezTo>
                  <a:cubicBezTo>
                    <a:pt x="208" y="718"/>
                    <a:pt x="453" y="877"/>
                    <a:pt x="675" y="877"/>
                  </a:cubicBezTo>
                  <a:cubicBezTo>
                    <a:pt x="738" y="877"/>
                    <a:pt x="799" y="865"/>
                    <a:pt x="856" y="838"/>
                  </a:cubicBezTo>
                  <a:cubicBezTo>
                    <a:pt x="1112" y="715"/>
                    <a:pt x="1176" y="349"/>
                    <a:pt x="998" y="19"/>
                  </a:cubicBezTo>
                  <a:cubicBezTo>
                    <a:pt x="994" y="12"/>
                    <a:pt x="989" y="7"/>
                    <a:pt x="98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6"/>
            <p:cNvSpPr/>
            <p:nvPr/>
          </p:nvSpPr>
          <p:spPr>
            <a:xfrm>
              <a:off x="6150450" y="144990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3"/>
                    <a:pt x="984" y="537"/>
                    <a:pt x="774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7" y="678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1" y="311"/>
                  </a:cubicBezTo>
                  <a:cubicBezTo>
                    <a:pt x="11" y="310"/>
                    <a:pt x="11" y="309"/>
                    <a:pt x="11" y="306"/>
                  </a:cubicBezTo>
                  <a:cubicBezTo>
                    <a:pt x="15" y="314"/>
                    <a:pt x="20" y="319"/>
                    <a:pt x="24" y="325"/>
                  </a:cubicBezTo>
                  <a:cubicBezTo>
                    <a:pt x="48" y="371"/>
                    <a:pt x="58" y="419"/>
                    <a:pt x="73" y="466"/>
                  </a:cubicBezTo>
                  <a:cubicBezTo>
                    <a:pt x="212" y="720"/>
                    <a:pt x="454" y="878"/>
                    <a:pt x="675" y="878"/>
                  </a:cubicBezTo>
                  <a:cubicBezTo>
                    <a:pt x="738" y="878"/>
                    <a:pt x="799" y="865"/>
                    <a:pt x="856" y="838"/>
                  </a:cubicBezTo>
                  <a:cubicBezTo>
                    <a:pt x="1112" y="716"/>
                    <a:pt x="1176" y="349"/>
                    <a:pt x="999" y="20"/>
                  </a:cubicBezTo>
                  <a:cubicBezTo>
                    <a:pt x="995" y="13"/>
                    <a:pt x="990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6"/>
            <p:cNvSpPr/>
            <p:nvPr/>
          </p:nvSpPr>
          <p:spPr>
            <a:xfrm>
              <a:off x="6126050" y="1457550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7" y="0"/>
                  </a:moveTo>
                  <a:cubicBezTo>
                    <a:pt x="987" y="3"/>
                    <a:pt x="987" y="4"/>
                    <a:pt x="987" y="5"/>
                  </a:cubicBezTo>
                  <a:cubicBezTo>
                    <a:pt x="1060" y="277"/>
                    <a:pt x="984" y="538"/>
                    <a:pt x="775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2"/>
                  </a:cubicBezTo>
                  <a:lnTo>
                    <a:pt x="1" y="282"/>
                  </a:lnTo>
                  <a:cubicBezTo>
                    <a:pt x="17" y="342"/>
                    <a:pt x="40" y="402"/>
                    <a:pt x="71" y="463"/>
                  </a:cubicBezTo>
                  <a:cubicBezTo>
                    <a:pt x="210" y="719"/>
                    <a:pt x="453" y="877"/>
                    <a:pt x="675" y="877"/>
                  </a:cubicBezTo>
                  <a:cubicBezTo>
                    <a:pt x="738" y="877"/>
                    <a:pt x="800" y="864"/>
                    <a:pt x="857" y="837"/>
                  </a:cubicBezTo>
                  <a:cubicBezTo>
                    <a:pt x="1078" y="732"/>
                    <a:pt x="1144" y="448"/>
                    <a:pt x="1049" y="160"/>
                  </a:cubicBezTo>
                  <a:cubicBezTo>
                    <a:pt x="1034" y="113"/>
                    <a:pt x="1024" y="65"/>
                    <a:pt x="1000" y="19"/>
                  </a:cubicBezTo>
                  <a:lnTo>
                    <a:pt x="999" y="19"/>
                  </a:lnTo>
                  <a:cubicBezTo>
                    <a:pt x="995" y="13"/>
                    <a:pt x="991" y="8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6"/>
            <p:cNvSpPr/>
            <p:nvPr/>
          </p:nvSpPr>
          <p:spPr>
            <a:xfrm>
              <a:off x="6086375" y="14778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0"/>
                  </a:moveTo>
                  <a:lnTo>
                    <a:pt x="987" y="0"/>
                  </a:lnTo>
                  <a:cubicBezTo>
                    <a:pt x="1061" y="274"/>
                    <a:pt x="983" y="537"/>
                    <a:pt x="773" y="638"/>
                  </a:cubicBezTo>
                  <a:cubicBezTo>
                    <a:pt x="717" y="664"/>
                    <a:pt x="656" y="677"/>
                    <a:pt x="593" y="677"/>
                  </a:cubicBezTo>
                  <a:cubicBezTo>
                    <a:pt x="377" y="677"/>
                    <a:pt x="140" y="526"/>
                    <a:pt x="0" y="282"/>
                  </a:cubicBezTo>
                  <a:lnTo>
                    <a:pt x="0" y="282"/>
                  </a:lnTo>
                  <a:cubicBezTo>
                    <a:pt x="17" y="342"/>
                    <a:pt x="38" y="403"/>
                    <a:pt x="71" y="463"/>
                  </a:cubicBezTo>
                  <a:cubicBezTo>
                    <a:pt x="209" y="719"/>
                    <a:pt x="452" y="877"/>
                    <a:pt x="675" y="877"/>
                  </a:cubicBezTo>
                  <a:cubicBezTo>
                    <a:pt x="738" y="877"/>
                    <a:pt x="799" y="864"/>
                    <a:pt x="856" y="837"/>
                  </a:cubicBezTo>
                  <a:cubicBezTo>
                    <a:pt x="1113" y="715"/>
                    <a:pt x="1177" y="350"/>
                    <a:pt x="998" y="19"/>
                  </a:cubicBezTo>
                  <a:cubicBezTo>
                    <a:pt x="994" y="13"/>
                    <a:pt x="991" y="8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6"/>
            <p:cNvSpPr/>
            <p:nvPr/>
          </p:nvSpPr>
          <p:spPr>
            <a:xfrm>
              <a:off x="6062400" y="148730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12" y="309"/>
                  </a:moveTo>
                  <a:cubicBezTo>
                    <a:pt x="12" y="310"/>
                    <a:pt x="12" y="311"/>
                    <a:pt x="13" y="312"/>
                  </a:cubicBezTo>
                  <a:cubicBezTo>
                    <a:pt x="12" y="311"/>
                    <a:pt x="12" y="310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4"/>
                    <a:pt x="984" y="538"/>
                    <a:pt x="774" y="638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7" y="677"/>
                    <a:pt x="140" y="526"/>
                    <a:pt x="0" y="282"/>
                  </a:cubicBezTo>
                  <a:lnTo>
                    <a:pt x="0" y="282"/>
                  </a:lnTo>
                  <a:cubicBezTo>
                    <a:pt x="4" y="291"/>
                    <a:pt x="8" y="300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8"/>
                    <a:pt x="12" y="307"/>
                  </a:cubicBezTo>
                  <a:lnTo>
                    <a:pt x="12" y="306"/>
                  </a:lnTo>
                  <a:cubicBezTo>
                    <a:pt x="15" y="313"/>
                    <a:pt x="20" y="318"/>
                    <a:pt x="24" y="326"/>
                  </a:cubicBezTo>
                  <a:cubicBezTo>
                    <a:pt x="48" y="372"/>
                    <a:pt x="58" y="419"/>
                    <a:pt x="73" y="465"/>
                  </a:cubicBezTo>
                  <a:cubicBezTo>
                    <a:pt x="212" y="720"/>
                    <a:pt x="454" y="877"/>
                    <a:pt x="675" y="877"/>
                  </a:cubicBezTo>
                  <a:cubicBezTo>
                    <a:pt x="738" y="877"/>
                    <a:pt x="800" y="865"/>
                    <a:pt x="856" y="837"/>
                  </a:cubicBezTo>
                  <a:cubicBezTo>
                    <a:pt x="1113" y="716"/>
                    <a:pt x="1177" y="349"/>
                    <a:pt x="999" y="19"/>
                  </a:cubicBezTo>
                  <a:cubicBezTo>
                    <a:pt x="996" y="13"/>
                    <a:pt x="991" y="7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6"/>
            <p:cNvSpPr/>
            <p:nvPr/>
          </p:nvSpPr>
          <p:spPr>
            <a:xfrm>
              <a:off x="6038000" y="1494975"/>
              <a:ext cx="28625" cy="21925"/>
            </a:xfrm>
            <a:custGeom>
              <a:avLst/>
              <a:gdLst/>
              <a:ahLst/>
              <a:cxnLst/>
              <a:rect l="l" t="t" r="r" b="b"/>
              <a:pathLst>
                <a:path w="1145" h="877" extrusionOk="0">
                  <a:moveTo>
                    <a:pt x="988" y="0"/>
                  </a:moveTo>
                  <a:cubicBezTo>
                    <a:pt x="988" y="1"/>
                    <a:pt x="988" y="3"/>
                    <a:pt x="989" y="5"/>
                  </a:cubicBezTo>
                  <a:cubicBezTo>
                    <a:pt x="1060" y="275"/>
                    <a:pt x="984" y="537"/>
                    <a:pt x="775" y="636"/>
                  </a:cubicBezTo>
                  <a:cubicBezTo>
                    <a:pt x="718" y="663"/>
                    <a:pt x="657" y="676"/>
                    <a:pt x="593" y="676"/>
                  </a:cubicBezTo>
                  <a:cubicBezTo>
                    <a:pt x="377" y="676"/>
                    <a:pt x="141" y="525"/>
                    <a:pt x="1" y="280"/>
                  </a:cubicBezTo>
                  <a:lnTo>
                    <a:pt x="1" y="280"/>
                  </a:lnTo>
                  <a:cubicBezTo>
                    <a:pt x="17" y="341"/>
                    <a:pt x="40" y="401"/>
                    <a:pt x="71" y="461"/>
                  </a:cubicBezTo>
                  <a:cubicBezTo>
                    <a:pt x="210" y="717"/>
                    <a:pt x="454" y="876"/>
                    <a:pt x="675" y="876"/>
                  </a:cubicBezTo>
                  <a:cubicBezTo>
                    <a:pt x="739" y="876"/>
                    <a:pt x="800" y="863"/>
                    <a:pt x="857" y="836"/>
                  </a:cubicBezTo>
                  <a:cubicBezTo>
                    <a:pt x="1078" y="732"/>
                    <a:pt x="1145" y="446"/>
                    <a:pt x="1049" y="160"/>
                  </a:cubicBezTo>
                  <a:cubicBezTo>
                    <a:pt x="1034" y="112"/>
                    <a:pt x="1025" y="65"/>
                    <a:pt x="1000" y="19"/>
                  </a:cubicBezTo>
                  <a:cubicBezTo>
                    <a:pt x="996" y="11"/>
                    <a:pt x="991" y="6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6"/>
            <p:cNvSpPr/>
            <p:nvPr/>
          </p:nvSpPr>
          <p:spPr>
            <a:xfrm>
              <a:off x="6104300" y="1315975"/>
              <a:ext cx="26975" cy="13775"/>
            </a:xfrm>
            <a:custGeom>
              <a:avLst/>
              <a:gdLst/>
              <a:ahLst/>
              <a:cxnLst/>
              <a:rect l="l" t="t" r="r" b="b"/>
              <a:pathLst>
                <a:path w="1079" h="551" extrusionOk="0">
                  <a:moveTo>
                    <a:pt x="15" y="28"/>
                  </a:moveTo>
                  <a:cubicBezTo>
                    <a:pt x="15" y="28"/>
                    <a:pt x="15" y="29"/>
                    <a:pt x="16" y="30"/>
                  </a:cubicBezTo>
                  <a:cubicBezTo>
                    <a:pt x="16" y="29"/>
                    <a:pt x="15" y="28"/>
                    <a:pt x="15" y="28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4" y="10"/>
                    <a:pt x="10" y="18"/>
                    <a:pt x="15" y="28"/>
                  </a:cubicBezTo>
                  <a:lnTo>
                    <a:pt x="15" y="28"/>
                  </a:lnTo>
                  <a:cubicBezTo>
                    <a:pt x="15" y="27"/>
                    <a:pt x="15" y="26"/>
                    <a:pt x="15" y="25"/>
                  </a:cubicBezTo>
                  <a:lnTo>
                    <a:pt x="15" y="25"/>
                  </a:lnTo>
                  <a:cubicBezTo>
                    <a:pt x="18" y="31"/>
                    <a:pt x="24" y="37"/>
                    <a:pt x="29" y="44"/>
                  </a:cubicBezTo>
                  <a:cubicBezTo>
                    <a:pt x="57" y="88"/>
                    <a:pt x="71" y="133"/>
                    <a:pt x="90" y="178"/>
                  </a:cubicBezTo>
                  <a:cubicBezTo>
                    <a:pt x="246" y="411"/>
                    <a:pt x="491" y="551"/>
                    <a:pt x="709" y="551"/>
                  </a:cubicBezTo>
                  <a:cubicBezTo>
                    <a:pt x="783" y="551"/>
                    <a:pt x="853" y="535"/>
                    <a:pt x="916" y="501"/>
                  </a:cubicBezTo>
                  <a:cubicBezTo>
                    <a:pt x="994" y="458"/>
                    <a:pt x="1043" y="389"/>
                    <a:pt x="1078" y="310"/>
                  </a:cubicBezTo>
                  <a:cubicBezTo>
                    <a:pt x="1034" y="270"/>
                    <a:pt x="990" y="230"/>
                    <a:pt x="946" y="189"/>
                  </a:cubicBezTo>
                  <a:cubicBezTo>
                    <a:pt x="912" y="238"/>
                    <a:pt x="869" y="280"/>
                    <a:pt x="815" y="309"/>
                  </a:cubicBezTo>
                  <a:cubicBezTo>
                    <a:pt x="753" y="343"/>
                    <a:pt x="682" y="359"/>
                    <a:pt x="609" y="359"/>
                  </a:cubicBezTo>
                  <a:cubicBezTo>
                    <a:pt x="396" y="359"/>
                    <a:pt x="157" y="224"/>
                    <a:pt x="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6"/>
            <p:cNvSpPr/>
            <p:nvPr/>
          </p:nvSpPr>
          <p:spPr>
            <a:xfrm>
              <a:off x="6080250" y="1316575"/>
              <a:ext cx="29325" cy="22000"/>
            </a:xfrm>
            <a:custGeom>
              <a:avLst/>
              <a:gdLst/>
              <a:ahLst/>
              <a:cxnLst/>
              <a:rect l="l" t="t" r="r" b="b"/>
              <a:pathLst>
                <a:path w="1173" h="880" extrusionOk="0">
                  <a:moveTo>
                    <a:pt x="975" y="1"/>
                  </a:moveTo>
                  <a:lnTo>
                    <a:pt x="975" y="1"/>
                  </a:lnTo>
                  <a:cubicBezTo>
                    <a:pt x="977" y="3"/>
                    <a:pt x="977" y="5"/>
                    <a:pt x="977" y="6"/>
                  </a:cubicBezTo>
                  <a:cubicBezTo>
                    <a:pt x="1074" y="268"/>
                    <a:pt x="1017" y="530"/>
                    <a:pt x="813" y="638"/>
                  </a:cubicBezTo>
                  <a:cubicBezTo>
                    <a:pt x="751" y="672"/>
                    <a:pt x="681" y="688"/>
                    <a:pt x="607" y="688"/>
                  </a:cubicBezTo>
                  <a:cubicBezTo>
                    <a:pt x="395" y="688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2" y="388"/>
                    <a:pt x="49" y="447"/>
                    <a:pt x="87" y="503"/>
                  </a:cubicBezTo>
                  <a:cubicBezTo>
                    <a:pt x="242" y="739"/>
                    <a:pt x="489" y="880"/>
                    <a:pt x="708" y="880"/>
                  </a:cubicBezTo>
                  <a:cubicBezTo>
                    <a:pt x="781" y="880"/>
                    <a:pt x="851" y="864"/>
                    <a:pt x="914" y="830"/>
                  </a:cubicBezTo>
                  <a:cubicBezTo>
                    <a:pt x="1129" y="715"/>
                    <a:pt x="1173" y="432"/>
                    <a:pt x="1052" y="154"/>
                  </a:cubicBezTo>
                  <a:cubicBezTo>
                    <a:pt x="1033" y="109"/>
                    <a:pt x="1019" y="64"/>
                    <a:pt x="991" y="20"/>
                  </a:cubicBezTo>
                  <a:cubicBezTo>
                    <a:pt x="986" y="12"/>
                    <a:pt x="980" y="7"/>
                    <a:pt x="97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6"/>
            <p:cNvSpPr/>
            <p:nvPr/>
          </p:nvSpPr>
          <p:spPr>
            <a:xfrm>
              <a:off x="6033675" y="1332300"/>
              <a:ext cx="28425" cy="22000"/>
            </a:xfrm>
            <a:custGeom>
              <a:avLst/>
              <a:gdLst/>
              <a:ahLst/>
              <a:cxnLst/>
              <a:rect l="l" t="t" r="r" b="b"/>
              <a:pathLst>
                <a:path w="1137" h="880" extrusionOk="0">
                  <a:moveTo>
                    <a:pt x="915" y="0"/>
                  </a:moveTo>
                  <a:lnTo>
                    <a:pt x="915" y="0"/>
                  </a:lnTo>
                  <a:cubicBezTo>
                    <a:pt x="1013" y="265"/>
                    <a:pt x="957" y="528"/>
                    <a:pt x="753" y="637"/>
                  </a:cubicBezTo>
                  <a:lnTo>
                    <a:pt x="752" y="637"/>
                  </a:lnTo>
                  <a:cubicBezTo>
                    <a:pt x="692" y="670"/>
                    <a:pt x="624" y="685"/>
                    <a:pt x="554" y="685"/>
                  </a:cubicBezTo>
                  <a:cubicBezTo>
                    <a:pt x="378" y="685"/>
                    <a:pt x="183" y="589"/>
                    <a:pt x="31" y="428"/>
                  </a:cubicBezTo>
                  <a:lnTo>
                    <a:pt x="0" y="454"/>
                  </a:lnTo>
                  <a:cubicBezTo>
                    <a:pt x="9" y="470"/>
                    <a:pt x="14" y="487"/>
                    <a:pt x="26" y="503"/>
                  </a:cubicBezTo>
                  <a:cubicBezTo>
                    <a:pt x="181" y="738"/>
                    <a:pt x="428" y="879"/>
                    <a:pt x="647" y="879"/>
                  </a:cubicBezTo>
                  <a:cubicBezTo>
                    <a:pt x="721" y="879"/>
                    <a:pt x="791" y="863"/>
                    <a:pt x="854" y="830"/>
                  </a:cubicBezTo>
                  <a:cubicBezTo>
                    <a:pt x="1103" y="695"/>
                    <a:pt x="1137" y="332"/>
                    <a:pt x="929" y="19"/>
                  </a:cubicBezTo>
                  <a:cubicBezTo>
                    <a:pt x="924" y="11"/>
                    <a:pt x="919" y="6"/>
                    <a:pt x="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6"/>
            <p:cNvSpPr/>
            <p:nvPr/>
          </p:nvSpPr>
          <p:spPr>
            <a:xfrm>
              <a:off x="6015125" y="1343725"/>
              <a:ext cx="23375" cy="21125"/>
            </a:xfrm>
            <a:custGeom>
              <a:avLst/>
              <a:gdLst/>
              <a:ahLst/>
              <a:cxnLst/>
              <a:rect l="l" t="t" r="r" b="b"/>
              <a:pathLst>
                <a:path w="935" h="845" extrusionOk="0">
                  <a:moveTo>
                    <a:pt x="739" y="1"/>
                  </a:moveTo>
                  <a:lnTo>
                    <a:pt x="727" y="11"/>
                  </a:lnTo>
                  <a:cubicBezTo>
                    <a:pt x="804" y="260"/>
                    <a:pt x="747" y="500"/>
                    <a:pt x="555" y="603"/>
                  </a:cubicBezTo>
                  <a:cubicBezTo>
                    <a:pt x="495" y="635"/>
                    <a:pt x="429" y="650"/>
                    <a:pt x="359" y="650"/>
                  </a:cubicBezTo>
                  <a:cubicBezTo>
                    <a:pt x="271" y="650"/>
                    <a:pt x="178" y="626"/>
                    <a:pt x="88" y="584"/>
                  </a:cubicBezTo>
                  <a:lnTo>
                    <a:pt x="1" y="662"/>
                  </a:lnTo>
                  <a:cubicBezTo>
                    <a:pt x="138" y="778"/>
                    <a:pt x="301" y="844"/>
                    <a:pt x="450" y="844"/>
                  </a:cubicBezTo>
                  <a:cubicBezTo>
                    <a:pt x="523" y="844"/>
                    <a:pt x="593" y="828"/>
                    <a:pt x="656" y="795"/>
                  </a:cubicBezTo>
                  <a:cubicBezTo>
                    <a:pt x="901" y="663"/>
                    <a:pt x="935" y="31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6"/>
            <p:cNvSpPr/>
            <p:nvPr/>
          </p:nvSpPr>
          <p:spPr>
            <a:xfrm>
              <a:off x="6012400" y="1363325"/>
              <a:ext cx="225" cy="1475"/>
            </a:xfrm>
            <a:custGeom>
              <a:avLst/>
              <a:gdLst/>
              <a:ahLst/>
              <a:cxnLst/>
              <a:rect l="l" t="t" r="r" b="b"/>
              <a:pathLst>
                <a:path w="9" h="59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19"/>
                    <a:pt x="3" y="40"/>
                    <a:pt x="1" y="59"/>
                  </a:cubicBezTo>
                  <a:cubicBezTo>
                    <a:pt x="3" y="40"/>
                    <a:pt x="7" y="21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6"/>
            <p:cNvSpPr/>
            <p:nvPr/>
          </p:nvSpPr>
          <p:spPr>
            <a:xfrm>
              <a:off x="6152550" y="1352250"/>
              <a:ext cx="18625" cy="14600"/>
            </a:xfrm>
            <a:custGeom>
              <a:avLst/>
              <a:gdLst/>
              <a:ahLst/>
              <a:cxnLst/>
              <a:rect l="l" t="t" r="r" b="b"/>
              <a:pathLst>
                <a:path w="745" h="584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61"/>
                    <a:pt x="38" y="121"/>
                    <a:pt x="71" y="181"/>
                  </a:cubicBezTo>
                  <a:cubicBezTo>
                    <a:pt x="208" y="436"/>
                    <a:pt x="447" y="583"/>
                    <a:pt x="668" y="583"/>
                  </a:cubicBezTo>
                  <a:cubicBezTo>
                    <a:pt x="694" y="583"/>
                    <a:pt x="719" y="581"/>
                    <a:pt x="744" y="577"/>
                  </a:cubicBezTo>
                  <a:cubicBezTo>
                    <a:pt x="694" y="516"/>
                    <a:pt x="642" y="454"/>
                    <a:pt x="591" y="392"/>
                  </a:cubicBezTo>
                  <a:cubicBezTo>
                    <a:pt x="375" y="391"/>
                    <a:pt x="140" y="244"/>
                    <a:pt x="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6"/>
            <p:cNvSpPr/>
            <p:nvPr/>
          </p:nvSpPr>
          <p:spPr>
            <a:xfrm>
              <a:off x="6128575" y="1354675"/>
              <a:ext cx="29425" cy="21925"/>
            </a:xfrm>
            <a:custGeom>
              <a:avLst/>
              <a:gdLst/>
              <a:ahLst/>
              <a:cxnLst/>
              <a:rect l="l" t="t" r="r" b="b"/>
              <a:pathLst>
                <a:path w="1177" h="877" extrusionOk="0">
                  <a:moveTo>
                    <a:pt x="12" y="309"/>
                  </a:moveTo>
                  <a:cubicBezTo>
                    <a:pt x="12" y="310"/>
                    <a:pt x="12" y="310"/>
                    <a:pt x="13" y="311"/>
                  </a:cubicBezTo>
                  <a:cubicBezTo>
                    <a:pt x="13" y="310"/>
                    <a:pt x="12" y="309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7" y="677"/>
                    <a:pt x="140" y="526"/>
                    <a:pt x="0" y="280"/>
                  </a:cubicBezTo>
                  <a:lnTo>
                    <a:pt x="0" y="280"/>
                  </a:lnTo>
                  <a:cubicBezTo>
                    <a:pt x="4" y="290"/>
                    <a:pt x="8" y="299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7"/>
                    <a:pt x="12" y="306"/>
                  </a:cubicBezTo>
                  <a:lnTo>
                    <a:pt x="12" y="306"/>
                  </a:lnTo>
                  <a:cubicBezTo>
                    <a:pt x="16" y="312"/>
                    <a:pt x="20" y="318"/>
                    <a:pt x="24" y="324"/>
                  </a:cubicBezTo>
                  <a:cubicBezTo>
                    <a:pt x="49" y="371"/>
                    <a:pt x="58" y="419"/>
                    <a:pt x="74" y="465"/>
                  </a:cubicBezTo>
                  <a:cubicBezTo>
                    <a:pt x="213" y="720"/>
                    <a:pt x="456" y="877"/>
                    <a:pt x="677" y="877"/>
                  </a:cubicBezTo>
                  <a:cubicBezTo>
                    <a:pt x="740" y="877"/>
                    <a:pt x="801" y="864"/>
                    <a:pt x="857" y="837"/>
                  </a:cubicBezTo>
                  <a:cubicBezTo>
                    <a:pt x="1114" y="714"/>
                    <a:pt x="1177" y="348"/>
                    <a:pt x="999" y="19"/>
                  </a:cubicBezTo>
                  <a:cubicBezTo>
                    <a:pt x="996" y="13"/>
                    <a:pt x="991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6"/>
            <p:cNvSpPr/>
            <p:nvPr/>
          </p:nvSpPr>
          <p:spPr>
            <a:xfrm>
              <a:off x="6104175" y="1362300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8" y="0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8" y="0"/>
                  </a:cubicBezTo>
                  <a:close/>
                  <a:moveTo>
                    <a:pt x="988" y="1"/>
                  </a:moveTo>
                  <a:cubicBezTo>
                    <a:pt x="988" y="2"/>
                    <a:pt x="988" y="4"/>
                    <a:pt x="989" y="6"/>
                  </a:cubicBezTo>
                  <a:cubicBezTo>
                    <a:pt x="1062" y="277"/>
                    <a:pt x="984" y="538"/>
                    <a:pt x="775" y="638"/>
                  </a:cubicBezTo>
                  <a:cubicBezTo>
                    <a:pt x="719" y="665"/>
                    <a:pt x="657" y="677"/>
                    <a:pt x="595" y="677"/>
                  </a:cubicBezTo>
                  <a:cubicBezTo>
                    <a:pt x="378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8" y="341"/>
                    <a:pt x="40" y="403"/>
                    <a:pt x="71" y="462"/>
                  </a:cubicBezTo>
                  <a:cubicBezTo>
                    <a:pt x="210" y="718"/>
                    <a:pt x="455" y="877"/>
                    <a:pt x="677" y="877"/>
                  </a:cubicBezTo>
                  <a:cubicBezTo>
                    <a:pt x="740" y="877"/>
                    <a:pt x="801" y="865"/>
                    <a:pt x="858" y="838"/>
                  </a:cubicBezTo>
                  <a:cubicBezTo>
                    <a:pt x="1078" y="732"/>
                    <a:pt x="1145" y="447"/>
                    <a:pt x="1050" y="160"/>
                  </a:cubicBezTo>
                  <a:cubicBezTo>
                    <a:pt x="1034" y="112"/>
                    <a:pt x="1025" y="66"/>
                    <a:pt x="1000" y="19"/>
                  </a:cubicBezTo>
                  <a:cubicBezTo>
                    <a:pt x="996" y="13"/>
                    <a:pt x="992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6"/>
            <p:cNvSpPr/>
            <p:nvPr/>
          </p:nvSpPr>
          <p:spPr>
            <a:xfrm>
              <a:off x="6056150" y="138262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3"/>
                    <a:pt x="984" y="537"/>
                    <a:pt x="774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7" y="678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18" y="341"/>
                    <a:pt x="39" y="402"/>
                    <a:pt x="70" y="462"/>
                  </a:cubicBezTo>
                  <a:cubicBezTo>
                    <a:pt x="210" y="719"/>
                    <a:pt x="454" y="877"/>
                    <a:pt x="676" y="877"/>
                  </a:cubicBezTo>
                  <a:cubicBezTo>
                    <a:pt x="739" y="877"/>
                    <a:pt x="801" y="865"/>
                    <a:pt x="857" y="838"/>
                  </a:cubicBezTo>
                  <a:lnTo>
                    <a:pt x="857" y="837"/>
                  </a:lnTo>
                  <a:cubicBezTo>
                    <a:pt x="1114" y="715"/>
                    <a:pt x="1177" y="349"/>
                    <a:pt x="999" y="20"/>
                  </a:cubicBezTo>
                  <a:cubicBezTo>
                    <a:pt x="996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6"/>
            <p:cNvSpPr/>
            <p:nvPr/>
          </p:nvSpPr>
          <p:spPr>
            <a:xfrm>
              <a:off x="6032200" y="139205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4"/>
                    <a:pt x="985" y="537"/>
                    <a:pt x="775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8" y="678"/>
                    <a:pt x="141" y="527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2" y="311"/>
                  </a:cubicBezTo>
                  <a:cubicBezTo>
                    <a:pt x="12" y="310"/>
                    <a:pt x="12" y="309"/>
                    <a:pt x="12" y="306"/>
                  </a:cubicBezTo>
                  <a:cubicBezTo>
                    <a:pt x="15" y="312"/>
                    <a:pt x="19" y="319"/>
                    <a:pt x="23" y="325"/>
                  </a:cubicBezTo>
                  <a:cubicBezTo>
                    <a:pt x="48" y="372"/>
                    <a:pt x="58" y="419"/>
                    <a:pt x="73" y="466"/>
                  </a:cubicBezTo>
                  <a:cubicBezTo>
                    <a:pt x="212" y="720"/>
                    <a:pt x="455" y="878"/>
                    <a:pt x="675" y="878"/>
                  </a:cubicBezTo>
                  <a:cubicBezTo>
                    <a:pt x="738" y="878"/>
                    <a:pt x="800" y="865"/>
                    <a:pt x="856" y="838"/>
                  </a:cubicBezTo>
                  <a:cubicBezTo>
                    <a:pt x="1113" y="716"/>
                    <a:pt x="1177" y="349"/>
                    <a:pt x="998" y="20"/>
                  </a:cubicBezTo>
                  <a:cubicBezTo>
                    <a:pt x="995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6"/>
            <p:cNvSpPr/>
            <p:nvPr/>
          </p:nvSpPr>
          <p:spPr>
            <a:xfrm>
              <a:off x="6009250" y="1399700"/>
              <a:ext cx="27175" cy="21925"/>
            </a:xfrm>
            <a:custGeom>
              <a:avLst/>
              <a:gdLst/>
              <a:ahLst/>
              <a:cxnLst/>
              <a:rect l="l" t="t" r="r" b="b"/>
              <a:pathLst>
                <a:path w="1087" h="877" extrusionOk="0">
                  <a:moveTo>
                    <a:pt x="930" y="0"/>
                  </a:moveTo>
                  <a:cubicBezTo>
                    <a:pt x="930" y="1"/>
                    <a:pt x="930" y="4"/>
                    <a:pt x="930" y="5"/>
                  </a:cubicBezTo>
                  <a:cubicBezTo>
                    <a:pt x="1003" y="277"/>
                    <a:pt x="925" y="538"/>
                    <a:pt x="716" y="637"/>
                  </a:cubicBezTo>
                  <a:cubicBezTo>
                    <a:pt x="661" y="664"/>
                    <a:pt x="602" y="676"/>
                    <a:pt x="541" y="676"/>
                  </a:cubicBezTo>
                  <a:cubicBezTo>
                    <a:pt x="351" y="676"/>
                    <a:pt x="146" y="554"/>
                    <a:pt x="2" y="357"/>
                  </a:cubicBezTo>
                  <a:cubicBezTo>
                    <a:pt x="2" y="382"/>
                    <a:pt x="2" y="406"/>
                    <a:pt x="1" y="431"/>
                  </a:cubicBezTo>
                  <a:cubicBezTo>
                    <a:pt x="6" y="441"/>
                    <a:pt x="8" y="451"/>
                    <a:pt x="13" y="461"/>
                  </a:cubicBezTo>
                  <a:cubicBezTo>
                    <a:pt x="151" y="718"/>
                    <a:pt x="396" y="877"/>
                    <a:pt x="618" y="877"/>
                  </a:cubicBezTo>
                  <a:cubicBezTo>
                    <a:pt x="681" y="877"/>
                    <a:pt x="742" y="864"/>
                    <a:pt x="799" y="837"/>
                  </a:cubicBezTo>
                  <a:cubicBezTo>
                    <a:pt x="1019" y="732"/>
                    <a:pt x="1087" y="446"/>
                    <a:pt x="991" y="160"/>
                  </a:cubicBezTo>
                  <a:cubicBezTo>
                    <a:pt x="976" y="112"/>
                    <a:pt x="966" y="66"/>
                    <a:pt x="941" y="19"/>
                  </a:cubicBezTo>
                  <a:cubicBezTo>
                    <a:pt x="937" y="13"/>
                    <a:pt x="933" y="6"/>
                    <a:pt x="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6"/>
            <p:cNvSpPr/>
            <p:nvPr/>
          </p:nvSpPr>
          <p:spPr>
            <a:xfrm>
              <a:off x="6119200" y="1298475"/>
              <a:ext cx="167250" cy="316450"/>
            </a:xfrm>
            <a:custGeom>
              <a:avLst/>
              <a:gdLst/>
              <a:ahLst/>
              <a:cxnLst/>
              <a:rect l="l" t="t" r="r" b="b"/>
              <a:pathLst>
                <a:path w="6690" h="12658" extrusionOk="0">
                  <a:moveTo>
                    <a:pt x="1" y="1"/>
                  </a:moveTo>
                  <a:cubicBezTo>
                    <a:pt x="1490" y="1988"/>
                    <a:pt x="3125" y="5154"/>
                    <a:pt x="3984" y="7841"/>
                  </a:cubicBezTo>
                  <a:cubicBezTo>
                    <a:pt x="4533" y="9559"/>
                    <a:pt x="4869" y="11222"/>
                    <a:pt x="4996" y="12658"/>
                  </a:cubicBezTo>
                  <a:cubicBezTo>
                    <a:pt x="6021" y="12170"/>
                    <a:pt x="6690" y="11768"/>
                    <a:pt x="6690" y="11768"/>
                  </a:cubicBezTo>
                  <a:cubicBezTo>
                    <a:pt x="6690" y="11768"/>
                    <a:pt x="5199" y="4284"/>
                    <a:pt x="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6"/>
            <p:cNvSpPr/>
            <p:nvPr/>
          </p:nvSpPr>
          <p:spPr>
            <a:xfrm>
              <a:off x="6005450" y="1387750"/>
              <a:ext cx="54675" cy="267700"/>
            </a:xfrm>
            <a:custGeom>
              <a:avLst/>
              <a:gdLst/>
              <a:ahLst/>
              <a:cxnLst/>
              <a:rect l="l" t="t" r="r" b="b"/>
              <a:pathLst>
                <a:path w="2187" h="10708" extrusionOk="0">
                  <a:moveTo>
                    <a:pt x="169" y="1"/>
                  </a:moveTo>
                  <a:cubicBezTo>
                    <a:pt x="1" y="2641"/>
                    <a:pt x="233" y="7001"/>
                    <a:pt x="1295" y="10523"/>
                  </a:cubicBezTo>
                  <a:cubicBezTo>
                    <a:pt x="1498" y="10590"/>
                    <a:pt x="1974" y="10668"/>
                    <a:pt x="2186" y="10708"/>
                  </a:cubicBezTo>
                  <a:cubicBezTo>
                    <a:pt x="2091" y="10482"/>
                    <a:pt x="2002" y="10242"/>
                    <a:pt x="1919" y="9985"/>
                  </a:cubicBezTo>
                  <a:cubicBezTo>
                    <a:pt x="1108" y="7448"/>
                    <a:pt x="224" y="3360"/>
                    <a:pt x="169" y="1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6"/>
            <p:cNvSpPr/>
            <p:nvPr/>
          </p:nvSpPr>
          <p:spPr>
            <a:xfrm>
              <a:off x="6027775" y="1746500"/>
              <a:ext cx="103575" cy="134100"/>
            </a:xfrm>
            <a:custGeom>
              <a:avLst/>
              <a:gdLst/>
              <a:ahLst/>
              <a:cxnLst/>
              <a:rect l="l" t="t" r="r" b="b"/>
              <a:pathLst>
                <a:path w="4143" h="5364" extrusionOk="0">
                  <a:moveTo>
                    <a:pt x="1941" y="0"/>
                  </a:moveTo>
                  <a:lnTo>
                    <a:pt x="0" y="2908"/>
                  </a:lnTo>
                  <a:lnTo>
                    <a:pt x="2264" y="5364"/>
                  </a:lnTo>
                  <a:lnTo>
                    <a:pt x="4143" y="3670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6"/>
            <p:cNvSpPr/>
            <p:nvPr/>
          </p:nvSpPr>
          <p:spPr>
            <a:xfrm>
              <a:off x="5935675" y="1813875"/>
              <a:ext cx="173125" cy="168950"/>
            </a:xfrm>
            <a:custGeom>
              <a:avLst/>
              <a:gdLst/>
              <a:ahLst/>
              <a:cxnLst/>
              <a:rect l="l" t="t" r="r" b="b"/>
              <a:pathLst>
                <a:path w="6925" h="6758" extrusionOk="0">
                  <a:moveTo>
                    <a:pt x="4078" y="0"/>
                  </a:moveTo>
                  <a:cubicBezTo>
                    <a:pt x="4078" y="0"/>
                    <a:pt x="3072" y="1457"/>
                    <a:pt x="2643" y="1622"/>
                  </a:cubicBezTo>
                  <a:cubicBezTo>
                    <a:pt x="1985" y="1874"/>
                    <a:pt x="1382" y="2302"/>
                    <a:pt x="467" y="2930"/>
                  </a:cubicBezTo>
                  <a:cubicBezTo>
                    <a:pt x="199" y="3115"/>
                    <a:pt x="0" y="5054"/>
                    <a:pt x="7" y="5748"/>
                  </a:cubicBezTo>
                  <a:cubicBezTo>
                    <a:pt x="24" y="5742"/>
                    <a:pt x="47" y="5740"/>
                    <a:pt x="75" y="5740"/>
                  </a:cubicBezTo>
                  <a:cubicBezTo>
                    <a:pt x="626" y="5740"/>
                    <a:pt x="3102" y="6757"/>
                    <a:pt x="3102" y="6757"/>
                  </a:cubicBezTo>
                  <a:cubicBezTo>
                    <a:pt x="3102" y="6757"/>
                    <a:pt x="4166" y="5640"/>
                    <a:pt x="4623" y="4603"/>
                  </a:cubicBezTo>
                  <a:cubicBezTo>
                    <a:pt x="4761" y="4289"/>
                    <a:pt x="5559" y="3401"/>
                    <a:pt x="6188" y="2831"/>
                  </a:cubicBezTo>
                  <a:cubicBezTo>
                    <a:pt x="6924" y="2159"/>
                    <a:pt x="4078" y="0"/>
                    <a:pt x="4078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6"/>
            <p:cNvSpPr/>
            <p:nvPr/>
          </p:nvSpPr>
          <p:spPr>
            <a:xfrm>
              <a:off x="5925875" y="1914250"/>
              <a:ext cx="48150" cy="59775"/>
            </a:xfrm>
            <a:custGeom>
              <a:avLst/>
              <a:gdLst/>
              <a:ahLst/>
              <a:cxnLst/>
              <a:rect l="l" t="t" r="r" b="b"/>
              <a:pathLst>
                <a:path w="1926" h="2391" extrusionOk="0">
                  <a:moveTo>
                    <a:pt x="1188" y="1"/>
                  </a:moveTo>
                  <a:cubicBezTo>
                    <a:pt x="1065" y="1"/>
                    <a:pt x="966" y="38"/>
                    <a:pt x="931" y="113"/>
                  </a:cubicBezTo>
                  <a:cubicBezTo>
                    <a:pt x="826" y="347"/>
                    <a:pt x="0" y="1617"/>
                    <a:pt x="187" y="1915"/>
                  </a:cubicBezTo>
                  <a:cubicBezTo>
                    <a:pt x="339" y="2155"/>
                    <a:pt x="751" y="2390"/>
                    <a:pt x="986" y="2390"/>
                  </a:cubicBezTo>
                  <a:cubicBezTo>
                    <a:pt x="1043" y="2390"/>
                    <a:pt x="1090" y="2376"/>
                    <a:pt x="1120" y="2345"/>
                  </a:cubicBezTo>
                  <a:cubicBezTo>
                    <a:pt x="1273" y="2185"/>
                    <a:pt x="1926" y="874"/>
                    <a:pt x="1860" y="490"/>
                  </a:cubicBezTo>
                  <a:cubicBezTo>
                    <a:pt x="1806" y="166"/>
                    <a:pt x="1446" y="1"/>
                    <a:pt x="1188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6"/>
            <p:cNvSpPr/>
            <p:nvPr/>
          </p:nvSpPr>
          <p:spPr>
            <a:xfrm>
              <a:off x="5953475" y="1922000"/>
              <a:ext cx="48175" cy="59775"/>
            </a:xfrm>
            <a:custGeom>
              <a:avLst/>
              <a:gdLst/>
              <a:ahLst/>
              <a:cxnLst/>
              <a:rect l="l" t="t" r="r" b="b"/>
              <a:pathLst>
                <a:path w="1927" h="2391" extrusionOk="0">
                  <a:moveTo>
                    <a:pt x="1190" y="0"/>
                  </a:moveTo>
                  <a:cubicBezTo>
                    <a:pt x="1067" y="0"/>
                    <a:pt x="968" y="38"/>
                    <a:pt x="933" y="113"/>
                  </a:cubicBezTo>
                  <a:cubicBezTo>
                    <a:pt x="827" y="347"/>
                    <a:pt x="1" y="1618"/>
                    <a:pt x="189" y="1916"/>
                  </a:cubicBezTo>
                  <a:cubicBezTo>
                    <a:pt x="341" y="2155"/>
                    <a:pt x="753" y="2391"/>
                    <a:pt x="988" y="2391"/>
                  </a:cubicBezTo>
                  <a:cubicBezTo>
                    <a:pt x="1045" y="2391"/>
                    <a:pt x="1092" y="2377"/>
                    <a:pt x="1122" y="2345"/>
                  </a:cubicBezTo>
                  <a:cubicBezTo>
                    <a:pt x="1275" y="2186"/>
                    <a:pt x="1926" y="875"/>
                    <a:pt x="1861" y="490"/>
                  </a:cubicBezTo>
                  <a:cubicBezTo>
                    <a:pt x="1806" y="167"/>
                    <a:pt x="1448" y="0"/>
                    <a:pt x="1190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6"/>
            <p:cNvSpPr/>
            <p:nvPr/>
          </p:nvSpPr>
          <p:spPr>
            <a:xfrm>
              <a:off x="5982175" y="1932725"/>
              <a:ext cx="45775" cy="56450"/>
            </a:xfrm>
            <a:custGeom>
              <a:avLst/>
              <a:gdLst/>
              <a:ahLst/>
              <a:cxnLst/>
              <a:rect l="l" t="t" r="r" b="b"/>
              <a:pathLst>
                <a:path w="1831" h="2258" extrusionOk="0">
                  <a:moveTo>
                    <a:pt x="1058" y="0"/>
                  </a:moveTo>
                  <a:cubicBezTo>
                    <a:pt x="959" y="0"/>
                    <a:pt x="882" y="29"/>
                    <a:pt x="855" y="90"/>
                  </a:cubicBezTo>
                  <a:cubicBezTo>
                    <a:pt x="758" y="305"/>
                    <a:pt x="0" y="1454"/>
                    <a:pt x="189" y="1751"/>
                  </a:cubicBezTo>
                  <a:cubicBezTo>
                    <a:pt x="347" y="1996"/>
                    <a:pt x="771" y="2258"/>
                    <a:pt x="992" y="2258"/>
                  </a:cubicBezTo>
                  <a:cubicBezTo>
                    <a:pt x="1037" y="2258"/>
                    <a:pt x="1073" y="2247"/>
                    <a:pt x="1098" y="2223"/>
                  </a:cubicBezTo>
                  <a:cubicBezTo>
                    <a:pt x="1240" y="2082"/>
                    <a:pt x="1830" y="883"/>
                    <a:pt x="1758" y="514"/>
                  </a:cubicBezTo>
                  <a:cubicBezTo>
                    <a:pt x="1693" y="186"/>
                    <a:pt x="1307" y="0"/>
                    <a:pt x="1058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6"/>
            <p:cNvSpPr/>
            <p:nvPr/>
          </p:nvSpPr>
          <p:spPr>
            <a:xfrm>
              <a:off x="6000375" y="1773150"/>
              <a:ext cx="111350" cy="139775"/>
            </a:xfrm>
            <a:custGeom>
              <a:avLst/>
              <a:gdLst/>
              <a:ahLst/>
              <a:cxnLst/>
              <a:rect l="l" t="t" r="r" b="b"/>
              <a:pathLst>
                <a:path w="4454" h="5591" extrusionOk="0">
                  <a:moveTo>
                    <a:pt x="1914" y="0"/>
                  </a:moveTo>
                  <a:lnTo>
                    <a:pt x="0" y="3269"/>
                  </a:lnTo>
                  <a:lnTo>
                    <a:pt x="2520" y="5591"/>
                  </a:lnTo>
                  <a:lnTo>
                    <a:pt x="4453" y="3982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D6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6"/>
            <p:cNvSpPr/>
            <p:nvPr/>
          </p:nvSpPr>
          <p:spPr>
            <a:xfrm>
              <a:off x="6075900" y="1853900"/>
              <a:ext cx="13000" cy="15850"/>
            </a:xfrm>
            <a:custGeom>
              <a:avLst/>
              <a:gdLst/>
              <a:ahLst/>
              <a:cxnLst/>
              <a:rect l="l" t="t" r="r" b="b"/>
              <a:pathLst>
                <a:path w="520" h="634" extrusionOk="0">
                  <a:moveTo>
                    <a:pt x="242" y="1"/>
                  </a:moveTo>
                  <a:cubicBezTo>
                    <a:pt x="107" y="1"/>
                    <a:pt x="1" y="129"/>
                    <a:pt x="1" y="296"/>
                  </a:cubicBezTo>
                  <a:cubicBezTo>
                    <a:pt x="1" y="469"/>
                    <a:pt x="118" y="620"/>
                    <a:pt x="261" y="633"/>
                  </a:cubicBezTo>
                  <a:cubicBezTo>
                    <a:pt x="267" y="633"/>
                    <a:pt x="272" y="633"/>
                    <a:pt x="278" y="633"/>
                  </a:cubicBezTo>
                  <a:cubicBezTo>
                    <a:pt x="413" y="633"/>
                    <a:pt x="520" y="506"/>
                    <a:pt x="520" y="339"/>
                  </a:cubicBezTo>
                  <a:cubicBezTo>
                    <a:pt x="520" y="164"/>
                    <a:pt x="404" y="13"/>
                    <a:pt x="261" y="2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6"/>
            <p:cNvSpPr/>
            <p:nvPr/>
          </p:nvSpPr>
          <p:spPr>
            <a:xfrm>
              <a:off x="5404425" y="1519425"/>
              <a:ext cx="158875" cy="102800"/>
            </a:xfrm>
            <a:custGeom>
              <a:avLst/>
              <a:gdLst/>
              <a:ahLst/>
              <a:cxnLst/>
              <a:rect l="l" t="t" r="r" b="b"/>
              <a:pathLst>
                <a:path w="6355" h="4112" extrusionOk="0">
                  <a:moveTo>
                    <a:pt x="1953" y="1"/>
                  </a:moveTo>
                  <a:cubicBezTo>
                    <a:pt x="1584" y="1"/>
                    <a:pt x="394" y="823"/>
                    <a:pt x="0" y="1180"/>
                  </a:cubicBezTo>
                  <a:cubicBezTo>
                    <a:pt x="308" y="1388"/>
                    <a:pt x="1428" y="4032"/>
                    <a:pt x="1428" y="4032"/>
                  </a:cubicBezTo>
                  <a:cubicBezTo>
                    <a:pt x="1428" y="4032"/>
                    <a:pt x="1992" y="4111"/>
                    <a:pt x="2641" y="4111"/>
                  </a:cubicBezTo>
                  <a:cubicBezTo>
                    <a:pt x="3005" y="4111"/>
                    <a:pt x="3397" y="4086"/>
                    <a:pt x="3731" y="4008"/>
                  </a:cubicBezTo>
                  <a:cubicBezTo>
                    <a:pt x="4012" y="3943"/>
                    <a:pt x="4785" y="3854"/>
                    <a:pt x="5447" y="3851"/>
                  </a:cubicBezTo>
                  <a:cubicBezTo>
                    <a:pt x="6355" y="3846"/>
                    <a:pt x="5592" y="1276"/>
                    <a:pt x="5592" y="1276"/>
                  </a:cubicBezTo>
                  <a:lnTo>
                    <a:pt x="5592" y="1276"/>
                  </a:lnTo>
                  <a:cubicBezTo>
                    <a:pt x="5592" y="1276"/>
                    <a:pt x="5445" y="1288"/>
                    <a:pt x="5245" y="1288"/>
                  </a:cubicBezTo>
                  <a:cubicBezTo>
                    <a:pt x="4945" y="1288"/>
                    <a:pt x="4523" y="1260"/>
                    <a:pt x="4295" y="1122"/>
                  </a:cubicBezTo>
                  <a:cubicBezTo>
                    <a:pt x="3709" y="767"/>
                    <a:pt x="2989" y="352"/>
                    <a:pt x="2006" y="9"/>
                  </a:cubicBezTo>
                  <a:cubicBezTo>
                    <a:pt x="1991" y="3"/>
                    <a:pt x="1973" y="1"/>
                    <a:pt x="1953" y="1"/>
                  </a:cubicBezTo>
                  <a:close/>
                </a:path>
              </a:pathLst>
            </a:custGeom>
            <a:solidFill>
              <a:srgbClr val="FF9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6"/>
            <p:cNvSpPr/>
            <p:nvPr/>
          </p:nvSpPr>
          <p:spPr>
            <a:xfrm>
              <a:off x="5411425" y="501375"/>
              <a:ext cx="132425" cy="2238425"/>
            </a:xfrm>
            <a:custGeom>
              <a:avLst/>
              <a:gdLst/>
              <a:ahLst/>
              <a:cxnLst/>
              <a:rect l="l" t="t" r="r" b="b"/>
              <a:pathLst>
                <a:path w="5297" h="89537" extrusionOk="0">
                  <a:moveTo>
                    <a:pt x="0" y="0"/>
                  </a:moveTo>
                  <a:lnTo>
                    <a:pt x="3912" y="89445"/>
                  </a:lnTo>
                  <a:lnTo>
                    <a:pt x="5297" y="89537"/>
                  </a:lnTo>
                  <a:lnTo>
                    <a:pt x="662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6"/>
            <p:cNvSpPr/>
            <p:nvPr/>
          </p:nvSpPr>
          <p:spPr>
            <a:xfrm>
              <a:off x="5371025" y="238125"/>
              <a:ext cx="90050" cy="334000"/>
            </a:xfrm>
            <a:custGeom>
              <a:avLst/>
              <a:gdLst/>
              <a:ahLst/>
              <a:cxnLst/>
              <a:rect l="l" t="t" r="r" b="b"/>
              <a:pathLst>
                <a:path w="3602" h="13360" extrusionOk="0">
                  <a:moveTo>
                    <a:pt x="1104" y="0"/>
                  </a:moveTo>
                  <a:lnTo>
                    <a:pt x="0" y="11292"/>
                  </a:lnTo>
                  <a:lnTo>
                    <a:pt x="2034" y="13359"/>
                  </a:lnTo>
                  <a:lnTo>
                    <a:pt x="3601" y="1061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6"/>
            <p:cNvSpPr/>
            <p:nvPr/>
          </p:nvSpPr>
          <p:spPr>
            <a:xfrm>
              <a:off x="5398600" y="238125"/>
              <a:ext cx="62475" cy="334000"/>
            </a:xfrm>
            <a:custGeom>
              <a:avLst/>
              <a:gdLst/>
              <a:ahLst/>
              <a:cxnLst/>
              <a:rect l="l" t="t" r="r" b="b"/>
              <a:pathLst>
                <a:path w="2499" h="13360" extrusionOk="0">
                  <a:moveTo>
                    <a:pt x="1" y="0"/>
                  </a:moveTo>
                  <a:lnTo>
                    <a:pt x="931" y="13359"/>
                  </a:lnTo>
                  <a:lnTo>
                    <a:pt x="2498" y="106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6"/>
            <p:cNvSpPr/>
            <p:nvPr/>
          </p:nvSpPr>
          <p:spPr>
            <a:xfrm>
              <a:off x="5423675" y="1496900"/>
              <a:ext cx="88125" cy="67525"/>
            </a:xfrm>
            <a:custGeom>
              <a:avLst/>
              <a:gdLst/>
              <a:ahLst/>
              <a:cxnLst/>
              <a:rect l="l" t="t" r="r" b="b"/>
              <a:pathLst>
                <a:path w="3525" h="2701" extrusionOk="0">
                  <a:moveTo>
                    <a:pt x="1227" y="0"/>
                  </a:moveTo>
                  <a:cubicBezTo>
                    <a:pt x="748" y="0"/>
                    <a:pt x="325" y="651"/>
                    <a:pt x="167" y="973"/>
                  </a:cubicBezTo>
                  <a:cubicBezTo>
                    <a:pt x="1" y="1311"/>
                    <a:pt x="829" y="2497"/>
                    <a:pt x="1021" y="2656"/>
                  </a:cubicBezTo>
                  <a:cubicBezTo>
                    <a:pt x="1060" y="2687"/>
                    <a:pt x="1112" y="2701"/>
                    <a:pt x="1170" y="2701"/>
                  </a:cubicBezTo>
                  <a:cubicBezTo>
                    <a:pt x="1404" y="2701"/>
                    <a:pt x="1738" y="2479"/>
                    <a:pt x="1715" y="2290"/>
                  </a:cubicBezTo>
                  <a:cubicBezTo>
                    <a:pt x="1685" y="2055"/>
                    <a:pt x="1295" y="1440"/>
                    <a:pt x="1392" y="1363"/>
                  </a:cubicBezTo>
                  <a:cubicBezTo>
                    <a:pt x="1489" y="1288"/>
                    <a:pt x="1667" y="1267"/>
                    <a:pt x="1667" y="1267"/>
                  </a:cubicBezTo>
                  <a:cubicBezTo>
                    <a:pt x="1667" y="1267"/>
                    <a:pt x="2489" y="2167"/>
                    <a:pt x="3138" y="2167"/>
                  </a:cubicBezTo>
                  <a:cubicBezTo>
                    <a:pt x="3278" y="2167"/>
                    <a:pt x="3410" y="2125"/>
                    <a:pt x="3524" y="2023"/>
                  </a:cubicBezTo>
                  <a:lnTo>
                    <a:pt x="3524" y="2023"/>
                  </a:lnTo>
                  <a:cubicBezTo>
                    <a:pt x="3525" y="2023"/>
                    <a:pt x="3525" y="2023"/>
                    <a:pt x="3525" y="2023"/>
                  </a:cubicBezTo>
                  <a:lnTo>
                    <a:pt x="3525" y="2022"/>
                  </a:lnTo>
                  <a:cubicBezTo>
                    <a:pt x="3525" y="2022"/>
                    <a:pt x="3525" y="2022"/>
                    <a:pt x="3524" y="2023"/>
                  </a:cubicBezTo>
                  <a:lnTo>
                    <a:pt x="3524" y="2023"/>
                  </a:lnTo>
                  <a:cubicBezTo>
                    <a:pt x="2700" y="995"/>
                    <a:pt x="1803" y="71"/>
                    <a:pt x="1295" y="5"/>
                  </a:cubicBezTo>
                  <a:cubicBezTo>
                    <a:pt x="1272" y="2"/>
                    <a:pt x="1250" y="0"/>
                    <a:pt x="1227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6"/>
            <p:cNvSpPr/>
            <p:nvPr/>
          </p:nvSpPr>
          <p:spPr>
            <a:xfrm>
              <a:off x="5396825" y="1537000"/>
              <a:ext cx="56150" cy="33700"/>
            </a:xfrm>
            <a:custGeom>
              <a:avLst/>
              <a:gdLst/>
              <a:ahLst/>
              <a:cxnLst/>
              <a:rect l="l" t="t" r="r" b="b"/>
              <a:pathLst>
                <a:path w="2246" h="1348" extrusionOk="0">
                  <a:moveTo>
                    <a:pt x="1659" y="1"/>
                  </a:moveTo>
                  <a:cubicBezTo>
                    <a:pt x="1651" y="1"/>
                    <a:pt x="1643" y="2"/>
                    <a:pt x="1635" y="3"/>
                  </a:cubicBezTo>
                  <a:cubicBezTo>
                    <a:pt x="1424" y="50"/>
                    <a:pt x="113" y="118"/>
                    <a:pt x="57" y="418"/>
                  </a:cubicBezTo>
                  <a:cubicBezTo>
                    <a:pt x="0" y="720"/>
                    <a:pt x="214" y="1317"/>
                    <a:pt x="411" y="1346"/>
                  </a:cubicBezTo>
                  <a:cubicBezTo>
                    <a:pt x="422" y="1347"/>
                    <a:pt x="437" y="1348"/>
                    <a:pt x="455" y="1348"/>
                  </a:cubicBezTo>
                  <a:cubicBezTo>
                    <a:pt x="745" y="1348"/>
                    <a:pt x="1840" y="1140"/>
                    <a:pt x="2019" y="899"/>
                  </a:cubicBezTo>
                  <a:cubicBezTo>
                    <a:pt x="2245" y="594"/>
                    <a:pt x="1876" y="1"/>
                    <a:pt x="1659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6"/>
            <p:cNvSpPr/>
            <p:nvPr/>
          </p:nvSpPr>
          <p:spPr>
            <a:xfrm>
              <a:off x="5410325" y="1561800"/>
              <a:ext cx="56125" cy="33675"/>
            </a:xfrm>
            <a:custGeom>
              <a:avLst/>
              <a:gdLst/>
              <a:ahLst/>
              <a:cxnLst/>
              <a:rect l="l" t="t" r="r" b="b"/>
              <a:pathLst>
                <a:path w="2245" h="1347" extrusionOk="0">
                  <a:moveTo>
                    <a:pt x="1659" y="1"/>
                  </a:moveTo>
                  <a:cubicBezTo>
                    <a:pt x="1651" y="1"/>
                    <a:pt x="1643" y="1"/>
                    <a:pt x="1636" y="3"/>
                  </a:cubicBezTo>
                  <a:cubicBezTo>
                    <a:pt x="1423" y="49"/>
                    <a:pt x="112" y="117"/>
                    <a:pt x="56" y="418"/>
                  </a:cubicBezTo>
                  <a:cubicBezTo>
                    <a:pt x="0" y="718"/>
                    <a:pt x="213" y="1316"/>
                    <a:pt x="410" y="1344"/>
                  </a:cubicBezTo>
                  <a:cubicBezTo>
                    <a:pt x="422" y="1346"/>
                    <a:pt x="438" y="1347"/>
                    <a:pt x="456" y="1347"/>
                  </a:cubicBezTo>
                  <a:cubicBezTo>
                    <a:pt x="750" y="1347"/>
                    <a:pt x="1839" y="1139"/>
                    <a:pt x="2018" y="899"/>
                  </a:cubicBezTo>
                  <a:cubicBezTo>
                    <a:pt x="2244" y="594"/>
                    <a:pt x="1875" y="1"/>
                    <a:pt x="1659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6"/>
            <p:cNvSpPr/>
            <p:nvPr/>
          </p:nvSpPr>
          <p:spPr>
            <a:xfrm>
              <a:off x="5425250" y="1587225"/>
              <a:ext cx="51125" cy="33375"/>
            </a:xfrm>
            <a:custGeom>
              <a:avLst/>
              <a:gdLst/>
              <a:ahLst/>
              <a:cxnLst/>
              <a:rect l="l" t="t" r="r" b="b"/>
              <a:pathLst>
                <a:path w="2045" h="1335" extrusionOk="0">
                  <a:moveTo>
                    <a:pt x="1516" y="1"/>
                  </a:moveTo>
                  <a:cubicBezTo>
                    <a:pt x="1509" y="1"/>
                    <a:pt x="1503" y="1"/>
                    <a:pt x="1496" y="3"/>
                  </a:cubicBezTo>
                  <a:cubicBezTo>
                    <a:pt x="1304" y="47"/>
                    <a:pt x="110" y="98"/>
                    <a:pt x="56" y="399"/>
                  </a:cubicBezTo>
                  <a:cubicBezTo>
                    <a:pt x="0" y="699"/>
                    <a:pt x="188" y="1300"/>
                    <a:pt x="368" y="1331"/>
                  </a:cubicBezTo>
                  <a:cubicBezTo>
                    <a:pt x="380" y="1333"/>
                    <a:pt x="396" y="1334"/>
                    <a:pt x="417" y="1334"/>
                  </a:cubicBezTo>
                  <a:cubicBezTo>
                    <a:pt x="694" y="1334"/>
                    <a:pt x="1672" y="1140"/>
                    <a:pt x="1834" y="904"/>
                  </a:cubicBezTo>
                  <a:cubicBezTo>
                    <a:pt x="2044" y="600"/>
                    <a:pt x="1713" y="1"/>
                    <a:pt x="1516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6"/>
            <p:cNvSpPr/>
            <p:nvPr/>
          </p:nvSpPr>
          <p:spPr>
            <a:xfrm>
              <a:off x="5517025" y="1544325"/>
              <a:ext cx="83525" cy="112700"/>
            </a:xfrm>
            <a:custGeom>
              <a:avLst/>
              <a:gdLst/>
              <a:ahLst/>
              <a:cxnLst/>
              <a:rect l="l" t="t" r="r" b="b"/>
              <a:pathLst>
                <a:path w="3341" h="4508" extrusionOk="0">
                  <a:moveTo>
                    <a:pt x="1" y="1"/>
                  </a:moveTo>
                  <a:lnTo>
                    <a:pt x="501" y="3143"/>
                  </a:lnTo>
                  <a:lnTo>
                    <a:pt x="2992" y="4508"/>
                  </a:lnTo>
                  <a:lnTo>
                    <a:pt x="3340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6"/>
            <p:cNvSpPr/>
            <p:nvPr/>
          </p:nvSpPr>
          <p:spPr>
            <a:xfrm>
              <a:off x="5821775" y="1538150"/>
              <a:ext cx="531325" cy="661300"/>
            </a:xfrm>
            <a:custGeom>
              <a:avLst/>
              <a:gdLst/>
              <a:ahLst/>
              <a:cxnLst/>
              <a:rect l="l" t="t" r="r" b="b"/>
              <a:pathLst>
                <a:path w="21253" h="26452" extrusionOk="0">
                  <a:moveTo>
                    <a:pt x="429" y="0"/>
                  </a:moveTo>
                  <a:lnTo>
                    <a:pt x="429" y="0"/>
                  </a:lnTo>
                  <a:cubicBezTo>
                    <a:pt x="0" y="12893"/>
                    <a:pt x="3216" y="20329"/>
                    <a:pt x="9967" y="26451"/>
                  </a:cubicBezTo>
                  <a:cubicBezTo>
                    <a:pt x="16921" y="20473"/>
                    <a:pt x="20788" y="14305"/>
                    <a:pt x="21253" y="309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6"/>
            <p:cNvSpPr/>
            <p:nvPr/>
          </p:nvSpPr>
          <p:spPr>
            <a:xfrm>
              <a:off x="5821775" y="1538100"/>
              <a:ext cx="498500" cy="661350"/>
            </a:xfrm>
            <a:custGeom>
              <a:avLst/>
              <a:gdLst/>
              <a:ahLst/>
              <a:cxnLst/>
              <a:rect l="l" t="t" r="r" b="b"/>
              <a:pathLst>
                <a:path w="19940" h="26454" extrusionOk="0">
                  <a:moveTo>
                    <a:pt x="429" y="1"/>
                  </a:moveTo>
                  <a:lnTo>
                    <a:pt x="429" y="1"/>
                  </a:lnTo>
                  <a:cubicBezTo>
                    <a:pt x="0" y="12895"/>
                    <a:pt x="3216" y="20331"/>
                    <a:pt x="9967" y="26453"/>
                  </a:cubicBezTo>
                  <a:cubicBezTo>
                    <a:pt x="14850" y="22255"/>
                    <a:pt x="18210" y="17959"/>
                    <a:pt x="19939" y="10927"/>
                  </a:cubicBezTo>
                  <a:lnTo>
                    <a:pt x="19939" y="10927"/>
                  </a:lnTo>
                  <a:cubicBezTo>
                    <a:pt x="18278" y="14395"/>
                    <a:pt x="15624" y="16746"/>
                    <a:pt x="12501" y="17044"/>
                  </a:cubicBezTo>
                  <a:cubicBezTo>
                    <a:pt x="12277" y="17065"/>
                    <a:pt x="12055" y="17076"/>
                    <a:pt x="11833" y="17076"/>
                  </a:cubicBezTo>
                  <a:cubicBezTo>
                    <a:pt x="6424" y="17076"/>
                    <a:pt x="1712" y="10800"/>
                    <a:pt x="1150" y="2633"/>
                  </a:cubicBezTo>
                  <a:cubicBezTo>
                    <a:pt x="1089" y="1744"/>
                    <a:pt x="1082" y="869"/>
                    <a:pt x="1120" y="12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6"/>
            <p:cNvSpPr/>
            <p:nvPr/>
          </p:nvSpPr>
          <p:spPr>
            <a:xfrm>
              <a:off x="6069425" y="1541975"/>
              <a:ext cx="283675" cy="657475"/>
            </a:xfrm>
            <a:custGeom>
              <a:avLst/>
              <a:gdLst/>
              <a:ahLst/>
              <a:cxnLst/>
              <a:rect l="l" t="t" r="r" b="b"/>
              <a:pathLst>
                <a:path w="11347" h="26299" extrusionOk="0">
                  <a:moveTo>
                    <a:pt x="872" y="0"/>
                  </a:moveTo>
                  <a:lnTo>
                    <a:pt x="1" y="26242"/>
                  </a:lnTo>
                  <a:cubicBezTo>
                    <a:pt x="21" y="26260"/>
                    <a:pt x="41" y="26279"/>
                    <a:pt x="61" y="26298"/>
                  </a:cubicBezTo>
                  <a:cubicBezTo>
                    <a:pt x="7015" y="20320"/>
                    <a:pt x="10882" y="14152"/>
                    <a:pt x="11347" y="156"/>
                  </a:cubicBezTo>
                  <a:lnTo>
                    <a:pt x="872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6"/>
            <p:cNvSpPr/>
            <p:nvPr/>
          </p:nvSpPr>
          <p:spPr>
            <a:xfrm>
              <a:off x="5838575" y="1559875"/>
              <a:ext cx="497425" cy="619225"/>
            </a:xfrm>
            <a:custGeom>
              <a:avLst/>
              <a:gdLst/>
              <a:ahLst/>
              <a:cxnLst/>
              <a:rect l="l" t="t" r="r" b="b"/>
              <a:pathLst>
                <a:path w="19897" h="24769" extrusionOk="0">
                  <a:moveTo>
                    <a:pt x="659" y="301"/>
                  </a:moveTo>
                  <a:lnTo>
                    <a:pt x="19603" y="583"/>
                  </a:lnTo>
                  <a:cubicBezTo>
                    <a:pt x="19149" y="13427"/>
                    <a:pt x="15492" y="19063"/>
                    <a:pt x="9333" y="24382"/>
                  </a:cubicBezTo>
                  <a:cubicBezTo>
                    <a:pt x="2832" y="18442"/>
                    <a:pt x="312" y="11447"/>
                    <a:pt x="659" y="301"/>
                  </a:cubicBezTo>
                  <a:close/>
                  <a:moveTo>
                    <a:pt x="384" y="1"/>
                  </a:moveTo>
                  <a:lnTo>
                    <a:pt x="379" y="149"/>
                  </a:lnTo>
                  <a:cubicBezTo>
                    <a:pt x="0" y="11531"/>
                    <a:pt x="2566" y="18640"/>
                    <a:pt x="9234" y="24687"/>
                  </a:cubicBezTo>
                  <a:lnTo>
                    <a:pt x="9324" y="24769"/>
                  </a:lnTo>
                  <a:lnTo>
                    <a:pt x="9418" y="24688"/>
                  </a:lnTo>
                  <a:cubicBezTo>
                    <a:pt x="15720" y="19271"/>
                    <a:pt x="19456" y="13566"/>
                    <a:pt x="19892" y="438"/>
                  </a:cubicBezTo>
                  <a:lnTo>
                    <a:pt x="19897" y="291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6"/>
            <p:cNvSpPr/>
            <p:nvPr/>
          </p:nvSpPr>
          <p:spPr>
            <a:xfrm>
              <a:off x="6067475" y="1566475"/>
              <a:ext cx="28575" cy="605525"/>
            </a:xfrm>
            <a:custGeom>
              <a:avLst/>
              <a:gdLst/>
              <a:ahLst/>
              <a:cxnLst/>
              <a:rect l="l" t="t" r="r" b="b"/>
              <a:pathLst>
                <a:path w="1143" h="24221" extrusionOk="0">
                  <a:moveTo>
                    <a:pt x="805" y="1"/>
                  </a:moveTo>
                  <a:lnTo>
                    <a:pt x="1" y="24216"/>
                  </a:lnTo>
                  <a:lnTo>
                    <a:pt x="338" y="24221"/>
                  </a:lnTo>
                  <a:lnTo>
                    <a:pt x="1142" y="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6"/>
            <p:cNvSpPr/>
            <p:nvPr/>
          </p:nvSpPr>
          <p:spPr>
            <a:xfrm>
              <a:off x="6209000" y="1659875"/>
              <a:ext cx="81600" cy="70275"/>
            </a:xfrm>
            <a:custGeom>
              <a:avLst/>
              <a:gdLst/>
              <a:ahLst/>
              <a:cxnLst/>
              <a:rect l="l" t="t" r="r" b="b"/>
              <a:pathLst>
                <a:path w="3264" h="2811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2458" y="1"/>
                    <a:pt x="2690" y="1826"/>
                    <a:pt x="1781" y="1878"/>
                  </a:cubicBezTo>
                  <a:cubicBezTo>
                    <a:pt x="1769" y="1879"/>
                    <a:pt x="1757" y="1879"/>
                    <a:pt x="1746" y="1879"/>
                  </a:cubicBezTo>
                  <a:cubicBezTo>
                    <a:pt x="876" y="1879"/>
                    <a:pt x="1138" y="13"/>
                    <a:pt x="1138" y="13"/>
                  </a:cubicBezTo>
                  <a:lnTo>
                    <a:pt x="1138" y="13"/>
                  </a:lnTo>
                  <a:cubicBezTo>
                    <a:pt x="1138" y="13"/>
                    <a:pt x="1" y="2490"/>
                    <a:pt x="1310" y="2767"/>
                  </a:cubicBezTo>
                  <a:cubicBezTo>
                    <a:pt x="1449" y="2796"/>
                    <a:pt x="1582" y="2810"/>
                    <a:pt x="1706" y="2810"/>
                  </a:cubicBezTo>
                  <a:cubicBezTo>
                    <a:pt x="2759" y="2810"/>
                    <a:pt x="3264" y="1786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6"/>
            <p:cNvSpPr/>
            <p:nvPr/>
          </p:nvSpPr>
          <p:spPr>
            <a:xfrm>
              <a:off x="6237525" y="1673975"/>
              <a:ext cx="32900" cy="40850"/>
            </a:xfrm>
            <a:custGeom>
              <a:avLst/>
              <a:gdLst/>
              <a:ahLst/>
              <a:cxnLst/>
              <a:rect l="l" t="t" r="r" b="b"/>
              <a:pathLst>
                <a:path w="1316" h="1634" extrusionOk="0">
                  <a:moveTo>
                    <a:pt x="565" y="1"/>
                  </a:moveTo>
                  <a:cubicBezTo>
                    <a:pt x="565" y="1"/>
                    <a:pt x="1" y="1633"/>
                    <a:pt x="543" y="1633"/>
                  </a:cubicBezTo>
                  <a:cubicBezTo>
                    <a:pt x="552" y="1633"/>
                    <a:pt x="561" y="1633"/>
                    <a:pt x="570" y="1632"/>
                  </a:cubicBezTo>
                  <a:cubicBezTo>
                    <a:pt x="1316" y="1562"/>
                    <a:pt x="565" y="1"/>
                    <a:pt x="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6"/>
            <p:cNvSpPr/>
            <p:nvPr/>
          </p:nvSpPr>
          <p:spPr>
            <a:xfrm>
              <a:off x="6156950" y="1777600"/>
              <a:ext cx="77125" cy="66425"/>
            </a:xfrm>
            <a:custGeom>
              <a:avLst/>
              <a:gdLst/>
              <a:ahLst/>
              <a:cxnLst/>
              <a:rect l="l" t="t" r="r" b="b"/>
              <a:pathLst>
                <a:path w="3085" h="2657" extrusionOk="0">
                  <a:moveTo>
                    <a:pt x="2323" y="1"/>
                  </a:moveTo>
                  <a:cubicBezTo>
                    <a:pt x="2323" y="2"/>
                    <a:pt x="2324" y="3"/>
                    <a:pt x="2325" y="5"/>
                  </a:cubicBezTo>
                  <a:lnTo>
                    <a:pt x="2325" y="5"/>
                  </a:lnTo>
                  <a:cubicBezTo>
                    <a:pt x="2324" y="2"/>
                    <a:pt x="2324" y="1"/>
                    <a:pt x="2324" y="1"/>
                  </a:cubicBezTo>
                  <a:close/>
                  <a:moveTo>
                    <a:pt x="2325" y="5"/>
                  </a:moveTo>
                  <a:lnTo>
                    <a:pt x="2325" y="5"/>
                  </a:lnTo>
                  <a:cubicBezTo>
                    <a:pt x="2335" y="94"/>
                    <a:pt x="2519" y="1729"/>
                    <a:pt x="1682" y="1775"/>
                  </a:cubicBezTo>
                  <a:cubicBezTo>
                    <a:pt x="1671" y="1776"/>
                    <a:pt x="1660" y="1776"/>
                    <a:pt x="1649" y="1776"/>
                  </a:cubicBezTo>
                  <a:cubicBezTo>
                    <a:pt x="828" y="1776"/>
                    <a:pt x="1076" y="12"/>
                    <a:pt x="1076" y="12"/>
                  </a:cubicBezTo>
                  <a:lnTo>
                    <a:pt x="1076" y="12"/>
                  </a:lnTo>
                  <a:cubicBezTo>
                    <a:pt x="1076" y="13"/>
                    <a:pt x="0" y="2355"/>
                    <a:pt x="1238" y="2615"/>
                  </a:cubicBezTo>
                  <a:cubicBezTo>
                    <a:pt x="1369" y="2643"/>
                    <a:pt x="1495" y="2656"/>
                    <a:pt x="1612" y="2656"/>
                  </a:cubicBezTo>
                  <a:cubicBezTo>
                    <a:pt x="2607" y="2656"/>
                    <a:pt x="3084" y="1690"/>
                    <a:pt x="2325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6"/>
            <p:cNvSpPr/>
            <p:nvPr/>
          </p:nvSpPr>
          <p:spPr>
            <a:xfrm>
              <a:off x="6183900" y="1790950"/>
              <a:ext cx="31100" cy="38625"/>
            </a:xfrm>
            <a:custGeom>
              <a:avLst/>
              <a:gdLst/>
              <a:ahLst/>
              <a:cxnLst/>
              <a:rect l="l" t="t" r="r" b="b"/>
              <a:pathLst>
                <a:path w="1244" h="1545" extrusionOk="0">
                  <a:moveTo>
                    <a:pt x="535" y="1"/>
                  </a:moveTo>
                  <a:cubicBezTo>
                    <a:pt x="535" y="1"/>
                    <a:pt x="0" y="1544"/>
                    <a:pt x="513" y="1544"/>
                  </a:cubicBezTo>
                  <a:cubicBezTo>
                    <a:pt x="521" y="1544"/>
                    <a:pt x="530" y="1544"/>
                    <a:pt x="539" y="1543"/>
                  </a:cubicBezTo>
                  <a:cubicBezTo>
                    <a:pt x="1244" y="1476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6"/>
            <p:cNvSpPr/>
            <p:nvPr/>
          </p:nvSpPr>
          <p:spPr>
            <a:xfrm>
              <a:off x="6099100" y="1683625"/>
              <a:ext cx="77175" cy="66450"/>
            </a:xfrm>
            <a:custGeom>
              <a:avLst/>
              <a:gdLst/>
              <a:ahLst/>
              <a:cxnLst/>
              <a:rect l="l" t="t" r="r" b="b"/>
              <a:pathLst>
                <a:path w="3087" h="2658" extrusionOk="0">
                  <a:moveTo>
                    <a:pt x="2324" y="0"/>
                  </a:moveTo>
                  <a:lnTo>
                    <a:pt x="2324" y="2"/>
                  </a:lnTo>
                  <a:cubicBezTo>
                    <a:pt x="2324" y="2"/>
                    <a:pt x="2324" y="2"/>
                    <a:pt x="2324" y="2"/>
                  </a:cubicBezTo>
                  <a:lnTo>
                    <a:pt x="2324" y="2"/>
                  </a:lnTo>
                  <a:cubicBezTo>
                    <a:pt x="2324" y="1"/>
                    <a:pt x="2324" y="0"/>
                    <a:pt x="2324" y="0"/>
                  </a:cubicBezTo>
                  <a:close/>
                  <a:moveTo>
                    <a:pt x="2324" y="2"/>
                  </a:moveTo>
                  <a:cubicBezTo>
                    <a:pt x="2332" y="63"/>
                    <a:pt x="2528" y="1728"/>
                    <a:pt x="1683" y="1775"/>
                  </a:cubicBezTo>
                  <a:cubicBezTo>
                    <a:pt x="1672" y="1776"/>
                    <a:pt x="1661" y="1776"/>
                    <a:pt x="1650" y="1776"/>
                  </a:cubicBezTo>
                  <a:cubicBezTo>
                    <a:pt x="829" y="1776"/>
                    <a:pt x="1076" y="13"/>
                    <a:pt x="1076" y="13"/>
                  </a:cubicBezTo>
                  <a:lnTo>
                    <a:pt x="1076" y="13"/>
                  </a:lnTo>
                  <a:cubicBezTo>
                    <a:pt x="1076" y="13"/>
                    <a:pt x="0" y="2356"/>
                    <a:pt x="1240" y="2616"/>
                  </a:cubicBezTo>
                  <a:cubicBezTo>
                    <a:pt x="1371" y="2643"/>
                    <a:pt x="1495" y="2657"/>
                    <a:pt x="1613" y="2657"/>
                  </a:cubicBezTo>
                  <a:cubicBezTo>
                    <a:pt x="2608" y="2657"/>
                    <a:pt x="3086" y="1689"/>
                    <a:pt x="23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6"/>
            <p:cNvSpPr/>
            <p:nvPr/>
          </p:nvSpPr>
          <p:spPr>
            <a:xfrm>
              <a:off x="6126050" y="1696975"/>
              <a:ext cx="31125" cy="38625"/>
            </a:xfrm>
            <a:custGeom>
              <a:avLst/>
              <a:gdLst/>
              <a:ahLst/>
              <a:cxnLst/>
              <a:rect l="l" t="t" r="r" b="b"/>
              <a:pathLst>
                <a:path w="1245" h="1545" extrusionOk="0">
                  <a:moveTo>
                    <a:pt x="535" y="1"/>
                  </a:moveTo>
                  <a:cubicBezTo>
                    <a:pt x="535" y="1"/>
                    <a:pt x="1" y="1544"/>
                    <a:pt x="512" y="1544"/>
                  </a:cubicBezTo>
                  <a:cubicBezTo>
                    <a:pt x="521" y="1544"/>
                    <a:pt x="530" y="1544"/>
                    <a:pt x="539" y="1543"/>
                  </a:cubicBezTo>
                  <a:cubicBezTo>
                    <a:pt x="1245" y="1477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6"/>
            <p:cNvSpPr/>
            <p:nvPr/>
          </p:nvSpPr>
          <p:spPr>
            <a:xfrm>
              <a:off x="5941550" y="1687675"/>
              <a:ext cx="62600" cy="163450"/>
            </a:xfrm>
            <a:custGeom>
              <a:avLst/>
              <a:gdLst/>
              <a:ahLst/>
              <a:cxnLst/>
              <a:rect l="l" t="t" r="r" b="b"/>
              <a:pathLst>
                <a:path w="2504" h="6538" extrusionOk="0">
                  <a:moveTo>
                    <a:pt x="216" y="1"/>
                  </a:moveTo>
                  <a:lnTo>
                    <a:pt x="1253" y="3208"/>
                  </a:lnTo>
                  <a:lnTo>
                    <a:pt x="0" y="6504"/>
                  </a:lnTo>
                  <a:lnTo>
                    <a:pt x="2288" y="6538"/>
                  </a:lnTo>
                  <a:lnTo>
                    <a:pt x="2288" y="6538"/>
                  </a:lnTo>
                  <a:lnTo>
                    <a:pt x="1392" y="3209"/>
                  </a:lnTo>
                  <a:lnTo>
                    <a:pt x="2504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6"/>
            <p:cNvSpPr/>
            <p:nvPr/>
          </p:nvSpPr>
          <p:spPr>
            <a:xfrm>
              <a:off x="5908625" y="1734200"/>
              <a:ext cx="137100" cy="64425"/>
            </a:xfrm>
            <a:custGeom>
              <a:avLst/>
              <a:gdLst/>
              <a:ahLst/>
              <a:cxnLst/>
              <a:rect l="l" t="t" r="r" b="b"/>
              <a:pathLst>
                <a:path w="5484" h="2577" extrusionOk="0">
                  <a:moveTo>
                    <a:pt x="83" y="1"/>
                  </a:moveTo>
                  <a:lnTo>
                    <a:pt x="0" y="2496"/>
                  </a:lnTo>
                  <a:lnTo>
                    <a:pt x="2629" y="1459"/>
                  </a:lnTo>
                  <a:lnTo>
                    <a:pt x="5401" y="2576"/>
                  </a:lnTo>
                  <a:lnTo>
                    <a:pt x="5484" y="80"/>
                  </a:lnTo>
                  <a:lnTo>
                    <a:pt x="2634" y="130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6"/>
            <p:cNvSpPr/>
            <p:nvPr/>
          </p:nvSpPr>
          <p:spPr>
            <a:xfrm>
              <a:off x="6021725" y="1261300"/>
              <a:ext cx="247125" cy="282575"/>
            </a:xfrm>
            <a:custGeom>
              <a:avLst/>
              <a:gdLst/>
              <a:ahLst/>
              <a:cxnLst/>
              <a:rect l="l" t="t" r="r" b="b"/>
              <a:pathLst>
                <a:path w="9885" h="11303" extrusionOk="0">
                  <a:moveTo>
                    <a:pt x="600" y="1"/>
                  </a:moveTo>
                  <a:cubicBezTo>
                    <a:pt x="0" y="4567"/>
                    <a:pt x="3109" y="11303"/>
                    <a:pt x="8980" y="11303"/>
                  </a:cubicBezTo>
                  <a:cubicBezTo>
                    <a:pt x="9132" y="11303"/>
                    <a:pt x="9287" y="11298"/>
                    <a:pt x="9442" y="11289"/>
                  </a:cubicBezTo>
                  <a:cubicBezTo>
                    <a:pt x="9442" y="11289"/>
                    <a:pt x="9885" y="7454"/>
                    <a:pt x="7954" y="4066"/>
                  </a:cubicBezTo>
                  <a:cubicBezTo>
                    <a:pt x="6011" y="657"/>
                    <a:pt x="601" y="1"/>
                    <a:pt x="600" y="1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6"/>
            <p:cNvSpPr/>
            <p:nvPr/>
          </p:nvSpPr>
          <p:spPr>
            <a:xfrm>
              <a:off x="5731325" y="1273175"/>
              <a:ext cx="366350" cy="425925"/>
            </a:xfrm>
            <a:custGeom>
              <a:avLst/>
              <a:gdLst/>
              <a:ahLst/>
              <a:cxnLst/>
              <a:rect l="l" t="t" r="r" b="b"/>
              <a:pathLst>
                <a:path w="14654" h="17037" extrusionOk="0">
                  <a:moveTo>
                    <a:pt x="14472" y="1"/>
                  </a:moveTo>
                  <a:cubicBezTo>
                    <a:pt x="5918" y="1653"/>
                    <a:pt x="80" y="16315"/>
                    <a:pt x="80" y="16315"/>
                  </a:cubicBezTo>
                  <a:lnTo>
                    <a:pt x="1" y="16679"/>
                  </a:lnTo>
                  <a:lnTo>
                    <a:pt x="360" y="17037"/>
                  </a:lnTo>
                  <a:cubicBezTo>
                    <a:pt x="360" y="17037"/>
                    <a:pt x="7421" y="1485"/>
                    <a:pt x="14653" y="656"/>
                  </a:cubicBezTo>
                  <a:lnTo>
                    <a:pt x="14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6"/>
            <p:cNvSpPr/>
            <p:nvPr/>
          </p:nvSpPr>
          <p:spPr>
            <a:xfrm>
              <a:off x="6039425" y="1257350"/>
              <a:ext cx="252500" cy="245475"/>
            </a:xfrm>
            <a:custGeom>
              <a:avLst/>
              <a:gdLst/>
              <a:ahLst/>
              <a:cxnLst/>
              <a:rect l="l" t="t" r="r" b="b"/>
              <a:pathLst>
                <a:path w="10100" h="9819" extrusionOk="0">
                  <a:moveTo>
                    <a:pt x="683" y="0"/>
                  </a:moveTo>
                  <a:cubicBezTo>
                    <a:pt x="291" y="0"/>
                    <a:pt x="57" y="18"/>
                    <a:pt x="57" y="18"/>
                  </a:cubicBezTo>
                  <a:cubicBezTo>
                    <a:pt x="0" y="4312"/>
                    <a:pt x="3381" y="9819"/>
                    <a:pt x="8752" y="9819"/>
                  </a:cubicBezTo>
                  <a:cubicBezTo>
                    <a:pt x="9186" y="9819"/>
                    <a:pt x="9632" y="9783"/>
                    <a:pt x="10091" y="9707"/>
                  </a:cubicBezTo>
                  <a:lnTo>
                    <a:pt x="10089" y="9707"/>
                  </a:lnTo>
                  <a:cubicBezTo>
                    <a:pt x="10089" y="9707"/>
                    <a:pt x="10099" y="5861"/>
                    <a:pt x="7754" y="2733"/>
                  </a:cubicBezTo>
                  <a:cubicBezTo>
                    <a:pt x="5899" y="259"/>
                    <a:pt x="2164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6"/>
            <p:cNvSpPr/>
            <p:nvPr/>
          </p:nvSpPr>
          <p:spPr>
            <a:xfrm>
              <a:off x="6039425" y="1257350"/>
              <a:ext cx="252275" cy="245475"/>
            </a:xfrm>
            <a:custGeom>
              <a:avLst/>
              <a:gdLst/>
              <a:ahLst/>
              <a:cxnLst/>
              <a:rect l="l" t="t" r="r" b="b"/>
              <a:pathLst>
                <a:path w="10091" h="9819" extrusionOk="0">
                  <a:moveTo>
                    <a:pt x="678" y="0"/>
                  </a:moveTo>
                  <a:cubicBezTo>
                    <a:pt x="289" y="0"/>
                    <a:pt x="57" y="18"/>
                    <a:pt x="57" y="18"/>
                  </a:cubicBezTo>
                  <a:cubicBezTo>
                    <a:pt x="0" y="4312"/>
                    <a:pt x="3381" y="9819"/>
                    <a:pt x="8752" y="9819"/>
                  </a:cubicBezTo>
                  <a:cubicBezTo>
                    <a:pt x="9186" y="9819"/>
                    <a:pt x="9632" y="9783"/>
                    <a:pt x="10091" y="9707"/>
                  </a:cubicBezTo>
                  <a:cubicBezTo>
                    <a:pt x="10091" y="9707"/>
                    <a:pt x="10091" y="9574"/>
                    <a:pt x="10076" y="9339"/>
                  </a:cubicBezTo>
                  <a:cubicBezTo>
                    <a:pt x="9905" y="9362"/>
                    <a:pt x="9729" y="9373"/>
                    <a:pt x="9549" y="9373"/>
                  </a:cubicBezTo>
                  <a:cubicBezTo>
                    <a:pt x="8437" y="9373"/>
                    <a:pt x="7168" y="8943"/>
                    <a:pt x="6030" y="8090"/>
                  </a:cubicBezTo>
                  <a:cubicBezTo>
                    <a:pt x="3854" y="6461"/>
                    <a:pt x="3130" y="4180"/>
                    <a:pt x="4237" y="2663"/>
                  </a:cubicBezTo>
                  <a:cubicBezTo>
                    <a:pt x="4731" y="1985"/>
                    <a:pt x="5511" y="1577"/>
                    <a:pt x="6413" y="1476"/>
                  </a:cubicBezTo>
                  <a:cubicBezTo>
                    <a:pt x="4461" y="163"/>
                    <a:pt x="1854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6"/>
            <p:cNvSpPr/>
            <p:nvPr/>
          </p:nvSpPr>
          <p:spPr>
            <a:xfrm>
              <a:off x="6061125" y="1127275"/>
              <a:ext cx="31925" cy="49950"/>
            </a:xfrm>
            <a:custGeom>
              <a:avLst/>
              <a:gdLst/>
              <a:ahLst/>
              <a:cxnLst/>
              <a:rect l="l" t="t" r="r" b="b"/>
              <a:pathLst>
                <a:path w="1277" h="1998" extrusionOk="0">
                  <a:moveTo>
                    <a:pt x="905" y="0"/>
                  </a:moveTo>
                  <a:cubicBezTo>
                    <a:pt x="904" y="0"/>
                    <a:pt x="1" y="936"/>
                    <a:pt x="218" y="1295"/>
                  </a:cubicBezTo>
                  <a:cubicBezTo>
                    <a:pt x="435" y="1653"/>
                    <a:pt x="1277" y="1997"/>
                    <a:pt x="1277" y="1997"/>
                  </a:cubicBezTo>
                  <a:cubicBezTo>
                    <a:pt x="1277" y="1997"/>
                    <a:pt x="785" y="1171"/>
                    <a:pt x="905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6"/>
            <p:cNvSpPr/>
            <p:nvPr/>
          </p:nvSpPr>
          <p:spPr>
            <a:xfrm>
              <a:off x="5795600" y="1056875"/>
              <a:ext cx="136050" cy="190850"/>
            </a:xfrm>
            <a:custGeom>
              <a:avLst/>
              <a:gdLst/>
              <a:ahLst/>
              <a:cxnLst/>
              <a:rect l="l" t="t" r="r" b="b"/>
              <a:pathLst>
                <a:path w="5442" h="7634" extrusionOk="0">
                  <a:moveTo>
                    <a:pt x="2290" y="1"/>
                  </a:moveTo>
                  <a:lnTo>
                    <a:pt x="2290" y="1"/>
                  </a:lnTo>
                  <a:cubicBezTo>
                    <a:pt x="2315" y="4458"/>
                    <a:pt x="0" y="7082"/>
                    <a:pt x="0" y="7082"/>
                  </a:cubicBezTo>
                  <a:lnTo>
                    <a:pt x="460" y="7634"/>
                  </a:lnTo>
                  <a:lnTo>
                    <a:pt x="3004" y="7397"/>
                  </a:lnTo>
                  <a:cubicBezTo>
                    <a:pt x="3004" y="7397"/>
                    <a:pt x="5441" y="5068"/>
                    <a:pt x="5261" y="60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6"/>
            <p:cNvSpPr/>
            <p:nvPr/>
          </p:nvSpPr>
          <p:spPr>
            <a:xfrm>
              <a:off x="5803750" y="1056000"/>
              <a:ext cx="136050" cy="190850"/>
            </a:xfrm>
            <a:custGeom>
              <a:avLst/>
              <a:gdLst/>
              <a:ahLst/>
              <a:cxnLst/>
              <a:rect l="l" t="t" r="r" b="b"/>
              <a:pathLst>
                <a:path w="5442" h="7634" extrusionOk="0">
                  <a:moveTo>
                    <a:pt x="2291" y="0"/>
                  </a:moveTo>
                  <a:cubicBezTo>
                    <a:pt x="2316" y="4459"/>
                    <a:pt x="1" y="7082"/>
                    <a:pt x="1" y="7082"/>
                  </a:cubicBezTo>
                  <a:lnTo>
                    <a:pt x="461" y="7633"/>
                  </a:lnTo>
                  <a:lnTo>
                    <a:pt x="3005" y="7397"/>
                  </a:lnTo>
                  <a:cubicBezTo>
                    <a:pt x="3005" y="7397"/>
                    <a:pt x="5442" y="5068"/>
                    <a:pt x="5262" y="600"/>
                  </a:cubicBezTo>
                  <a:lnTo>
                    <a:pt x="2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6"/>
            <p:cNvSpPr/>
            <p:nvPr/>
          </p:nvSpPr>
          <p:spPr>
            <a:xfrm>
              <a:off x="5825350" y="1053050"/>
              <a:ext cx="47425" cy="49900"/>
            </a:xfrm>
            <a:custGeom>
              <a:avLst/>
              <a:gdLst/>
              <a:ahLst/>
              <a:cxnLst/>
              <a:rect l="l" t="t" r="r" b="b"/>
              <a:pathLst>
                <a:path w="1897" h="1996" extrusionOk="0">
                  <a:moveTo>
                    <a:pt x="622" y="0"/>
                  </a:moveTo>
                  <a:lnTo>
                    <a:pt x="622" y="0"/>
                  </a:lnTo>
                  <a:cubicBezTo>
                    <a:pt x="812" y="1267"/>
                    <a:pt x="0" y="1785"/>
                    <a:pt x="0" y="1785"/>
                  </a:cubicBezTo>
                  <a:cubicBezTo>
                    <a:pt x="0" y="1785"/>
                    <a:pt x="359" y="1995"/>
                    <a:pt x="767" y="1995"/>
                  </a:cubicBezTo>
                  <a:cubicBezTo>
                    <a:pt x="1089" y="1995"/>
                    <a:pt x="1442" y="1864"/>
                    <a:pt x="1673" y="1394"/>
                  </a:cubicBezTo>
                  <a:cubicBezTo>
                    <a:pt x="1897" y="937"/>
                    <a:pt x="623" y="0"/>
                    <a:pt x="622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6"/>
            <p:cNvSpPr/>
            <p:nvPr/>
          </p:nvSpPr>
          <p:spPr>
            <a:xfrm>
              <a:off x="5807950" y="1035750"/>
              <a:ext cx="51950" cy="49275"/>
            </a:xfrm>
            <a:custGeom>
              <a:avLst/>
              <a:gdLst/>
              <a:ahLst/>
              <a:cxnLst/>
              <a:rect l="l" t="t" r="r" b="b"/>
              <a:pathLst>
                <a:path w="2078" h="1971" extrusionOk="0">
                  <a:moveTo>
                    <a:pt x="1313" y="1"/>
                  </a:moveTo>
                  <a:cubicBezTo>
                    <a:pt x="954" y="1233"/>
                    <a:pt x="0" y="1362"/>
                    <a:pt x="0" y="1362"/>
                  </a:cubicBezTo>
                  <a:cubicBezTo>
                    <a:pt x="0" y="1362"/>
                    <a:pt x="423" y="1970"/>
                    <a:pt x="1019" y="1970"/>
                  </a:cubicBezTo>
                  <a:cubicBezTo>
                    <a:pt x="1223" y="1970"/>
                    <a:pt x="1447" y="1899"/>
                    <a:pt x="1682" y="1709"/>
                  </a:cubicBezTo>
                  <a:cubicBezTo>
                    <a:pt x="2078" y="1387"/>
                    <a:pt x="1313" y="1"/>
                    <a:pt x="1313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6"/>
            <p:cNvSpPr/>
            <p:nvPr/>
          </p:nvSpPr>
          <p:spPr>
            <a:xfrm>
              <a:off x="5828025" y="1042825"/>
              <a:ext cx="182700" cy="210375"/>
            </a:xfrm>
            <a:custGeom>
              <a:avLst/>
              <a:gdLst/>
              <a:ahLst/>
              <a:cxnLst/>
              <a:rect l="l" t="t" r="r" b="b"/>
              <a:pathLst>
                <a:path w="7308" h="8415" extrusionOk="0">
                  <a:moveTo>
                    <a:pt x="1412" y="0"/>
                  </a:moveTo>
                  <a:cubicBezTo>
                    <a:pt x="1163" y="0"/>
                    <a:pt x="1009" y="46"/>
                    <a:pt x="994" y="153"/>
                  </a:cubicBezTo>
                  <a:cubicBezTo>
                    <a:pt x="901" y="824"/>
                    <a:pt x="0" y="5918"/>
                    <a:pt x="1309" y="8414"/>
                  </a:cubicBezTo>
                  <a:cubicBezTo>
                    <a:pt x="1359" y="8414"/>
                    <a:pt x="1411" y="8415"/>
                    <a:pt x="1465" y="8415"/>
                  </a:cubicBezTo>
                  <a:cubicBezTo>
                    <a:pt x="2514" y="8415"/>
                    <a:pt x="4292" y="8381"/>
                    <a:pt x="5004" y="7907"/>
                  </a:cubicBezTo>
                  <a:cubicBezTo>
                    <a:pt x="7308" y="6372"/>
                    <a:pt x="7022" y="3691"/>
                    <a:pt x="6650" y="1251"/>
                  </a:cubicBezTo>
                  <a:cubicBezTo>
                    <a:pt x="6650" y="1251"/>
                    <a:pt x="2721" y="0"/>
                    <a:pt x="1412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6"/>
            <p:cNvSpPr/>
            <p:nvPr/>
          </p:nvSpPr>
          <p:spPr>
            <a:xfrm>
              <a:off x="5825975" y="1103425"/>
              <a:ext cx="27575" cy="21800"/>
            </a:xfrm>
            <a:custGeom>
              <a:avLst/>
              <a:gdLst/>
              <a:ahLst/>
              <a:cxnLst/>
              <a:rect l="l" t="t" r="r" b="b"/>
              <a:pathLst>
                <a:path w="1103" h="872" extrusionOk="0">
                  <a:moveTo>
                    <a:pt x="58" y="0"/>
                  </a:moveTo>
                  <a:lnTo>
                    <a:pt x="0" y="750"/>
                  </a:lnTo>
                  <a:lnTo>
                    <a:pt x="1061" y="871"/>
                  </a:lnTo>
                  <a:lnTo>
                    <a:pt x="1103" y="2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6"/>
            <p:cNvSpPr/>
            <p:nvPr/>
          </p:nvSpPr>
          <p:spPr>
            <a:xfrm>
              <a:off x="5817925" y="1102875"/>
              <a:ext cx="42850" cy="80025"/>
            </a:xfrm>
            <a:custGeom>
              <a:avLst/>
              <a:gdLst/>
              <a:ahLst/>
              <a:cxnLst/>
              <a:rect l="l" t="t" r="r" b="b"/>
              <a:pathLst>
                <a:path w="1714" h="3201" extrusionOk="0">
                  <a:moveTo>
                    <a:pt x="1480" y="1"/>
                  </a:moveTo>
                  <a:cubicBezTo>
                    <a:pt x="1480" y="1"/>
                    <a:pt x="209" y="2536"/>
                    <a:pt x="105" y="2850"/>
                  </a:cubicBezTo>
                  <a:cubicBezTo>
                    <a:pt x="1" y="3164"/>
                    <a:pt x="1714" y="3201"/>
                    <a:pt x="1714" y="3201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EA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6"/>
            <p:cNvSpPr/>
            <p:nvPr/>
          </p:nvSpPr>
          <p:spPr>
            <a:xfrm>
              <a:off x="5826625" y="1100550"/>
              <a:ext cx="42850" cy="80025"/>
            </a:xfrm>
            <a:custGeom>
              <a:avLst/>
              <a:gdLst/>
              <a:ahLst/>
              <a:cxnLst/>
              <a:rect l="l" t="t" r="r" b="b"/>
              <a:pathLst>
                <a:path w="1714" h="3201" extrusionOk="0">
                  <a:moveTo>
                    <a:pt x="1480" y="1"/>
                  </a:moveTo>
                  <a:cubicBezTo>
                    <a:pt x="1480" y="1"/>
                    <a:pt x="210" y="2536"/>
                    <a:pt x="105" y="2850"/>
                  </a:cubicBezTo>
                  <a:cubicBezTo>
                    <a:pt x="1" y="3164"/>
                    <a:pt x="1714" y="3201"/>
                    <a:pt x="1714" y="3201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6"/>
            <p:cNvSpPr/>
            <p:nvPr/>
          </p:nvSpPr>
          <p:spPr>
            <a:xfrm>
              <a:off x="5877850" y="1106675"/>
              <a:ext cx="20550" cy="29725"/>
            </a:xfrm>
            <a:custGeom>
              <a:avLst/>
              <a:gdLst/>
              <a:ahLst/>
              <a:cxnLst/>
              <a:rect l="l" t="t" r="r" b="b"/>
              <a:pathLst>
                <a:path w="822" h="1189" extrusionOk="0">
                  <a:moveTo>
                    <a:pt x="374" y="1"/>
                  </a:moveTo>
                  <a:cubicBezTo>
                    <a:pt x="365" y="1"/>
                    <a:pt x="356" y="1"/>
                    <a:pt x="347" y="2"/>
                  </a:cubicBezTo>
                  <a:cubicBezTo>
                    <a:pt x="140" y="25"/>
                    <a:pt x="1" y="307"/>
                    <a:pt x="36" y="635"/>
                  </a:cubicBezTo>
                  <a:cubicBezTo>
                    <a:pt x="69" y="948"/>
                    <a:pt x="252" y="1189"/>
                    <a:pt x="448" y="1189"/>
                  </a:cubicBezTo>
                  <a:cubicBezTo>
                    <a:pt x="457" y="1189"/>
                    <a:pt x="466" y="1188"/>
                    <a:pt x="474" y="1187"/>
                  </a:cubicBezTo>
                  <a:cubicBezTo>
                    <a:pt x="682" y="1166"/>
                    <a:pt x="821" y="882"/>
                    <a:pt x="786" y="555"/>
                  </a:cubicBezTo>
                  <a:cubicBezTo>
                    <a:pt x="752" y="241"/>
                    <a:pt x="570" y="1"/>
                    <a:pt x="374" y="1"/>
                  </a:cubicBezTo>
                  <a:close/>
                </a:path>
              </a:pathLst>
            </a:custGeom>
            <a:solidFill>
              <a:srgbClr val="3D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6"/>
            <p:cNvSpPr/>
            <p:nvPr/>
          </p:nvSpPr>
          <p:spPr>
            <a:xfrm>
              <a:off x="5859025" y="1092825"/>
              <a:ext cx="66050" cy="29900"/>
            </a:xfrm>
            <a:custGeom>
              <a:avLst/>
              <a:gdLst/>
              <a:ahLst/>
              <a:cxnLst/>
              <a:rect l="l" t="t" r="r" b="b"/>
              <a:pathLst>
                <a:path w="2642" h="1196" extrusionOk="0">
                  <a:moveTo>
                    <a:pt x="2620" y="0"/>
                  </a:moveTo>
                  <a:lnTo>
                    <a:pt x="2" y="580"/>
                  </a:lnTo>
                  <a:lnTo>
                    <a:pt x="1" y="1196"/>
                  </a:lnTo>
                  <a:lnTo>
                    <a:pt x="1" y="1196"/>
                  </a:lnTo>
                  <a:lnTo>
                    <a:pt x="2641" y="939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6"/>
            <p:cNvSpPr/>
            <p:nvPr/>
          </p:nvSpPr>
          <p:spPr>
            <a:xfrm>
              <a:off x="5823875" y="1182650"/>
              <a:ext cx="99375" cy="41800"/>
            </a:xfrm>
            <a:custGeom>
              <a:avLst/>
              <a:gdLst/>
              <a:ahLst/>
              <a:cxnLst/>
              <a:rect l="l" t="t" r="r" b="b"/>
              <a:pathLst>
                <a:path w="3975" h="1672" extrusionOk="0">
                  <a:moveTo>
                    <a:pt x="1656" y="1"/>
                  </a:moveTo>
                  <a:cubicBezTo>
                    <a:pt x="1592" y="1"/>
                    <a:pt x="1532" y="4"/>
                    <a:pt x="1476" y="10"/>
                  </a:cubicBezTo>
                  <a:cubicBezTo>
                    <a:pt x="795" y="83"/>
                    <a:pt x="22" y="842"/>
                    <a:pt x="0" y="1671"/>
                  </a:cubicBezTo>
                  <a:cubicBezTo>
                    <a:pt x="674" y="1246"/>
                    <a:pt x="1317" y="1062"/>
                    <a:pt x="2005" y="1062"/>
                  </a:cubicBezTo>
                  <a:cubicBezTo>
                    <a:pt x="2610" y="1062"/>
                    <a:pt x="3250" y="1205"/>
                    <a:pt x="3975" y="1450"/>
                  </a:cubicBezTo>
                  <a:cubicBezTo>
                    <a:pt x="3595" y="389"/>
                    <a:pt x="2380" y="1"/>
                    <a:pt x="1656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6"/>
            <p:cNvSpPr/>
            <p:nvPr/>
          </p:nvSpPr>
          <p:spPr>
            <a:xfrm>
              <a:off x="5859725" y="1215275"/>
              <a:ext cx="28750" cy="8825"/>
            </a:xfrm>
            <a:custGeom>
              <a:avLst/>
              <a:gdLst/>
              <a:ahLst/>
              <a:cxnLst/>
              <a:rect l="l" t="t" r="r" b="b"/>
              <a:pathLst>
                <a:path w="1150" h="353" extrusionOk="0">
                  <a:moveTo>
                    <a:pt x="592" y="1"/>
                  </a:moveTo>
                  <a:cubicBezTo>
                    <a:pt x="561" y="1"/>
                    <a:pt x="530" y="2"/>
                    <a:pt x="499" y="6"/>
                  </a:cubicBezTo>
                  <a:cubicBezTo>
                    <a:pt x="186" y="40"/>
                    <a:pt x="0" y="238"/>
                    <a:pt x="9" y="321"/>
                  </a:cubicBezTo>
                  <a:cubicBezTo>
                    <a:pt x="12" y="344"/>
                    <a:pt x="27" y="352"/>
                    <a:pt x="54" y="352"/>
                  </a:cubicBezTo>
                  <a:cubicBezTo>
                    <a:pt x="127" y="352"/>
                    <a:pt x="286" y="291"/>
                    <a:pt x="513" y="267"/>
                  </a:cubicBezTo>
                  <a:cubicBezTo>
                    <a:pt x="825" y="233"/>
                    <a:pt x="1149" y="282"/>
                    <a:pt x="1140" y="199"/>
                  </a:cubicBezTo>
                  <a:cubicBezTo>
                    <a:pt x="1132" y="124"/>
                    <a:pt x="872" y="1"/>
                    <a:pt x="592" y="1"/>
                  </a:cubicBezTo>
                  <a:close/>
                </a:path>
              </a:pathLst>
            </a:custGeom>
            <a:solidFill>
              <a:srgbClr val="EA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6"/>
            <p:cNvSpPr/>
            <p:nvPr/>
          </p:nvSpPr>
          <p:spPr>
            <a:xfrm>
              <a:off x="5937025" y="1058500"/>
              <a:ext cx="51775" cy="49850"/>
            </a:xfrm>
            <a:custGeom>
              <a:avLst/>
              <a:gdLst/>
              <a:ahLst/>
              <a:cxnLst/>
              <a:rect l="l" t="t" r="r" b="b"/>
              <a:pathLst>
                <a:path w="2071" h="1994" extrusionOk="0">
                  <a:moveTo>
                    <a:pt x="1170" y="1"/>
                  </a:moveTo>
                  <a:cubicBezTo>
                    <a:pt x="937" y="1262"/>
                    <a:pt x="0" y="1487"/>
                    <a:pt x="0" y="1487"/>
                  </a:cubicBezTo>
                  <a:cubicBezTo>
                    <a:pt x="0" y="1487"/>
                    <a:pt x="435" y="1993"/>
                    <a:pt x="987" y="1993"/>
                  </a:cubicBezTo>
                  <a:cubicBezTo>
                    <a:pt x="1215" y="1993"/>
                    <a:pt x="1463" y="1907"/>
                    <a:pt x="1708" y="1663"/>
                  </a:cubicBezTo>
                  <a:cubicBezTo>
                    <a:pt x="2070" y="1303"/>
                    <a:pt x="1170" y="1"/>
                    <a:pt x="1170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6"/>
            <p:cNvSpPr/>
            <p:nvPr/>
          </p:nvSpPr>
          <p:spPr>
            <a:xfrm>
              <a:off x="5963350" y="1109125"/>
              <a:ext cx="46100" cy="49700"/>
            </a:xfrm>
            <a:custGeom>
              <a:avLst/>
              <a:gdLst/>
              <a:ahLst/>
              <a:cxnLst/>
              <a:rect l="l" t="t" r="r" b="b"/>
              <a:pathLst>
                <a:path w="1844" h="1988" extrusionOk="0">
                  <a:moveTo>
                    <a:pt x="516" y="1"/>
                  </a:moveTo>
                  <a:cubicBezTo>
                    <a:pt x="780" y="1256"/>
                    <a:pt x="1" y="1821"/>
                    <a:pt x="1" y="1821"/>
                  </a:cubicBezTo>
                  <a:cubicBezTo>
                    <a:pt x="1" y="1821"/>
                    <a:pt x="328" y="1988"/>
                    <a:pt x="706" y="1988"/>
                  </a:cubicBezTo>
                  <a:cubicBezTo>
                    <a:pt x="1047" y="1988"/>
                    <a:pt x="1429" y="1851"/>
                    <a:pt x="1647" y="1332"/>
                  </a:cubicBezTo>
                  <a:cubicBezTo>
                    <a:pt x="1843" y="862"/>
                    <a:pt x="516" y="1"/>
                    <a:pt x="516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6"/>
            <p:cNvSpPr/>
            <p:nvPr/>
          </p:nvSpPr>
          <p:spPr>
            <a:xfrm>
              <a:off x="5949675" y="1080725"/>
              <a:ext cx="51975" cy="49225"/>
            </a:xfrm>
            <a:custGeom>
              <a:avLst/>
              <a:gdLst/>
              <a:ahLst/>
              <a:cxnLst/>
              <a:rect l="l" t="t" r="r" b="b"/>
              <a:pathLst>
                <a:path w="2079" h="1969" extrusionOk="0">
                  <a:moveTo>
                    <a:pt x="1315" y="1"/>
                  </a:moveTo>
                  <a:cubicBezTo>
                    <a:pt x="955" y="1231"/>
                    <a:pt x="1" y="1361"/>
                    <a:pt x="1" y="1361"/>
                  </a:cubicBezTo>
                  <a:cubicBezTo>
                    <a:pt x="1" y="1361"/>
                    <a:pt x="424" y="1969"/>
                    <a:pt x="1021" y="1969"/>
                  </a:cubicBezTo>
                  <a:cubicBezTo>
                    <a:pt x="1225" y="1969"/>
                    <a:pt x="1449" y="1898"/>
                    <a:pt x="1684" y="1707"/>
                  </a:cubicBezTo>
                  <a:cubicBezTo>
                    <a:pt x="2078" y="1387"/>
                    <a:pt x="1315" y="1"/>
                    <a:pt x="1315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6"/>
            <p:cNvSpPr/>
            <p:nvPr/>
          </p:nvSpPr>
          <p:spPr>
            <a:xfrm>
              <a:off x="5910375" y="1069075"/>
              <a:ext cx="154150" cy="193100"/>
            </a:xfrm>
            <a:custGeom>
              <a:avLst/>
              <a:gdLst/>
              <a:ahLst/>
              <a:cxnLst/>
              <a:rect l="l" t="t" r="r" b="b"/>
              <a:pathLst>
                <a:path w="6166" h="7724" extrusionOk="0">
                  <a:moveTo>
                    <a:pt x="3258" y="517"/>
                  </a:moveTo>
                  <a:lnTo>
                    <a:pt x="5710" y="974"/>
                  </a:lnTo>
                  <a:cubicBezTo>
                    <a:pt x="5516" y="4626"/>
                    <a:pt x="3466" y="6715"/>
                    <a:pt x="3125" y="7038"/>
                  </a:cubicBezTo>
                  <a:lnTo>
                    <a:pt x="799" y="7266"/>
                  </a:lnTo>
                  <a:lnTo>
                    <a:pt x="581" y="6994"/>
                  </a:lnTo>
                  <a:cubicBezTo>
                    <a:pt x="1093" y="6418"/>
                    <a:pt x="2933" y="4118"/>
                    <a:pt x="3258" y="517"/>
                  </a:cubicBezTo>
                  <a:close/>
                  <a:moveTo>
                    <a:pt x="2855" y="0"/>
                  </a:moveTo>
                  <a:lnTo>
                    <a:pt x="2838" y="237"/>
                  </a:lnTo>
                  <a:cubicBezTo>
                    <a:pt x="2549" y="4320"/>
                    <a:pt x="156" y="6799"/>
                    <a:pt x="132" y="6824"/>
                  </a:cubicBezTo>
                  <a:lnTo>
                    <a:pt x="0" y="6958"/>
                  </a:lnTo>
                  <a:lnTo>
                    <a:pt x="611" y="7724"/>
                  </a:lnTo>
                  <a:lnTo>
                    <a:pt x="3322" y="7457"/>
                  </a:lnTo>
                  <a:lnTo>
                    <a:pt x="3373" y="7412"/>
                  </a:lnTo>
                  <a:cubicBezTo>
                    <a:pt x="3481" y="7319"/>
                    <a:pt x="6010" y="5078"/>
                    <a:pt x="6159" y="812"/>
                  </a:cubicBezTo>
                  <a:lnTo>
                    <a:pt x="6165" y="62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6"/>
            <p:cNvSpPr/>
            <p:nvPr/>
          </p:nvSpPr>
          <p:spPr>
            <a:xfrm>
              <a:off x="5925500" y="1074700"/>
              <a:ext cx="141200" cy="180925"/>
            </a:xfrm>
            <a:custGeom>
              <a:avLst/>
              <a:gdLst/>
              <a:ahLst/>
              <a:cxnLst/>
              <a:rect l="l" t="t" r="r" b="b"/>
              <a:pathLst>
                <a:path w="5648" h="7237" extrusionOk="0">
                  <a:moveTo>
                    <a:pt x="2766" y="0"/>
                  </a:moveTo>
                  <a:cubicBezTo>
                    <a:pt x="2469" y="4216"/>
                    <a:pt x="0" y="6720"/>
                    <a:pt x="0" y="6720"/>
                  </a:cubicBezTo>
                  <a:lnTo>
                    <a:pt x="414" y="7236"/>
                  </a:lnTo>
                  <a:lnTo>
                    <a:pt x="2934" y="6989"/>
                  </a:lnTo>
                  <a:cubicBezTo>
                    <a:pt x="2934" y="6989"/>
                    <a:pt x="5500" y="4763"/>
                    <a:pt x="5647" y="538"/>
                  </a:cubicBezTo>
                  <a:lnTo>
                    <a:pt x="2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6"/>
            <p:cNvSpPr/>
            <p:nvPr/>
          </p:nvSpPr>
          <p:spPr>
            <a:xfrm>
              <a:off x="5918200" y="1068225"/>
              <a:ext cx="154150" cy="193100"/>
            </a:xfrm>
            <a:custGeom>
              <a:avLst/>
              <a:gdLst/>
              <a:ahLst/>
              <a:cxnLst/>
              <a:rect l="l" t="t" r="r" b="b"/>
              <a:pathLst>
                <a:path w="6166" h="7724" extrusionOk="0">
                  <a:moveTo>
                    <a:pt x="3259" y="517"/>
                  </a:moveTo>
                  <a:lnTo>
                    <a:pt x="5710" y="976"/>
                  </a:lnTo>
                  <a:cubicBezTo>
                    <a:pt x="5516" y="4626"/>
                    <a:pt x="3466" y="6715"/>
                    <a:pt x="3125" y="7038"/>
                  </a:cubicBezTo>
                  <a:lnTo>
                    <a:pt x="799" y="7266"/>
                  </a:lnTo>
                  <a:lnTo>
                    <a:pt x="581" y="6994"/>
                  </a:lnTo>
                  <a:cubicBezTo>
                    <a:pt x="1093" y="6418"/>
                    <a:pt x="2934" y="4119"/>
                    <a:pt x="3259" y="517"/>
                  </a:cubicBezTo>
                  <a:close/>
                  <a:moveTo>
                    <a:pt x="2856" y="0"/>
                  </a:moveTo>
                  <a:lnTo>
                    <a:pt x="2838" y="237"/>
                  </a:lnTo>
                  <a:cubicBezTo>
                    <a:pt x="2551" y="4320"/>
                    <a:pt x="156" y="6800"/>
                    <a:pt x="132" y="6824"/>
                  </a:cubicBezTo>
                  <a:lnTo>
                    <a:pt x="0" y="6958"/>
                  </a:lnTo>
                  <a:lnTo>
                    <a:pt x="613" y="7724"/>
                  </a:lnTo>
                  <a:lnTo>
                    <a:pt x="3322" y="7457"/>
                  </a:lnTo>
                  <a:lnTo>
                    <a:pt x="3374" y="7413"/>
                  </a:lnTo>
                  <a:cubicBezTo>
                    <a:pt x="3481" y="7319"/>
                    <a:pt x="6011" y="5079"/>
                    <a:pt x="6159" y="812"/>
                  </a:cubicBezTo>
                  <a:lnTo>
                    <a:pt x="6165" y="620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6"/>
            <p:cNvSpPr/>
            <p:nvPr/>
          </p:nvSpPr>
          <p:spPr>
            <a:xfrm>
              <a:off x="5822325" y="916325"/>
              <a:ext cx="338975" cy="233575"/>
            </a:xfrm>
            <a:custGeom>
              <a:avLst/>
              <a:gdLst/>
              <a:ahLst/>
              <a:cxnLst/>
              <a:rect l="l" t="t" r="r" b="b"/>
              <a:pathLst>
                <a:path w="13559" h="9343" extrusionOk="0">
                  <a:moveTo>
                    <a:pt x="5455" y="0"/>
                  </a:moveTo>
                  <a:cubicBezTo>
                    <a:pt x="421" y="0"/>
                    <a:pt x="1" y="5903"/>
                    <a:pt x="1" y="5903"/>
                  </a:cubicBezTo>
                  <a:cubicBezTo>
                    <a:pt x="64" y="5899"/>
                    <a:pt x="131" y="5897"/>
                    <a:pt x="202" y="5897"/>
                  </a:cubicBezTo>
                  <a:cubicBezTo>
                    <a:pt x="1955" y="5897"/>
                    <a:pt x="6225" y="6982"/>
                    <a:pt x="10615" y="9343"/>
                  </a:cubicBezTo>
                  <a:cubicBezTo>
                    <a:pt x="10615" y="9343"/>
                    <a:pt x="13559" y="1705"/>
                    <a:pt x="7281" y="228"/>
                  </a:cubicBezTo>
                  <a:cubicBezTo>
                    <a:pt x="6613" y="71"/>
                    <a:pt x="6007" y="0"/>
                    <a:pt x="5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6"/>
            <p:cNvSpPr/>
            <p:nvPr/>
          </p:nvSpPr>
          <p:spPr>
            <a:xfrm>
              <a:off x="5822325" y="927725"/>
              <a:ext cx="332600" cy="222175"/>
            </a:xfrm>
            <a:custGeom>
              <a:avLst/>
              <a:gdLst/>
              <a:ahLst/>
              <a:cxnLst/>
              <a:rect l="l" t="t" r="r" b="b"/>
              <a:pathLst>
                <a:path w="13304" h="8887" extrusionOk="0">
                  <a:moveTo>
                    <a:pt x="8037" y="1"/>
                  </a:moveTo>
                  <a:cubicBezTo>
                    <a:pt x="8175" y="1665"/>
                    <a:pt x="6589" y="3423"/>
                    <a:pt x="4250" y="4079"/>
                  </a:cubicBezTo>
                  <a:cubicBezTo>
                    <a:pt x="3645" y="4249"/>
                    <a:pt x="3044" y="4329"/>
                    <a:pt x="2473" y="4329"/>
                  </a:cubicBezTo>
                  <a:cubicBezTo>
                    <a:pt x="1669" y="4329"/>
                    <a:pt x="924" y="4170"/>
                    <a:pt x="309" y="3877"/>
                  </a:cubicBezTo>
                  <a:cubicBezTo>
                    <a:pt x="50" y="4771"/>
                    <a:pt x="1" y="5447"/>
                    <a:pt x="1" y="5447"/>
                  </a:cubicBezTo>
                  <a:cubicBezTo>
                    <a:pt x="64" y="5443"/>
                    <a:pt x="131" y="5441"/>
                    <a:pt x="202" y="5441"/>
                  </a:cubicBezTo>
                  <a:cubicBezTo>
                    <a:pt x="1955" y="5441"/>
                    <a:pt x="6225" y="6526"/>
                    <a:pt x="10615" y="8887"/>
                  </a:cubicBezTo>
                  <a:cubicBezTo>
                    <a:pt x="10615" y="8887"/>
                    <a:pt x="13303" y="1899"/>
                    <a:pt x="8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6"/>
            <p:cNvSpPr/>
            <p:nvPr/>
          </p:nvSpPr>
          <p:spPr>
            <a:xfrm>
              <a:off x="5848900" y="921625"/>
              <a:ext cx="147950" cy="77050"/>
            </a:xfrm>
            <a:custGeom>
              <a:avLst/>
              <a:gdLst/>
              <a:ahLst/>
              <a:cxnLst/>
              <a:rect l="l" t="t" r="r" b="b"/>
              <a:pathLst>
                <a:path w="5918" h="3082" extrusionOk="0">
                  <a:moveTo>
                    <a:pt x="4326" y="1"/>
                  </a:moveTo>
                  <a:cubicBezTo>
                    <a:pt x="1857" y="1"/>
                    <a:pt x="620" y="1456"/>
                    <a:pt x="1" y="2879"/>
                  </a:cubicBezTo>
                  <a:cubicBezTo>
                    <a:pt x="442" y="3010"/>
                    <a:pt x="936" y="3082"/>
                    <a:pt x="1458" y="3082"/>
                  </a:cubicBezTo>
                  <a:cubicBezTo>
                    <a:pt x="1761" y="3082"/>
                    <a:pt x="2074" y="3058"/>
                    <a:pt x="2392" y="3007"/>
                  </a:cubicBezTo>
                  <a:cubicBezTo>
                    <a:pt x="4375" y="2692"/>
                    <a:pt x="5857" y="1472"/>
                    <a:pt x="5917" y="186"/>
                  </a:cubicBezTo>
                  <a:cubicBezTo>
                    <a:pt x="5837" y="167"/>
                    <a:pt x="5759" y="147"/>
                    <a:pt x="5675" y="130"/>
                  </a:cubicBezTo>
                  <a:cubicBezTo>
                    <a:pt x="5189" y="42"/>
                    <a:pt x="4740" y="1"/>
                    <a:pt x="4326" y="1"/>
                  </a:cubicBezTo>
                  <a:close/>
                </a:path>
              </a:pathLst>
            </a:custGeom>
            <a:solidFill>
              <a:srgbClr val="FFFFFF">
                <a:alpha val="5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6"/>
            <p:cNvSpPr/>
            <p:nvPr/>
          </p:nvSpPr>
          <p:spPr>
            <a:xfrm>
              <a:off x="5818900" y="1049300"/>
              <a:ext cx="276800" cy="104550"/>
            </a:xfrm>
            <a:custGeom>
              <a:avLst/>
              <a:gdLst/>
              <a:ahLst/>
              <a:cxnLst/>
              <a:rect l="l" t="t" r="r" b="b"/>
              <a:pathLst>
                <a:path w="11072" h="4182" extrusionOk="0">
                  <a:moveTo>
                    <a:pt x="111" y="1"/>
                  </a:moveTo>
                  <a:cubicBezTo>
                    <a:pt x="105" y="1"/>
                    <a:pt x="99" y="1"/>
                    <a:pt x="92" y="1"/>
                  </a:cubicBezTo>
                  <a:cubicBezTo>
                    <a:pt x="20" y="408"/>
                    <a:pt x="1" y="664"/>
                    <a:pt x="1" y="664"/>
                  </a:cubicBezTo>
                  <a:cubicBezTo>
                    <a:pt x="65" y="661"/>
                    <a:pt x="134" y="659"/>
                    <a:pt x="208" y="659"/>
                  </a:cubicBezTo>
                  <a:cubicBezTo>
                    <a:pt x="2000" y="659"/>
                    <a:pt x="6366" y="1767"/>
                    <a:pt x="10854" y="4181"/>
                  </a:cubicBezTo>
                  <a:cubicBezTo>
                    <a:pt x="10854" y="4181"/>
                    <a:pt x="10951" y="3930"/>
                    <a:pt x="11071" y="3514"/>
                  </a:cubicBezTo>
                  <a:cubicBezTo>
                    <a:pt x="6410" y="1110"/>
                    <a:pt x="1980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6"/>
            <p:cNvSpPr/>
            <p:nvPr/>
          </p:nvSpPr>
          <p:spPr>
            <a:xfrm>
              <a:off x="5847350" y="920650"/>
              <a:ext cx="172800" cy="135950"/>
            </a:xfrm>
            <a:custGeom>
              <a:avLst/>
              <a:gdLst/>
              <a:ahLst/>
              <a:cxnLst/>
              <a:rect l="l" t="t" r="r" b="b"/>
              <a:pathLst>
                <a:path w="6912" h="5438" extrusionOk="0">
                  <a:moveTo>
                    <a:pt x="5127" y="0"/>
                  </a:moveTo>
                  <a:cubicBezTo>
                    <a:pt x="430" y="0"/>
                    <a:pt x="0" y="5374"/>
                    <a:pt x="0" y="5374"/>
                  </a:cubicBezTo>
                  <a:cubicBezTo>
                    <a:pt x="169" y="5379"/>
                    <a:pt x="373" y="5403"/>
                    <a:pt x="600" y="5437"/>
                  </a:cubicBezTo>
                  <a:cubicBezTo>
                    <a:pt x="780" y="4401"/>
                    <a:pt x="1775" y="164"/>
                    <a:pt x="5990" y="164"/>
                  </a:cubicBezTo>
                  <a:cubicBezTo>
                    <a:pt x="6282" y="164"/>
                    <a:pt x="6589" y="184"/>
                    <a:pt x="6912" y="227"/>
                  </a:cubicBezTo>
                  <a:cubicBezTo>
                    <a:pt x="6257" y="70"/>
                    <a:pt x="5664" y="0"/>
                    <a:pt x="5127" y="0"/>
                  </a:cubicBezTo>
                  <a:close/>
                </a:path>
              </a:pathLst>
            </a:custGeom>
            <a:solidFill>
              <a:srgbClr val="FFFFFF">
                <a:alpha val="5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6"/>
            <p:cNvSpPr/>
            <p:nvPr/>
          </p:nvSpPr>
          <p:spPr>
            <a:xfrm>
              <a:off x="6000875" y="1138475"/>
              <a:ext cx="31625" cy="37400"/>
            </a:xfrm>
            <a:custGeom>
              <a:avLst/>
              <a:gdLst/>
              <a:ahLst/>
              <a:cxnLst/>
              <a:rect l="l" t="t" r="r" b="b"/>
              <a:pathLst>
                <a:path w="1265" h="1496" extrusionOk="0">
                  <a:moveTo>
                    <a:pt x="700" y="0"/>
                  </a:moveTo>
                  <a:cubicBezTo>
                    <a:pt x="681" y="0"/>
                    <a:pt x="662" y="1"/>
                    <a:pt x="643" y="3"/>
                  </a:cubicBezTo>
                  <a:cubicBezTo>
                    <a:pt x="296" y="40"/>
                    <a:pt x="12" y="404"/>
                    <a:pt x="5" y="815"/>
                  </a:cubicBezTo>
                  <a:cubicBezTo>
                    <a:pt x="1" y="1204"/>
                    <a:pt x="246" y="1496"/>
                    <a:pt x="566" y="1496"/>
                  </a:cubicBezTo>
                  <a:cubicBezTo>
                    <a:pt x="585" y="1496"/>
                    <a:pt x="604" y="1495"/>
                    <a:pt x="624" y="1493"/>
                  </a:cubicBezTo>
                  <a:cubicBezTo>
                    <a:pt x="969" y="1456"/>
                    <a:pt x="1255" y="1092"/>
                    <a:pt x="1260" y="681"/>
                  </a:cubicBezTo>
                  <a:cubicBezTo>
                    <a:pt x="1264" y="292"/>
                    <a:pt x="1018" y="0"/>
                    <a:pt x="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6"/>
            <p:cNvSpPr/>
            <p:nvPr/>
          </p:nvSpPr>
          <p:spPr>
            <a:xfrm>
              <a:off x="5986800" y="1188500"/>
              <a:ext cx="16225" cy="19200"/>
            </a:xfrm>
            <a:custGeom>
              <a:avLst/>
              <a:gdLst/>
              <a:ahLst/>
              <a:cxnLst/>
              <a:rect l="l" t="t" r="r" b="b"/>
              <a:pathLst>
                <a:path w="649" h="768" extrusionOk="0">
                  <a:moveTo>
                    <a:pt x="358" y="0"/>
                  </a:moveTo>
                  <a:cubicBezTo>
                    <a:pt x="349" y="0"/>
                    <a:pt x="339" y="1"/>
                    <a:pt x="329" y="2"/>
                  </a:cubicBezTo>
                  <a:cubicBezTo>
                    <a:pt x="151" y="21"/>
                    <a:pt x="5" y="208"/>
                    <a:pt x="3" y="419"/>
                  </a:cubicBezTo>
                  <a:cubicBezTo>
                    <a:pt x="0" y="618"/>
                    <a:pt x="126" y="768"/>
                    <a:pt x="289" y="768"/>
                  </a:cubicBezTo>
                  <a:cubicBezTo>
                    <a:pt x="299" y="768"/>
                    <a:pt x="309" y="767"/>
                    <a:pt x="319" y="766"/>
                  </a:cubicBezTo>
                  <a:cubicBezTo>
                    <a:pt x="497" y="747"/>
                    <a:pt x="644" y="561"/>
                    <a:pt x="646" y="350"/>
                  </a:cubicBezTo>
                  <a:cubicBezTo>
                    <a:pt x="649" y="151"/>
                    <a:pt x="522" y="0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6"/>
            <p:cNvSpPr/>
            <p:nvPr/>
          </p:nvSpPr>
          <p:spPr>
            <a:xfrm>
              <a:off x="5952050" y="1078125"/>
              <a:ext cx="143650" cy="75725"/>
            </a:xfrm>
            <a:custGeom>
              <a:avLst/>
              <a:gdLst/>
              <a:ahLst/>
              <a:cxnLst/>
              <a:rect l="l" t="t" r="r" b="b"/>
              <a:pathLst>
                <a:path w="5746" h="3029" extrusionOk="0">
                  <a:moveTo>
                    <a:pt x="153" y="0"/>
                  </a:moveTo>
                  <a:cubicBezTo>
                    <a:pt x="121" y="215"/>
                    <a:pt x="69" y="424"/>
                    <a:pt x="0" y="625"/>
                  </a:cubicBezTo>
                  <a:cubicBezTo>
                    <a:pt x="1691" y="1197"/>
                    <a:pt x="3596" y="1990"/>
                    <a:pt x="5528" y="3028"/>
                  </a:cubicBezTo>
                  <a:cubicBezTo>
                    <a:pt x="5528" y="3028"/>
                    <a:pt x="5625" y="2777"/>
                    <a:pt x="5745" y="2361"/>
                  </a:cubicBezTo>
                  <a:cubicBezTo>
                    <a:pt x="3781" y="1348"/>
                    <a:pt x="1862" y="568"/>
                    <a:pt x="153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6"/>
            <p:cNvSpPr/>
            <p:nvPr/>
          </p:nvSpPr>
          <p:spPr>
            <a:xfrm>
              <a:off x="6060950" y="961200"/>
              <a:ext cx="64125" cy="164700"/>
            </a:xfrm>
            <a:custGeom>
              <a:avLst/>
              <a:gdLst/>
              <a:ahLst/>
              <a:cxnLst/>
              <a:rect l="l" t="t" r="r" b="b"/>
              <a:pathLst>
                <a:path w="2565" h="6588" extrusionOk="0">
                  <a:moveTo>
                    <a:pt x="103" y="0"/>
                  </a:moveTo>
                  <a:cubicBezTo>
                    <a:pt x="450" y="684"/>
                    <a:pt x="688" y="1453"/>
                    <a:pt x="777" y="2283"/>
                  </a:cubicBezTo>
                  <a:cubicBezTo>
                    <a:pt x="931" y="3706"/>
                    <a:pt x="626" y="5054"/>
                    <a:pt x="0" y="6140"/>
                  </a:cubicBezTo>
                  <a:cubicBezTo>
                    <a:pt x="289" y="6284"/>
                    <a:pt x="579" y="6431"/>
                    <a:pt x="870" y="6588"/>
                  </a:cubicBezTo>
                  <a:cubicBezTo>
                    <a:pt x="870" y="6588"/>
                    <a:pt x="2564" y="2177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6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4228" name="Google Shape;4228;p36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6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6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6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6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6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6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6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6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6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6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6"/>
          <p:cNvGrpSpPr/>
          <p:nvPr/>
        </p:nvGrpSpPr>
        <p:grpSpPr>
          <a:xfrm flipH="1">
            <a:off x="-132006" y="2345053"/>
            <a:ext cx="1863177" cy="2798132"/>
            <a:chOff x="6042875" y="2993075"/>
            <a:chExt cx="1342250" cy="2015800"/>
          </a:xfrm>
        </p:grpSpPr>
        <p:sp>
          <p:nvSpPr>
            <p:cNvPr id="4240" name="Google Shape;4240;p36"/>
            <p:cNvSpPr/>
            <p:nvPr/>
          </p:nvSpPr>
          <p:spPr>
            <a:xfrm>
              <a:off x="6042875" y="3572500"/>
              <a:ext cx="73425" cy="48975"/>
            </a:xfrm>
            <a:custGeom>
              <a:avLst/>
              <a:gdLst/>
              <a:ahLst/>
              <a:cxnLst/>
              <a:rect l="l" t="t" r="r" b="b"/>
              <a:pathLst>
                <a:path w="2937" h="1959" extrusionOk="0">
                  <a:moveTo>
                    <a:pt x="1263" y="1"/>
                  </a:moveTo>
                  <a:cubicBezTo>
                    <a:pt x="839" y="1"/>
                    <a:pt x="446" y="37"/>
                    <a:pt x="199" y="178"/>
                  </a:cubicBezTo>
                  <a:cubicBezTo>
                    <a:pt x="1" y="291"/>
                    <a:pt x="599" y="1905"/>
                    <a:pt x="692" y="1948"/>
                  </a:cubicBezTo>
                  <a:cubicBezTo>
                    <a:pt x="709" y="1955"/>
                    <a:pt x="729" y="1958"/>
                    <a:pt x="752" y="1958"/>
                  </a:cubicBezTo>
                  <a:cubicBezTo>
                    <a:pt x="1090" y="1958"/>
                    <a:pt x="2049" y="1201"/>
                    <a:pt x="2845" y="920"/>
                  </a:cubicBezTo>
                  <a:lnTo>
                    <a:pt x="2936" y="28"/>
                  </a:lnTo>
                  <a:lnTo>
                    <a:pt x="2936" y="28"/>
                  </a:lnTo>
                  <a:cubicBezTo>
                    <a:pt x="2839" y="39"/>
                    <a:pt x="2726" y="43"/>
                    <a:pt x="2603" y="43"/>
                  </a:cubicBezTo>
                  <a:cubicBezTo>
                    <a:pt x="2214" y="43"/>
                    <a:pt x="1720" y="1"/>
                    <a:pt x="1263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6"/>
            <p:cNvSpPr/>
            <p:nvPr/>
          </p:nvSpPr>
          <p:spPr>
            <a:xfrm>
              <a:off x="6843600" y="3347075"/>
              <a:ext cx="290775" cy="134875"/>
            </a:xfrm>
            <a:custGeom>
              <a:avLst/>
              <a:gdLst/>
              <a:ahLst/>
              <a:cxnLst/>
              <a:rect l="l" t="t" r="r" b="b"/>
              <a:pathLst>
                <a:path w="11631" h="5395" extrusionOk="0">
                  <a:moveTo>
                    <a:pt x="2154" y="0"/>
                  </a:moveTo>
                  <a:cubicBezTo>
                    <a:pt x="1318" y="0"/>
                    <a:pt x="570" y="115"/>
                    <a:pt x="0" y="383"/>
                  </a:cubicBezTo>
                  <a:lnTo>
                    <a:pt x="8665" y="5375"/>
                  </a:lnTo>
                  <a:cubicBezTo>
                    <a:pt x="8756" y="5388"/>
                    <a:pt x="8848" y="5395"/>
                    <a:pt x="8938" y="5395"/>
                  </a:cubicBezTo>
                  <a:cubicBezTo>
                    <a:pt x="10422" y="5395"/>
                    <a:pt x="11630" y="3649"/>
                    <a:pt x="10077" y="2361"/>
                  </a:cubicBezTo>
                  <a:cubicBezTo>
                    <a:pt x="8805" y="1306"/>
                    <a:pt x="4981" y="0"/>
                    <a:pt x="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6"/>
            <p:cNvSpPr/>
            <p:nvPr/>
          </p:nvSpPr>
          <p:spPr>
            <a:xfrm>
              <a:off x="6846000" y="3357900"/>
              <a:ext cx="255975" cy="105150"/>
            </a:xfrm>
            <a:custGeom>
              <a:avLst/>
              <a:gdLst/>
              <a:ahLst/>
              <a:cxnLst/>
              <a:rect l="l" t="t" r="r" b="b"/>
              <a:pathLst>
                <a:path w="10239" h="4206" extrusionOk="0">
                  <a:moveTo>
                    <a:pt x="2527" y="0"/>
                  </a:moveTo>
                  <a:cubicBezTo>
                    <a:pt x="1525" y="0"/>
                    <a:pt x="621" y="145"/>
                    <a:pt x="1" y="498"/>
                  </a:cubicBezTo>
                  <a:lnTo>
                    <a:pt x="7763" y="4202"/>
                  </a:lnTo>
                  <a:cubicBezTo>
                    <a:pt x="7800" y="4204"/>
                    <a:pt x="7837" y="4205"/>
                    <a:pt x="7874" y="4205"/>
                  </a:cubicBezTo>
                  <a:cubicBezTo>
                    <a:pt x="9210" y="4205"/>
                    <a:pt x="10239" y="2556"/>
                    <a:pt x="8775" y="1523"/>
                  </a:cubicBezTo>
                  <a:cubicBezTo>
                    <a:pt x="7722" y="781"/>
                    <a:pt x="4859" y="0"/>
                    <a:pt x="2527" y="0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6"/>
            <p:cNvSpPr/>
            <p:nvPr/>
          </p:nvSpPr>
          <p:spPr>
            <a:xfrm>
              <a:off x="6502475" y="4273500"/>
              <a:ext cx="608325" cy="143025"/>
            </a:xfrm>
            <a:custGeom>
              <a:avLst/>
              <a:gdLst/>
              <a:ahLst/>
              <a:cxnLst/>
              <a:rect l="l" t="t" r="r" b="b"/>
              <a:pathLst>
                <a:path w="24333" h="5721" extrusionOk="0">
                  <a:moveTo>
                    <a:pt x="9690" y="0"/>
                  </a:moveTo>
                  <a:cubicBezTo>
                    <a:pt x="4207" y="0"/>
                    <a:pt x="65" y="2025"/>
                    <a:pt x="33" y="2514"/>
                  </a:cubicBezTo>
                  <a:lnTo>
                    <a:pt x="35" y="2514"/>
                  </a:lnTo>
                  <a:cubicBezTo>
                    <a:pt x="1" y="3077"/>
                    <a:pt x="5403" y="4180"/>
                    <a:pt x="12104" y="4974"/>
                  </a:cubicBezTo>
                  <a:cubicBezTo>
                    <a:pt x="16196" y="5461"/>
                    <a:pt x="19825" y="5720"/>
                    <a:pt x="22039" y="5720"/>
                  </a:cubicBezTo>
                  <a:cubicBezTo>
                    <a:pt x="23449" y="5720"/>
                    <a:pt x="24285" y="5615"/>
                    <a:pt x="24298" y="5395"/>
                  </a:cubicBezTo>
                  <a:cubicBezTo>
                    <a:pt x="24333" y="4832"/>
                    <a:pt x="18946" y="946"/>
                    <a:pt x="12248" y="150"/>
                  </a:cubicBezTo>
                  <a:cubicBezTo>
                    <a:pt x="11371" y="46"/>
                    <a:pt x="10515" y="0"/>
                    <a:pt x="9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6"/>
            <p:cNvSpPr/>
            <p:nvPr/>
          </p:nvSpPr>
          <p:spPr>
            <a:xfrm>
              <a:off x="6404025" y="4148350"/>
              <a:ext cx="344125" cy="828825"/>
            </a:xfrm>
            <a:custGeom>
              <a:avLst/>
              <a:gdLst/>
              <a:ahLst/>
              <a:cxnLst/>
              <a:rect l="l" t="t" r="r" b="b"/>
              <a:pathLst>
                <a:path w="13765" h="33153" extrusionOk="0">
                  <a:moveTo>
                    <a:pt x="13764" y="1"/>
                  </a:moveTo>
                  <a:lnTo>
                    <a:pt x="5962" y="213"/>
                  </a:lnTo>
                  <a:cubicBezTo>
                    <a:pt x="5962" y="213"/>
                    <a:pt x="3770" y="10891"/>
                    <a:pt x="4022" y="12428"/>
                  </a:cubicBezTo>
                  <a:cubicBezTo>
                    <a:pt x="4351" y="14431"/>
                    <a:pt x="2497" y="21903"/>
                    <a:pt x="0" y="32940"/>
                  </a:cubicBezTo>
                  <a:lnTo>
                    <a:pt x="662" y="33153"/>
                  </a:lnTo>
                  <a:cubicBezTo>
                    <a:pt x="662" y="33153"/>
                    <a:pt x="7569" y="17754"/>
                    <a:pt x="7890" y="17005"/>
                  </a:cubicBezTo>
                  <a:cubicBezTo>
                    <a:pt x="8211" y="16256"/>
                    <a:pt x="7572" y="13475"/>
                    <a:pt x="7859" y="12941"/>
                  </a:cubicBezTo>
                  <a:cubicBezTo>
                    <a:pt x="8145" y="12405"/>
                    <a:pt x="13764" y="1"/>
                    <a:pt x="13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6"/>
            <p:cNvSpPr/>
            <p:nvPr/>
          </p:nvSpPr>
          <p:spPr>
            <a:xfrm>
              <a:off x="6506450" y="4138325"/>
              <a:ext cx="291250" cy="478950"/>
            </a:xfrm>
            <a:custGeom>
              <a:avLst/>
              <a:gdLst/>
              <a:ahLst/>
              <a:cxnLst/>
              <a:rect l="l" t="t" r="r" b="b"/>
              <a:pathLst>
                <a:path w="11650" h="19158" extrusionOk="0">
                  <a:moveTo>
                    <a:pt x="11650" y="0"/>
                  </a:moveTo>
                  <a:lnTo>
                    <a:pt x="1865" y="614"/>
                  </a:lnTo>
                  <a:cubicBezTo>
                    <a:pt x="1865" y="614"/>
                    <a:pt x="394" y="7788"/>
                    <a:pt x="0" y="11220"/>
                  </a:cubicBezTo>
                  <a:cubicBezTo>
                    <a:pt x="101" y="11201"/>
                    <a:pt x="200" y="11191"/>
                    <a:pt x="299" y="11191"/>
                  </a:cubicBezTo>
                  <a:cubicBezTo>
                    <a:pt x="372" y="11191"/>
                    <a:pt x="445" y="11197"/>
                    <a:pt x="516" y="11209"/>
                  </a:cubicBezTo>
                  <a:cubicBezTo>
                    <a:pt x="2155" y="11487"/>
                    <a:pt x="3066" y="14706"/>
                    <a:pt x="3013" y="19157"/>
                  </a:cubicBezTo>
                  <a:cubicBezTo>
                    <a:pt x="3444" y="18194"/>
                    <a:pt x="3732" y="17545"/>
                    <a:pt x="3793" y="17406"/>
                  </a:cubicBezTo>
                  <a:cubicBezTo>
                    <a:pt x="4114" y="16657"/>
                    <a:pt x="3475" y="13876"/>
                    <a:pt x="3762" y="13342"/>
                  </a:cubicBezTo>
                  <a:cubicBezTo>
                    <a:pt x="4048" y="12806"/>
                    <a:pt x="11650" y="0"/>
                    <a:pt x="11650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6"/>
            <p:cNvSpPr/>
            <p:nvPr/>
          </p:nvSpPr>
          <p:spPr>
            <a:xfrm>
              <a:off x="6902700" y="4182875"/>
              <a:ext cx="212825" cy="785450"/>
            </a:xfrm>
            <a:custGeom>
              <a:avLst/>
              <a:gdLst/>
              <a:ahLst/>
              <a:cxnLst/>
              <a:rect l="l" t="t" r="r" b="b"/>
              <a:pathLst>
                <a:path w="8513" h="31418" extrusionOk="0">
                  <a:moveTo>
                    <a:pt x="0" y="1"/>
                  </a:moveTo>
                  <a:cubicBezTo>
                    <a:pt x="0" y="1"/>
                    <a:pt x="3648" y="11758"/>
                    <a:pt x="3851" y="12264"/>
                  </a:cubicBezTo>
                  <a:cubicBezTo>
                    <a:pt x="4055" y="12770"/>
                    <a:pt x="2939" y="15406"/>
                    <a:pt x="3142" y="16116"/>
                  </a:cubicBezTo>
                  <a:cubicBezTo>
                    <a:pt x="3344" y="16825"/>
                    <a:pt x="7803" y="31418"/>
                    <a:pt x="7803" y="31418"/>
                  </a:cubicBezTo>
                  <a:lnTo>
                    <a:pt x="8512" y="31216"/>
                  </a:lnTo>
                  <a:lnTo>
                    <a:pt x="8412" y="16520"/>
                  </a:lnTo>
                  <a:cubicBezTo>
                    <a:pt x="8412" y="16520"/>
                    <a:pt x="7093" y="13278"/>
                    <a:pt x="6994" y="12973"/>
                  </a:cubicBezTo>
                  <a:cubicBezTo>
                    <a:pt x="6892" y="12669"/>
                    <a:pt x="7904" y="204"/>
                    <a:pt x="7904" y="20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6"/>
            <p:cNvSpPr/>
            <p:nvPr/>
          </p:nvSpPr>
          <p:spPr>
            <a:xfrm>
              <a:off x="6832650" y="4140250"/>
              <a:ext cx="267675" cy="413425"/>
            </a:xfrm>
            <a:custGeom>
              <a:avLst/>
              <a:gdLst/>
              <a:ahLst/>
              <a:cxnLst/>
              <a:rect l="l" t="t" r="r" b="b"/>
              <a:pathLst>
                <a:path w="10707" h="16537" extrusionOk="0">
                  <a:moveTo>
                    <a:pt x="1" y="0"/>
                  </a:moveTo>
                  <a:cubicBezTo>
                    <a:pt x="1" y="0"/>
                    <a:pt x="6450" y="13463"/>
                    <a:pt x="6653" y="13969"/>
                  </a:cubicBezTo>
                  <a:cubicBezTo>
                    <a:pt x="6758" y="14234"/>
                    <a:pt x="6506" y="15080"/>
                    <a:pt x="6268" y="15928"/>
                  </a:cubicBezTo>
                  <a:cubicBezTo>
                    <a:pt x="6773" y="15378"/>
                    <a:pt x="7343" y="15054"/>
                    <a:pt x="7961" y="15014"/>
                  </a:cubicBezTo>
                  <a:cubicBezTo>
                    <a:pt x="8003" y="15012"/>
                    <a:pt x="8045" y="15010"/>
                    <a:pt x="8087" y="15010"/>
                  </a:cubicBezTo>
                  <a:cubicBezTo>
                    <a:pt x="8950" y="15010"/>
                    <a:pt x="9789" y="15568"/>
                    <a:pt x="10529" y="16536"/>
                  </a:cubicBezTo>
                  <a:cubicBezTo>
                    <a:pt x="10192" y="15697"/>
                    <a:pt x="9845" y="14829"/>
                    <a:pt x="9796" y="14678"/>
                  </a:cubicBezTo>
                  <a:cubicBezTo>
                    <a:pt x="9694" y="14374"/>
                    <a:pt x="10706" y="1909"/>
                    <a:pt x="10706" y="19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6"/>
            <p:cNvSpPr/>
            <p:nvPr/>
          </p:nvSpPr>
          <p:spPr>
            <a:xfrm>
              <a:off x="7069900" y="4932625"/>
              <a:ext cx="121675" cy="76250"/>
            </a:xfrm>
            <a:custGeom>
              <a:avLst/>
              <a:gdLst/>
              <a:ahLst/>
              <a:cxnLst/>
              <a:rect l="l" t="t" r="r" b="b"/>
              <a:pathLst>
                <a:path w="4867" h="3050" extrusionOk="0">
                  <a:moveTo>
                    <a:pt x="1194" y="0"/>
                  </a:moveTo>
                  <a:cubicBezTo>
                    <a:pt x="1166" y="0"/>
                    <a:pt x="1139" y="3"/>
                    <a:pt x="1115" y="9"/>
                  </a:cubicBezTo>
                  <a:cubicBezTo>
                    <a:pt x="306" y="212"/>
                    <a:pt x="1" y="3050"/>
                    <a:pt x="1" y="3050"/>
                  </a:cubicBezTo>
                  <a:lnTo>
                    <a:pt x="4866" y="3050"/>
                  </a:lnTo>
                  <a:cubicBezTo>
                    <a:pt x="4866" y="3050"/>
                    <a:pt x="2100" y="0"/>
                    <a:pt x="1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6"/>
            <p:cNvSpPr/>
            <p:nvPr/>
          </p:nvSpPr>
          <p:spPr>
            <a:xfrm>
              <a:off x="6499825" y="3966475"/>
              <a:ext cx="626250" cy="441925"/>
            </a:xfrm>
            <a:custGeom>
              <a:avLst/>
              <a:gdLst/>
              <a:ahLst/>
              <a:cxnLst/>
              <a:rect l="l" t="t" r="r" b="b"/>
              <a:pathLst>
                <a:path w="25050" h="17677" extrusionOk="0">
                  <a:moveTo>
                    <a:pt x="5133" y="0"/>
                  </a:moveTo>
                  <a:cubicBezTo>
                    <a:pt x="2431" y="2297"/>
                    <a:pt x="0" y="14738"/>
                    <a:pt x="0" y="14738"/>
                  </a:cubicBezTo>
                  <a:cubicBezTo>
                    <a:pt x="6423" y="14878"/>
                    <a:pt x="16579" y="15036"/>
                    <a:pt x="24426" y="17676"/>
                  </a:cubicBezTo>
                  <a:cubicBezTo>
                    <a:pt x="25050" y="9223"/>
                    <a:pt x="22588" y="1255"/>
                    <a:pt x="22588" y="1255"/>
                  </a:cubicBezTo>
                  <a:lnTo>
                    <a:pt x="5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6"/>
            <p:cNvSpPr/>
            <p:nvPr/>
          </p:nvSpPr>
          <p:spPr>
            <a:xfrm>
              <a:off x="6499825" y="3948650"/>
              <a:ext cx="626250" cy="459750"/>
            </a:xfrm>
            <a:custGeom>
              <a:avLst/>
              <a:gdLst/>
              <a:ahLst/>
              <a:cxnLst/>
              <a:rect l="l" t="t" r="r" b="b"/>
              <a:pathLst>
                <a:path w="25050" h="18390" extrusionOk="0">
                  <a:moveTo>
                    <a:pt x="4941" y="1"/>
                  </a:moveTo>
                  <a:cubicBezTo>
                    <a:pt x="2239" y="2299"/>
                    <a:pt x="0" y="15451"/>
                    <a:pt x="0" y="15451"/>
                  </a:cubicBezTo>
                  <a:cubicBezTo>
                    <a:pt x="321" y="15459"/>
                    <a:pt x="654" y="15465"/>
                    <a:pt x="993" y="15473"/>
                  </a:cubicBezTo>
                  <a:cubicBezTo>
                    <a:pt x="1642" y="12063"/>
                    <a:pt x="3722" y="5515"/>
                    <a:pt x="4317" y="4543"/>
                  </a:cubicBezTo>
                  <a:cubicBezTo>
                    <a:pt x="4723" y="3880"/>
                    <a:pt x="9009" y="3373"/>
                    <a:pt x="12956" y="3373"/>
                  </a:cubicBezTo>
                  <a:cubicBezTo>
                    <a:pt x="15730" y="3373"/>
                    <a:pt x="18336" y="3623"/>
                    <a:pt x="19308" y="4245"/>
                  </a:cubicBezTo>
                  <a:cubicBezTo>
                    <a:pt x="20401" y="4945"/>
                    <a:pt x="22529" y="12223"/>
                    <a:pt x="22704" y="17860"/>
                  </a:cubicBezTo>
                  <a:cubicBezTo>
                    <a:pt x="23287" y="18026"/>
                    <a:pt x="23864" y="18201"/>
                    <a:pt x="24426" y="18389"/>
                  </a:cubicBezTo>
                  <a:cubicBezTo>
                    <a:pt x="25050" y="9936"/>
                    <a:pt x="23038" y="1657"/>
                    <a:pt x="23038" y="1657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6"/>
            <p:cNvSpPr/>
            <p:nvPr/>
          </p:nvSpPr>
          <p:spPr>
            <a:xfrm>
              <a:off x="6361225" y="3394725"/>
              <a:ext cx="441425" cy="236425"/>
            </a:xfrm>
            <a:custGeom>
              <a:avLst/>
              <a:gdLst/>
              <a:ahLst/>
              <a:cxnLst/>
              <a:rect l="l" t="t" r="r" b="b"/>
              <a:pathLst>
                <a:path w="17657" h="9457" extrusionOk="0">
                  <a:moveTo>
                    <a:pt x="17049" y="0"/>
                  </a:moveTo>
                  <a:cubicBezTo>
                    <a:pt x="15441" y="0"/>
                    <a:pt x="1092" y="4105"/>
                    <a:pt x="928" y="4228"/>
                  </a:cubicBezTo>
                  <a:cubicBezTo>
                    <a:pt x="0" y="4914"/>
                    <a:pt x="1694" y="8266"/>
                    <a:pt x="2736" y="9021"/>
                  </a:cubicBezTo>
                  <a:cubicBezTo>
                    <a:pt x="3195" y="9354"/>
                    <a:pt x="4867" y="9456"/>
                    <a:pt x="6663" y="9456"/>
                  </a:cubicBezTo>
                  <a:cubicBezTo>
                    <a:pt x="8941" y="9456"/>
                    <a:pt x="11419" y="9291"/>
                    <a:pt x="11869" y="9222"/>
                  </a:cubicBezTo>
                  <a:cubicBezTo>
                    <a:pt x="12675" y="9098"/>
                    <a:pt x="17657" y="412"/>
                    <a:pt x="17183" y="24"/>
                  </a:cubicBezTo>
                  <a:cubicBezTo>
                    <a:pt x="17164" y="8"/>
                    <a:pt x="17118" y="0"/>
                    <a:pt x="17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6"/>
            <p:cNvSpPr/>
            <p:nvPr/>
          </p:nvSpPr>
          <p:spPr>
            <a:xfrm>
              <a:off x="6361675" y="3483075"/>
              <a:ext cx="169075" cy="140825"/>
            </a:xfrm>
            <a:custGeom>
              <a:avLst/>
              <a:gdLst/>
              <a:ahLst/>
              <a:cxnLst/>
              <a:rect l="l" t="t" r="r" b="b"/>
              <a:pathLst>
                <a:path w="6763" h="5633" extrusionOk="0">
                  <a:moveTo>
                    <a:pt x="2404" y="1"/>
                  </a:moveTo>
                  <a:cubicBezTo>
                    <a:pt x="966" y="1"/>
                    <a:pt x="0" y="1047"/>
                    <a:pt x="898" y="2181"/>
                  </a:cubicBezTo>
                  <a:lnTo>
                    <a:pt x="1693" y="4669"/>
                  </a:lnTo>
                  <a:cubicBezTo>
                    <a:pt x="1693" y="4669"/>
                    <a:pt x="3302" y="5633"/>
                    <a:pt x="4689" y="5633"/>
                  </a:cubicBezTo>
                  <a:cubicBezTo>
                    <a:pt x="5270" y="5633"/>
                    <a:pt x="5812" y="5464"/>
                    <a:pt x="6181" y="4986"/>
                  </a:cubicBezTo>
                  <a:cubicBezTo>
                    <a:pt x="6763" y="4234"/>
                    <a:pt x="5593" y="992"/>
                    <a:pt x="3593" y="230"/>
                  </a:cubicBezTo>
                  <a:lnTo>
                    <a:pt x="3593" y="228"/>
                  </a:lnTo>
                  <a:cubicBezTo>
                    <a:pt x="3181" y="71"/>
                    <a:pt x="2776" y="1"/>
                    <a:pt x="2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6"/>
            <p:cNvSpPr/>
            <p:nvPr/>
          </p:nvSpPr>
          <p:spPr>
            <a:xfrm>
              <a:off x="6407450" y="3494375"/>
              <a:ext cx="339350" cy="136775"/>
            </a:xfrm>
            <a:custGeom>
              <a:avLst/>
              <a:gdLst/>
              <a:ahLst/>
              <a:cxnLst/>
              <a:rect l="l" t="t" r="r" b="b"/>
              <a:pathLst>
                <a:path w="13574" h="5471" extrusionOk="0">
                  <a:moveTo>
                    <a:pt x="13573" y="1"/>
                  </a:moveTo>
                  <a:lnTo>
                    <a:pt x="13573" y="1"/>
                  </a:lnTo>
                  <a:cubicBezTo>
                    <a:pt x="12014" y="1493"/>
                    <a:pt x="9375" y="2832"/>
                    <a:pt x="6229" y="3565"/>
                  </a:cubicBezTo>
                  <a:cubicBezTo>
                    <a:pt x="4652" y="3933"/>
                    <a:pt x="3122" y="4107"/>
                    <a:pt x="1728" y="4107"/>
                  </a:cubicBezTo>
                  <a:cubicBezTo>
                    <a:pt x="1124" y="4107"/>
                    <a:pt x="546" y="4074"/>
                    <a:pt x="1" y="4011"/>
                  </a:cubicBezTo>
                  <a:lnTo>
                    <a:pt x="1" y="4011"/>
                  </a:lnTo>
                  <a:cubicBezTo>
                    <a:pt x="302" y="4466"/>
                    <a:pt x="617" y="4838"/>
                    <a:pt x="887" y="5035"/>
                  </a:cubicBezTo>
                  <a:cubicBezTo>
                    <a:pt x="1346" y="5368"/>
                    <a:pt x="3018" y="5470"/>
                    <a:pt x="4814" y="5470"/>
                  </a:cubicBezTo>
                  <a:cubicBezTo>
                    <a:pt x="7092" y="5470"/>
                    <a:pt x="9570" y="5305"/>
                    <a:pt x="10020" y="5236"/>
                  </a:cubicBezTo>
                  <a:cubicBezTo>
                    <a:pt x="10467" y="5168"/>
                    <a:pt x="12201" y="2461"/>
                    <a:pt x="13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6"/>
            <p:cNvSpPr/>
            <p:nvPr/>
          </p:nvSpPr>
          <p:spPr>
            <a:xfrm>
              <a:off x="6988600" y="3408200"/>
              <a:ext cx="357700" cy="352550"/>
            </a:xfrm>
            <a:custGeom>
              <a:avLst/>
              <a:gdLst/>
              <a:ahLst/>
              <a:cxnLst/>
              <a:rect l="l" t="t" r="r" b="b"/>
              <a:pathLst>
                <a:path w="14308" h="14102" extrusionOk="0">
                  <a:moveTo>
                    <a:pt x="607" y="1"/>
                  </a:moveTo>
                  <a:cubicBezTo>
                    <a:pt x="601" y="1"/>
                    <a:pt x="595" y="1"/>
                    <a:pt x="591" y="3"/>
                  </a:cubicBezTo>
                  <a:cubicBezTo>
                    <a:pt x="1" y="165"/>
                    <a:pt x="1033" y="10125"/>
                    <a:pt x="1718" y="10564"/>
                  </a:cubicBezTo>
                  <a:cubicBezTo>
                    <a:pt x="2378" y="10986"/>
                    <a:pt x="8399" y="14101"/>
                    <a:pt x="9977" y="14101"/>
                  </a:cubicBezTo>
                  <a:cubicBezTo>
                    <a:pt x="10039" y="14101"/>
                    <a:pt x="10095" y="14096"/>
                    <a:pt x="10143" y="14086"/>
                  </a:cubicBezTo>
                  <a:cubicBezTo>
                    <a:pt x="11401" y="13818"/>
                    <a:pt x="14307" y="11442"/>
                    <a:pt x="13739" y="10436"/>
                  </a:cubicBezTo>
                  <a:cubicBezTo>
                    <a:pt x="13633" y="10253"/>
                    <a:pt x="137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6"/>
            <p:cNvSpPr/>
            <p:nvPr/>
          </p:nvSpPr>
          <p:spPr>
            <a:xfrm>
              <a:off x="6988600" y="3408200"/>
              <a:ext cx="357700" cy="352550"/>
            </a:xfrm>
            <a:custGeom>
              <a:avLst/>
              <a:gdLst/>
              <a:ahLst/>
              <a:cxnLst/>
              <a:rect l="l" t="t" r="r" b="b"/>
              <a:pathLst>
                <a:path w="14308" h="14102" extrusionOk="0">
                  <a:moveTo>
                    <a:pt x="607" y="1"/>
                  </a:moveTo>
                  <a:cubicBezTo>
                    <a:pt x="601" y="1"/>
                    <a:pt x="595" y="1"/>
                    <a:pt x="591" y="3"/>
                  </a:cubicBezTo>
                  <a:cubicBezTo>
                    <a:pt x="1" y="165"/>
                    <a:pt x="1033" y="10125"/>
                    <a:pt x="1718" y="10564"/>
                  </a:cubicBezTo>
                  <a:cubicBezTo>
                    <a:pt x="2378" y="10986"/>
                    <a:pt x="8399" y="14101"/>
                    <a:pt x="9977" y="14101"/>
                  </a:cubicBezTo>
                  <a:cubicBezTo>
                    <a:pt x="10039" y="14101"/>
                    <a:pt x="10095" y="14096"/>
                    <a:pt x="10143" y="14086"/>
                  </a:cubicBezTo>
                  <a:cubicBezTo>
                    <a:pt x="11401" y="13818"/>
                    <a:pt x="14307" y="11442"/>
                    <a:pt x="13739" y="10436"/>
                  </a:cubicBezTo>
                  <a:cubicBezTo>
                    <a:pt x="13732" y="10425"/>
                    <a:pt x="13678" y="10376"/>
                    <a:pt x="13587" y="10294"/>
                  </a:cubicBezTo>
                  <a:cubicBezTo>
                    <a:pt x="12813" y="10671"/>
                    <a:pt x="11776" y="10903"/>
                    <a:pt x="10635" y="10903"/>
                  </a:cubicBezTo>
                  <a:cubicBezTo>
                    <a:pt x="8241" y="10903"/>
                    <a:pt x="6302" y="9892"/>
                    <a:pt x="6302" y="8644"/>
                  </a:cubicBezTo>
                  <a:cubicBezTo>
                    <a:pt x="6302" y="7676"/>
                    <a:pt x="7468" y="6854"/>
                    <a:pt x="9104" y="6531"/>
                  </a:cubicBezTo>
                  <a:cubicBezTo>
                    <a:pt x="5509" y="3567"/>
                    <a:pt x="1060" y="1"/>
                    <a:pt x="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6"/>
            <p:cNvSpPr/>
            <p:nvPr/>
          </p:nvSpPr>
          <p:spPr>
            <a:xfrm>
              <a:off x="6579050" y="3403700"/>
              <a:ext cx="527575" cy="633625"/>
            </a:xfrm>
            <a:custGeom>
              <a:avLst/>
              <a:gdLst/>
              <a:ahLst/>
              <a:cxnLst/>
              <a:rect l="l" t="t" r="r" b="b"/>
              <a:pathLst>
                <a:path w="21103" h="25345" extrusionOk="0">
                  <a:moveTo>
                    <a:pt x="9515" y="1"/>
                  </a:moveTo>
                  <a:cubicBezTo>
                    <a:pt x="7843" y="1"/>
                    <a:pt x="6497" y="197"/>
                    <a:pt x="6089" y="528"/>
                  </a:cubicBezTo>
                  <a:cubicBezTo>
                    <a:pt x="2912" y="3095"/>
                    <a:pt x="1" y="20980"/>
                    <a:pt x="1298" y="22981"/>
                  </a:cubicBezTo>
                  <a:cubicBezTo>
                    <a:pt x="2435" y="24736"/>
                    <a:pt x="6378" y="25345"/>
                    <a:pt x="10312" y="25345"/>
                  </a:cubicBezTo>
                  <a:cubicBezTo>
                    <a:pt x="14559" y="25345"/>
                    <a:pt x="18795" y="24635"/>
                    <a:pt x="19482" y="23892"/>
                  </a:cubicBezTo>
                  <a:cubicBezTo>
                    <a:pt x="21103" y="22134"/>
                    <a:pt x="20611" y="5880"/>
                    <a:pt x="18450" y="2638"/>
                  </a:cubicBezTo>
                  <a:cubicBezTo>
                    <a:pt x="17179" y="732"/>
                    <a:pt x="12740" y="1"/>
                    <a:pt x="9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6"/>
            <p:cNvSpPr/>
            <p:nvPr/>
          </p:nvSpPr>
          <p:spPr>
            <a:xfrm>
              <a:off x="6595400" y="3400400"/>
              <a:ext cx="635000" cy="274150"/>
            </a:xfrm>
            <a:custGeom>
              <a:avLst/>
              <a:gdLst/>
              <a:ahLst/>
              <a:cxnLst/>
              <a:rect l="l" t="t" r="r" b="b"/>
              <a:pathLst>
                <a:path w="25400" h="10966" extrusionOk="0">
                  <a:moveTo>
                    <a:pt x="9510" y="0"/>
                  </a:moveTo>
                  <a:cubicBezTo>
                    <a:pt x="4320" y="0"/>
                    <a:pt x="1" y="1591"/>
                    <a:pt x="1" y="1591"/>
                  </a:cubicBezTo>
                  <a:cubicBezTo>
                    <a:pt x="1218" y="5375"/>
                    <a:pt x="8596" y="10181"/>
                    <a:pt x="8596" y="10181"/>
                  </a:cubicBezTo>
                  <a:lnTo>
                    <a:pt x="10854" y="6695"/>
                  </a:lnTo>
                  <a:lnTo>
                    <a:pt x="12862" y="10965"/>
                  </a:lnTo>
                  <a:cubicBezTo>
                    <a:pt x="12933" y="10965"/>
                    <a:pt x="13003" y="10965"/>
                    <a:pt x="13074" y="10965"/>
                  </a:cubicBezTo>
                  <a:cubicBezTo>
                    <a:pt x="20851" y="10965"/>
                    <a:pt x="25399" y="7311"/>
                    <a:pt x="25399" y="7311"/>
                  </a:cubicBezTo>
                  <a:cubicBezTo>
                    <a:pt x="25399" y="7311"/>
                    <a:pt x="21214" y="3555"/>
                    <a:pt x="14338" y="519"/>
                  </a:cubicBezTo>
                  <a:cubicBezTo>
                    <a:pt x="12713" y="145"/>
                    <a:pt x="11072" y="0"/>
                    <a:pt x="9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6"/>
            <p:cNvSpPr/>
            <p:nvPr/>
          </p:nvSpPr>
          <p:spPr>
            <a:xfrm>
              <a:off x="6596675" y="3433225"/>
              <a:ext cx="525925" cy="633350"/>
            </a:xfrm>
            <a:custGeom>
              <a:avLst/>
              <a:gdLst/>
              <a:ahLst/>
              <a:cxnLst/>
              <a:rect l="l" t="t" r="r" b="b"/>
              <a:pathLst>
                <a:path w="21037" h="25334" extrusionOk="0">
                  <a:moveTo>
                    <a:pt x="15757" y="1"/>
                  </a:moveTo>
                  <a:lnTo>
                    <a:pt x="15757" y="1"/>
                  </a:lnTo>
                  <a:cubicBezTo>
                    <a:pt x="18021" y="4866"/>
                    <a:pt x="18887" y="12815"/>
                    <a:pt x="18535" y="16160"/>
                  </a:cubicBezTo>
                  <a:cubicBezTo>
                    <a:pt x="18086" y="20438"/>
                    <a:pt x="14528" y="22794"/>
                    <a:pt x="10146" y="22794"/>
                  </a:cubicBezTo>
                  <a:cubicBezTo>
                    <a:pt x="9521" y="22794"/>
                    <a:pt x="8879" y="22746"/>
                    <a:pt x="8227" y="22649"/>
                  </a:cubicBezTo>
                  <a:lnTo>
                    <a:pt x="8227" y="22647"/>
                  </a:lnTo>
                  <a:cubicBezTo>
                    <a:pt x="4096" y="22031"/>
                    <a:pt x="1624" y="20999"/>
                    <a:pt x="302" y="18599"/>
                  </a:cubicBezTo>
                  <a:lnTo>
                    <a:pt x="302" y="18599"/>
                  </a:lnTo>
                  <a:cubicBezTo>
                    <a:pt x="230" y="20197"/>
                    <a:pt x="0" y="21527"/>
                    <a:pt x="367" y="21889"/>
                  </a:cubicBezTo>
                  <a:cubicBezTo>
                    <a:pt x="2631" y="24123"/>
                    <a:pt x="7626" y="25334"/>
                    <a:pt x="11959" y="25334"/>
                  </a:cubicBezTo>
                  <a:cubicBezTo>
                    <a:pt x="15480" y="25334"/>
                    <a:pt x="18563" y="24534"/>
                    <a:pt x="19389" y="22836"/>
                  </a:cubicBezTo>
                  <a:cubicBezTo>
                    <a:pt x="21037" y="19446"/>
                    <a:pt x="19906" y="4699"/>
                    <a:pt x="17745" y="1456"/>
                  </a:cubicBezTo>
                  <a:cubicBezTo>
                    <a:pt x="17347" y="861"/>
                    <a:pt x="16638" y="381"/>
                    <a:pt x="15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6"/>
            <p:cNvSpPr/>
            <p:nvPr/>
          </p:nvSpPr>
          <p:spPr>
            <a:xfrm>
              <a:off x="6599900" y="3378600"/>
              <a:ext cx="616150" cy="273100"/>
            </a:xfrm>
            <a:custGeom>
              <a:avLst/>
              <a:gdLst/>
              <a:ahLst/>
              <a:cxnLst/>
              <a:rect l="l" t="t" r="r" b="b"/>
              <a:pathLst>
                <a:path w="24646" h="10924" extrusionOk="0">
                  <a:moveTo>
                    <a:pt x="9850" y="0"/>
                  </a:moveTo>
                  <a:cubicBezTo>
                    <a:pt x="4461" y="0"/>
                    <a:pt x="1" y="2104"/>
                    <a:pt x="1" y="2104"/>
                  </a:cubicBezTo>
                  <a:cubicBezTo>
                    <a:pt x="1216" y="5888"/>
                    <a:pt x="8228" y="10111"/>
                    <a:pt x="8228" y="10111"/>
                  </a:cubicBezTo>
                  <a:lnTo>
                    <a:pt x="10795" y="6599"/>
                  </a:lnTo>
                  <a:lnTo>
                    <a:pt x="12889" y="10922"/>
                  </a:lnTo>
                  <a:cubicBezTo>
                    <a:pt x="12962" y="10923"/>
                    <a:pt x="13035" y="10923"/>
                    <a:pt x="13108" y="10923"/>
                  </a:cubicBezTo>
                  <a:cubicBezTo>
                    <a:pt x="20866" y="10923"/>
                    <a:pt x="24646" y="7410"/>
                    <a:pt x="24646" y="7410"/>
                  </a:cubicBezTo>
                  <a:cubicBezTo>
                    <a:pt x="24646" y="7410"/>
                    <a:pt x="22099" y="2327"/>
                    <a:pt x="13970" y="451"/>
                  </a:cubicBezTo>
                  <a:cubicBezTo>
                    <a:pt x="12575" y="129"/>
                    <a:pt x="11184" y="0"/>
                    <a:pt x="9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6"/>
            <p:cNvSpPr/>
            <p:nvPr/>
          </p:nvSpPr>
          <p:spPr>
            <a:xfrm>
              <a:off x="6749400" y="3392250"/>
              <a:ext cx="296500" cy="116275"/>
            </a:xfrm>
            <a:custGeom>
              <a:avLst/>
              <a:gdLst/>
              <a:ahLst/>
              <a:cxnLst/>
              <a:rect l="l" t="t" r="r" b="b"/>
              <a:pathLst>
                <a:path w="11860" h="4651" extrusionOk="0">
                  <a:moveTo>
                    <a:pt x="2844" y="1"/>
                  </a:moveTo>
                  <a:cubicBezTo>
                    <a:pt x="1759" y="1"/>
                    <a:pt x="955" y="64"/>
                    <a:pt x="754" y="177"/>
                  </a:cubicBezTo>
                  <a:cubicBezTo>
                    <a:pt x="0" y="601"/>
                    <a:pt x="4992" y="4651"/>
                    <a:pt x="4992" y="4651"/>
                  </a:cubicBezTo>
                  <a:cubicBezTo>
                    <a:pt x="4992" y="4651"/>
                    <a:pt x="11859" y="2488"/>
                    <a:pt x="11491" y="1684"/>
                  </a:cubicBezTo>
                  <a:cubicBezTo>
                    <a:pt x="10938" y="476"/>
                    <a:pt x="5828" y="1"/>
                    <a:pt x="2844" y="1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6"/>
            <p:cNvSpPr/>
            <p:nvPr/>
          </p:nvSpPr>
          <p:spPr>
            <a:xfrm>
              <a:off x="6761075" y="3391575"/>
              <a:ext cx="276000" cy="108225"/>
            </a:xfrm>
            <a:custGeom>
              <a:avLst/>
              <a:gdLst/>
              <a:ahLst/>
              <a:cxnLst/>
              <a:rect l="l" t="t" r="r" b="b"/>
              <a:pathLst>
                <a:path w="11040" h="4329" extrusionOk="0">
                  <a:moveTo>
                    <a:pt x="2652" y="1"/>
                  </a:moveTo>
                  <a:cubicBezTo>
                    <a:pt x="1639" y="1"/>
                    <a:pt x="889" y="59"/>
                    <a:pt x="701" y="165"/>
                  </a:cubicBezTo>
                  <a:cubicBezTo>
                    <a:pt x="0" y="558"/>
                    <a:pt x="4648" y="4329"/>
                    <a:pt x="4648" y="4329"/>
                  </a:cubicBezTo>
                  <a:cubicBezTo>
                    <a:pt x="4648" y="4329"/>
                    <a:pt x="11040" y="2316"/>
                    <a:pt x="10699" y="1567"/>
                  </a:cubicBezTo>
                  <a:cubicBezTo>
                    <a:pt x="10184" y="442"/>
                    <a:pt x="5431" y="1"/>
                    <a:pt x="2652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6"/>
            <p:cNvSpPr/>
            <p:nvPr/>
          </p:nvSpPr>
          <p:spPr>
            <a:xfrm>
              <a:off x="6880075" y="3312950"/>
              <a:ext cx="144550" cy="133175"/>
            </a:xfrm>
            <a:custGeom>
              <a:avLst/>
              <a:gdLst/>
              <a:ahLst/>
              <a:cxnLst/>
              <a:rect l="l" t="t" r="r" b="b"/>
              <a:pathLst>
                <a:path w="5782" h="5327" extrusionOk="0">
                  <a:moveTo>
                    <a:pt x="5782" y="0"/>
                  </a:moveTo>
                  <a:lnTo>
                    <a:pt x="2920" y="382"/>
                  </a:lnTo>
                  <a:lnTo>
                    <a:pt x="1" y="5326"/>
                  </a:lnTo>
                  <a:lnTo>
                    <a:pt x="5651" y="4668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6"/>
            <p:cNvSpPr/>
            <p:nvPr/>
          </p:nvSpPr>
          <p:spPr>
            <a:xfrm>
              <a:off x="6295275" y="3467125"/>
              <a:ext cx="191550" cy="173875"/>
            </a:xfrm>
            <a:custGeom>
              <a:avLst/>
              <a:gdLst/>
              <a:ahLst/>
              <a:cxnLst/>
              <a:rect l="l" t="t" r="r" b="b"/>
              <a:pathLst>
                <a:path w="7662" h="6955" extrusionOk="0">
                  <a:moveTo>
                    <a:pt x="4132" y="0"/>
                  </a:moveTo>
                  <a:cubicBezTo>
                    <a:pt x="2116" y="0"/>
                    <a:pt x="0" y="1531"/>
                    <a:pt x="977" y="2975"/>
                  </a:cubicBezTo>
                  <a:lnTo>
                    <a:pt x="1683" y="6082"/>
                  </a:lnTo>
                  <a:cubicBezTo>
                    <a:pt x="1683" y="6082"/>
                    <a:pt x="2736" y="6954"/>
                    <a:pt x="4260" y="6954"/>
                  </a:cubicBezTo>
                  <a:cubicBezTo>
                    <a:pt x="4965" y="6954"/>
                    <a:pt x="5770" y="6768"/>
                    <a:pt x="6619" y="6222"/>
                  </a:cubicBezTo>
                  <a:cubicBezTo>
                    <a:pt x="7661" y="5552"/>
                    <a:pt x="7523" y="1012"/>
                    <a:pt x="5305" y="198"/>
                  </a:cubicBezTo>
                  <a:cubicBezTo>
                    <a:pt x="4935" y="62"/>
                    <a:pt x="4536" y="0"/>
                    <a:pt x="4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6"/>
            <p:cNvSpPr/>
            <p:nvPr/>
          </p:nvSpPr>
          <p:spPr>
            <a:xfrm>
              <a:off x="7140225" y="3636550"/>
              <a:ext cx="244900" cy="151000"/>
            </a:xfrm>
            <a:custGeom>
              <a:avLst/>
              <a:gdLst/>
              <a:ahLst/>
              <a:cxnLst/>
              <a:rect l="l" t="t" r="r" b="b"/>
              <a:pathLst>
                <a:path w="9796" h="6040" extrusionOk="0">
                  <a:moveTo>
                    <a:pt x="6672" y="0"/>
                  </a:moveTo>
                  <a:cubicBezTo>
                    <a:pt x="6586" y="0"/>
                    <a:pt x="6497" y="4"/>
                    <a:pt x="6406" y="11"/>
                  </a:cubicBezTo>
                  <a:cubicBezTo>
                    <a:pt x="4050" y="200"/>
                    <a:pt x="1" y="3732"/>
                    <a:pt x="1791" y="4815"/>
                  </a:cubicBezTo>
                  <a:lnTo>
                    <a:pt x="7723" y="6040"/>
                  </a:lnTo>
                  <a:cubicBezTo>
                    <a:pt x="7723" y="6040"/>
                    <a:pt x="9795" y="4579"/>
                    <a:pt x="9607" y="3355"/>
                  </a:cubicBezTo>
                  <a:cubicBezTo>
                    <a:pt x="9426" y="2179"/>
                    <a:pt x="8810" y="0"/>
                    <a:pt x="6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6"/>
            <p:cNvSpPr/>
            <p:nvPr/>
          </p:nvSpPr>
          <p:spPr>
            <a:xfrm>
              <a:off x="7169100" y="3636675"/>
              <a:ext cx="216025" cy="150850"/>
            </a:xfrm>
            <a:custGeom>
              <a:avLst/>
              <a:gdLst/>
              <a:ahLst/>
              <a:cxnLst/>
              <a:rect l="l" t="t" r="r" b="b"/>
              <a:pathLst>
                <a:path w="8641" h="6034" extrusionOk="0">
                  <a:moveTo>
                    <a:pt x="5512" y="1"/>
                  </a:moveTo>
                  <a:cubicBezTo>
                    <a:pt x="5461" y="1"/>
                    <a:pt x="5408" y="2"/>
                    <a:pt x="5354" y="5"/>
                  </a:cubicBezTo>
                  <a:cubicBezTo>
                    <a:pt x="5377" y="198"/>
                    <a:pt x="5392" y="393"/>
                    <a:pt x="5392" y="594"/>
                  </a:cubicBezTo>
                  <a:cubicBezTo>
                    <a:pt x="5392" y="2662"/>
                    <a:pt x="4180" y="4339"/>
                    <a:pt x="2684" y="4339"/>
                  </a:cubicBezTo>
                  <a:cubicBezTo>
                    <a:pt x="1847" y="4339"/>
                    <a:pt x="1100" y="3814"/>
                    <a:pt x="603" y="2990"/>
                  </a:cubicBezTo>
                  <a:lnTo>
                    <a:pt x="603" y="2990"/>
                  </a:lnTo>
                  <a:cubicBezTo>
                    <a:pt x="104" y="3732"/>
                    <a:pt x="1" y="4425"/>
                    <a:pt x="636" y="4810"/>
                  </a:cubicBezTo>
                  <a:lnTo>
                    <a:pt x="6568" y="6033"/>
                  </a:lnTo>
                  <a:cubicBezTo>
                    <a:pt x="6568" y="6033"/>
                    <a:pt x="8640" y="4574"/>
                    <a:pt x="8452" y="3350"/>
                  </a:cubicBezTo>
                  <a:cubicBezTo>
                    <a:pt x="8271" y="2173"/>
                    <a:pt x="7652" y="1"/>
                    <a:pt x="5512" y="1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6"/>
            <p:cNvSpPr/>
            <p:nvPr/>
          </p:nvSpPr>
          <p:spPr>
            <a:xfrm>
              <a:off x="7079050" y="3674600"/>
              <a:ext cx="287275" cy="317775"/>
            </a:xfrm>
            <a:custGeom>
              <a:avLst/>
              <a:gdLst/>
              <a:ahLst/>
              <a:cxnLst/>
              <a:rect l="l" t="t" r="r" b="b"/>
              <a:pathLst>
                <a:path w="11491" h="12711" extrusionOk="0">
                  <a:moveTo>
                    <a:pt x="8636" y="1"/>
                  </a:moveTo>
                  <a:cubicBezTo>
                    <a:pt x="7424" y="1"/>
                    <a:pt x="6021" y="601"/>
                    <a:pt x="5606" y="730"/>
                  </a:cubicBezTo>
                  <a:cubicBezTo>
                    <a:pt x="4566" y="1055"/>
                    <a:pt x="0" y="11616"/>
                    <a:pt x="0" y="11616"/>
                  </a:cubicBezTo>
                  <a:lnTo>
                    <a:pt x="402" y="12711"/>
                  </a:lnTo>
                  <a:cubicBezTo>
                    <a:pt x="2466" y="11587"/>
                    <a:pt x="11490" y="5239"/>
                    <a:pt x="11107" y="3866"/>
                  </a:cubicBezTo>
                  <a:cubicBezTo>
                    <a:pt x="10930" y="3229"/>
                    <a:pt x="10873" y="893"/>
                    <a:pt x="9777" y="260"/>
                  </a:cubicBezTo>
                  <a:cubicBezTo>
                    <a:pt x="9452" y="73"/>
                    <a:pt x="9055" y="1"/>
                    <a:pt x="863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6"/>
            <p:cNvSpPr/>
            <p:nvPr/>
          </p:nvSpPr>
          <p:spPr>
            <a:xfrm>
              <a:off x="7086775" y="3674600"/>
              <a:ext cx="279550" cy="317775"/>
            </a:xfrm>
            <a:custGeom>
              <a:avLst/>
              <a:gdLst/>
              <a:ahLst/>
              <a:cxnLst/>
              <a:rect l="l" t="t" r="r" b="b"/>
              <a:pathLst>
                <a:path w="11182" h="12711" extrusionOk="0">
                  <a:moveTo>
                    <a:pt x="8327" y="1"/>
                  </a:moveTo>
                  <a:cubicBezTo>
                    <a:pt x="7115" y="1"/>
                    <a:pt x="5712" y="601"/>
                    <a:pt x="5297" y="730"/>
                  </a:cubicBezTo>
                  <a:cubicBezTo>
                    <a:pt x="5110" y="789"/>
                    <a:pt x="4807" y="1183"/>
                    <a:pt x="4437" y="1785"/>
                  </a:cubicBezTo>
                  <a:cubicBezTo>
                    <a:pt x="5307" y="1395"/>
                    <a:pt x="6093" y="1184"/>
                    <a:pt x="6726" y="1184"/>
                  </a:cubicBezTo>
                  <a:cubicBezTo>
                    <a:pt x="7237" y="1184"/>
                    <a:pt x="7649" y="1322"/>
                    <a:pt x="7923" y="1613"/>
                  </a:cubicBezTo>
                  <a:cubicBezTo>
                    <a:pt x="9093" y="2855"/>
                    <a:pt x="7358" y="6390"/>
                    <a:pt x="4047" y="9510"/>
                  </a:cubicBezTo>
                  <a:lnTo>
                    <a:pt x="4047" y="9508"/>
                  </a:lnTo>
                  <a:cubicBezTo>
                    <a:pt x="2687" y="10791"/>
                    <a:pt x="1275" y="11796"/>
                    <a:pt x="1" y="12457"/>
                  </a:cubicBezTo>
                  <a:lnTo>
                    <a:pt x="93" y="12711"/>
                  </a:lnTo>
                  <a:cubicBezTo>
                    <a:pt x="2157" y="11587"/>
                    <a:pt x="11181" y="5239"/>
                    <a:pt x="10798" y="3866"/>
                  </a:cubicBezTo>
                  <a:cubicBezTo>
                    <a:pt x="10621" y="3229"/>
                    <a:pt x="10564" y="891"/>
                    <a:pt x="9468" y="260"/>
                  </a:cubicBezTo>
                  <a:cubicBezTo>
                    <a:pt x="9143" y="73"/>
                    <a:pt x="8746" y="1"/>
                    <a:pt x="8327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6"/>
            <p:cNvSpPr/>
            <p:nvPr/>
          </p:nvSpPr>
          <p:spPr>
            <a:xfrm>
              <a:off x="6079775" y="3481025"/>
              <a:ext cx="377725" cy="144700"/>
            </a:xfrm>
            <a:custGeom>
              <a:avLst/>
              <a:gdLst/>
              <a:ahLst/>
              <a:cxnLst/>
              <a:rect l="l" t="t" r="r" b="b"/>
              <a:pathLst>
                <a:path w="15109" h="5788" extrusionOk="0">
                  <a:moveTo>
                    <a:pt x="12104" y="1"/>
                  </a:moveTo>
                  <a:cubicBezTo>
                    <a:pt x="10806" y="1"/>
                    <a:pt x="186" y="4083"/>
                    <a:pt x="186" y="4083"/>
                  </a:cubicBezTo>
                  <a:lnTo>
                    <a:pt x="1" y="4809"/>
                  </a:lnTo>
                  <a:lnTo>
                    <a:pt x="2" y="4809"/>
                  </a:lnTo>
                  <a:cubicBezTo>
                    <a:pt x="1557" y="5265"/>
                    <a:pt x="6675" y="5788"/>
                    <a:pt x="10076" y="5788"/>
                  </a:cubicBezTo>
                  <a:cubicBezTo>
                    <a:pt x="11607" y="5788"/>
                    <a:pt x="12790" y="5682"/>
                    <a:pt x="13144" y="5417"/>
                  </a:cubicBezTo>
                  <a:cubicBezTo>
                    <a:pt x="13653" y="5035"/>
                    <a:pt x="15108" y="3841"/>
                    <a:pt x="14779" y="2620"/>
                  </a:cubicBezTo>
                  <a:cubicBezTo>
                    <a:pt x="14399" y="1208"/>
                    <a:pt x="12651" y="47"/>
                    <a:pt x="12146" y="2"/>
                  </a:cubicBezTo>
                  <a:cubicBezTo>
                    <a:pt x="12133" y="1"/>
                    <a:pt x="12119" y="1"/>
                    <a:pt x="12104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6"/>
            <p:cNvSpPr/>
            <p:nvPr/>
          </p:nvSpPr>
          <p:spPr>
            <a:xfrm>
              <a:off x="6079775" y="3481050"/>
              <a:ext cx="377725" cy="150675"/>
            </a:xfrm>
            <a:custGeom>
              <a:avLst/>
              <a:gdLst/>
              <a:ahLst/>
              <a:cxnLst/>
              <a:rect l="l" t="t" r="r" b="b"/>
              <a:pathLst>
                <a:path w="15109" h="6027" extrusionOk="0">
                  <a:moveTo>
                    <a:pt x="12136" y="1"/>
                  </a:moveTo>
                  <a:cubicBezTo>
                    <a:pt x="12128" y="1"/>
                    <a:pt x="12118" y="1"/>
                    <a:pt x="12112" y="1"/>
                  </a:cubicBezTo>
                  <a:cubicBezTo>
                    <a:pt x="12726" y="483"/>
                    <a:pt x="13372" y="1197"/>
                    <a:pt x="13586" y="1990"/>
                  </a:cubicBezTo>
                  <a:cubicBezTo>
                    <a:pt x="13917" y="3212"/>
                    <a:pt x="12775" y="4705"/>
                    <a:pt x="12266" y="5085"/>
                  </a:cubicBezTo>
                  <a:cubicBezTo>
                    <a:pt x="11969" y="5308"/>
                    <a:pt x="11067" y="5398"/>
                    <a:pt x="9856" y="5398"/>
                  </a:cubicBezTo>
                  <a:cubicBezTo>
                    <a:pt x="7036" y="5398"/>
                    <a:pt x="2538" y="4908"/>
                    <a:pt x="89" y="4462"/>
                  </a:cubicBezTo>
                  <a:lnTo>
                    <a:pt x="1" y="4808"/>
                  </a:lnTo>
                  <a:cubicBezTo>
                    <a:pt x="1669" y="5297"/>
                    <a:pt x="7610" y="6026"/>
                    <a:pt x="11051" y="6026"/>
                  </a:cubicBezTo>
                  <a:cubicBezTo>
                    <a:pt x="12261" y="6026"/>
                    <a:pt x="13162" y="5936"/>
                    <a:pt x="13458" y="5714"/>
                  </a:cubicBezTo>
                  <a:cubicBezTo>
                    <a:pt x="13966" y="5332"/>
                    <a:pt x="15108" y="3840"/>
                    <a:pt x="14779" y="2619"/>
                  </a:cubicBezTo>
                  <a:cubicBezTo>
                    <a:pt x="14399" y="1207"/>
                    <a:pt x="12651" y="46"/>
                    <a:pt x="12146" y="1"/>
                  </a:cubicBezTo>
                  <a:cubicBezTo>
                    <a:pt x="12144" y="1"/>
                    <a:pt x="12140" y="1"/>
                    <a:pt x="12136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6"/>
            <p:cNvSpPr/>
            <p:nvPr/>
          </p:nvSpPr>
          <p:spPr>
            <a:xfrm>
              <a:off x="6597525" y="3959375"/>
              <a:ext cx="484250" cy="91250"/>
            </a:xfrm>
            <a:custGeom>
              <a:avLst/>
              <a:gdLst/>
              <a:ahLst/>
              <a:cxnLst/>
              <a:rect l="l" t="t" r="r" b="b"/>
              <a:pathLst>
                <a:path w="19370" h="3650" extrusionOk="0">
                  <a:moveTo>
                    <a:pt x="1" y="1"/>
                  </a:moveTo>
                  <a:lnTo>
                    <a:pt x="32" y="723"/>
                  </a:lnTo>
                  <a:cubicBezTo>
                    <a:pt x="32" y="723"/>
                    <a:pt x="7139" y="3649"/>
                    <a:pt x="13252" y="3649"/>
                  </a:cubicBezTo>
                  <a:cubicBezTo>
                    <a:pt x="15586" y="3649"/>
                    <a:pt x="17776" y="3222"/>
                    <a:pt x="19369" y="2042"/>
                  </a:cubicBezTo>
                  <a:lnTo>
                    <a:pt x="19369" y="1665"/>
                  </a:lnTo>
                  <a:cubicBezTo>
                    <a:pt x="19369" y="1665"/>
                    <a:pt x="17432" y="2765"/>
                    <a:pt x="13255" y="2765"/>
                  </a:cubicBezTo>
                  <a:cubicBezTo>
                    <a:pt x="10131" y="2765"/>
                    <a:pt x="5755" y="215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6"/>
            <p:cNvSpPr/>
            <p:nvPr/>
          </p:nvSpPr>
          <p:spPr>
            <a:xfrm>
              <a:off x="6990875" y="4001000"/>
              <a:ext cx="90900" cy="44775"/>
            </a:xfrm>
            <a:custGeom>
              <a:avLst/>
              <a:gdLst/>
              <a:ahLst/>
              <a:cxnLst/>
              <a:rect l="l" t="t" r="r" b="b"/>
              <a:pathLst>
                <a:path w="3636" h="1791" extrusionOk="0">
                  <a:moveTo>
                    <a:pt x="3635" y="0"/>
                  </a:moveTo>
                  <a:cubicBezTo>
                    <a:pt x="3635" y="0"/>
                    <a:pt x="2728" y="511"/>
                    <a:pt x="826" y="837"/>
                  </a:cubicBezTo>
                  <a:cubicBezTo>
                    <a:pt x="777" y="1180"/>
                    <a:pt x="488" y="1502"/>
                    <a:pt x="0" y="1791"/>
                  </a:cubicBezTo>
                  <a:cubicBezTo>
                    <a:pt x="1375" y="1565"/>
                    <a:pt x="2626" y="1126"/>
                    <a:pt x="3635" y="377"/>
                  </a:cubicBezTo>
                  <a:lnTo>
                    <a:pt x="3635" y="0"/>
                  </a:ln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6"/>
            <p:cNvSpPr/>
            <p:nvPr/>
          </p:nvSpPr>
          <p:spPr>
            <a:xfrm>
              <a:off x="6597525" y="3959375"/>
              <a:ext cx="74050" cy="36725"/>
            </a:xfrm>
            <a:custGeom>
              <a:avLst/>
              <a:gdLst/>
              <a:ahLst/>
              <a:cxnLst/>
              <a:rect l="l" t="t" r="r" b="b"/>
              <a:pathLst>
                <a:path w="2962" h="1469" extrusionOk="0">
                  <a:moveTo>
                    <a:pt x="1" y="1"/>
                  </a:moveTo>
                  <a:lnTo>
                    <a:pt x="32" y="723"/>
                  </a:lnTo>
                  <a:cubicBezTo>
                    <a:pt x="32" y="723"/>
                    <a:pt x="810" y="1043"/>
                    <a:pt x="2065" y="1469"/>
                  </a:cubicBezTo>
                  <a:cubicBezTo>
                    <a:pt x="2304" y="1305"/>
                    <a:pt x="2607" y="1151"/>
                    <a:pt x="2961" y="1010"/>
                  </a:cubicBezTo>
                  <a:cubicBezTo>
                    <a:pt x="2016" y="718"/>
                    <a:pt x="1033" y="386"/>
                    <a:pt x="1" y="1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6"/>
            <p:cNvSpPr/>
            <p:nvPr/>
          </p:nvSpPr>
          <p:spPr>
            <a:xfrm>
              <a:off x="6669325" y="3917600"/>
              <a:ext cx="316675" cy="88900"/>
            </a:xfrm>
            <a:custGeom>
              <a:avLst/>
              <a:gdLst/>
              <a:ahLst/>
              <a:cxnLst/>
              <a:rect l="l" t="t" r="r" b="b"/>
              <a:pathLst>
                <a:path w="12667" h="3556" extrusionOk="0">
                  <a:moveTo>
                    <a:pt x="12542" y="1"/>
                  </a:moveTo>
                  <a:cubicBezTo>
                    <a:pt x="12105" y="1"/>
                    <a:pt x="9810" y="2400"/>
                    <a:pt x="7112" y="2709"/>
                  </a:cubicBezTo>
                  <a:cubicBezTo>
                    <a:pt x="6673" y="2759"/>
                    <a:pt x="6224" y="2781"/>
                    <a:pt x="5777" y="2781"/>
                  </a:cubicBezTo>
                  <a:cubicBezTo>
                    <a:pt x="2867" y="2781"/>
                    <a:pt x="1" y="1860"/>
                    <a:pt x="1" y="1860"/>
                  </a:cubicBezTo>
                  <a:lnTo>
                    <a:pt x="1" y="1860"/>
                  </a:lnTo>
                  <a:cubicBezTo>
                    <a:pt x="1" y="1860"/>
                    <a:pt x="1555" y="3038"/>
                    <a:pt x="3580" y="3415"/>
                  </a:cubicBezTo>
                  <a:cubicBezTo>
                    <a:pt x="4090" y="3510"/>
                    <a:pt x="4662" y="3556"/>
                    <a:pt x="5263" y="3556"/>
                  </a:cubicBezTo>
                  <a:cubicBezTo>
                    <a:pt x="8122" y="3556"/>
                    <a:pt x="11655" y="2512"/>
                    <a:pt x="12433" y="684"/>
                  </a:cubicBezTo>
                  <a:cubicBezTo>
                    <a:pt x="12641" y="194"/>
                    <a:pt x="12667" y="1"/>
                    <a:pt x="12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6"/>
            <p:cNvSpPr/>
            <p:nvPr/>
          </p:nvSpPr>
          <p:spPr>
            <a:xfrm>
              <a:off x="6585725" y="3542625"/>
              <a:ext cx="82475" cy="184850"/>
            </a:xfrm>
            <a:custGeom>
              <a:avLst/>
              <a:gdLst/>
              <a:ahLst/>
              <a:cxnLst/>
              <a:rect l="l" t="t" r="r" b="b"/>
              <a:pathLst>
                <a:path w="3299" h="7394" extrusionOk="0">
                  <a:moveTo>
                    <a:pt x="3299" y="0"/>
                  </a:moveTo>
                  <a:lnTo>
                    <a:pt x="1" y="3487"/>
                  </a:lnTo>
                  <a:lnTo>
                    <a:pt x="1932" y="3862"/>
                  </a:lnTo>
                  <a:lnTo>
                    <a:pt x="1556" y="7394"/>
                  </a:lnTo>
                  <a:cubicBezTo>
                    <a:pt x="2545" y="4615"/>
                    <a:pt x="3299" y="1"/>
                    <a:pt x="3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6"/>
            <p:cNvSpPr/>
            <p:nvPr/>
          </p:nvSpPr>
          <p:spPr>
            <a:xfrm>
              <a:off x="6766150" y="2993075"/>
              <a:ext cx="405925" cy="353575"/>
            </a:xfrm>
            <a:custGeom>
              <a:avLst/>
              <a:gdLst/>
              <a:ahLst/>
              <a:cxnLst/>
              <a:rect l="l" t="t" r="r" b="b"/>
              <a:pathLst>
                <a:path w="16237" h="14143" extrusionOk="0">
                  <a:moveTo>
                    <a:pt x="7659" y="0"/>
                  </a:moveTo>
                  <a:cubicBezTo>
                    <a:pt x="7640" y="0"/>
                    <a:pt x="7621" y="1"/>
                    <a:pt x="7602" y="1"/>
                  </a:cubicBezTo>
                  <a:cubicBezTo>
                    <a:pt x="6257" y="39"/>
                    <a:pt x="5459" y="1200"/>
                    <a:pt x="5459" y="1200"/>
                  </a:cubicBezTo>
                  <a:cubicBezTo>
                    <a:pt x="5459" y="1200"/>
                    <a:pt x="4401" y="473"/>
                    <a:pt x="3500" y="473"/>
                  </a:cubicBezTo>
                  <a:cubicBezTo>
                    <a:pt x="3345" y="473"/>
                    <a:pt x="3195" y="494"/>
                    <a:pt x="3056" y="545"/>
                  </a:cubicBezTo>
                  <a:cubicBezTo>
                    <a:pt x="2105" y="891"/>
                    <a:pt x="1653" y="1860"/>
                    <a:pt x="1653" y="1860"/>
                  </a:cubicBezTo>
                  <a:cubicBezTo>
                    <a:pt x="1653" y="1860"/>
                    <a:pt x="1324" y="1663"/>
                    <a:pt x="976" y="1663"/>
                  </a:cubicBezTo>
                  <a:cubicBezTo>
                    <a:pt x="650" y="1663"/>
                    <a:pt x="309" y="1836"/>
                    <a:pt x="208" y="2509"/>
                  </a:cubicBezTo>
                  <a:lnTo>
                    <a:pt x="208" y="2508"/>
                  </a:lnTo>
                  <a:lnTo>
                    <a:pt x="208" y="2508"/>
                  </a:lnTo>
                  <a:cubicBezTo>
                    <a:pt x="0" y="3897"/>
                    <a:pt x="2635" y="4889"/>
                    <a:pt x="2635" y="4889"/>
                  </a:cubicBezTo>
                  <a:cubicBezTo>
                    <a:pt x="2635" y="4889"/>
                    <a:pt x="9048" y="7589"/>
                    <a:pt x="7348" y="13015"/>
                  </a:cubicBezTo>
                  <a:lnTo>
                    <a:pt x="9245" y="14142"/>
                  </a:lnTo>
                  <a:cubicBezTo>
                    <a:pt x="10901" y="13498"/>
                    <a:pt x="11407" y="12813"/>
                    <a:pt x="11607" y="10918"/>
                  </a:cubicBezTo>
                  <a:cubicBezTo>
                    <a:pt x="11607" y="10918"/>
                    <a:pt x="11955" y="11435"/>
                    <a:pt x="12422" y="11435"/>
                  </a:cubicBezTo>
                  <a:cubicBezTo>
                    <a:pt x="12558" y="11435"/>
                    <a:pt x="12704" y="11391"/>
                    <a:pt x="12855" y="11277"/>
                  </a:cubicBezTo>
                  <a:cubicBezTo>
                    <a:pt x="12855" y="11277"/>
                    <a:pt x="13052" y="12620"/>
                    <a:pt x="13723" y="12620"/>
                  </a:cubicBezTo>
                  <a:cubicBezTo>
                    <a:pt x="13908" y="12620"/>
                    <a:pt x="14127" y="12519"/>
                    <a:pt x="14389" y="12261"/>
                  </a:cubicBezTo>
                  <a:cubicBezTo>
                    <a:pt x="15604" y="11066"/>
                    <a:pt x="16237" y="7864"/>
                    <a:pt x="14071" y="5520"/>
                  </a:cubicBezTo>
                  <a:cubicBezTo>
                    <a:pt x="14071" y="5520"/>
                    <a:pt x="13994" y="3235"/>
                    <a:pt x="12021" y="3235"/>
                  </a:cubicBezTo>
                  <a:cubicBezTo>
                    <a:pt x="11922" y="3235"/>
                    <a:pt x="11819" y="3241"/>
                    <a:pt x="11710" y="3253"/>
                  </a:cubicBezTo>
                  <a:cubicBezTo>
                    <a:pt x="11710" y="3253"/>
                    <a:pt x="11825" y="897"/>
                    <a:pt x="10515" y="897"/>
                  </a:cubicBezTo>
                  <a:cubicBezTo>
                    <a:pt x="10514" y="897"/>
                    <a:pt x="10514" y="897"/>
                    <a:pt x="10513" y="897"/>
                  </a:cubicBezTo>
                  <a:cubicBezTo>
                    <a:pt x="9585" y="900"/>
                    <a:pt x="9441" y="1266"/>
                    <a:pt x="9441" y="1266"/>
                  </a:cubicBezTo>
                  <a:cubicBezTo>
                    <a:pt x="9441" y="1266"/>
                    <a:pt x="8961" y="0"/>
                    <a:pt x="7659" y="0"/>
                  </a:cubicBezTo>
                  <a:close/>
                </a:path>
              </a:pathLst>
            </a:custGeom>
            <a:solidFill>
              <a:srgbClr val="7F4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6"/>
            <p:cNvSpPr/>
            <p:nvPr/>
          </p:nvSpPr>
          <p:spPr>
            <a:xfrm>
              <a:off x="6945200" y="3022075"/>
              <a:ext cx="226875" cy="324575"/>
            </a:xfrm>
            <a:custGeom>
              <a:avLst/>
              <a:gdLst/>
              <a:ahLst/>
              <a:cxnLst/>
              <a:rect l="l" t="t" r="r" b="b"/>
              <a:pathLst>
                <a:path w="9075" h="12983" extrusionOk="0">
                  <a:moveTo>
                    <a:pt x="3993" y="1"/>
                  </a:moveTo>
                  <a:cubicBezTo>
                    <a:pt x="4089" y="550"/>
                    <a:pt x="4145" y="1118"/>
                    <a:pt x="4145" y="1705"/>
                  </a:cubicBezTo>
                  <a:cubicBezTo>
                    <a:pt x="4145" y="4994"/>
                    <a:pt x="2227" y="5151"/>
                    <a:pt x="1" y="6193"/>
                  </a:cubicBezTo>
                  <a:cubicBezTo>
                    <a:pt x="218" y="7085"/>
                    <a:pt x="538" y="10728"/>
                    <a:pt x="186" y="11855"/>
                  </a:cubicBezTo>
                  <a:lnTo>
                    <a:pt x="2083" y="12982"/>
                  </a:lnTo>
                  <a:cubicBezTo>
                    <a:pt x="3739" y="12338"/>
                    <a:pt x="4245" y="11653"/>
                    <a:pt x="4445" y="9758"/>
                  </a:cubicBezTo>
                  <a:cubicBezTo>
                    <a:pt x="4445" y="9758"/>
                    <a:pt x="4793" y="10275"/>
                    <a:pt x="5260" y="10275"/>
                  </a:cubicBezTo>
                  <a:cubicBezTo>
                    <a:pt x="5396" y="10275"/>
                    <a:pt x="5542" y="10231"/>
                    <a:pt x="5693" y="10117"/>
                  </a:cubicBezTo>
                  <a:cubicBezTo>
                    <a:pt x="5693" y="10117"/>
                    <a:pt x="5890" y="11460"/>
                    <a:pt x="6561" y="11460"/>
                  </a:cubicBezTo>
                  <a:cubicBezTo>
                    <a:pt x="6745" y="11460"/>
                    <a:pt x="6965" y="11359"/>
                    <a:pt x="7227" y="11101"/>
                  </a:cubicBezTo>
                  <a:cubicBezTo>
                    <a:pt x="8442" y="9906"/>
                    <a:pt x="9075" y="6704"/>
                    <a:pt x="6909" y="4360"/>
                  </a:cubicBezTo>
                  <a:cubicBezTo>
                    <a:pt x="6909" y="4360"/>
                    <a:pt x="6832" y="2075"/>
                    <a:pt x="4859" y="2075"/>
                  </a:cubicBezTo>
                  <a:cubicBezTo>
                    <a:pt x="4760" y="2075"/>
                    <a:pt x="4657" y="2081"/>
                    <a:pt x="4548" y="2093"/>
                  </a:cubicBezTo>
                  <a:cubicBezTo>
                    <a:pt x="4548" y="2093"/>
                    <a:pt x="4617" y="614"/>
                    <a:pt x="3993" y="1"/>
                  </a:cubicBezTo>
                  <a:close/>
                </a:path>
              </a:pathLst>
            </a:custGeom>
            <a:solidFill>
              <a:srgbClr val="682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6"/>
            <p:cNvSpPr/>
            <p:nvPr/>
          </p:nvSpPr>
          <p:spPr>
            <a:xfrm>
              <a:off x="6787000" y="3090675"/>
              <a:ext cx="235450" cy="222175"/>
            </a:xfrm>
            <a:custGeom>
              <a:avLst/>
              <a:gdLst/>
              <a:ahLst/>
              <a:cxnLst/>
              <a:rect l="l" t="t" r="r" b="b"/>
              <a:pathLst>
                <a:path w="9418" h="8887" extrusionOk="0">
                  <a:moveTo>
                    <a:pt x="4485" y="0"/>
                  </a:moveTo>
                  <a:cubicBezTo>
                    <a:pt x="3458" y="0"/>
                    <a:pt x="2493" y="367"/>
                    <a:pt x="1905" y="1388"/>
                  </a:cubicBezTo>
                  <a:cubicBezTo>
                    <a:pt x="0" y="4706"/>
                    <a:pt x="41" y="7738"/>
                    <a:pt x="41" y="7738"/>
                  </a:cubicBezTo>
                  <a:cubicBezTo>
                    <a:pt x="41" y="7738"/>
                    <a:pt x="2124" y="8887"/>
                    <a:pt x="4158" y="8887"/>
                  </a:cubicBezTo>
                  <a:cubicBezTo>
                    <a:pt x="5630" y="8887"/>
                    <a:pt x="7076" y="8285"/>
                    <a:pt x="7688" y="6211"/>
                  </a:cubicBezTo>
                  <a:cubicBezTo>
                    <a:pt x="8111" y="4784"/>
                    <a:pt x="7865" y="2956"/>
                    <a:pt x="8783" y="2304"/>
                  </a:cubicBezTo>
                  <a:cubicBezTo>
                    <a:pt x="9417" y="1853"/>
                    <a:pt x="6794" y="0"/>
                    <a:pt x="448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6"/>
            <p:cNvSpPr/>
            <p:nvPr/>
          </p:nvSpPr>
          <p:spPr>
            <a:xfrm>
              <a:off x="6686200" y="3170825"/>
              <a:ext cx="345775" cy="296100"/>
            </a:xfrm>
            <a:custGeom>
              <a:avLst/>
              <a:gdLst/>
              <a:ahLst/>
              <a:cxnLst/>
              <a:rect l="l" t="t" r="r" b="b"/>
              <a:pathLst>
                <a:path w="13831" h="11844" extrusionOk="0">
                  <a:moveTo>
                    <a:pt x="13467" y="1"/>
                  </a:moveTo>
                  <a:cubicBezTo>
                    <a:pt x="13467" y="1"/>
                    <a:pt x="13258" y="1577"/>
                    <a:pt x="11153" y="4055"/>
                  </a:cubicBezTo>
                  <a:cubicBezTo>
                    <a:pt x="10491" y="4836"/>
                    <a:pt x="9552" y="5104"/>
                    <a:pt x="8576" y="5104"/>
                  </a:cubicBezTo>
                  <a:cubicBezTo>
                    <a:pt x="6451" y="5104"/>
                    <a:pt x="4152" y="3836"/>
                    <a:pt x="4152" y="3836"/>
                  </a:cubicBezTo>
                  <a:cubicBezTo>
                    <a:pt x="4152" y="3836"/>
                    <a:pt x="1" y="7330"/>
                    <a:pt x="1576" y="9637"/>
                  </a:cubicBezTo>
                  <a:cubicBezTo>
                    <a:pt x="2463" y="10934"/>
                    <a:pt x="4168" y="11843"/>
                    <a:pt x="6405" y="11843"/>
                  </a:cubicBezTo>
                  <a:cubicBezTo>
                    <a:pt x="8144" y="11843"/>
                    <a:pt x="10204" y="11294"/>
                    <a:pt x="12452" y="9951"/>
                  </a:cubicBezTo>
                  <a:cubicBezTo>
                    <a:pt x="13596" y="9268"/>
                    <a:pt x="13830" y="1285"/>
                    <a:pt x="13830" y="1285"/>
                  </a:cubicBezTo>
                  <a:lnTo>
                    <a:pt x="13467" y="1"/>
                  </a:lnTo>
                  <a:close/>
                </a:path>
              </a:pathLst>
            </a:custGeom>
            <a:solidFill>
              <a:srgbClr val="7F4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6"/>
            <p:cNvSpPr/>
            <p:nvPr/>
          </p:nvSpPr>
          <p:spPr>
            <a:xfrm>
              <a:off x="6717275" y="3158825"/>
              <a:ext cx="325300" cy="308100"/>
            </a:xfrm>
            <a:custGeom>
              <a:avLst/>
              <a:gdLst/>
              <a:ahLst/>
              <a:cxnLst/>
              <a:rect l="l" t="t" r="r" b="b"/>
              <a:pathLst>
                <a:path w="13012" h="12324" extrusionOk="0">
                  <a:moveTo>
                    <a:pt x="12540" y="1"/>
                  </a:moveTo>
                  <a:cubicBezTo>
                    <a:pt x="12540" y="1"/>
                    <a:pt x="12022" y="189"/>
                    <a:pt x="9910" y="4535"/>
                  </a:cubicBezTo>
                  <a:cubicBezTo>
                    <a:pt x="9886" y="4586"/>
                    <a:pt x="9833" y="4617"/>
                    <a:pt x="9796" y="4658"/>
                  </a:cubicBezTo>
                  <a:cubicBezTo>
                    <a:pt x="9701" y="5007"/>
                    <a:pt x="9594" y="5358"/>
                    <a:pt x="9463" y="5710"/>
                  </a:cubicBezTo>
                  <a:cubicBezTo>
                    <a:pt x="8177" y="9172"/>
                    <a:pt x="5565" y="11503"/>
                    <a:pt x="3220" y="11503"/>
                  </a:cubicBezTo>
                  <a:cubicBezTo>
                    <a:pt x="2825" y="11503"/>
                    <a:pt x="2436" y="11437"/>
                    <a:pt x="2063" y="11298"/>
                  </a:cubicBezTo>
                  <a:cubicBezTo>
                    <a:pt x="1151" y="10959"/>
                    <a:pt x="456" y="10228"/>
                    <a:pt x="1" y="9253"/>
                  </a:cubicBezTo>
                  <a:lnTo>
                    <a:pt x="1" y="9253"/>
                  </a:lnTo>
                  <a:cubicBezTo>
                    <a:pt x="43" y="9552"/>
                    <a:pt x="147" y="9843"/>
                    <a:pt x="333" y="10117"/>
                  </a:cubicBezTo>
                  <a:cubicBezTo>
                    <a:pt x="1220" y="11414"/>
                    <a:pt x="2925" y="12323"/>
                    <a:pt x="5162" y="12323"/>
                  </a:cubicBezTo>
                  <a:cubicBezTo>
                    <a:pt x="6901" y="12323"/>
                    <a:pt x="8961" y="11774"/>
                    <a:pt x="11209" y="10431"/>
                  </a:cubicBezTo>
                  <a:cubicBezTo>
                    <a:pt x="12353" y="9748"/>
                    <a:pt x="13012" y="1603"/>
                    <a:pt x="13012" y="1603"/>
                  </a:cubicBezTo>
                  <a:lnTo>
                    <a:pt x="12540" y="1"/>
                  </a:lnTo>
                  <a:close/>
                </a:path>
              </a:pathLst>
            </a:custGeom>
            <a:solidFill>
              <a:srgbClr val="682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6"/>
            <p:cNvSpPr/>
            <p:nvPr/>
          </p:nvSpPr>
          <p:spPr>
            <a:xfrm>
              <a:off x="6991550" y="3225775"/>
              <a:ext cx="72250" cy="66175"/>
            </a:xfrm>
            <a:custGeom>
              <a:avLst/>
              <a:gdLst/>
              <a:ahLst/>
              <a:cxnLst/>
              <a:rect l="l" t="t" r="r" b="b"/>
              <a:pathLst>
                <a:path w="2890" h="2647" extrusionOk="0">
                  <a:moveTo>
                    <a:pt x="1218" y="0"/>
                  </a:moveTo>
                  <a:cubicBezTo>
                    <a:pt x="1050" y="0"/>
                    <a:pt x="899" y="37"/>
                    <a:pt x="789" y="118"/>
                  </a:cubicBezTo>
                  <a:cubicBezTo>
                    <a:pt x="332" y="454"/>
                    <a:pt x="1" y="1730"/>
                    <a:pt x="135" y="2396"/>
                  </a:cubicBezTo>
                  <a:cubicBezTo>
                    <a:pt x="171" y="2571"/>
                    <a:pt x="290" y="2646"/>
                    <a:pt x="459" y="2646"/>
                  </a:cubicBezTo>
                  <a:cubicBezTo>
                    <a:pt x="937" y="2646"/>
                    <a:pt x="1810" y="2047"/>
                    <a:pt x="2326" y="1371"/>
                  </a:cubicBezTo>
                  <a:cubicBezTo>
                    <a:pt x="2889" y="633"/>
                    <a:pt x="1913" y="0"/>
                    <a:pt x="1218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6"/>
            <p:cNvSpPr/>
            <p:nvPr/>
          </p:nvSpPr>
          <p:spPr>
            <a:xfrm>
              <a:off x="7003725" y="3241475"/>
              <a:ext cx="41700" cy="38200"/>
            </a:xfrm>
            <a:custGeom>
              <a:avLst/>
              <a:gdLst/>
              <a:ahLst/>
              <a:cxnLst/>
              <a:rect l="l" t="t" r="r" b="b"/>
              <a:pathLst>
                <a:path w="1668" h="1528" extrusionOk="0">
                  <a:moveTo>
                    <a:pt x="702" y="1"/>
                  </a:moveTo>
                  <a:cubicBezTo>
                    <a:pt x="605" y="1"/>
                    <a:pt x="518" y="22"/>
                    <a:pt x="454" y="68"/>
                  </a:cubicBezTo>
                  <a:cubicBezTo>
                    <a:pt x="191" y="261"/>
                    <a:pt x="0" y="998"/>
                    <a:pt x="77" y="1383"/>
                  </a:cubicBezTo>
                  <a:cubicBezTo>
                    <a:pt x="98" y="1484"/>
                    <a:pt x="167" y="1528"/>
                    <a:pt x="265" y="1528"/>
                  </a:cubicBezTo>
                  <a:cubicBezTo>
                    <a:pt x="540" y="1528"/>
                    <a:pt x="1045" y="1181"/>
                    <a:pt x="1342" y="792"/>
                  </a:cubicBezTo>
                  <a:cubicBezTo>
                    <a:pt x="1667" y="365"/>
                    <a:pt x="1104" y="1"/>
                    <a:pt x="702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6"/>
            <p:cNvSpPr/>
            <p:nvPr/>
          </p:nvSpPr>
          <p:spPr>
            <a:xfrm>
              <a:off x="7000450" y="3261175"/>
              <a:ext cx="27650" cy="25375"/>
            </a:xfrm>
            <a:custGeom>
              <a:avLst/>
              <a:gdLst/>
              <a:ahLst/>
              <a:cxnLst/>
              <a:rect l="l" t="t" r="r" b="b"/>
              <a:pathLst>
                <a:path w="1106" h="1015" extrusionOk="0">
                  <a:moveTo>
                    <a:pt x="465" y="0"/>
                  </a:moveTo>
                  <a:cubicBezTo>
                    <a:pt x="401" y="0"/>
                    <a:pt x="342" y="14"/>
                    <a:pt x="300" y="45"/>
                  </a:cubicBezTo>
                  <a:lnTo>
                    <a:pt x="302" y="45"/>
                  </a:lnTo>
                  <a:cubicBezTo>
                    <a:pt x="127" y="173"/>
                    <a:pt x="0" y="661"/>
                    <a:pt x="51" y="918"/>
                  </a:cubicBezTo>
                  <a:cubicBezTo>
                    <a:pt x="65" y="985"/>
                    <a:pt x="111" y="1014"/>
                    <a:pt x="175" y="1014"/>
                  </a:cubicBezTo>
                  <a:cubicBezTo>
                    <a:pt x="358" y="1014"/>
                    <a:pt x="693" y="784"/>
                    <a:pt x="890" y="525"/>
                  </a:cubicBezTo>
                  <a:cubicBezTo>
                    <a:pt x="1105" y="242"/>
                    <a:pt x="732" y="0"/>
                    <a:pt x="46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6"/>
            <p:cNvSpPr/>
            <p:nvPr/>
          </p:nvSpPr>
          <p:spPr>
            <a:xfrm>
              <a:off x="6880725" y="3139650"/>
              <a:ext cx="116500" cy="62075"/>
            </a:xfrm>
            <a:custGeom>
              <a:avLst/>
              <a:gdLst/>
              <a:ahLst/>
              <a:cxnLst/>
              <a:rect l="l" t="t" r="r" b="b"/>
              <a:pathLst>
                <a:path w="4660" h="2483" extrusionOk="0">
                  <a:moveTo>
                    <a:pt x="941" y="1"/>
                  </a:moveTo>
                  <a:cubicBezTo>
                    <a:pt x="523" y="1"/>
                    <a:pt x="0" y="644"/>
                    <a:pt x="198" y="1499"/>
                  </a:cubicBezTo>
                  <a:cubicBezTo>
                    <a:pt x="346" y="2136"/>
                    <a:pt x="1512" y="2483"/>
                    <a:pt x="2529" y="2483"/>
                  </a:cubicBezTo>
                  <a:cubicBezTo>
                    <a:pt x="2996" y="2483"/>
                    <a:pt x="3432" y="2409"/>
                    <a:pt x="3723" y="2257"/>
                  </a:cubicBezTo>
                  <a:cubicBezTo>
                    <a:pt x="4660" y="1767"/>
                    <a:pt x="1475" y="140"/>
                    <a:pt x="1048" y="16"/>
                  </a:cubicBezTo>
                  <a:cubicBezTo>
                    <a:pt x="1013" y="6"/>
                    <a:pt x="978" y="1"/>
                    <a:pt x="941" y="1"/>
                  </a:cubicBezTo>
                  <a:close/>
                </a:path>
              </a:pathLst>
            </a:custGeom>
            <a:solidFill>
              <a:srgbClr val="7F4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6"/>
            <p:cNvSpPr/>
            <p:nvPr/>
          </p:nvSpPr>
          <p:spPr>
            <a:xfrm>
              <a:off x="6771750" y="3119225"/>
              <a:ext cx="100375" cy="57500"/>
            </a:xfrm>
            <a:custGeom>
              <a:avLst/>
              <a:gdLst/>
              <a:ahLst/>
              <a:cxnLst/>
              <a:rect l="l" t="t" r="r" b="b"/>
              <a:pathLst>
                <a:path w="4015" h="2300" extrusionOk="0">
                  <a:moveTo>
                    <a:pt x="3228" y="0"/>
                  </a:moveTo>
                  <a:cubicBezTo>
                    <a:pt x="3217" y="0"/>
                    <a:pt x="3206" y="1"/>
                    <a:pt x="3195" y="2"/>
                  </a:cubicBezTo>
                  <a:cubicBezTo>
                    <a:pt x="2825" y="52"/>
                    <a:pt x="1" y="1115"/>
                    <a:pt x="728" y="1780"/>
                  </a:cubicBezTo>
                  <a:cubicBezTo>
                    <a:pt x="1085" y="2106"/>
                    <a:pt x="1765" y="2299"/>
                    <a:pt x="2393" y="2299"/>
                  </a:cubicBezTo>
                  <a:cubicBezTo>
                    <a:pt x="3024" y="2299"/>
                    <a:pt x="3602" y="2104"/>
                    <a:pt x="3742" y="1654"/>
                  </a:cubicBezTo>
                  <a:cubicBezTo>
                    <a:pt x="4014" y="781"/>
                    <a:pt x="3590" y="0"/>
                    <a:pt x="3228" y="0"/>
                  </a:cubicBezTo>
                  <a:close/>
                </a:path>
              </a:pathLst>
            </a:custGeom>
            <a:solidFill>
              <a:srgbClr val="7F4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6"/>
            <p:cNvSpPr/>
            <p:nvPr/>
          </p:nvSpPr>
          <p:spPr>
            <a:xfrm>
              <a:off x="6817300" y="4025150"/>
              <a:ext cx="53175" cy="142750"/>
            </a:xfrm>
            <a:custGeom>
              <a:avLst/>
              <a:gdLst/>
              <a:ahLst/>
              <a:cxnLst/>
              <a:rect l="l" t="t" r="r" b="b"/>
              <a:pathLst>
                <a:path w="2127" h="5710" extrusionOk="0">
                  <a:moveTo>
                    <a:pt x="0" y="1"/>
                  </a:moveTo>
                  <a:cubicBezTo>
                    <a:pt x="1" y="1"/>
                    <a:pt x="1227" y="2021"/>
                    <a:pt x="538" y="4966"/>
                  </a:cubicBezTo>
                  <a:lnTo>
                    <a:pt x="1352" y="5710"/>
                  </a:lnTo>
                  <a:cubicBezTo>
                    <a:pt x="1352" y="5710"/>
                    <a:pt x="2127" y="108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6"/>
            <p:cNvSpPr/>
            <p:nvPr/>
          </p:nvSpPr>
          <p:spPr>
            <a:xfrm>
              <a:off x="6753825" y="4035200"/>
              <a:ext cx="64025" cy="151475"/>
            </a:xfrm>
            <a:custGeom>
              <a:avLst/>
              <a:gdLst/>
              <a:ahLst/>
              <a:cxnLst/>
              <a:rect l="l" t="t" r="r" b="b"/>
              <a:pathLst>
                <a:path w="2561" h="6059" extrusionOk="0">
                  <a:moveTo>
                    <a:pt x="2561" y="0"/>
                  </a:moveTo>
                  <a:lnTo>
                    <a:pt x="2561" y="0"/>
                  </a:lnTo>
                  <a:cubicBezTo>
                    <a:pt x="0" y="1036"/>
                    <a:pt x="305" y="6058"/>
                    <a:pt x="305" y="6058"/>
                  </a:cubicBezTo>
                  <a:lnTo>
                    <a:pt x="1327" y="5308"/>
                  </a:lnTo>
                  <a:cubicBezTo>
                    <a:pt x="908" y="2096"/>
                    <a:pt x="2561" y="0"/>
                    <a:pt x="2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6"/>
            <p:cNvSpPr/>
            <p:nvPr/>
          </p:nvSpPr>
          <p:spPr>
            <a:xfrm>
              <a:off x="6797750" y="4015950"/>
              <a:ext cx="36825" cy="32950"/>
            </a:xfrm>
            <a:custGeom>
              <a:avLst/>
              <a:gdLst/>
              <a:ahLst/>
              <a:cxnLst/>
              <a:rect l="l" t="t" r="r" b="b"/>
              <a:pathLst>
                <a:path w="1473" h="1318" extrusionOk="0">
                  <a:moveTo>
                    <a:pt x="737" y="0"/>
                  </a:moveTo>
                  <a:cubicBezTo>
                    <a:pt x="332" y="0"/>
                    <a:pt x="1" y="295"/>
                    <a:pt x="1" y="659"/>
                  </a:cubicBezTo>
                  <a:cubicBezTo>
                    <a:pt x="1" y="1022"/>
                    <a:pt x="330" y="1317"/>
                    <a:pt x="737" y="1317"/>
                  </a:cubicBezTo>
                  <a:cubicBezTo>
                    <a:pt x="1143" y="1317"/>
                    <a:pt x="1472" y="1022"/>
                    <a:pt x="1472" y="659"/>
                  </a:cubicBezTo>
                  <a:cubicBezTo>
                    <a:pt x="1472" y="295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6"/>
            <p:cNvSpPr/>
            <p:nvPr/>
          </p:nvSpPr>
          <p:spPr>
            <a:xfrm>
              <a:off x="6317400" y="4940450"/>
              <a:ext cx="134325" cy="68425"/>
            </a:xfrm>
            <a:custGeom>
              <a:avLst/>
              <a:gdLst/>
              <a:ahLst/>
              <a:cxnLst/>
              <a:rect l="l" t="t" r="r" b="b"/>
              <a:pathLst>
                <a:path w="5373" h="2737" extrusionOk="0">
                  <a:moveTo>
                    <a:pt x="4307" y="0"/>
                  </a:moveTo>
                  <a:cubicBezTo>
                    <a:pt x="3372" y="0"/>
                    <a:pt x="0" y="2737"/>
                    <a:pt x="0" y="2737"/>
                  </a:cubicBezTo>
                  <a:lnTo>
                    <a:pt x="5372" y="2737"/>
                  </a:lnTo>
                  <a:cubicBezTo>
                    <a:pt x="5372" y="2737"/>
                    <a:pt x="5176" y="221"/>
                    <a:pt x="4397" y="11"/>
                  </a:cubicBezTo>
                  <a:cubicBezTo>
                    <a:pt x="4371" y="4"/>
                    <a:pt x="4340" y="0"/>
                    <a:pt x="4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6"/>
            <p:cNvSpPr/>
            <p:nvPr/>
          </p:nvSpPr>
          <p:spPr>
            <a:xfrm>
              <a:off x="6617475" y="3842675"/>
              <a:ext cx="164475" cy="127000"/>
            </a:xfrm>
            <a:custGeom>
              <a:avLst/>
              <a:gdLst/>
              <a:ahLst/>
              <a:cxnLst/>
              <a:rect l="l" t="t" r="r" b="b"/>
              <a:pathLst>
                <a:path w="6579" h="5080" extrusionOk="0">
                  <a:moveTo>
                    <a:pt x="43" y="1"/>
                  </a:moveTo>
                  <a:cubicBezTo>
                    <a:pt x="0" y="1"/>
                    <a:pt x="53" y="197"/>
                    <a:pt x="238" y="683"/>
                  </a:cubicBezTo>
                  <a:cubicBezTo>
                    <a:pt x="805" y="2166"/>
                    <a:pt x="1557" y="4449"/>
                    <a:pt x="4822" y="4952"/>
                  </a:cubicBezTo>
                  <a:cubicBezTo>
                    <a:pt x="5389" y="5039"/>
                    <a:pt x="5718" y="5079"/>
                    <a:pt x="5867" y="5079"/>
                  </a:cubicBezTo>
                  <a:cubicBezTo>
                    <a:pt x="6578" y="5079"/>
                    <a:pt x="3244" y="4180"/>
                    <a:pt x="2310" y="3194"/>
                  </a:cubicBezTo>
                  <a:cubicBezTo>
                    <a:pt x="1437" y="2272"/>
                    <a:pt x="18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6"/>
            <p:cNvSpPr/>
            <p:nvPr/>
          </p:nvSpPr>
          <p:spPr>
            <a:xfrm>
              <a:off x="6496300" y="4301925"/>
              <a:ext cx="621600" cy="109550"/>
            </a:xfrm>
            <a:custGeom>
              <a:avLst/>
              <a:gdLst/>
              <a:ahLst/>
              <a:cxnLst/>
              <a:rect l="l" t="t" r="r" b="b"/>
              <a:pathLst>
                <a:path w="24864" h="4382" extrusionOk="0">
                  <a:moveTo>
                    <a:pt x="4121" y="0"/>
                  </a:moveTo>
                  <a:cubicBezTo>
                    <a:pt x="2773" y="0"/>
                    <a:pt x="1396" y="44"/>
                    <a:pt x="0" y="143"/>
                  </a:cubicBezTo>
                  <a:lnTo>
                    <a:pt x="94" y="1510"/>
                  </a:lnTo>
                  <a:cubicBezTo>
                    <a:pt x="9405" y="1562"/>
                    <a:pt x="15419" y="2206"/>
                    <a:pt x="24627" y="4381"/>
                  </a:cubicBezTo>
                  <a:lnTo>
                    <a:pt x="24863" y="3205"/>
                  </a:lnTo>
                  <a:cubicBezTo>
                    <a:pt x="24863" y="3205"/>
                    <a:pt x="15587" y="0"/>
                    <a:pt x="4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6"/>
            <p:cNvSpPr/>
            <p:nvPr/>
          </p:nvSpPr>
          <p:spPr>
            <a:xfrm>
              <a:off x="7054750" y="4364925"/>
              <a:ext cx="63150" cy="46550"/>
            </a:xfrm>
            <a:custGeom>
              <a:avLst/>
              <a:gdLst/>
              <a:ahLst/>
              <a:cxnLst/>
              <a:rect l="l" t="t" r="r" b="b"/>
              <a:pathLst>
                <a:path w="2526" h="1862" extrusionOk="0">
                  <a:moveTo>
                    <a:pt x="238" y="0"/>
                  </a:moveTo>
                  <a:cubicBezTo>
                    <a:pt x="202" y="457"/>
                    <a:pt x="122" y="905"/>
                    <a:pt x="1" y="1340"/>
                  </a:cubicBezTo>
                  <a:cubicBezTo>
                    <a:pt x="746" y="1504"/>
                    <a:pt x="1503" y="1675"/>
                    <a:pt x="2291" y="1861"/>
                  </a:cubicBezTo>
                  <a:lnTo>
                    <a:pt x="2525" y="685"/>
                  </a:lnTo>
                  <a:cubicBezTo>
                    <a:pt x="2525" y="685"/>
                    <a:pt x="1696" y="398"/>
                    <a:pt x="238" y="0"/>
                  </a:cubicBezTo>
                  <a:close/>
                </a:path>
              </a:pathLst>
            </a:custGeom>
            <a:solidFill>
              <a:srgbClr val="3A0D25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6"/>
            <p:cNvSpPr/>
            <p:nvPr/>
          </p:nvSpPr>
          <p:spPr>
            <a:xfrm>
              <a:off x="6496300" y="4302675"/>
              <a:ext cx="56700" cy="37525"/>
            </a:xfrm>
            <a:custGeom>
              <a:avLst/>
              <a:gdLst/>
              <a:ahLst/>
              <a:cxnLst/>
              <a:rect l="l" t="t" r="r" b="b"/>
              <a:pathLst>
                <a:path w="2268" h="1501" extrusionOk="0">
                  <a:moveTo>
                    <a:pt x="2267" y="0"/>
                  </a:moveTo>
                  <a:lnTo>
                    <a:pt x="2267" y="0"/>
                  </a:lnTo>
                  <a:cubicBezTo>
                    <a:pt x="1519" y="23"/>
                    <a:pt x="762" y="59"/>
                    <a:pt x="0" y="113"/>
                  </a:cubicBezTo>
                  <a:lnTo>
                    <a:pt x="94" y="1480"/>
                  </a:lnTo>
                  <a:cubicBezTo>
                    <a:pt x="754" y="1483"/>
                    <a:pt x="1393" y="1491"/>
                    <a:pt x="2022" y="1501"/>
                  </a:cubicBezTo>
                  <a:cubicBezTo>
                    <a:pt x="2050" y="986"/>
                    <a:pt x="2135" y="487"/>
                    <a:pt x="2267" y="0"/>
                  </a:cubicBezTo>
                  <a:close/>
                </a:path>
              </a:pathLst>
            </a:custGeom>
            <a:solidFill>
              <a:srgbClr val="3A0D25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6"/>
            <p:cNvSpPr/>
            <p:nvPr/>
          </p:nvSpPr>
          <p:spPr>
            <a:xfrm>
              <a:off x="7032800" y="3966375"/>
              <a:ext cx="74600" cy="78875"/>
            </a:xfrm>
            <a:custGeom>
              <a:avLst/>
              <a:gdLst/>
              <a:ahLst/>
              <a:cxnLst/>
              <a:rect l="l" t="t" r="r" b="b"/>
              <a:pathLst>
                <a:path w="2984" h="3155" extrusionOk="0">
                  <a:moveTo>
                    <a:pt x="1832" y="1"/>
                  </a:moveTo>
                  <a:cubicBezTo>
                    <a:pt x="1298" y="961"/>
                    <a:pt x="340" y="1752"/>
                    <a:pt x="71" y="2761"/>
                  </a:cubicBezTo>
                  <a:cubicBezTo>
                    <a:pt x="0" y="3022"/>
                    <a:pt x="1100" y="3155"/>
                    <a:pt x="1695" y="3155"/>
                  </a:cubicBezTo>
                  <a:cubicBezTo>
                    <a:pt x="1885" y="3155"/>
                    <a:pt x="2024" y="3141"/>
                    <a:pt x="2055" y="3114"/>
                  </a:cubicBezTo>
                  <a:cubicBezTo>
                    <a:pt x="2422" y="2783"/>
                    <a:pt x="2497" y="1420"/>
                    <a:pt x="2984" y="89"/>
                  </a:cubicBezTo>
                  <a:lnTo>
                    <a:pt x="1832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6"/>
            <p:cNvSpPr/>
            <p:nvPr/>
          </p:nvSpPr>
          <p:spPr>
            <a:xfrm>
              <a:off x="7072400" y="4025200"/>
              <a:ext cx="16825" cy="51375"/>
            </a:xfrm>
            <a:custGeom>
              <a:avLst/>
              <a:gdLst/>
              <a:ahLst/>
              <a:cxnLst/>
              <a:rect l="l" t="t" r="r" b="b"/>
              <a:pathLst>
                <a:path w="673" h="2055" extrusionOk="0">
                  <a:moveTo>
                    <a:pt x="306" y="0"/>
                  </a:moveTo>
                  <a:cubicBezTo>
                    <a:pt x="197" y="0"/>
                    <a:pt x="103" y="94"/>
                    <a:pt x="91" y="405"/>
                  </a:cubicBezTo>
                  <a:cubicBezTo>
                    <a:pt x="73" y="1003"/>
                    <a:pt x="1" y="2043"/>
                    <a:pt x="373" y="2055"/>
                  </a:cubicBezTo>
                  <a:cubicBezTo>
                    <a:pt x="373" y="2055"/>
                    <a:pt x="373" y="2055"/>
                    <a:pt x="374" y="2055"/>
                  </a:cubicBezTo>
                  <a:cubicBezTo>
                    <a:pt x="613" y="2055"/>
                    <a:pt x="555" y="694"/>
                    <a:pt x="672" y="217"/>
                  </a:cubicBezTo>
                  <a:cubicBezTo>
                    <a:pt x="672" y="217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6"/>
            <p:cNvSpPr/>
            <p:nvPr/>
          </p:nvSpPr>
          <p:spPr>
            <a:xfrm>
              <a:off x="7016225" y="4022025"/>
              <a:ext cx="33275" cy="58675"/>
            </a:xfrm>
            <a:custGeom>
              <a:avLst/>
              <a:gdLst/>
              <a:ahLst/>
              <a:cxnLst/>
              <a:rect l="l" t="t" r="r" b="b"/>
              <a:pathLst>
                <a:path w="1331" h="2347" extrusionOk="0">
                  <a:moveTo>
                    <a:pt x="1067" y="1"/>
                  </a:moveTo>
                  <a:cubicBezTo>
                    <a:pt x="998" y="1"/>
                    <a:pt x="915" y="68"/>
                    <a:pt x="818" y="254"/>
                  </a:cubicBezTo>
                  <a:cubicBezTo>
                    <a:pt x="583" y="694"/>
                    <a:pt x="0" y="2270"/>
                    <a:pt x="416" y="2346"/>
                  </a:cubicBezTo>
                  <a:cubicBezTo>
                    <a:pt x="420" y="2346"/>
                    <a:pt x="424" y="2347"/>
                    <a:pt x="428" y="2347"/>
                  </a:cubicBezTo>
                  <a:cubicBezTo>
                    <a:pt x="673" y="2347"/>
                    <a:pt x="1138" y="907"/>
                    <a:pt x="1330" y="468"/>
                  </a:cubicBezTo>
                  <a:cubicBezTo>
                    <a:pt x="1330" y="468"/>
                    <a:pt x="1248" y="1"/>
                    <a:pt x="1067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6"/>
            <p:cNvSpPr/>
            <p:nvPr/>
          </p:nvSpPr>
          <p:spPr>
            <a:xfrm>
              <a:off x="6992700" y="3977475"/>
              <a:ext cx="87675" cy="42125"/>
            </a:xfrm>
            <a:custGeom>
              <a:avLst/>
              <a:gdLst/>
              <a:ahLst/>
              <a:cxnLst/>
              <a:rect l="l" t="t" r="r" b="b"/>
              <a:pathLst>
                <a:path w="3507" h="1685" extrusionOk="0">
                  <a:moveTo>
                    <a:pt x="3245" y="0"/>
                  </a:moveTo>
                  <a:cubicBezTo>
                    <a:pt x="3220" y="0"/>
                    <a:pt x="3178" y="16"/>
                    <a:pt x="3118" y="52"/>
                  </a:cubicBezTo>
                  <a:cubicBezTo>
                    <a:pt x="2321" y="527"/>
                    <a:pt x="1" y="1218"/>
                    <a:pt x="522" y="1624"/>
                  </a:cubicBezTo>
                  <a:cubicBezTo>
                    <a:pt x="569" y="1661"/>
                    <a:pt x="624" y="1677"/>
                    <a:pt x="685" y="1677"/>
                  </a:cubicBezTo>
                  <a:cubicBezTo>
                    <a:pt x="965" y="1677"/>
                    <a:pt x="1367" y="1354"/>
                    <a:pt x="1701" y="1354"/>
                  </a:cubicBezTo>
                  <a:cubicBezTo>
                    <a:pt x="1869" y="1354"/>
                    <a:pt x="2021" y="1437"/>
                    <a:pt x="2130" y="1685"/>
                  </a:cubicBezTo>
                  <a:cubicBezTo>
                    <a:pt x="2130" y="1685"/>
                    <a:pt x="3507" y="0"/>
                    <a:pt x="324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6"/>
            <p:cNvSpPr/>
            <p:nvPr/>
          </p:nvSpPr>
          <p:spPr>
            <a:xfrm>
              <a:off x="7039800" y="4029625"/>
              <a:ext cx="27300" cy="61575"/>
            </a:xfrm>
            <a:custGeom>
              <a:avLst/>
              <a:gdLst/>
              <a:ahLst/>
              <a:cxnLst/>
              <a:rect l="l" t="t" r="r" b="b"/>
              <a:pathLst>
                <a:path w="1092" h="2463" extrusionOk="0">
                  <a:moveTo>
                    <a:pt x="716" y="0"/>
                  </a:moveTo>
                  <a:cubicBezTo>
                    <a:pt x="631" y="0"/>
                    <a:pt x="552" y="83"/>
                    <a:pt x="502" y="328"/>
                  </a:cubicBezTo>
                  <a:cubicBezTo>
                    <a:pt x="400" y="826"/>
                    <a:pt x="1" y="2446"/>
                    <a:pt x="382" y="2463"/>
                  </a:cubicBezTo>
                  <a:cubicBezTo>
                    <a:pt x="383" y="2463"/>
                    <a:pt x="384" y="2463"/>
                    <a:pt x="385" y="2463"/>
                  </a:cubicBezTo>
                  <a:cubicBezTo>
                    <a:pt x="624" y="2463"/>
                    <a:pt x="963" y="834"/>
                    <a:pt x="1092" y="362"/>
                  </a:cubicBezTo>
                  <a:cubicBezTo>
                    <a:pt x="1092" y="362"/>
                    <a:pt x="892" y="0"/>
                    <a:pt x="71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6"/>
            <p:cNvSpPr/>
            <p:nvPr/>
          </p:nvSpPr>
          <p:spPr>
            <a:xfrm>
              <a:off x="6810325" y="3188325"/>
              <a:ext cx="27600" cy="38600"/>
            </a:xfrm>
            <a:custGeom>
              <a:avLst/>
              <a:gdLst/>
              <a:ahLst/>
              <a:cxnLst/>
              <a:rect l="l" t="t" r="r" b="b"/>
              <a:pathLst>
                <a:path w="1104" h="1544" extrusionOk="0">
                  <a:moveTo>
                    <a:pt x="633" y="0"/>
                  </a:moveTo>
                  <a:cubicBezTo>
                    <a:pt x="387" y="0"/>
                    <a:pt x="145" y="293"/>
                    <a:pt x="76" y="687"/>
                  </a:cubicBezTo>
                  <a:cubicBezTo>
                    <a:pt x="1" y="1111"/>
                    <a:pt x="153" y="1493"/>
                    <a:pt x="419" y="1539"/>
                  </a:cubicBezTo>
                  <a:cubicBezTo>
                    <a:pt x="437" y="1542"/>
                    <a:pt x="455" y="1544"/>
                    <a:pt x="473" y="1544"/>
                  </a:cubicBezTo>
                  <a:cubicBezTo>
                    <a:pt x="719" y="1544"/>
                    <a:pt x="960" y="1251"/>
                    <a:pt x="1030" y="857"/>
                  </a:cubicBezTo>
                  <a:cubicBezTo>
                    <a:pt x="1103" y="433"/>
                    <a:pt x="951" y="51"/>
                    <a:pt x="687" y="5"/>
                  </a:cubicBezTo>
                  <a:cubicBezTo>
                    <a:pt x="669" y="2"/>
                    <a:pt x="651" y="0"/>
                    <a:pt x="633" y="0"/>
                  </a:cubicBezTo>
                  <a:close/>
                </a:path>
              </a:pathLst>
            </a:custGeom>
            <a:solidFill>
              <a:srgbClr val="513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6"/>
            <p:cNvSpPr/>
            <p:nvPr/>
          </p:nvSpPr>
          <p:spPr>
            <a:xfrm>
              <a:off x="6790775" y="3180850"/>
              <a:ext cx="87700" cy="110650"/>
            </a:xfrm>
            <a:custGeom>
              <a:avLst/>
              <a:gdLst/>
              <a:ahLst/>
              <a:cxnLst/>
              <a:rect l="l" t="t" r="r" b="b"/>
              <a:pathLst>
                <a:path w="3508" h="4426" extrusionOk="0">
                  <a:moveTo>
                    <a:pt x="3301" y="1"/>
                  </a:moveTo>
                  <a:cubicBezTo>
                    <a:pt x="2577" y="1"/>
                    <a:pt x="1" y="3758"/>
                    <a:pt x="192" y="4298"/>
                  </a:cubicBezTo>
                  <a:cubicBezTo>
                    <a:pt x="225" y="4395"/>
                    <a:pt x="558" y="4425"/>
                    <a:pt x="968" y="4425"/>
                  </a:cubicBezTo>
                  <a:cubicBezTo>
                    <a:pt x="1681" y="4425"/>
                    <a:pt x="2624" y="4333"/>
                    <a:pt x="2624" y="4333"/>
                  </a:cubicBezTo>
                  <a:cubicBezTo>
                    <a:pt x="2624" y="4333"/>
                    <a:pt x="3507" y="195"/>
                    <a:pt x="3438" y="80"/>
                  </a:cubicBezTo>
                  <a:cubicBezTo>
                    <a:pt x="3407" y="26"/>
                    <a:pt x="3360" y="1"/>
                    <a:pt x="3301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6"/>
            <p:cNvSpPr/>
            <p:nvPr/>
          </p:nvSpPr>
          <p:spPr>
            <a:xfrm>
              <a:off x="6785800" y="3182100"/>
              <a:ext cx="84725" cy="111225"/>
            </a:xfrm>
            <a:custGeom>
              <a:avLst/>
              <a:gdLst/>
              <a:ahLst/>
              <a:cxnLst/>
              <a:rect l="l" t="t" r="r" b="b"/>
              <a:pathLst>
                <a:path w="3389" h="4449" extrusionOk="0">
                  <a:moveTo>
                    <a:pt x="3325" y="0"/>
                  </a:moveTo>
                  <a:cubicBezTo>
                    <a:pt x="2599" y="0"/>
                    <a:pt x="0" y="3781"/>
                    <a:pt x="191" y="4322"/>
                  </a:cubicBezTo>
                  <a:cubicBezTo>
                    <a:pt x="224" y="4418"/>
                    <a:pt x="552" y="4448"/>
                    <a:pt x="958" y="4448"/>
                  </a:cubicBezTo>
                  <a:cubicBezTo>
                    <a:pt x="1679" y="4448"/>
                    <a:pt x="2646" y="4351"/>
                    <a:pt x="2646" y="4351"/>
                  </a:cubicBezTo>
                  <a:cubicBezTo>
                    <a:pt x="2646" y="4351"/>
                    <a:pt x="2655" y="4311"/>
                    <a:pt x="2669" y="4240"/>
                  </a:cubicBezTo>
                  <a:lnTo>
                    <a:pt x="2669" y="4240"/>
                  </a:lnTo>
                  <a:cubicBezTo>
                    <a:pt x="2340" y="4267"/>
                    <a:pt x="1809" y="4302"/>
                    <a:pt x="1365" y="4302"/>
                  </a:cubicBezTo>
                  <a:cubicBezTo>
                    <a:pt x="957" y="4302"/>
                    <a:pt x="622" y="4272"/>
                    <a:pt x="589" y="4176"/>
                  </a:cubicBezTo>
                  <a:cubicBezTo>
                    <a:pt x="422" y="3698"/>
                    <a:pt x="2460" y="636"/>
                    <a:pt x="3388" y="12"/>
                  </a:cubicBezTo>
                  <a:cubicBezTo>
                    <a:pt x="3369" y="4"/>
                    <a:pt x="3348" y="0"/>
                    <a:pt x="3325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6"/>
            <p:cNvSpPr/>
            <p:nvPr/>
          </p:nvSpPr>
          <p:spPr>
            <a:xfrm>
              <a:off x="6889000" y="3204700"/>
              <a:ext cx="27650" cy="38600"/>
            </a:xfrm>
            <a:custGeom>
              <a:avLst/>
              <a:gdLst/>
              <a:ahLst/>
              <a:cxnLst/>
              <a:rect l="l" t="t" r="r" b="b"/>
              <a:pathLst>
                <a:path w="1106" h="1544" extrusionOk="0">
                  <a:moveTo>
                    <a:pt x="634" y="1"/>
                  </a:moveTo>
                  <a:cubicBezTo>
                    <a:pt x="388" y="1"/>
                    <a:pt x="146" y="292"/>
                    <a:pt x="76" y="687"/>
                  </a:cubicBezTo>
                  <a:cubicBezTo>
                    <a:pt x="1" y="1111"/>
                    <a:pt x="155" y="1493"/>
                    <a:pt x="419" y="1539"/>
                  </a:cubicBezTo>
                  <a:cubicBezTo>
                    <a:pt x="437" y="1542"/>
                    <a:pt x="455" y="1544"/>
                    <a:pt x="473" y="1544"/>
                  </a:cubicBezTo>
                  <a:cubicBezTo>
                    <a:pt x="719" y="1544"/>
                    <a:pt x="961" y="1251"/>
                    <a:pt x="1031" y="856"/>
                  </a:cubicBezTo>
                  <a:cubicBezTo>
                    <a:pt x="1105" y="433"/>
                    <a:pt x="953" y="51"/>
                    <a:pt x="689" y="6"/>
                  </a:cubicBezTo>
                  <a:cubicBezTo>
                    <a:pt x="671" y="2"/>
                    <a:pt x="652" y="1"/>
                    <a:pt x="634" y="1"/>
                  </a:cubicBezTo>
                  <a:close/>
                </a:path>
              </a:pathLst>
            </a:custGeom>
            <a:solidFill>
              <a:srgbClr val="513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6"/>
            <p:cNvSpPr/>
            <p:nvPr/>
          </p:nvSpPr>
          <p:spPr>
            <a:xfrm>
              <a:off x="6815650" y="3311750"/>
              <a:ext cx="85825" cy="51875"/>
            </a:xfrm>
            <a:custGeom>
              <a:avLst/>
              <a:gdLst/>
              <a:ahLst/>
              <a:cxnLst/>
              <a:rect l="l" t="t" r="r" b="b"/>
              <a:pathLst>
                <a:path w="3433" h="2075" extrusionOk="0">
                  <a:moveTo>
                    <a:pt x="3433" y="1"/>
                  </a:moveTo>
                  <a:lnTo>
                    <a:pt x="55" y="22"/>
                  </a:lnTo>
                  <a:cubicBezTo>
                    <a:pt x="55" y="22"/>
                    <a:pt x="1" y="1125"/>
                    <a:pt x="147" y="1235"/>
                  </a:cubicBezTo>
                  <a:cubicBezTo>
                    <a:pt x="273" y="1328"/>
                    <a:pt x="1967" y="2074"/>
                    <a:pt x="2697" y="2074"/>
                  </a:cubicBezTo>
                  <a:cubicBezTo>
                    <a:pt x="2819" y="2074"/>
                    <a:pt x="2915" y="2053"/>
                    <a:pt x="2971" y="2004"/>
                  </a:cubicBezTo>
                  <a:cubicBezTo>
                    <a:pt x="3421" y="1611"/>
                    <a:pt x="3433" y="1"/>
                    <a:pt x="3433" y="1"/>
                  </a:cubicBezTo>
                  <a:close/>
                </a:path>
              </a:pathLst>
            </a:custGeom>
            <a:solidFill>
              <a:srgbClr val="3A1A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6"/>
            <p:cNvSpPr/>
            <p:nvPr/>
          </p:nvSpPr>
          <p:spPr>
            <a:xfrm>
              <a:off x="6818200" y="3313150"/>
              <a:ext cx="80575" cy="48675"/>
            </a:xfrm>
            <a:custGeom>
              <a:avLst/>
              <a:gdLst/>
              <a:ahLst/>
              <a:cxnLst/>
              <a:rect l="l" t="t" r="r" b="b"/>
              <a:pathLst>
                <a:path w="3223" h="1947" extrusionOk="0">
                  <a:moveTo>
                    <a:pt x="3223" y="1"/>
                  </a:moveTo>
                  <a:lnTo>
                    <a:pt x="51" y="19"/>
                  </a:lnTo>
                  <a:cubicBezTo>
                    <a:pt x="51" y="19"/>
                    <a:pt x="0" y="1054"/>
                    <a:pt x="138" y="1157"/>
                  </a:cubicBezTo>
                  <a:cubicBezTo>
                    <a:pt x="256" y="1246"/>
                    <a:pt x="1848" y="1947"/>
                    <a:pt x="2532" y="1947"/>
                  </a:cubicBezTo>
                  <a:cubicBezTo>
                    <a:pt x="2647" y="1947"/>
                    <a:pt x="2736" y="1927"/>
                    <a:pt x="2789" y="1881"/>
                  </a:cubicBezTo>
                  <a:cubicBezTo>
                    <a:pt x="3213" y="1511"/>
                    <a:pt x="3223" y="1"/>
                    <a:pt x="3223" y="1"/>
                  </a:cubicBezTo>
                  <a:close/>
                </a:path>
              </a:pathLst>
            </a:custGeom>
            <a:solidFill>
              <a:srgbClr val="FFE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6"/>
            <p:cNvSpPr/>
            <p:nvPr/>
          </p:nvSpPr>
          <p:spPr>
            <a:xfrm>
              <a:off x="6043850" y="3567625"/>
              <a:ext cx="36850" cy="16775"/>
            </a:xfrm>
            <a:custGeom>
              <a:avLst/>
              <a:gdLst/>
              <a:ahLst/>
              <a:cxnLst/>
              <a:rect l="l" t="t" r="r" b="b"/>
              <a:pathLst>
                <a:path w="1474" h="671" extrusionOk="0">
                  <a:moveTo>
                    <a:pt x="859" y="0"/>
                  </a:moveTo>
                  <a:cubicBezTo>
                    <a:pt x="810" y="0"/>
                    <a:pt x="759" y="3"/>
                    <a:pt x="707" y="8"/>
                  </a:cubicBezTo>
                  <a:cubicBezTo>
                    <a:pt x="309" y="46"/>
                    <a:pt x="1" y="223"/>
                    <a:pt x="19" y="404"/>
                  </a:cubicBezTo>
                  <a:cubicBezTo>
                    <a:pt x="33" y="562"/>
                    <a:pt x="291" y="670"/>
                    <a:pt x="621" y="670"/>
                  </a:cubicBezTo>
                  <a:cubicBezTo>
                    <a:pt x="669" y="670"/>
                    <a:pt x="719" y="668"/>
                    <a:pt x="769" y="663"/>
                  </a:cubicBezTo>
                  <a:cubicBezTo>
                    <a:pt x="1166" y="626"/>
                    <a:pt x="1474" y="449"/>
                    <a:pt x="1456" y="267"/>
                  </a:cubicBezTo>
                  <a:cubicBezTo>
                    <a:pt x="1441" y="109"/>
                    <a:pt x="1186" y="0"/>
                    <a:pt x="85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6"/>
            <p:cNvSpPr/>
            <p:nvPr/>
          </p:nvSpPr>
          <p:spPr>
            <a:xfrm>
              <a:off x="6047625" y="3583400"/>
              <a:ext cx="29275" cy="16625"/>
            </a:xfrm>
            <a:custGeom>
              <a:avLst/>
              <a:gdLst/>
              <a:ahLst/>
              <a:cxnLst/>
              <a:rect l="l" t="t" r="r" b="b"/>
              <a:pathLst>
                <a:path w="1171" h="665" extrusionOk="0">
                  <a:moveTo>
                    <a:pt x="649" y="0"/>
                  </a:moveTo>
                  <a:cubicBezTo>
                    <a:pt x="619" y="0"/>
                    <a:pt x="588" y="1"/>
                    <a:pt x="556" y="4"/>
                  </a:cubicBezTo>
                  <a:cubicBezTo>
                    <a:pt x="241" y="34"/>
                    <a:pt x="1" y="206"/>
                    <a:pt x="19" y="386"/>
                  </a:cubicBezTo>
                  <a:cubicBezTo>
                    <a:pt x="35" y="549"/>
                    <a:pt x="251" y="665"/>
                    <a:pt x="521" y="665"/>
                  </a:cubicBezTo>
                  <a:cubicBezTo>
                    <a:pt x="553" y="665"/>
                    <a:pt x="585" y="663"/>
                    <a:pt x="618" y="660"/>
                  </a:cubicBezTo>
                  <a:cubicBezTo>
                    <a:pt x="931" y="630"/>
                    <a:pt x="1170" y="460"/>
                    <a:pt x="1154" y="278"/>
                  </a:cubicBezTo>
                  <a:cubicBezTo>
                    <a:pt x="1138" y="115"/>
                    <a:pt x="920" y="0"/>
                    <a:pt x="64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6"/>
            <p:cNvSpPr/>
            <p:nvPr/>
          </p:nvSpPr>
          <p:spPr>
            <a:xfrm>
              <a:off x="6054725" y="3600625"/>
              <a:ext cx="29250" cy="16675"/>
            </a:xfrm>
            <a:custGeom>
              <a:avLst/>
              <a:gdLst/>
              <a:ahLst/>
              <a:cxnLst/>
              <a:rect l="l" t="t" r="r" b="b"/>
              <a:pathLst>
                <a:path w="1170" h="667" extrusionOk="0">
                  <a:moveTo>
                    <a:pt x="646" y="1"/>
                  </a:moveTo>
                  <a:cubicBezTo>
                    <a:pt x="616" y="1"/>
                    <a:pt x="585" y="2"/>
                    <a:pt x="554" y="5"/>
                  </a:cubicBezTo>
                  <a:cubicBezTo>
                    <a:pt x="241" y="36"/>
                    <a:pt x="0" y="207"/>
                    <a:pt x="16" y="388"/>
                  </a:cubicBezTo>
                  <a:cubicBezTo>
                    <a:pt x="33" y="551"/>
                    <a:pt x="251" y="666"/>
                    <a:pt x="523" y="666"/>
                  </a:cubicBezTo>
                  <a:cubicBezTo>
                    <a:pt x="554" y="666"/>
                    <a:pt x="585" y="665"/>
                    <a:pt x="616" y="662"/>
                  </a:cubicBezTo>
                  <a:cubicBezTo>
                    <a:pt x="931" y="633"/>
                    <a:pt x="1170" y="461"/>
                    <a:pt x="1153" y="279"/>
                  </a:cubicBezTo>
                  <a:cubicBezTo>
                    <a:pt x="1137" y="116"/>
                    <a:pt x="918" y="1"/>
                    <a:pt x="64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6"/>
            <p:cNvSpPr/>
            <p:nvPr/>
          </p:nvSpPr>
          <p:spPr>
            <a:xfrm>
              <a:off x="6070200" y="3563725"/>
              <a:ext cx="20375" cy="29250"/>
            </a:xfrm>
            <a:custGeom>
              <a:avLst/>
              <a:gdLst/>
              <a:ahLst/>
              <a:cxnLst/>
              <a:rect l="l" t="t" r="r" b="b"/>
              <a:pathLst>
                <a:path w="815" h="1170" extrusionOk="0">
                  <a:moveTo>
                    <a:pt x="376" y="1"/>
                  </a:moveTo>
                  <a:cubicBezTo>
                    <a:pt x="368" y="1"/>
                    <a:pt x="360" y="1"/>
                    <a:pt x="353" y="2"/>
                  </a:cubicBezTo>
                  <a:cubicBezTo>
                    <a:pt x="144" y="21"/>
                    <a:pt x="0" y="297"/>
                    <a:pt x="30" y="619"/>
                  </a:cubicBezTo>
                  <a:cubicBezTo>
                    <a:pt x="60" y="930"/>
                    <a:pt x="240" y="1169"/>
                    <a:pt x="439" y="1169"/>
                  </a:cubicBezTo>
                  <a:cubicBezTo>
                    <a:pt x="447" y="1169"/>
                    <a:pt x="454" y="1169"/>
                    <a:pt x="462" y="1168"/>
                  </a:cubicBezTo>
                  <a:cubicBezTo>
                    <a:pt x="670" y="1149"/>
                    <a:pt x="814" y="872"/>
                    <a:pt x="785" y="551"/>
                  </a:cubicBezTo>
                  <a:cubicBezTo>
                    <a:pt x="757" y="238"/>
                    <a:pt x="575" y="1"/>
                    <a:pt x="37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6"/>
          <p:cNvGrpSpPr/>
          <p:nvPr/>
        </p:nvGrpSpPr>
        <p:grpSpPr>
          <a:xfrm flipH="1">
            <a:off x="547655" y="2299454"/>
            <a:ext cx="1525036" cy="2843731"/>
            <a:chOff x="4860625" y="2960225"/>
            <a:chExt cx="1098650" cy="2048650"/>
          </a:xfrm>
        </p:grpSpPr>
        <p:sp>
          <p:nvSpPr>
            <p:cNvPr id="4309" name="Google Shape;4309;p36"/>
            <p:cNvSpPr/>
            <p:nvPr/>
          </p:nvSpPr>
          <p:spPr>
            <a:xfrm>
              <a:off x="5348125" y="3067350"/>
              <a:ext cx="63950" cy="40325"/>
            </a:xfrm>
            <a:custGeom>
              <a:avLst/>
              <a:gdLst/>
              <a:ahLst/>
              <a:cxnLst/>
              <a:rect l="l" t="t" r="r" b="b"/>
              <a:pathLst>
                <a:path w="2558" h="1613" extrusionOk="0">
                  <a:moveTo>
                    <a:pt x="1208" y="0"/>
                  </a:moveTo>
                  <a:cubicBezTo>
                    <a:pt x="523" y="0"/>
                    <a:pt x="0" y="362"/>
                    <a:pt x="39" y="806"/>
                  </a:cubicBezTo>
                  <a:cubicBezTo>
                    <a:pt x="77" y="1252"/>
                    <a:pt x="664" y="1612"/>
                    <a:pt x="1348" y="1612"/>
                  </a:cubicBezTo>
                  <a:cubicBezTo>
                    <a:pt x="2033" y="1612"/>
                    <a:pt x="2557" y="1252"/>
                    <a:pt x="2518" y="806"/>
                  </a:cubicBezTo>
                  <a:cubicBezTo>
                    <a:pt x="2479" y="362"/>
                    <a:pt x="1892" y="0"/>
                    <a:pt x="1208" y="0"/>
                  </a:cubicBezTo>
                  <a:close/>
                </a:path>
              </a:pathLst>
            </a:custGeom>
            <a:solidFill>
              <a:srgbClr val="D1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6"/>
            <p:cNvSpPr/>
            <p:nvPr/>
          </p:nvSpPr>
          <p:spPr>
            <a:xfrm>
              <a:off x="5098750" y="4749200"/>
              <a:ext cx="860525" cy="247200"/>
            </a:xfrm>
            <a:custGeom>
              <a:avLst/>
              <a:gdLst/>
              <a:ahLst/>
              <a:cxnLst/>
              <a:rect l="l" t="t" r="r" b="b"/>
              <a:pathLst>
                <a:path w="34421" h="9888" extrusionOk="0">
                  <a:moveTo>
                    <a:pt x="8940" y="1"/>
                  </a:moveTo>
                  <a:lnTo>
                    <a:pt x="0" y="5248"/>
                  </a:lnTo>
                  <a:cubicBezTo>
                    <a:pt x="3139" y="8226"/>
                    <a:pt x="7302" y="9887"/>
                    <a:pt x="11630" y="9887"/>
                  </a:cubicBezTo>
                  <a:lnTo>
                    <a:pt x="34420" y="9887"/>
                  </a:lnTo>
                  <a:lnTo>
                    <a:pt x="89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6"/>
            <p:cNvSpPr/>
            <p:nvPr/>
          </p:nvSpPr>
          <p:spPr>
            <a:xfrm>
              <a:off x="5387150" y="3001025"/>
              <a:ext cx="380375" cy="560450"/>
            </a:xfrm>
            <a:custGeom>
              <a:avLst/>
              <a:gdLst/>
              <a:ahLst/>
              <a:cxnLst/>
              <a:rect l="l" t="t" r="r" b="b"/>
              <a:pathLst>
                <a:path w="15215" h="22418" extrusionOk="0">
                  <a:moveTo>
                    <a:pt x="8154" y="1"/>
                  </a:moveTo>
                  <a:cubicBezTo>
                    <a:pt x="8178" y="252"/>
                    <a:pt x="8190" y="507"/>
                    <a:pt x="8190" y="766"/>
                  </a:cubicBezTo>
                  <a:cubicBezTo>
                    <a:pt x="8190" y="4911"/>
                    <a:pt x="5174" y="8272"/>
                    <a:pt x="1452" y="8272"/>
                  </a:cubicBezTo>
                  <a:cubicBezTo>
                    <a:pt x="954" y="8272"/>
                    <a:pt x="467" y="8207"/>
                    <a:pt x="0" y="8092"/>
                  </a:cubicBezTo>
                  <a:lnTo>
                    <a:pt x="0" y="8092"/>
                  </a:lnTo>
                  <a:cubicBezTo>
                    <a:pt x="628" y="9475"/>
                    <a:pt x="1129" y="10800"/>
                    <a:pt x="1201" y="11711"/>
                  </a:cubicBezTo>
                  <a:cubicBezTo>
                    <a:pt x="1386" y="14019"/>
                    <a:pt x="185" y="20202"/>
                    <a:pt x="3695" y="21863"/>
                  </a:cubicBezTo>
                  <a:cubicBezTo>
                    <a:pt x="4491" y="22240"/>
                    <a:pt x="5445" y="22417"/>
                    <a:pt x="6456" y="22417"/>
                  </a:cubicBezTo>
                  <a:cubicBezTo>
                    <a:pt x="9896" y="22417"/>
                    <a:pt x="14003" y="20366"/>
                    <a:pt x="14860" y="17156"/>
                  </a:cubicBezTo>
                  <a:cubicBezTo>
                    <a:pt x="15214" y="15829"/>
                    <a:pt x="11409" y="11239"/>
                    <a:pt x="11409" y="8010"/>
                  </a:cubicBezTo>
                  <a:cubicBezTo>
                    <a:pt x="11409" y="6259"/>
                    <a:pt x="9653" y="3433"/>
                    <a:pt x="9192" y="1310"/>
                  </a:cubicBezTo>
                  <a:cubicBezTo>
                    <a:pt x="9078" y="784"/>
                    <a:pt x="8694" y="355"/>
                    <a:pt x="8154" y="1"/>
                  </a:cubicBezTo>
                  <a:close/>
                </a:path>
              </a:pathLst>
            </a:custGeom>
            <a:solidFill>
              <a:srgbClr val="DB6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6"/>
            <p:cNvSpPr/>
            <p:nvPr/>
          </p:nvSpPr>
          <p:spPr>
            <a:xfrm>
              <a:off x="5387150" y="3001025"/>
              <a:ext cx="304650" cy="560400"/>
            </a:xfrm>
            <a:custGeom>
              <a:avLst/>
              <a:gdLst/>
              <a:ahLst/>
              <a:cxnLst/>
              <a:rect l="l" t="t" r="r" b="b"/>
              <a:pathLst>
                <a:path w="12186" h="22416" extrusionOk="0">
                  <a:moveTo>
                    <a:pt x="8154" y="1"/>
                  </a:moveTo>
                  <a:cubicBezTo>
                    <a:pt x="8178" y="252"/>
                    <a:pt x="8190" y="507"/>
                    <a:pt x="8190" y="766"/>
                  </a:cubicBezTo>
                  <a:cubicBezTo>
                    <a:pt x="8190" y="4911"/>
                    <a:pt x="5172" y="8272"/>
                    <a:pt x="1452" y="8272"/>
                  </a:cubicBezTo>
                  <a:cubicBezTo>
                    <a:pt x="952" y="8272"/>
                    <a:pt x="467" y="8207"/>
                    <a:pt x="0" y="8092"/>
                  </a:cubicBezTo>
                  <a:lnTo>
                    <a:pt x="0" y="8092"/>
                  </a:lnTo>
                  <a:cubicBezTo>
                    <a:pt x="628" y="9475"/>
                    <a:pt x="1129" y="10800"/>
                    <a:pt x="1201" y="11711"/>
                  </a:cubicBezTo>
                  <a:cubicBezTo>
                    <a:pt x="1386" y="14019"/>
                    <a:pt x="185" y="20202"/>
                    <a:pt x="3693" y="21863"/>
                  </a:cubicBezTo>
                  <a:cubicBezTo>
                    <a:pt x="4488" y="22239"/>
                    <a:pt x="5441" y="22416"/>
                    <a:pt x="6452" y="22416"/>
                  </a:cubicBezTo>
                  <a:cubicBezTo>
                    <a:pt x="7046" y="22416"/>
                    <a:pt x="7660" y="22355"/>
                    <a:pt x="8273" y="22238"/>
                  </a:cubicBezTo>
                  <a:cubicBezTo>
                    <a:pt x="7890" y="21148"/>
                    <a:pt x="7669" y="19894"/>
                    <a:pt x="7669" y="18552"/>
                  </a:cubicBezTo>
                  <a:cubicBezTo>
                    <a:pt x="7669" y="14484"/>
                    <a:pt x="9680" y="11180"/>
                    <a:pt x="12185" y="11075"/>
                  </a:cubicBezTo>
                  <a:cubicBezTo>
                    <a:pt x="11733" y="10014"/>
                    <a:pt x="11407" y="8954"/>
                    <a:pt x="11407" y="8010"/>
                  </a:cubicBezTo>
                  <a:cubicBezTo>
                    <a:pt x="11407" y="6259"/>
                    <a:pt x="9653" y="3435"/>
                    <a:pt x="9192" y="1310"/>
                  </a:cubicBezTo>
                  <a:cubicBezTo>
                    <a:pt x="9078" y="784"/>
                    <a:pt x="8694" y="355"/>
                    <a:pt x="8154" y="1"/>
                  </a:cubicBezTo>
                  <a:close/>
                </a:path>
              </a:pathLst>
            </a:custGeom>
            <a:solidFill>
              <a:srgbClr val="D35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6"/>
            <p:cNvSpPr/>
            <p:nvPr/>
          </p:nvSpPr>
          <p:spPr>
            <a:xfrm>
              <a:off x="5388475" y="3198675"/>
              <a:ext cx="281400" cy="364325"/>
            </a:xfrm>
            <a:custGeom>
              <a:avLst/>
              <a:gdLst/>
              <a:ahLst/>
              <a:cxnLst/>
              <a:rect l="l" t="t" r="r" b="b"/>
              <a:pathLst>
                <a:path w="11256" h="14573" extrusionOk="0">
                  <a:moveTo>
                    <a:pt x="5350" y="0"/>
                  </a:moveTo>
                  <a:cubicBezTo>
                    <a:pt x="3416" y="0"/>
                    <a:pt x="1" y="5328"/>
                    <a:pt x="3614" y="12040"/>
                  </a:cubicBezTo>
                  <a:cubicBezTo>
                    <a:pt x="4102" y="12946"/>
                    <a:pt x="4623" y="13731"/>
                    <a:pt x="5158" y="14412"/>
                  </a:cubicBezTo>
                  <a:cubicBezTo>
                    <a:pt x="5781" y="14514"/>
                    <a:pt x="6383" y="14572"/>
                    <a:pt x="6973" y="14572"/>
                  </a:cubicBezTo>
                  <a:cubicBezTo>
                    <a:pt x="8435" y="14572"/>
                    <a:pt x="9821" y="14213"/>
                    <a:pt x="11256" y="13260"/>
                  </a:cubicBezTo>
                  <a:cubicBezTo>
                    <a:pt x="5522" y="8392"/>
                    <a:pt x="7352" y="2240"/>
                    <a:pt x="6136" y="435"/>
                  </a:cubicBezTo>
                  <a:cubicBezTo>
                    <a:pt x="5937" y="140"/>
                    <a:pt x="5663" y="0"/>
                    <a:pt x="5350" y="0"/>
                  </a:cubicBezTo>
                  <a:close/>
                </a:path>
              </a:pathLst>
            </a:custGeom>
            <a:solidFill>
              <a:srgbClr val="CC4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6"/>
            <p:cNvSpPr/>
            <p:nvPr/>
          </p:nvSpPr>
          <p:spPr>
            <a:xfrm>
              <a:off x="4989725" y="3763775"/>
              <a:ext cx="73250" cy="46700"/>
            </a:xfrm>
            <a:custGeom>
              <a:avLst/>
              <a:gdLst/>
              <a:ahLst/>
              <a:cxnLst/>
              <a:rect l="l" t="t" r="r" b="b"/>
              <a:pathLst>
                <a:path w="2930" h="1868" extrusionOk="0">
                  <a:moveTo>
                    <a:pt x="2929" y="1"/>
                  </a:moveTo>
                  <a:lnTo>
                    <a:pt x="2929" y="1"/>
                  </a:lnTo>
                  <a:cubicBezTo>
                    <a:pt x="2236" y="215"/>
                    <a:pt x="796" y="353"/>
                    <a:pt x="200" y="730"/>
                  </a:cubicBezTo>
                  <a:cubicBezTo>
                    <a:pt x="0" y="854"/>
                    <a:pt x="593" y="1859"/>
                    <a:pt x="685" y="1867"/>
                  </a:cubicBezTo>
                  <a:cubicBezTo>
                    <a:pt x="689" y="1867"/>
                    <a:pt x="692" y="1867"/>
                    <a:pt x="696" y="1867"/>
                  </a:cubicBezTo>
                  <a:cubicBezTo>
                    <a:pt x="978" y="1867"/>
                    <a:pt x="1999" y="1052"/>
                    <a:pt x="2834" y="653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6"/>
            <p:cNvSpPr/>
            <p:nvPr/>
          </p:nvSpPr>
          <p:spPr>
            <a:xfrm>
              <a:off x="4988700" y="3799100"/>
              <a:ext cx="27800" cy="24350"/>
            </a:xfrm>
            <a:custGeom>
              <a:avLst/>
              <a:gdLst/>
              <a:ahLst/>
              <a:cxnLst/>
              <a:rect l="l" t="t" r="r" b="b"/>
              <a:pathLst>
                <a:path w="1112" h="974" extrusionOk="0">
                  <a:moveTo>
                    <a:pt x="979" y="1"/>
                  </a:moveTo>
                  <a:cubicBezTo>
                    <a:pt x="935" y="1"/>
                    <a:pt x="871" y="33"/>
                    <a:pt x="775" y="120"/>
                  </a:cubicBezTo>
                  <a:cubicBezTo>
                    <a:pt x="488" y="380"/>
                    <a:pt x="0" y="798"/>
                    <a:pt x="113" y="962"/>
                  </a:cubicBezTo>
                  <a:cubicBezTo>
                    <a:pt x="119" y="970"/>
                    <a:pt x="128" y="973"/>
                    <a:pt x="140" y="973"/>
                  </a:cubicBezTo>
                  <a:cubicBezTo>
                    <a:pt x="279" y="973"/>
                    <a:pt x="802" y="451"/>
                    <a:pt x="1042" y="306"/>
                  </a:cubicBezTo>
                  <a:cubicBezTo>
                    <a:pt x="1042" y="306"/>
                    <a:pt x="1111" y="1"/>
                    <a:pt x="979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6"/>
            <p:cNvSpPr/>
            <p:nvPr/>
          </p:nvSpPr>
          <p:spPr>
            <a:xfrm>
              <a:off x="4967850" y="3778825"/>
              <a:ext cx="40250" cy="21825"/>
            </a:xfrm>
            <a:custGeom>
              <a:avLst/>
              <a:gdLst/>
              <a:ahLst/>
              <a:cxnLst/>
              <a:rect l="l" t="t" r="r" b="b"/>
              <a:pathLst>
                <a:path w="1610" h="873" extrusionOk="0">
                  <a:moveTo>
                    <a:pt x="1380" y="1"/>
                  </a:moveTo>
                  <a:cubicBezTo>
                    <a:pt x="1346" y="1"/>
                    <a:pt x="1301" y="10"/>
                    <a:pt x="1242" y="29"/>
                  </a:cubicBezTo>
                  <a:cubicBezTo>
                    <a:pt x="946" y="129"/>
                    <a:pt x="0" y="606"/>
                    <a:pt x="123" y="847"/>
                  </a:cubicBezTo>
                  <a:cubicBezTo>
                    <a:pt x="132" y="864"/>
                    <a:pt x="153" y="872"/>
                    <a:pt x="184" y="872"/>
                  </a:cubicBezTo>
                  <a:cubicBezTo>
                    <a:pt x="396" y="872"/>
                    <a:pt x="1068" y="506"/>
                    <a:pt x="1313" y="405"/>
                  </a:cubicBezTo>
                  <a:cubicBezTo>
                    <a:pt x="1313" y="405"/>
                    <a:pt x="1609" y="1"/>
                    <a:pt x="1380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6"/>
            <p:cNvSpPr/>
            <p:nvPr/>
          </p:nvSpPr>
          <p:spPr>
            <a:xfrm>
              <a:off x="4976900" y="3765925"/>
              <a:ext cx="64400" cy="15125"/>
            </a:xfrm>
            <a:custGeom>
              <a:avLst/>
              <a:gdLst/>
              <a:ahLst/>
              <a:cxnLst/>
              <a:rect l="l" t="t" r="r" b="b"/>
              <a:pathLst>
                <a:path w="2576" h="605" extrusionOk="0">
                  <a:moveTo>
                    <a:pt x="848" y="0"/>
                  </a:moveTo>
                  <a:cubicBezTo>
                    <a:pt x="534" y="0"/>
                    <a:pt x="275" y="41"/>
                    <a:pt x="209" y="138"/>
                  </a:cubicBezTo>
                  <a:cubicBezTo>
                    <a:pt x="0" y="436"/>
                    <a:pt x="1444" y="152"/>
                    <a:pt x="1301" y="604"/>
                  </a:cubicBezTo>
                  <a:cubicBezTo>
                    <a:pt x="1301" y="604"/>
                    <a:pt x="2576" y="437"/>
                    <a:pt x="2169" y="226"/>
                  </a:cubicBezTo>
                  <a:cubicBezTo>
                    <a:pt x="1911" y="92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6"/>
            <p:cNvSpPr/>
            <p:nvPr/>
          </p:nvSpPr>
          <p:spPr>
            <a:xfrm>
              <a:off x="4971250" y="3790350"/>
              <a:ext cx="36775" cy="25250"/>
            </a:xfrm>
            <a:custGeom>
              <a:avLst/>
              <a:gdLst/>
              <a:ahLst/>
              <a:cxnLst/>
              <a:rect l="l" t="t" r="r" b="b"/>
              <a:pathLst>
                <a:path w="1471" h="1010" extrusionOk="0">
                  <a:moveTo>
                    <a:pt x="1313" y="1"/>
                  </a:moveTo>
                  <a:cubicBezTo>
                    <a:pt x="1275" y="1"/>
                    <a:pt x="1218" y="23"/>
                    <a:pt x="1136" y="80"/>
                  </a:cubicBezTo>
                  <a:cubicBezTo>
                    <a:pt x="867" y="266"/>
                    <a:pt x="0" y="817"/>
                    <a:pt x="130" y="995"/>
                  </a:cubicBezTo>
                  <a:cubicBezTo>
                    <a:pt x="137" y="1005"/>
                    <a:pt x="150" y="1010"/>
                    <a:pt x="168" y="1010"/>
                  </a:cubicBezTo>
                  <a:cubicBezTo>
                    <a:pt x="353" y="1010"/>
                    <a:pt x="1072" y="528"/>
                    <a:pt x="1311" y="386"/>
                  </a:cubicBezTo>
                  <a:cubicBezTo>
                    <a:pt x="1311" y="386"/>
                    <a:pt x="1470" y="1"/>
                    <a:pt x="1313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6"/>
            <p:cNvSpPr/>
            <p:nvPr/>
          </p:nvSpPr>
          <p:spPr>
            <a:xfrm>
              <a:off x="5022275" y="3628625"/>
              <a:ext cx="244975" cy="163150"/>
            </a:xfrm>
            <a:custGeom>
              <a:avLst/>
              <a:gdLst/>
              <a:ahLst/>
              <a:cxnLst/>
              <a:rect l="l" t="t" r="r" b="b"/>
              <a:pathLst>
                <a:path w="9799" h="6526" extrusionOk="0">
                  <a:moveTo>
                    <a:pt x="6589" y="1"/>
                  </a:moveTo>
                  <a:cubicBezTo>
                    <a:pt x="6362" y="1"/>
                    <a:pt x="6138" y="34"/>
                    <a:pt x="5924" y="106"/>
                  </a:cubicBezTo>
                  <a:cubicBezTo>
                    <a:pt x="5269" y="325"/>
                    <a:pt x="1" y="6141"/>
                    <a:pt x="1" y="6141"/>
                  </a:cubicBezTo>
                  <a:lnTo>
                    <a:pt x="282" y="6526"/>
                  </a:lnTo>
                  <a:cubicBezTo>
                    <a:pt x="282" y="6526"/>
                    <a:pt x="9799" y="3287"/>
                    <a:pt x="9450" y="2042"/>
                  </a:cubicBezTo>
                  <a:cubicBezTo>
                    <a:pt x="9158" y="988"/>
                    <a:pt x="7829" y="1"/>
                    <a:pt x="6589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6"/>
            <p:cNvSpPr/>
            <p:nvPr/>
          </p:nvSpPr>
          <p:spPr>
            <a:xfrm>
              <a:off x="5152825" y="3387625"/>
              <a:ext cx="288950" cy="290550"/>
            </a:xfrm>
            <a:custGeom>
              <a:avLst/>
              <a:gdLst/>
              <a:ahLst/>
              <a:cxnLst/>
              <a:rect l="l" t="t" r="r" b="b"/>
              <a:pathLst>
                <a:path w="11558" h="11622" extrusionOk="0">
                  <a:moveTo>
                    <a:pt x="9413" y="1"/>
                  </a:moveTo>
                  <a:cubicBezTo>
                    <a:pt x="7273" y="1"/>
                    <a:pt x="1200" y="7758"/>
                    <a:pt x="502" y="9226"/>
                  </a:cubicBezTo>
                  <a:cubicBezTo>
                    <a:pt x="0" y="10280"/>
                    <a:pt x="1626" y="11622"/>
                    <a:pt x="2497" y="11622"/>
                  </a:cubicBezTo>
                  <a:cubicBezTo>
                    <a:pt x="2728" y="11622"/>
                    <a:pt x="2905" y="11527"/>
                    <a:pt x="2976" y="11308"/>
                  </a:cubicBezTo>
                  <a:cubicBezTo>
                    <a:pt x="3206" y="10599"/>
                    <a:pt x="6985" y="8178"/>
                    <a:pt x="7552" y="7527"/>
                  </a:cubicBezTo>
                  <a:cubicBezTo>
                    <a:pt x="8117" y="6875"/>
                    <a:pt x="11557" y="164"/>
                    <a:pt x="9477" y="3"/>
                  </a:cubicBezTo>
                  <a:cubicBezTo>
                    <a:pt x="9456" y="2"/>
                    <a:pt x="9435" y="1"/>
                    <a:pt x="9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6"/>
            <p:cNvSpPr/>
            <p:nvPr/>
          </p:nvSpPr>
          <p:spPr>
            <a:xfrm>
              <a:off x="5163850" y="3400525"/>
              <a:ext cx="284300" cy="277650"/>
            </a:xfrm>
            <a:custGeom>
              <a:avLst/>
              <a:gdLst/>
              <a:ahLst/>
              <a:cxnLst/>
              <a:rect l="l" t="t" r="r" b="b"/>
              <a:pathLst>
                <a:path w="11372" h="11106" extrusionOk="0">
                  <a:moveTo>
                    <a:pt x="9123" y="0"/>
                  </a:moveTo>
                  <a:cubicBezTo>
                    <a:pt x="6962" y="0"/>
                    <a:pt x="4908" y="3165"/>
                    <a:pt x="4357" y="4127"/>
                  </a:cubicBezTo>
                  <a:cubicBezTo>
                    <a:pt x="2684" y="7046"/>
                    <a:pt x="1157" y="9194"/>
                    <a:pt x="1" y="9366"/>
                  </a:cubicBezTo>
                  <a:cubicBezTo>
                    <a:pt x="189" y="10249"/>
                    <a:pt x="1364" y="11106"/>
                    <a:pt x="2057" y="11106"/>
                  </a:cubicBezTo>
                  <a:cubicBezTo>
                    <a:pt x="2287" y="11106"/>
                    <a:pt x="2465" y="11012"/>
                    <a:pt x="2535" y="10792"/>
                  </a:cubicBezTo>
                  <a:cubicBezTo>
                    <a:pt x="2765" y="10083"/>
                    <a:pt x="6544" y="7662"/>
                    <a:pt x="7109" y="7011"/>
                  </a:cubicBezTo>
                  <a:cubicBezTo>
                    <a:pt x="7676" y="6359"/>
                    <a:pt x="11372" y="167"/>
                    <a:pt x="9289" y="6"/>
                  </a:cubicBezTo>
                  <a:cubicBezTo>
                    <a:pt x="9234" y="2"/>
                    <a:pt x="9178" y="0"/>
                    <a:pt x="9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6"/>
            <p:cNvSpPr/>
            <p:nvPr/>
          </p:nvSpPr>
          <p:spPr>
            <a:xfrm>
              <a:off x="5103275" y="4149425"/>
              <a:ext cx="336675" cy="859450"/>
            </a:xfrm>
            <a:custGeom>
              <a:avLst/>
              <a:gdLst/>
              <a:ahLst/>
              <a:cxnLst/>
              <a:rect l="l" t="t" r="r" b="b"/>
              <a:pathLst>
                <a:path w="13467" h="34378" extrusionOk="0">
                  <a:moveTo>
                    <a:pt x="13467" y="0"/>
                  </a:moveTo>
                  <a:lnTo>
                    <a:pt x="6362" y="213"/>
                  </a:lnTo>
                  <a:cubicBezTo>
                    <a:pt x="6362" y="213"/>
                    <a:pt x="5179" y="10891"/>
                    <a:pt x="5527" y="12426"/>
                  </a:cubicBezTo>
                  <a:cubicBezTo>
                    <a:pt x="5977" y="14413"/>
                    <a:pt x="4878" y="21782"/>
                    <a:pt x="3463" y="32671"/>
                  </a:cubicBezTo>
                  <a:cubicBezTo>
                    <a:pt x="2468" y="32946"/>
                    <a:pt x="1" y="34378"/>
                    <a:pt x="1" y="34378"/>
                  </a:cubicBezTo>
                  <a:lnTo>
                    <a:pt x="4049" y="34378"/>
                  </a:lnTo>
                  <a:cubicBezTo>
                    <a:pt x="4049" y="34378"/>
                    <a:pt x="4196" y="33565"/>
                    <a:pt x="4085" y="33044"/>
                  </a:cubicBezTo>
                  <a:cubicBezTo>
                    <a:pt x="4537" y="31683"/>
                    <a:pt x="9185" y="17716"/>
                    <a:pt x="9408" y="17005"/>
                  </a:cubicBezTo>
                  <a:cubicBezTo>
                    <a:pt x="9643" y="16256"/>
                    <a:pt x="8847" y="13474"/>
                    <a:pt x="9068" y="12940"/>
                  </a:cubicBezTo>
                  <a:cubicBezTo>
                    <a:pt x="9290" y="12405"/>
                    <a:pt x="13467" y="0"/>
                    <a:pt x="13467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6"/>
            <p:cNvSpPr/>
            <p:nvPr/>
          </p:nvSpPr>
          <p:spPr>
            <a:xfrm>
              <a:off x="5437200" y="4149425"/>
              <a:ext cx="208400" cy="859450"/>
            </a:xfrm>
            <a:custGeom>
              <a:avLst/>
              <a:gdLst/>
              <a:ahLst/>
              <a:cxnLst/>
              <a:rect l="l" t="t" r="r" b="b"/>
              <a:pathLst>
                <a:path w="8336" h="34378" extrusionOk="0">
                  <a:moveTo>
                    <a:pt x="0" y="0"/>
                  </a:moveTo>
                  <a:cubicBezTo>
                    <a:pt x="0" y="0"/>
                    <a:pt x="2585" y="12405"/>
                    <a:pt x="2723" y="12940"/>
                  </a:cubicBezTo>
                  <a:cubicBezTo>
                    <a:pt x="2859" y="13474"/>
                    <a:pt x="2367" y="16256"/>
                    <a:pt x="2513" y="17005"/>
                  </a:cubicBezTo>
                  <a:cubicBezTo>
                    <a:pt x="2651" y="17716"/>
                    <a:pt x="5528" y="31683"/>
                    <a:pt x="5808" y="33044"/>
                  </a:cubicBezTo>
                  <a:cubicBezTo>
                    <a:pt x="5739" y="33565"/>
                    <a:pt x="5831" y="34378"/>
                    <a:pt x="5831" y="34378"/>
                  </a:cubicBezTo>
                  <a:lnTo>
                    <a:pt x="8335" y="34378"/>
                  </a:lnTo>
                  <a:cubicBezTo>
                    <a:pt x="8335" y="34378"/>
                    <a:pt x="6809" y="32946"/>
                    <a:pt x="6193" y="32671"/>
                  </a:cubicBezTo>
                  <a:cubicBezTo>
                    <a:pt x="5316" y="21782"/>
                    <a:pt x="4636" y="14413"/>
                    <a:pt x="4915" y="12426"/>
                  </a:cubicBezTo>
                  <a:cubicBezTo>
                    <a:pt x="5129" y="10891"/>
                    <a:pt x="4397" y="213"/>
                    <a:pt x="4397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6"/>
            <p:cNvSpPr/>
            <p:nvPr/>
          </p:nvSpPr>
          <p:spPr>
            <a:xfrm>
              <a:off x="5098750" y="3778275"/>
              <a:ext cx="860525" cy="1218125"/>
            </a:xfrm>
            <a:custGeom>
              <a:avLst/>
              <a:gdLst/>
              <a:ahLst/>
              <a:cxnLst/>
              <a:rect l="l" t="t" r="r" b="b"/>
              <a:pathLst>
                <a:path w="34421" h="48725" extrusionOk="0">
                  <a:moveTo>
                    <a:pt x="12035" y="1"/>
                  </a:moveTo>
                  <a:cubicBezTo>
                    <a:pt x="9827" y="1"/>
                    <a:pt x="8204" y="509"/>
                    <a:pt x="8204" y="509"/>
                  </a:cubicBezTo>
                  <a:cubicBezTo>
                    <a:pt x="759" y="5636"/>
                    <a:pt x="0" y="44085"/>
                    <a:pt x="0" y="44085"/>
                  </a:cubicBezTo>
                  <a:cubicBezTo>
                    <a:pt x="3662" y="48234"/>
                    <a:pt x="34420" y="48724"/>
                    <a:pt x="34420" y="48724"/>
                  </a:cubicBezTo>
                  <a:cubicBezTo>
                    <a:pt x="30515" y="45549"/>
                    <a:pt x="25278" y="9951"/>
                    <a:pt x="20838" y="4109"/>
                  </a:cubicBezTo>
                  <a:cubicBezTo>
                    <a:pt x="18290" y="756"/>
                    <a:pt x="14727" y="1"/>
                    <a:pt x="12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6"/>
            <p:cNvSpPr/>
            <p:nvPr/>
          </p:nvSpPr>
          <p:spPr>
            <a:xfrm>
              <a:off x="5201325" y="3829275"/>
              <a:ext cx="119325" cy="282700"/>
            </a:xfrm>
            <a:custGeom>
              <a:avLst/>
              <a:gdLst/>
              <a:ahLst/>
              <a:cxnLst/>
              <a:rect l="l" t="t" r="r" b="b"/>
              <a:pathLst>
                <a:path w="4773" h="11308" extrusionOk="0">
                  <a:moveTo>
                    <a:pt x="2751" y="0"/>
                  </a:moveTo>
                  <a:cubicBezTo>
                    <a:pt x="127" y="3332"/>
                    <a:pt x="1" y="11307"/>
                    <a:pt x="1" y="11307"/>
                  </a:cubicBezTo>
                  <a:cubicBezTo>
                    <a:pt x="1166" y="4188"/>
                    <a:pt x="4773" y="1763"/>
                    <a:pt x="4773" y="1763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6"/>
            <p:cNvSpPr/>
            <p:nvPr/>
          </p:nvSpPr>
          <p:spPr>
            <a:xfrm>
              <a:off x="5248075" y="3850975"/>
              <a:ext cx="169525" cy="74450"/>
            </a:xfrm>
            <a:custGeom>
              <a:avLst/>
              <a:gdLst/>
              <a:ahLst/>
              <a:cxnLst/>
              <a:rect l="l" t="t" r="r" b="b"/>
              <a:pathLst>
                <a:path w="6781" h="2978" extrusionOk="0">
                  <a:moveTo>
                    <a:pt x="3013" y="1"/>
                  </a:moveTo>
                  <a:lnTo>
                    <a:pt x="188" y="518"/>
                  </a:lnTo>
                  <a:cubicBezTo>
                    <a:pt x="0" y="1365"/>
                    <a:pt x="282" y="1930"/>
                    <a:pt x="282" y="1930"/>
                  </a:cubicBezTo>
                  <a:lnTo>
                    <a:pt x="2307" y="1460"/>
                  </a:lnTo>
                  <a:lnTo>
                    <a:pt x="3344" y="2967"/>
                  </a:lnTo>
                  <a:cubicBezTo>
                    <a:pt x="3379" y="2974"/>
                    <a:pt x="3430" y="2978"/>
                    <a:pt x="3492" y="2978"/>
                  </a:cubicBezTo>
                  <a:cubicBezTo>
                    <a:pt x="4249" y="2978"/>
                    <a:pt x="6781" y="2496"/>
                    <a:pt x="6781" y="2496"/>
                  </a:cubicBezTo>
                  <a:lnTo>
                    <a:pt x="3013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6"/>
            <p:cNvSpPr/>
            <p:nvPr/>
          </p:nvSpPr>
          <p:spPr>
            <a:xfrm>
              <a:off x="5229300" y="3778275"/>
              <a:ext cx="729975" cy="1218125"/>
            </a:xfrm>
            <a:custGeom>
              <a:avLst/>
              <a:gdLst/>
              <a:ahLst/>
              <a:cxnLst/>
              <a:rect l="l" t="t" r="r" b="b"/>
              <a:pathLst>
                <a:path w="29199" h="48725" extrusionOk="0">
                  <a:moveTo>
                    <a:pt x="6813" y="1"/>
                  </a:moveTo>
                  <a:cubicBezTo>
                    <a:pt x="4605" y="1"/>
                    <a:pt x="2982" y="509"/>
                    <a:pt x="2982" y="509"/>
                  </a:cubicBezTo>
                  <a:cubicBezTo>
                    <a:pt x="1837" y="1298"/>
                    <a:pt x="851" y="2877"/>
                    <a:pt x="1" y="4982"/>
                  </a:cubicBezTo>
                  <a:cubicBezTo>
                    <a:pt x="713" y="3968"/>
                    <a:pt x="1612" y="3538"/>
                    <a:pt x="2599" y="3538"/>
                  </a:cubicBezTo>
                  <a:cubicBezTo>
                    <a:pt x="6241" y="3538"/>
                    <a:pt x="11089" y="9385"/>
                    <a:pt x="12241" y="13269"/>
                  </a:cubicBezTo>
                  <a:cubicBezTo>
                    <a:pt x="15731" y="25037"/>
                    <a:pt x="13999" y="38241"/>
                    <a:pt x="20408" y="48410"/>
                  </a:cubicBezTo>
                  <a:cubicBezTo>
                    <a:pt x="25445" y="48664"/>
                    <a:pt x="29198" y="48724"/>
                    <a:pt x="29198" y="48724"/>
                  </a:cubicBezTo>
                  <a:cubicBezTo>
                    <a:pt x="25293" y="45549"/>
                    <a:pt x="20056" y="9951"/>
                    <a:pt x="15616" y="4109"/>
                  </a:cubicBezTo>
                  <a:cubicBezTo>
                    <a:pt x="13068" y="756"/>
                    <a:pt x="9505" y="1"/>
                    <a:pt x="6813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6"/>
            <p:cNvSpPr/>
            <p:nvPr/>
          </p:nvSpPr>
          <p:spPr>
            <a:xfrm>
              <a:off x="5248075" y="3773775"/>
              <a:ext cx="309200" cy="139600"/>
            </a:xfrm>
            <a:custGeom>
              <a:avLst/>
              <a:gdLst/>
              <a:ahLst/>
              <a:cxnLst/>
              <a:rect l="l" t="t" r="r" b="b"/>
              <a:pathLst>
                <a:path w="12368" h="5584" extrusionOk="0">
                  <a:moveTo>
                    <a:pt x="8267" y="0"/>
                  </a:moveTo>
                  <a:cubicBezTo>
                    <a:pt x="5086" y="0"/>
                    <a:pt x="1176" y="733"/>
                    <a:pt x="1176" y="733"/>
                  </a:cubicBezTo>
                  <a:cubicBezTo>
                    <a:pt x="1176" y="733"/>
                    <a:pt x="0" y="3229"/>
                    <a:pt x="377" y="4501"/>
                  </a:cubicBezTo>
                  <a:lnTo>
                    <a:pt x="2402" y="3888"/>
                  </a:lnTo>
                  <a:lnTo>
                    <a:pt x="3437" y="5584"/>
                  </a:lnTo>
                  <a:cubicBezTo>
                    <a:pt x="3437" y="5584"/>
                    <a:pt x="12101" y="4548"/>
                    <a:pt x="12290" y="1581"/>
                  </a:cubicBezTo>
                  <a:cubicBezTo>
                    <a:pt x="12367" y="359"/>
                    <a:pt x="10496" y="0"/>
                    <a:pt x="8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6"/>
            <p:cNvSpPr/>
            <p:nvPr/>
          </p:nvSpPr>
          <p:spPr>
            <a:xfrm>
              <a:off x="5271500" y="3514675"/>
              <a:ext cx="356525" cy="329525"/>
            </a:xfrm>
            <a:custGeom>
              <a:avLst/>
              <a:gdLst/>
              <a:ahLst/>
              <a:cxnLst/>
              <a:rect l="l" t="t" r="r" b="b"/>
              <a:pathLst>
                <a:path w="14261" h="13181" extrusionOk="0">
                  <a:moveTo>
                    <a:pt x="4996" y="0"/>
                  </a:moveTo>
                  <a:cubicBezTo>
                    <a:pt x="3576" y="0"/>
                    <a:pt x="2487" y="90"/>
                    <a:pt x="2333" y="129"/>
                  </a:cubicBezTo>
                  <a:cubicBezTo>
                    <a:pt x="1601" y="311"/>
                    <a:pt x="0" y="12253"/>
                    <a:pt x="0" y="12253"/>
                  </a:cubicBezTo>
                  <a:cubicBezTo>
                    <a:pt x="1705" y="12963"/>
                    <a:pt x="3926" y="13181"/>
                    <a:pt x="6006" y="13181"/>
                  </a:cubicBezTo>
                  <a:cubicBezTo>
                    <a:pt x="9288" y="13181"/>
                    <a:pt x="12219" y="12640"/>
                    <a:pt x="12219" y="12640"/>
                  </a:cubicBezTo>
                  <a:cubicBezTo>
                    <a:pt x="11487" y="10199"/>
                    <a:pt x="10999" y="6353"/>
                    <a:pt x="12342" y="3974"/>
                  </a:cubicBezTo>
                  <a:cubicBezTo>
                    <a:pt x="14260" y="572"/>
                    <a:pt x="8577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6"/>
            <p:cNvSpPr/>
            <p:nvPr/>
          </p:nvSpPr>
          <p:spPr>
            <a:xfrm>
              <a:off x="5259450" y="3375075"/>
              <a:ext cx="357200" cy="279900"/>
            </a:xfrm>
            <a:custGeom>
              <a:avLst/>
              <a:gdLst/>
              <a:ahLst/>
              <a:cxnLst/>
              <a:rect l="l" t="t" r="r" b="b"/>
              <a:pathLst>
                <a:path w="14288" h="11196" extrusionOk="0">
                  <a:moveTo>
                    <a:pt x="7008" y="1"/>
                  </a:moveTo>
                  <a:cubicBezTo>
                    <a:pt x="6483" y="1"/>
                    <a:pt x="5994" y="62"/>
                    <a:pt x="5572" y="199"/>
                  </a:cubicBezTo>
                  <a:cubicBezTo>
                    <a:pt x="2948" y="1054"/>
                    <a:pt x="0" y="6485"/>
                    <a:pt x="0" y="8314"/>
                  </a:cubicBezTo>
                  <a:cubicBezTo>
                    <a:pt x="0" y="10597"/>
                    <a:pt x="2389" y="11195"/>
                    <a:pt x="4814" y="11195"/>
                  </a:cubicBezTo>
                  <a:cubicBezTo>
                    <a:pt x="7089" y="11195"/>
                    <a:pt x="9396" y="10669"/>
                    <a:pt x="9795" y="10513"/>
                  </a:cubicBezTo>
                  <a:cubicBezTo>
                    <a:pt x="11823" y="9720"/>
                    <a:pt x="14287" y="4247"/>
                    <a:pt x="13861" y="2843"/>
                  </a:cubicBezTo>
                  <a:cubicBezTo>
                    <a:pt x="13502" y="1666"/>
                    <a:pt x="9755" y="1"/>
                    <a:pt x="7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6"/>
            <p:cNvSpPr/>
            <p:nvPr/>
          </p:nvSpPr>
          <p:spPr>
            <a:xfrm>
              <a:off x="5335575" y="3462850"/>
              <a:ext cx="80850" cy="100475"/>
            </a:xfrm>
            <a:custGeom>
              <a:avLst/>
              <a:gdLst/>
              <a:ahLst/>
              <a:cxnLst/>
              <a:rect l="l" t="t" r="r" b="b"/>
              <a:pathLst>
                <a:path w="3234" h="4019" extrusionOk="0">
                  <a:moveTo>
                    <a:pt x="1788" y="0"/>
                  </a:moveTo>
                  <a:cubicBezTo>
                    <a:pt x="1788" y="0"/>
                    <a:pt x="659" y="1822"/>
                    <a:pt x="1" y="3799"/>
                  </a:cubicBezTo>
                  <a:lnTo>
                    <a:pt x="1256" y="4019"/>
                  </a:lnTo>
                  <a:cubicBezTo>
                    <a:pt x="1256" y="4019"/>
                    <a:pt x="2260" y="1445"/>
                    <a:pt x="3233" y="441"/>
                  </a:cubicBezTo>
                  <a:lnTo>
                    <a:pt x="17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6"/>
            <p:cNvSpPr/>
            <p:nvPr/>
          </p:nvSpPr>
          <p:spPr>
            <a:xfrm>
              <a:off x="5336575" y="3373250"/>
              <a:ext cx="207325" cy="111400"/>
            </a:xfrm>
            <a:custGeom>
              <a:avLst/>
              <a:gdLst/>
              <a:ahLst/>
              <a:cxnLst/>
              <a:rect l="l" t="t" r="r" b="b"/>
              <a:pathLst>
                <a:path w="8293" h="4456" extrusionOk="0">
                  <a:moveTo>
                    <a:pt x="4024" y="1"/>
                  </a:moveTo>
                  <a:cubicBezTo>
                    <a:pt x="3926" y="1"/>
                    <a:pt x="3827" y="3"/>
                    <a:pt x="3727" y="6"/>
                  </a:cubicBezTo>
                  <a:cubicBezTo>
                    <a:pt x="3727" y="6"/>
                    <a:pt x="0" y="4017"/>
                    <a:pt x="1969" y="4433"/>
                  </a:cubicBezTo>
                  <a:cubicBezTo>
                    <a:pt x="2042" y="4448"/>
                    <a:pt x="2120" y="4455"/>
                    <a:pt x="2204" y="4455"/>
                  </a:cubicBezTo>
                  <a:cubicBezTo>
                    <a:pt x="4010" y="4455"/>
                    <a:pt x="8293" y="1075"/>
                    <a:pt x="8293" y="1075"/>
                  </a:cubicBezTo>
                  <a:cubicBezTo>
                    <a:pt x="8293" y="1075"/>
                    <a:pt x="6425" y="1"/>
                    <a:pt x="4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6"/>
            <p:cNvSpPr/>
            <p:nvPr/>
          </p:nvSpPr>
          <p:spPr>
            <a:xfrm>
              <a:off x="5365725" y="3372575"/>
              <a:ext cx="154825" cy="100700"/>
            </a:xfrm>
            <a:custGeom>
              <a:avLst/>
              <a:gdLst/>
              <a:ahLst/>
              <a:cxnLst/>
              <a:rect l="l" t="t" r="r" b="b"/>
              <a:pathLst>
                <a:path w="6193" h="4028" extrusionOk="0">
                  <a:moveTo>
                    <a:pt x="2781" y="1"/>
                  </a:moveTo>
                  <a:cubicBezTo>
                    <a:pt x="1865" y="916"/>
                    <a:pt x="0" y="4027"/>
                    <a:pt x="1050" y="4027"/>
                  </a:cubicBezTo>
                  <a:cubicBezTo>
                    <a:pt x="1080" y="4027"/>
                    <a:pt x="1112" y="4024"/>
                    <a:pt x="1147" y="4019"/>
                  </a:cubicBezTo>
                  <a:cubicBezTo>
                    <a:pt x="2404" y="3831"/>
                    <a:pt x="6193" y="1052"/>
                    <a:pt x="6193" y="1052"/>
                  </a:cubicBezTo>
                  <a:lnTo>
                    <a:pt x="2781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6"/>
            <p:cNvSpPr/>
            <p:nvPr/>
          </p:nvSpPr>
          <p:spPr>
            <a:xfrm>
              <a:off x="5518350" y="3427300"/>
              <a:ext cx="245925" cy="331925"/>
            </a:xfrm>
            <a:custGeom>
              <a:avLst/>
              <a:gdLst/>
              <a:ahLst/>
              <a:cxnLst/>
              <a:rect l="l" t="t" r="r" b="b"/>
              <a:pathLst>
                <a:path w="9837" h="13277" extrusionOk="0">
                  <a:moveTo>
                    <a:pt x="2235" y="0"/>
                  </a:moveTo>
                  <a:cubicBezTo>
                    <a:pt x="0" y="0"/>
                    <a:pt x="1443" y="7006"/>
                    <a:pt x="1857" y="7774"/>
                  </a:cubicBezTo>
                  <a:cubicBezTo>
                    <a:pt x="2283" y="8566"/>
                    <a:pt x="5886" y="12033"/>
                    <a:pt x="5886" y="12778"/>
                  </a:cubicBezTo>
                  <a:cubicBezTo>
                    <a:pt x="5886" y="13125"/>
                    <a:pt x="6286" y="13277"/>
                    <a:pt x="6828" y="13277"/>
                  </a:cubicBezTo>
                  <a:cubicBezTo>
                    <a:pt x="8002" y="13277"/>
                    <a:pt x="9836" y="12560"/>
                    <a:pt x="9668" y="11558"/>
                  </a:cubicBezTo>
                  <a:cubicBezTo>
                    <a:pt x="9398" y="9931"/>
                    <a:pt x="5030" y="510"/>
                    <a:pt x="2467" y="23"/>
                  </a:cubicBezTo>
                  <a:cubicBezTo>
                    <a:pt x="2385" y="8"/>
                    <a:pt x="2308" y="0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6"/>
            <p:cNvSpPr/>
            <p:nvPr/>
          </p:nvSpPr>
          <p:spPr>
            <a:xfrm>
              <a:off x="5589050" y="3460350"/>
              <a:ext cx="175225" cy="298875"/>
            </a:xfrm>
            <a:custGeom>
              <a:avLst/>
              <a:gdLst/>
              <a:ahLst/>
              <a:cxnLst/>
              <a:rect l="l" t="t" r="r" b="b"/>
              <a:pathLst>
                <a:path w="7009" h="11955" extrusionOk="0">
                  <a:moveTo>
                    <a:pt x="1405" y="0"/>
                  </a:moveTo>
                  <a:cubicBezTo>
                    <a:pt x="1568" y="323"/>
                    <a:pt x="1718" y="662"/>
                    <a:pt x="1844" y="1019"/>
                  </a:cubicBezTo>
                  <a:cubicBezTo>
                    <a:pt x="2299" y="1486"/>
                    <a:pt x="2735" y="2033"/>
                    <a:pt x="3125" y="2648"/>
                  </a:cubicBezTo>
                  <a:cubicBezTo>
                    <a:pt x="4779" y="5254"/>
                    <a:pt x="4116" y="7695"/>
                    <a:pt x="3611" y="8137"/>
                  </a:cubicBezTo>
                  <a:cubicBezTo>
                    <a:pt x="3384" y="8336"/>
                    <a:pt x="3017" y="8424"/>
                    <a:pt x="2588" y="8424"/>
                  </a:cubicBezTo>
                  <a:cubicBezTo>
                    <a:pt x="1764" y="8424"/>
                    <a:pt x="715" y="8102"/>
                    <a:pt x="1" y="7634"/>
                  </a:cubicBezTo>
                  <a:lnTo>
                    <a:pt x="1" y="7634"/>
                  </a:lnTo>
                  <a:cubicBezTo>
                    <a:pt x="1098" y="8842"/>
                    <a:pt x="3056" y="11025"/>
                    <a:pt x="3056" y="11456"/>
                  </a:cubicBezTo>
                  <a:cubicBezTo>
                    <a:pt x="3056" y="11803"/>
                    <a:pt x="3457" y="11955"/>
                    <a:pt x="3998" y="11955"/>
                  </a:cubicBezTo>
                  <a:cubicBezTo>
                    <a:pt x="5173" y="11955"/>
                    <a:pt x="7008" y="11238"/>
                    <a:pt x="6840" y="10236"/>
                  </a:cubicBezTo>
                  <a:cubicBezTo>
                    <a:pt x="6626" y="8945"/>
                    <a:pt x="3831" y="2748"/>
                    <a:pt x="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6"/>
            <p:cNvSpPr/>
            <p:nvPr/>
          </p:nvSpPr>
          <p:spPr>
            <a:xfrm>
              <a:off x="4885633" y="3717300"/>
              <a:ext cx="69800" cy="22325"/>
            </a:xfrm>
            <a:custGeom>
              <a:avLst/>
              <a:gdLst/>
              <a:ahLst/>
              <a:cxnLst/>
              <a:rect l="l" t="t" r="r" b="b"/>
              <a:pathLst>
                <a:path w="2792" h="893" extrusionOk="0">
                  <a:moveTo>
                    <a:pt x="1441" y="0"/>
                  </a:moveTo>
                  <a:cubicBezTo>
                    <a:pt x="723" y="0"/>
                    <a:pt x="0" y="284"/>
                    <a:pt x="0" y="284"/>
                  </a:cubicBezTo>
                  <a:cubicBezTo>
                    <a:pt x="772" y="821"/>
                    <a:pt x="1915" y="893"/>
                    <a:pt x="2468" y="893"/>
                  </a:cubicBezTo>
                  <a:cubicBezTo>
                    <a:pt x="2669" y="893"/>
                    <a:pt x="2792" y="883"/>
                    <a:pt x="2792" y="883"/>
                  </a:cubicBezTo>
                  <a:cubicBezTo>
                    <a:pt x="2612" y="191"/>
                    <a:pt x="2028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6"/>
            <p:cNvSpPr/>
            <p:nvPr/>
          </p:nvSpPr>
          <p:spPr>
            <a:xfrm>
              <a:off x="4910600" y="3683850"/>
              <a:ext cx="46900" cy="46000"/>
            </a:xfrm>
            <a:custGeom>
              <a:avLst/>
              <a:gdLst/>
              <a:ahLst/>
              <a:cxnLst/>
              <a:rect l="l" t="t" r="r" b="b"/>
              <a:pathLst>
                <a:path w="1876" h="1840" extrusionOk="0">
                  <a:moveTo>
                    <a:pt x="0" y="0"/>
                  </a:moveTo>
                  <a:cubicBezTo>
                    <a:pt x="0" y="0"/>
                    <a:pt x="100" y="1839"/>
                    <a:pt x="1269" y="1839"/>
                  </a:cubicBezTo>
                  <a:cubicBezTo>
                    <a:pt x="1446" y="1839"/>
                    <a:pt x="1647" y="1797"/>
                    <a:pt x="1876" y="1700"/>
                  </a:cubicBezTo>
                  <a:cubicBezTo>
                    <a:pt x="1876" y="1700"/>
                    <a:pt x="1222" y="29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6"/>
            <p:cNvSpPr/>
            <p:nvPr/>
          </p:nvSpPr>
          <p:spPr>
            <a:xfrm>
              <a:off x="4874283" y="3702075"/>
              <a:ext cx="48725" cy="15575"/>
            </a:xfrm>
            <a:custGeom>
              <a:avLst/>
              <a:gdLst/>
              <a:ahLst/>
              <a:cxnLst/>
              <a:rect l="l" t="t" r="r" b="b"/>
              <a:pathLst>
                <a:path w="1949" h="623" extrusionOk="0">
                  <a:moveTo>
                    <a:pt x="1006" y="0"/>
                  </a:moveTo>
                  <a:cubicBezTo>
                    <a:pt x="505" y="0"/>
                    <a:pt x="0" y="198"/>
                    <a:pt x="0" y="198"/>
                  </a:cubicBezTo>
                  <a:cubicBezTo>
                    <a:pt x="540" y="573"/>
                    <a:pt x="1339" y="622"/>
                    <a:pt x="1724" y="622"/>
                  </a:cubicBezTo>
                  <a:cubicBezTo>
                    <a:pt x="1863" y="622"/>
                    <a:pt x="1948" y="616"/>
                    <a:pt x="1948" y="616"/>
                  </a:cubicBezTo>
                  <a:cubicBezTo>
                    <a:pt x="1823" y="133"/>
                    <a:pt x="1416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6"/>
            <p:cNvSpPr/>
            <p:nvPr/>
          </p:nvSpPr>
          <p:spPr>
            <a:xfrm>
              <a:off x="4896025" y="3686100"/>
              <a:ext cx="31150" cy="33200"/>
            </a:xfrm>
            <a:custGeom>
              <a:avLst/>
              <a:gdLst/>
              <a:ahLst/>
              <a:cxnLst/>
              <a:rect l="l" t="t" r="r" b="b"/>
              <a:pathLst>
                <a:path w="1246" h="13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" y="1328"/>
                    <a:pt x="859" y="1328"/>
                  </a:cubicBezTo>
                  <a:cubicBezTo>
                    <a:pt x="972" y="1328"/>
                    <a:pt x="1100" y="1304"/>
                    <a:pt x="1245" y="1252"/>
                  </a:cubicBezTo>
                  <a:cubicBezTo>
                    <a:pt x="1245" y="1252"/>
                    <a:pt x="840" y="25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6"/>
            <p:cNvSpPr/>
            <p:nvPr/>
          </p:nvSpPr>
          <p:spPr>
            <a:xfrm>
              <a:off x="4881208" y="3685875"/>
              <a:ext cx="25975" cy="22100"/>
            </a:xfrm>
            <a:custGeom>
              <a:avLst/>
              <a:gdLst/>
              <a:ahLst/>
              <a:cxnLst/>
              <a:rect l="l" t="t" r="r" b="b"/>
              <a:pathLst>
                <a:path w="1039" h="88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9" y="883"/>
                    <a:pt x="680" y="883"/>
                  </a:cubicBezTo>
                  <a:cubicBezTo>
                    <a:pt x="784" y="883"/>
                    <a:pt x="903" y="852"/>
                    <a:pt x="1039" y="777"/>
                  </a:cubicBezTo>
                  <a:cubicBezTo>
                    <a:pt x="1039" y="777"/>
                    <a:pt x="639" y="9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6"/>
            <p:cNvSpPr/>
            <p:nvPr/>
          </p:nvSpPr>
          <p:spPr>
            <a:xfrm>
              <a:off x="4903533" y="3679750"/>
              <a:ext cx="71325" cy="20875"/>
            </a:xfrm>
            <a:custGeom>
              <a:avLst/>
              <a:gdLst/>
              <a:ahLst/>
              <a:cxnLst/>
              <a:rect l="l" t="t" r="r" b="b"/>
              <a:pathLst>
                <a:path w="2853" h="835" extrusionOk="0">
                  <a:moveTo>
                    <a:pt x="1750" y="1"/>
                  </a:moveTo>
                  <a:cubicBezTo>
                    <a:pt x="923" y="1"/>
                    <a:pt x="0" y="559"/>
                    <a:pt x="0" y="559"/>
                  </a:cubicBezTo>
                  <a:cubicBezTo>
                    <a:pt x="452" y="770"/>
                    <a:pt x="983" y="835"/>
                    <a:pt x="1464" y="835"/>
                  </a:cubicBezTo>
                  <a:cubicBezTo>
                    <a:pt x="2221" y="835"/>
                    <a:pt x="2852" y="675"/>
                    <a:pt x="2852" y="675"/>
                  </a:cubicBezTo>
                  <a:cubicBezTo>
                    <a:pt x="2622" y="166"/>
                    <a:pt x="2200" y="1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6"/>
            <p:cNvSpPr/>
            <p:nvPr/>
          </p:nvSpPr>
          <p:spPr>
            <a:xfrm>
              <a:off x="4921150" y="3648650"/>
              <a:ext cx="53475" cy="40325"/>
            </a:xfrm>
            <a:custGeom>
              <a:avLst/>
              <a:gdLst/>
              <a:ahLst/>
              <a:cxnLst/>
              <a:rect l="l" t="t" r="r" b="b"/>
              <a:pathLst>
                <a:path w="2139" h="1613" extrusionOk="0">
                  <a:moveTo>
                    <a:pt x="1" y="1"/>
                  </a:moveTo>
                  <a:cubicBezTo>
                    <a:pt x="1" y="1"/>
                    <a:pt x="370" y="1612"/>
                    <a:pt x="1388" y="1612"/>
                  </a:cubicBezTo>
                  <a:cubicBezTo>
                    <a:pt x="1607" y="1612"/>
                    <a:pt x="1857" y="1537"/>
                    <a:pt x="2139" y="1356"/>
                  </a:cubicBezTo>
                  <a:cubicBezTo>
                    <a:pt x="2139" y="1356"/>
                    <a:pt x="1256" y="8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6"/>
            <p:cNvSpPr/>
            <p:nvPr/>
          </p:nvSpPr>
          <p:spPr>
            <a:xfrm>
              <a:off x="4889383" y="3668800"/>
              <a:ext cx="49750" cy="14575"/>
            </a:xfrm>
            <a:custGeom>
              <a:avLst/>
              <a:gdLst/>
              <a:ahLst/>
              <a:cxnLst/>
              <a:rect l="l" t="t" r="r" b="b"/>
              <a:pathLst>
                <a:path w="1990" h="583" extrusionOk="0">
                  <a:moveTo>
                    <a:pt x="1220" y="0"/>
                  </a:moveTo>
                  <a:cubicBezTo>
                    <a:pt x="643" y="0"/>
                    <a:pt x="1" y="389"/>
                    <a:pt x="1" y="389"/>
                  </a:cubicBezTo>
                  <a:cubicBezTo>
                    <a:pt x="316" y="537"/>
                    <a:pt x="687" y="582"/>
                    <a:pt x="1023" y="582"/>
                  </a:cubicBezTo>
                  <a:cubicBezTo>
                    <a:pt x="1550" y="582"/>
                    <a:pt x="1990" y="471"/>
                    <a:pt x="1990" y="471"/>
                  </a:cubicBezTo>
                  <a:cubicBezTo>
                    <a:pt x="1829" y="115"/>
                    <a:pt x="1534" y="0"/>
                    <a:pt x="1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6"/>
            <p:cNvSpPr/>
            <p:nvPr/>
          </p:nvSpPr>
          <p:spPr>
            <a:xfrm>
              <a:off x="4912333" y="3653325"/>
              <a:ext cx="35975" cy="29400"/>
            </a:xfrm>
            <a:custGeom>
              <a:avLst/>
              <a:gdLst/>
              <a:ahLst/>
              <a:cxnLst/>
              <a:rect l="l" t="t" r="r" b="b"/>
              <a:pathLst>
                <a:path w="1439" h="1176" extrusionOk="0">
                  <a:moveTo>
                    <a:pt x="0" y="1"/>
                  </a:moveTo>
                  <a:cubicBezTo>
                    <a:pt x="0" y="1"/>
                    <a:pt x="205" y="1175"/>
                    <a:pt x="943" y="1175"/>
                  </a:cubicBezTo>
                  <a:cubicBezTo>
                    <a:pt x="1087" y="1175"/>
                    <a:pt x="1251" y="1130"/>
                    <a:pt x="1439" y="1023"/>
                  </a:cubicBezTo>
                  <a:cubicBezTo>
                    <a:pt x="1439" y="1023"/>
                    <a:pt x="869" y="1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6"/>
            <p:cNvSpPr/>
            <p:nvPr/>
          </p:nvSpPr>
          <p:spPr>
            <a:xfrm>
              <a:off x="4892558" y="3656550"/>
              <a:ext cx="28975" cy="19050"/>
            </a:xfrm>
            <a:custGeom>
              <a:avLst/>
              <a:gdLst/>
              <a:ahLst/>
              <a:cxnLst/>
              <a:rect l="l" t="t" r="r" b="b"/>
              <a:pathLst>
                <a:path w="1159" h="762" extrusionOk="0">
                  <a:moveTo>
                    <a:pt x="31" y="1"/>
                  </a:moveTo>
                  <a:cubicBezTo>
                    <a:pt x="21" y="1"/>
                    <a:pt x="10" y="1"/>
                    <a:pt x="0" y="1"/>
                  </a:cubicBezTo>
                  <a:cubicBezTo>
                    <a:pt x="0" y="1"/>
                    <a:pt x="251" y="762"/>
                    <a:pt x="739" y="762"/>
                  </a:cubicBezTo>
                  <a:cubicBezTo>
                    <a:pt x="864" y="762"/>
                    <a:pt x="1003" y="713"/>
                    <a:pt x="1158" y="589"/>
                  </a:cubicBezTo>
                  <a:cubicBezTo>
                    <a:pt x="1158" y="589"/>
                    <a:pt x="662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6"/>
            <p:cNvSpPr/>
            <p:nvPr/>
          </p:nvSpPr>
          <p:spPr>
            <a:xfrm>
              <a:off x="4897083" y="3608800"/>
              <a:ext cx="71375" cy="21050"/>
            </a:xfrm>
            <a:custGeom>
              <a:avLst/>
              <a:gdLst/>
              <a:ahLst/>
              <a:cxnLst/>
              <a:rect l="l" t="t" r="r" b="b"/>
              <a:pathLst>
                <a:path w="2855" h="842" extrusionOk="0">
                  <a:moveTo>
                    <a:pt x="1775" y="0"/>
                  </a:moveTo>
                  <a:cubicBezTo>
                    <a:pt x="938" y="0"/>
                    <a:pt x="1" y="592"/>
                    <a:pt x="1" y="592"/>
                  </a:cubicBezTo>
                  <a:cubicBezTo>
                    <a:pt x="425" y="781"/>
                    <a:pt x="916" y="841"/>
                    <a:pt x="1370" y="841"/>
                  </a:cubicBezTo>
                  <a:cubicBezTo>
                    <a:pt x="2170" y="841"/>
                    <a:pt x="2855" y="654"/>
                    <a:pt x="2855" y="654"/>
                  </a:cubicBezTo>
                  <a:cubicBezTo>
                    <a:pt x="2621" y="162"/>
                    <a:pt x="2212" y="0"/>
                    <a:pt x="1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6"/>
            <p:cNvSpPr/>
            <p:nvPr/>
          </p:nvSpPr>
          <p:spPr>
            <a:xfrm>
              <a:off x="4913900" y="3578100"/>
              <a:ext cx="54050" cy="39650"/>
            </a:xfrm>
            <a:custGeom>
              <a:avLst/>
              <a:gdLst/>
              <a:ahLst/>
              <a:cxnLst/>
              <a:rect l="l" t="t" r="r" b="b"/>
              <a:pathLst>
                <a:path w="2162" h="1586" extrusionOk="0">
                  <a:moveTo>
                    <a:pt x="1" y="0"/>
                  </a:moveTo>
                  <a:cubicBezTo>
                    <a:pt x="1" y="0"/>
                    <a:pt x="396" y="1586"/>
                    <a:pt x="1399" y="1586"/>
                  </a:cubicBezTo>
                  <a:cubicBezTo>
                    <a:pt x="1623" y="1586"/>
                    <a:pt x="1876" y="1507"/>
                    <a:pt x="2162" y="1316"/>
                  </a:cubicBezTo>
                  <a:cubicBezTo>
                    <a:pt x="2162" y="1316"/>
                    <a:pt x="1256" y="6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6"/>
            <p:cNvSpPr/>
            <p:nvPr/>
          </p:nvSpPr>
          <p:spPr>
            <a:xfrm>
              <a:off x="4882708" y="3598325"/>
              <a:ext cx="49750" cy="14700"/>
            </a:xfrm>
            <a:custGeom>
              <a:avLst/>
              <a:gdLst/>
              <a:ahLst/>
              <a:cxnLst/>
              <a:rect l="l" t="t" r="r" b="b"/>
              <a:pathLst>
                <a:path w="1990" h="588" extrusionOk="0">
                  <a:moveTo>
                    <a:pt x="1236" y="1"/>
                  </a:moveTo>
                  <a:cubicBezTo>
                    <a:pt x="653" y="1"/>
                    <a:pt x="1" y="413"/>
                    <a:pt x="1" y="413"/>
                  </a:cubicBezTo>
                  <a:cubicBezTo>
                    <a:pt x="297" y="545"/>
                    <a:pt x="640" y="587"/>
                    <a:pt x="957" y="587"/>
                  </a:cubicBezTo>
                  <a:cubicBezTo>
                    <a:pt x="1513" y="587"/>
                    <a:pt x="1990" y="458"/>
                    <a:pt x="1990" y="458"/>
                  </a:cubicBezTo>
                  <a:cubicBezTo>
                    <a:pt x="1826" y="114"/>
                    <a:pt x="1541" y="1"/>
                    <a:pt x="1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6"/>
            <p:cNvSpPr/>
            <p:nvPr/>
          </p:nvSpPr>
          <p:spPr>
            <a:xfrm>
              <a:off x="4905158" y="3583050"/>
              <a:ext cx="36425" cy="28925"/>
            </a:xfrm>
            <a:custGeom>
              <a:avLst/>
              <a:gdLst/>
              <a:ahLst/>
              <a:cxnLst/>
              <a:rect l="l" t="t" r="r" b="b"/>
              <a:pathLst>
                <a:path w="1457" h="11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25" y="1156"/>
                    <a:pt x="952" y="1156"/>
                  </a:cubicBezTo>
                  <a:cubicBezTo>
                    <a:pt x="1099" y="1156"/>
                    <a:pt x="1266" y="1109"/>
                    <a:pt x="1457" y="995"/>
                  </a:cubicBezTo>
                  <a:cubicBezTo>
                    <a:pt x="1457" y="995"/>
                    <a:pt x="872" y="8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6"/>
            <p:cNvSpPr/>
            <p:nvPr/>
          </p:nvSpPr>
          <p:spPr>
            <a:xfrm>
              <a:off x="4885458" y="3586575"/>
              <a:ext cx="29225" cy="18750"/>
            </a:xfrm>
            <a:custGeom>
              <a:avLst/>
              <a:gdLst/>
              <a:ahLst/>
              <a:cxnLst/>
              <a:rect l="l" t="t" r="r" b="b"/>
              <a:pathLst>
                <a:path w="1169" h="750" extrusionOk="0">
                  <a:moveTo>
                    <a:pt x="49" y="1"/>
                  </a:moveTo>
                  <a:cubicBezTo>
                    <a:pt x="33" y="1"/>
                    <a:pt x="17" y="1"/>
                    <a:pt x="1" y="2"/>
                  </a:cubicBezTo>
                  <a:cubicBezTo>
                    <a:pt x="1" y="2"/>
                    <a:pt x="262" y="749"/>
                    <a:pt x="745" y="749"/>
                  </a:cubicBezTo>
                  <a:cubicBezTo>
                    <a:pt x="871" y="749"/>
                    <a:pt x="1013" y="698"/>
                    <a:pt x="1169" y="569"/>
                  </a:cubicBezTo>
                  <a:cubicBezTo>
                    <a:pt x="1169" y="569"/>
                    <a:pt x="672" y="1"/>
                    <a:pt x="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6"/>
            <p:cNvSpPr/>
            <p:nvPr/>
          </p:nvSpPr>
          <p:spPr>
            <a:xfrm>
              <a:off x="4927358" y="3581525"/>
              <a:ext cx="52500" cy="15475"/>
            </a:xfrm>
            <a:custGeom>
              <a:avLst/>
              <a:gdLst/>
              <a:ahLst/>
              <a:cxnLst/>
              <a:rect l="l" t="t" r="r" b="b"/>
              <a:pathLst>
                <a:path w="2100" h="619" extrusionOk="0">
                  <a:moveTo>
                    <a:pt x="1304" y="0"/>
                  </a:moveTo>
                  <a:cubicBezTo>
                    <a:pt x="689" y="0"/>
                    <a:pt x="0" y="435"/>
                    <a:pt x="0" y="435"/>
                  </a:cubicBezTo>
                  <a:cubicBezTo>
                    <a:pt x="312" y="574"/>
                    <a:pt x="673" y="618"/>
                    <a:pt x="1007" y="618"/>
                  </a:cubicBezTo>
                  <a:cubicBezTo>
                    <a:pt x="1595" y="618"/>
                    <a:pt x="2099" y="481"/>
                    <a:pt x="2099" y="481"/>
                  </a:cubicBezTo>
                  <a:cubicBezTo>
                    <a:pt x="1927" y="119"/>
                    <a:pt x="1626" y="0"/>
                    <a:pt x="1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6"/>
            <p:cNvSpPr/>
            <p:nvPr/>
          </p:nvSpPr>
          <p:spPr>
            <a:xfrm>
              <a:off x="4938350" y="3558925"/>
              <a:ext cx="39725" cy="29200"/>
            </a:xfrm>
            <a:custGeom>
              <a:avLst/>
              <a:gdLst/>
              <a:ahLst/>
              <a:cxnLst/>
              <a:rect l="l" t="t" r="r" b="b"/>
              <a:pathLst>
                <a:path w="1589" h="1168" extrusionOk="0">
                  <a:moveTo>
                    <a:pt x="1" y="1"/>
                  </a:moveTo>
                  <a:cubicBezTo>
                    <a:pt x="1" y="1"/>
                    <a:pt x="290" y="1167"/>
                    <a:pt x="1028" y="1167"/>
                  </a:cubicBezTo>
                  <a:cubicBezTo>
                    <a:pt x="1192" y="1167"/>
                    <a:pt x="1378" y="1110"/>
                    <a:pt x="1588" y="969"/>
                  </a:cubicBezTo>
                  <a:cubicBezTo>
                    <a:pt x="1588" y="969"/>
                    <a:pt x="923" y="4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6"/>
            <p:cNvSpPr/>
            <p:nvPr/>
          </p:nvSpPr>
          <p:spPr>
            <a:xfrm>
              <a:off x="4916783" y="3573850"/>
              <a:ext cx="36600" cy="10800"/>
            </a:xfrm>
            <a:custGeom>
              <a:avLst/>
              <a:gdLst/>
              <a:ahLst/>
              <a:cxnLst/>
              <a:rect l="l" t="t" r="r" b="b"/>
              <a:pathLst>
                <a:path w="1464" h="432" extrusionOk="0">
                  <a:moveTo>
                    <a:pt x="909" y="0"/>
                  </a:moveTo>
                  <a:cubicBezTo>
                    <a:pt x="481" y="0"/>
                    <a:pt x="1" y="303"/>
                    <a:pt x="1" y="303"/>
                  </a:cubicBezTo>
                  <a:cubicBezTo>
                    <a:pt x="218" y="400"/>
                    <a:pt x="471" y="431"/>
                    <a:pt x="704" y="431"/>
                  </a:cubicBezTo>
                  <a:cubicBezTo>
                    <a:pt x="1113" y="431"/>
                    <a:pt x="1464" y="336"/>
                    <a:pt x="1464" y="336"/>
                  </a:cubicBezTo>
                  <a:cubicBezTo>
                    <a:pt x="1344" y="83"/>
                    <a:pt x="1134" y="0"/>
                    <a:pt x="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6"/>
            <p:cNvSpPr/>
            <p:nvPr/>
          </p:nvSpPr>
          <p:spPr>
            <a:xfrm>
              <a:off x="4933308" y="3562600"/>
              <a:ext cx="26800" cy="21275"/>
            </a:xfrm>
            <a:custGeom>
              <a:avLst/>
              <a:gdLst/>
              <a:ahLst/>
              <a:cxnLst/>
              <a:rect l="l" t="t" r="r" b="b"/>
              <a:pathLst>
                <a:path w="1072" h="851" extrusionOk="0">
                  <a:moveTo>
                    <a:pt x="0" y="1"/>
                  </a:moveTo>
                  <a:cubicBezTo>
                    <a:pt x="0" y="1"/>
                    <a:pt x="164" y="850"/>
                    <a:pt x="699" y="850"/>
                  </a:cubicBezTo>
                  <a:cubicBezTo>
                    <a:pt x="807" y="850"/>
                    <a:pt x="931" y="815"/>
                    <a:pt x="1071" y="732"/>
                  </a:cubicBezTo>
                  <a:cubicBezTo>
                    <a:pt x="1071" y="732"/>
                    <a:pt x="641" y="6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6"/>
            <p:cNvSpPr/>
            <p:nvPr/>
          </p:nvSpPr>
          <p:spPr>
            <a:xfrm>
              <a:off x="4918833" y="3565200"/>
              <a:ext cx="21500" cy="13800"/>
            </a:xfrm>
            <a:custGeom>
              <a:avLst/>
              <a:gdLst/>
              <a:ahLst/>
              <a:cxnLst/>
              <a:rect l="l" t="t" r="r" b="b"/>
              <a:pathLst>
                <a:path w="860" h="552" extrusionOk="0">
                  <a:moveTo>
                    <a:pt x="37" y="1"/>
                  </a:moveTo>
                  <a:cubicBezTo>
                    <a:pt x="25" y="1"/>
                    <a:pt x="13" y="1"/>
                    <a:pt x="1" y="2"/>
                  </a:cubicBezTo>
                  <a:cubicBezTo>
                    <a:pt x="1" y="2"/>
                    <a:pt x="192" y="551"/>
                    <a:pt x="548" y="551"/>
                  </a:cubicBezTo>
                  <a:cubicBezTo>
                    <a:pt x="641" y="551"/>
                    <a:pt x="745" y="514"/>
                    <a:pt x="859" y="420"/>
                  </a:cubicBezTo>
                  <a:cubicBezTo>
                    <a:pt x="859" y="420"/>
                    <a:pt x="495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6"/>
            <p:cNvSpPr/>
            <p:nvPr/>
          </p:nvSpPr>
          <p:spPr>
            <a:xfrm>
              <a:off x="4924358" y="3548900"/>
              <a:ext cx="60925" cy="18400"/>
            </a:xfrm>
            <a:custGeom>
              <a:avLst/>
              <a:gdLst/>
              <a:ahLst/>
              <a:cxnLst/>
              <a:rect l="l" t="t" r="r" b="b"/>
              <a:pathLst>
                <a:path w="2437" h="736" extrusionOk="0">
                  <a:moveTo>
                    <a:pt x="1594" y="0"/>
                  </a:moveTo>
                  <a:cubicBezTo>
                    <a:pt x="848" y="0"/>
                    <a:pt x="1" y="616"/>
                    <a:pt x="1" y="616"/>
                  </a:cubicBezTo>
                  <a:cubicBezTo>
                    <a:pt x="266" y="703"/>
                    <a:pt x="555" y="736"/>
                    <a:pt x="838" y="736"/>
                  </a:cubicBezTo>
                  <a:cubicBezTo>
                    <a:pt x="1661" y="736"/>
                    <a:pt x="2437" y="462"/>
                    <a:pt x="2437" y="462"/>
                  </a:cubicBezTo>
                  <a:cubicBezTo>
                    <a:pt x="2229" y="119"/>
                    <a:pt x="1921" y="0"/>
                    <a:pt x="1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6"/>
            <p:cNvSpPr/>
            <p:nvPr/>
          </p:nvSpPr>
          <p:spPr>
            <a:xfrm>
              <a:off x="4934750" y="3525550"/>
              <a:ext cx="48350" cy="29950"/>
            </a:xfrm>
            <a:custGeom>
              <a:avLst/>
              <a:gdLst/>
              <a:ahLst/>
              <a:cxnLst/>
              <a:rect l="l" t="t" r="r" b="b"/>
              <a:pathLst>
                <a:path w="1934" h="1198" extrusionOk="0">
                  <a:moveTo>
                    <a:pt x="68" y="1"/>
                  </a:moveTo>
                  <a:cubicBezTo>
                    <a:pt x="46" y="1"/>
                    <a:pt x="23" y="1"/>
                    <a:pt x="1" y="2"/>
                  </a:cubicBezTo>
                  <a:cubicBezTo>
                    <a:pt x="1" y="2"/>
                    <a:pt x="424" y="1198"/>
                    <a:pt x="1233" y="1198"/>
                  </a:cubicBezTo>
                  <a:cubicBezTo>
                    <a:pt x="1441" y="1198"/>
                    <a:pt x="1675" y="1119"/>
                    <a:pt x="1934" y="919"/>
                  </a:cubicBezTo>
                  <a:cubicBezTo>
                    <a:pt x="1934" y="919"/>
                    <a:pt x="1111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6"/>
            <p:cNvSpPr/>
            <p:nvPr/>
          </p:nvSpPr>
          <p:spPr>
            <a:xfrm>
              <a:off x="4911058" y="3542425"/>
              <a:ext cx="42500" cy="12825"/>
            </a:xfrm>
            <a:custGeom>
              <a:avLst/>
              <a:gdLst/>
              <a:ahLst/>
              <a:cxnLst/>
              <a:rect l="l" t="t" r="r" b="b"/>
              <a:pathLst>
                <a:path w="1700" h="513" extrusionOk="0">
                  <a:moveTo>
                    <a:pt x="1112" y="0"/>
                  </a:moveTo>
                  <a:cubicBezTo>
                    <a:pt x="592" y="0"/>
                    <a:pt x="0" y="430"/>
                    <a:pt x="0" y="430"/>
                  </a:cubicBezTo>
                  <a:cubicBezTo>
                    <a:pt x="185" y="490"/>
                    <a:pt x="386" y="513"/>
                    <a:pt x="583" y="513"/>
                  </a:cubicBezTo>
                  <a:cubicBezTo>
                    <a:pt x="1158" y="513"/>
                    <a:pt x="1699" y="321"/>
                    <a:pt x="1699" y="321"/>
                  </a:cubicBezTo>
                  <a:cubicBezTo>
                    <a:pt x="1555" y="83"/>
                    <a:pt x="1340" y="0"/>
                    <a:pt x="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6"/>
            <p:cNvSpPr/>
            <p:nvPr/>
          </p:nvSpPr>
          <p:spPr>
            <a:xfrm>
              <a:off x="4923300" y="3530625"/>
              <a:ext cx="32775" cy="21950"/>
            </a:xfrm>
            <a:custGeom>
              <a:avLst/>
              <a:gdLst/>
              <a:ahLst/>
              <a:cxnLst/>
              <a:rect l="l" t="t" r="r" b="b"/>
              <a:pathLst>
                <a:path w="1311" h="878" extrusionOk="0">
                  <a:moveTo>
                    <a:pt x="0" y="1"/>
                  </a:moveTo>
                  <a:cubicBezTo>
                    <a:pt x="0" y="1"/>
                    <a:pt x="257" y="878"/>
                    <a:pt x="840" y="878"/>
                  </a:cubicBezTo>
                  <a:cubicBezTo>
                    <a:pt x="978" y="878"/>
                    <a:pt x="1135" y="828"/>
                    <a:pt x="1311" y="707"/>
                  </a:cubicBezTo>
                  <a:cubicBezTo>
                    <a:pt x="1311" y="707"/>
                    <a:pt x="749" y="1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6"/>
            <p:cNvSpPr/>
            <p:nvPr/>
          </p:nvSpPr>
          <p:spPr>
            <a:xfrm>
              <a:off x="4906775" y="3534775"/>
              <a:ext cx="25875" cy="14150"/>
            </a:xfrm>
            <a:custGeom>
              <a:avLst/>
              <a:gdLst/>
              <a:ahLst/>
              <a:cxnLst/>
              <a:rect l="l" t="t" r="r" b="b"/>
              <a:pathLst>
                <a:path w="1035" h="566" extrusionOk="0">
                  <a:moveTo>
                    <a:pt x="121" y="0"/>
                  </a:moveTo>
                  <a:cubicBezTo>
                    <a:pt x="82" y="0"/>
                    <a:pt x="41" y="3"/>
                    <a:pt x="1" y="8"/>
                  </a:cubicBezTo>
                  <a:cubicBezTo>
                    <a:pt x="1" y="8"/>
                    <a:pt x="259" y="566"/>
                    <a:pt x="651" y="566"/>
                  </a:cubicBezTo>
                  <a:cubicBezTo>
                    <a:pt x="768" y="566"/>
                    <a:pt x="897" y="516"/>
                    <a:pt x="1035" y="387"/>
                  </a:cubicBezTo>
                  <a:cubicBezTo>
                    <a:pt x="1035" y="387"/>
                    <a:pt x="61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6"/>
            <p:cNvSpPr/>
            <p:nvPr/>
          </p:nvSpPr>
          <p:spPr>
            <a:xfrm>
              <a:off x="4939100" y="3493600"/>
              <a:ext cx="47950" cy="27125"/>
            </a:xfrm>
            <a:custGeom>
              <a:avLst/>
              <a:gdLst/>
              <a:ahLst/>
              <a:cxnLst/>
              <a:rect l="l" t="t" r="r" b="b"/>
              <a:pathLst>
                <a:path w="1918" h="1085" extrusionOk="0">
                  <a:moveTo>
                    <a:pt x="124" y="1"/>
                  </a:moveTo>
                  <a:cubicBezTo>
                    <a:pt x="83" y="1"/>
                    <a:pt x="42" y="2"/>
                    <a:pt x="0" y="5"/>
                  </a:cubicBezTo>
                  <a:cubicBezTo>
                    <a:pt x="0" y="5"/>
                    <a:pt x="533" y="1084"/>
                    <a:pt x="1271" y="1084"/>
                  </a:cubicBezTo>
                  <a:cubicBezTo>
                    <a:pt x="1473" y="1084"/>
                    <a:pt x="1691" y="1003"/>
                    <a:pt x="1917" y="797"/>
                  </a:cubicBezTo>
                  <a:cubicBezTo>
                    <a:pt x="1917" y="797"/>
                    <a:pt x="1070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6"/>
            <p:cNvSpPr/>
            <p:nvPr/>
          </p:nvSpPr>
          <p:spPr>
            <a:xfrm>
              <a:off x="4934550" y="3514025"/>
              <a:ext cx="49625" cy="25000"/>
            </a:xfrm>
            <a:custGeom>
              <a:avLst/>
              <a:gdLst/>
              <a:ahLst/>
              <a:cxnLst/>
              <a:rect l="l" t="t" r="r" b="b"/>
              <a:pathLst>
                <a:path w="1985" h="1000" extrusionOk="0">
                  <a:moveTo>
                    <a:pt x="1359" y="1"/>
                  </a:moveTo>
                  <a:cubicBezTo>
                    <a:pt x="730" y="1"/>
                    <a:pt x="1" y="920"/>
                    <a:pt x="1" y="920"/>
                  </a:cubicBezTo>
                  <a:cubicBezTo>
                    <a:pt x="152" y="976"/>
                    <a:pt x="311" y="1000"/>
                    <a:pt x="471" y="1000"/>
                  </a:cubicBezTo>
                  <a:cubicBezTo>
                    <a:pt x="1221" y="1000"/>
                    <a:pt x="1984" y="492"/>
                    <a:pt x="1984" y="492"/>
                  </a:cubicBezTo>
                  <a:cubicBezTo>
                    <a:pt x="1820" y="132"/>
                    <a:pt x="1597" y="1"/>
                    <a:pt x="1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6"/>
            <p:cNvSpPr/>
            <p:nvPr/>
          </p:nvSpPr>
          <p:spPr>
            <a:xfrm>
              <a:off x="4923300" y="3501475"/>
              <a:ext cx="33475" cy="18925"/>
            </a:xfrm>
            <a:custGeom>
              <a:avLst/>
              <a:gdLst/>
              <a:ahLst/>
              <a:cxnLst/>
              <a:rect l="l" t="t" r="r" b="b"/>
              <a:pathLst>
                <a:path w="1339" h="757" extrusionOk="0">
                  <a:moveTo>
                    <a:pt x="86" y="0"/>
                  </a:moveTo>
                  <a:cubicBezTo>
                    <a:pt x="58" y="0"/>
                    <a:pt x="29" y="1"/>
                    <a:pt x="0" y="3"/>
                  </a:cubicBezTo>
                  <a:cubicBezTo>
                    <a:pt x="0" y="3"/>
                    <a:pt x="372" y="756"/>
                    <a:pt x="887" y="756"/>
                  </a:cubicBezTo>
                  <a:cubicBezTo>
                    <a:pt x="1029" y="756"/>
                    <a:pt x="1181" y="700"/>
                    <a:pt x="1338" y="555"/>
                  </a:cubicBezTo>
                  <a:cubicBezTo>
                    <a:pt x="1338" y="555"/>
                    <a:pt x="74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6"/>
            <p:cNvSpPr/>
            <p:nvPr/>
          </p:nvSpPr>
          <p:spPr>
            <a:xfrm>
              <a:off x="4927425" y="3511675"/>
              <a:ext cx="34625" cy="18200"/>
            </a:xfrm>
            <a:custGeom>
              <a:avLst/>
              <a:gdLst/>
              <a:ahLst/>
              <a:cxnLst/>
              <a:rect l="l" t="t" r="r" b="b"/>
              <a:pathLst>
                <a:path w="1385" h="728" extrusionOk="0">
                  <a:moveTo>
                    <a:pt x="953" y="0"/>
                  </a:moveTo>
                  <a:cubicBezTo>
                    <a:pt x="502" y="0"/>
                    <a:pt x="1" y="690"/>
                    <a:pt x="1" y="690"/>
                  </a:cubicBezTo>
                  <a:cubicBezTo>
                    <a:pt x="88" y="716"/>
                    <a:pt x="178" y="727"/>
                    <a:pt x="269" y="727"/>
                  </a:cubicBezTo>
                  <a:cubicBezTo>
                    <a:pt x="819" y="727"/>
                    <a:pt x="1385" y="315"/>
                    <a:pt x="1385" y="315"/>
                  </a:cubicBezTo>
                  <a:cubicBezTo>
                    <a:pt x="1263" y="85"/>
                    <a:pt x="1111" y="0"/>
                    <a:pt x="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6"/>
            <p:cNvSpPr/>
            <p:nvPr/>
          </p:nvSpPr>
          <p:spPr>
            <a:xfrm>
              <a:off x="4915925" y="3509975"/>
              <a:ext cx="25275" cy="12075"/>
            </a:xfrm>
            <a:custGeom>
              <a:avLst/>
              <a:gdLst/>
              <a:ahLst/>
              <a:cxnLst/>
              <a:rect l="l" t="t" r="r" b="b"/>
              <a:pathLst>
                <a:path w="1011" h="483" extrusionOk="0">
                  <a:moveTo>
                    <a:pt x="685" y="0"/>
                  </a:moveTo>
                  <a:cubicBezTo>
                    <a:pt x="377" y="0"/>
                    <a:pt x="0" y="409"/>
                    <a:pt x="0" y="409"/>
                  </a:cubicBezTo>
                  <a:cubicBezTo>
                    <a:pt x="103" y="462"/>
                    <a:pt x="216" y="482"/>
                    <a:pt x="329" y="482"/>
                  </a:cubicBezTo>
                  <a:cubicBezTo>
                    <a:pt x="673" y="482"/>
                    <a:pt x="1011" y="296"/>
                    <a:pt x="1011" y="296"/>
                  </a:cubicBezTo>
                  <a:cubicBezTo>
                    <a:pt x="939" y="77"/>
                    <a:pt x="819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6"/>
            <p:cNvSpPr/>
            <p:nvPr/>
          </p:nvSpPr>
          <p:spPr>
            <a:xfrm>
              <a:off x="4920233" y="3646275"/>
              <a:ext cx="54900" cy="16075"/>
            </a:xfrm>
            <a:custGeom>
              <a:avLst/>
              <a:gdLst/>
              <a:ahLst/>
              <a:cxnLst/>
              <a:rect l="l" t="t" r="r" b="b"/>
              <a:pathLst>
                <a:path w="2196" h="643" extrusionOk="0">
                  <a:moveTo>
                    <a:pt x="1346" y="1"/>
                  </a:moveTo>
                  <a:cubicBezTo>
                    <a:pt x="710" y="1"/>
                    <a:pt x="0" y="430"/>
                    <a:pt x="0" y="430"/>
                  </a:cubicBezTo>
                  <a:cubicBezTo>
                    <a:pt x="348" y="593"/>
                    <a:pt x="757" y="643"/>
                    <a:pt x="1128" y="643"/>
                  </a:cubicBezTo>
                  <a:cubicBezTo>
                    <a:pt x="1710" y="643"/>
                    <a:pt x="2196" y="520"/>
                    <a:pt x="2196" y="520"/>
                  </a:cubicBezTo>
                  <a:cubicBezTo>
                    <a:pt x="2018" y="128"/>
                    <a:pt x="1693" y="1"/>
                    <a:pt x="1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6"/>
            <p:cNvSpPr/>
            <p:nvPr/>
          </p:nvSpPr>
          <p:spPr>
            <a:xfrm>
              <a:off x="4932575" y="3622375"/>
              <a:ext cx="41150" cy="31000"/>
            </a:xfrm>
            <a:custGeom>
              <a:avLst/>
              <a:gdLst/>
              <a:ahLst/>
              <a:cxnLst/>
              <a:rect l="l" t="t" r="r" b="b"/>
              <a:pathLst>
                <a:path w="1646" h="1240" extrusionOk="0">
                  <a:moveTo>
                    <a:pt x="1" y="0"/>
                  </a:moveTo>
                  <a:cubicBezTo>
                    <a:pt x="1" y="0"/>
                    <a:pt x="286" y="1240"/>
                    <a:pt x="1068" y="1240"/>
                  </a:cubicBezTo>
                  <a:cubicBezTo>
                    <a:pt x="1237" y="1240"/>
                    <a:pt x="1429" y="1182"/>
                    <a:pt x="1646" y="1042"/>
                  </a:cubicBezTo>
                  <a:cubicBezTo>
                    <a:pt x="1646" y="1042"/>
                    <a:pt x="966" y="6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6"/>
            <p:cNvSpPr/>
            <p:nvPr/>
          </p:nvSpPr>
          <p:spPr>
            <a:xfrm>
              <a:off x="4909383" y="3637850"/>
              <a:ext cx="38275" cy="11225"/>
            </a:xfrm>
            <a:custGeom>
              <a:avLst/>
              <a:gdLst/>
              <a:ahLst/>
              <a:cxnLst/>
              <a:rect l="l" t="t" r="r" b="b"/>
              <a:pathLst>
                <a:path w="1531" h="449" extrusionOk="0">
                  <a:moveTo>
                    <a:pt x="939" y="0"/>
                  </a:moveTo>
                  <a:cubicBezTo>
                    <a:pt x="495" y="0"/>
                    <a:pt x="0" y="300"/>
                    <a:pt x="0" y="300"/>
                  </a:cubicBezTo>
                  <a:cubicBezTo>
                    <a:pt x="242" y="413"/>
                    <a:pt x="526" y="448"/>
                    <a:pt x="785" y="448"/>
                  </a:cubicBezTo>
                  <a:cubicBezTo>
                    <a:pt x="1191" y="448"/>
                    <a:pt x="1530" y="362"/>
                    <a:pt x="1530" y="362"/>
                  </a:cubicBezTo>
                  <a:cubicBezTo>
                    <a:pt x="1406" y="89"/>
                    <a:pt x="1180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6"/>
            <p:cNvSpPr/>
            <p:nvPr/>
          </p:nvSpPr>
          <p:spPr>
            <a:xfrm>
              <a:off x="4926983" y="3625975"/>
              <a:ext cx="27675" cy="22600"/>
            </a:xfrm>
            <a:custGeom>
              <a:avLst/>
              <a:gdLst/>
              <a:ahLst/>
              <a:cxnLst/>
              <a:rect l="l" t="t" r="r" b="b"/>
              <a:pathLst>
                <a:path w="1107" h="90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9" y="904"/>
                    <a:pt x="726" y="904"/>
                  </a:cubicBezTo>
                  <a:cubicBezTo>
                    <a:pt x="836" y="904"/>
                    <a:pt x="963" y="869"/>
                    <a:pt x="1107" y="787"/>
                  </a:cubicBezTo>
                  <a:cubicBezTo>
                    <a:pt x="1107" y="787"/>
                    <a:pt x="669" y="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6"/>
            <p:cNvSpPr/>
            <p:nvPr/>
          </p:nvSpPr>
          <p:spPr>
            <a:xfrm>
              <a:off x="4911783" y="3628425"/>
              <a:ext cx="22325" cy="14700"/>
            </a:xfrm>
            <a:custGeom>
              <a:avLst/>
              <a:gdLst/>
              <a:ahLst/>
              <a:cxnLst/>
              <a:rect l="l" t="t" r="r" b="b"/>
              <a:pathLst>
                <a:path w="893" h="588" extrusionOk="0">
                  <a:moveTo>
                    <a:pt x="24" y="0"/>
                  </a:moveTo>
                  <a:cubicBezTo>
                    <a:pt x="16" y="0"/>
                    <a:pt x="9" y="0"/>
                    <a:pt x="1" y="1"/>
                  </a:cubicBezTo>
                  <a:cubicBezTo>
                    <a:pt x="1" y="1"/>
                    <a:pt x="194" y="587"/>
                    <a:pt x="570" y="587"/>
                  </a:cubicBezTo>
                  <a:cubicBezTo>
                    <a:pt x="666" y="587"/>
                    <a:pt x="773" y="549"/>
                    <a:pt x="892" y="454"/>
                  </a:cubicBezTo>
                  <a:cubicBezTo>
                    <a:pt x="892" y="454"/>
                    <a:pt x="509" y="0"/>
                    <a:pt x="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6"/>
            <p:cNvSpPr/>
            <p:nvPr/>
          </p:nvSpPr>
          <p:spPr>
            <a:xfrm>
              <a:off x="4926850" y="3505850"/>
              <a:ext cx="822650" cy="399250"/>
            </a:xfrm>
            <a:custGeom>
              <a:avLst/>
              <a:gdLst/>
              <a:ahLst/>
              <a:cxnLst/>
              <a:rect l="l" t="t" r="r" b="b"/>
              <a:pathLst>
                <a:path w="32906" h="15970" extrusionOk="0">
                  <a:moveTo>
                    <a:pt x="1767" y="0"/>
                  </a:moveTo>
                  <a:lnTo>
                    <a:pt x="1" y="10439"/>
                  </a:lnTo>
                  <a:cubicBezTo>
                    <a:pt x="1" y="10439"/>
                    <a:pt x="18380" y="12370"/>
                    <a:pt x="30964" y="15970"/>
                  </a:cubicBezTo>
                  <a:lnTo>
                    <a:pt x="32906" y="10462"/>
                  </a:lnTo>
                  <a:cubicBezTo>
                    <a:pt x="32906" y="10462"/>
                    <a:pt x="19310" y="1204"/>
                    <a:pt x="1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6"/>
            <p:cNvSpPr/>
            <p:nvPr/>
          </p:nvSpPr>
          <p:spPr>
            <a:xfrm>
              <a:off x="4926850" y="3627900"/>
              <a:ext cx="822650" cy="277200"/>
            </a:xfrm>
            <a:custGeom>
              <a:avLst/>
              <a:gdLst/>
              <a:ahLst/>
              <a:cxnLst/>
              <a:rect l="l" t="t" r="r" b="b"/>
              <a:pathLst>
                <a:path w="32906" h="11088" extrusionOk="0">
                  <a:moveTo>
                    <a:pt x="22023" y="0"/>
                  </a:moveTo>
                  <a:lnTo>
                    <a:pt x="22023" y="0"/>
                  </a:lnTo>
                  <a:cubicBezTo>
                    <a:pt x="24611" y="1304"/>
                    <a:pt x="24071" y="2836"/>
                    <a:pt x="23586" y="3083"/>
                  </a:cubicBezTo>
                  <a:cubicBezTo>
                    <a:pt x="21726" y="4030"/>
                    <a:pt x="15360" y="5019"/>
                    <a:pt x="9026" y="5019"/>
                  </a:cubicBezTo>
                  <a:cubicBezTo>
                    <a:pt x="5907" y="5019"/>
                    <a:pt x="2795" y="4779"/>
                    <a:pt x="233" y="4176"/>
                  </a:cubicBezTo>
                  <a:lnTo>
                    <a:pt x="1" y="5557"/>
                  </a:lnTo>
                  <a:cubicBezTo>
                    <a:pt x="1" y="5557"/>
                    <a:pt x="18380" y="7488"/>
                    <a:pt x="30964" y="11088"/>
                  </a:cubicBezTo>
                  <a:lnTo>
                    <a:pt x="32906" y="5580"/>
                  </a:lnTo>
                  <a:cubicBezTo>
                    <a:pt x="32906" y="5580"/>
                    <a:pt x="28728" y="2739"/>
                    <a:pt x="22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6"/>
            <p:cNvSpPr/>
            <p:nvPr/>
          </p:nvSpPr>
          <p:spPr>
            <a:xfrm>
              <a:off x="5610875" y="3873875"/>
              <a:ext cx="103400" cy="42950"/>
            </a:xfrm>
            <a:custGeom>
              <a:avLst/>
              <a:gdLst/>
              <a:ahLst/>
              <a:cxnLst/>
              <a:rect l="l" t="t" r="r" b="b"/>
              <a:pathLst>
                <a:path w="4136" h="1718" extrusionOk="0">
                  <a:moveTo>
                    <a:pt x="1" y="0"/>
                  </a:moveTo>
                  <a:lnTo>
                    <a:pt x="137" y="246"/>
                  </a:lnTo>
                  <a:lnTo>
                    <a:pt x="4095" y="1717"/>
                  </a:lnTo>
                  <a:lnTo>
                    <a:pt x="4136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6"/>
            <p:cNvSpPr/>
            <p:nvPr/>
          </p:nvSpPr>
          <p:spPr>
            <a:xfrm>
              <a:off x="5632875" y="3858150"/>
              <a:ext cx="103400" cy="42975"/>
            </a:xfrm>
            <a:custGeom>
              <a:avLst/>
              <a:gdLst/>
              <a:ahLst/>
              <a:cxnLst/>
              <a:rect l="l" t="t" r="r" b="b"/>
              <a:pathLst>
                <a:path w="4136" h="1719" extrusionOk="0">
                  <a:moveTo>
                    <a:pt x="1" y="0"/>
                  </a:moveTo>
                  <a:lnTo>
                    <a:pt x="137" y="248"/>
                  </a:lnTo>
                  <a:lnTo>
                    <a:pt x="4093" y="1719"/>
                  </a:lnTo>
                  <a:lnTo>
                    <a:pt x="4135" y="12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6"/>
            <p:cNvSpPr/>
            <p:nvPr/>
          </p:nvSpPr>
          <p:spPr>
            <a:xfrm>
              <a:off x="5629525" y="3841425"/>
              <a:ext cx="103675" cy="41925"/>
            </a:xfrm>
            <a:custGeom>
              <a:avLst/>
              <a:gdLst/>
              <a:ahLst/>
              <a:cxnLst/>
              <a:rect l="l" t="t" r="r" b="b"/>
              <a:pathLst>
                <a:path w="4147" h="1677" extrusionOk="0">
                  <a:moveTo>
                    <a:pt x="0" y="1"/>
                  </a:moveTo>
                  <a:lnTo>
                    <a:pt x="139" y="245"/>
                  </a:lnTo>
                  <a:lnTo>
                    <a:pt x="4110" y="1677"/>
                  </a:lnTo>
                  <a:lnTo>
                    <a:pt x="4147" y="1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6"/>
            <p:cNvSpPr/>
            <p:nvPr/>
          </p:nvSpPr>
          <p:spPr>
            <a:xfrm>
              <a:off x="5615600" y="3862075"/>
              <a:ext cx="103400" cy="42975"/>
            </a:xfrm>
            <a:custGeom>
              <a:avLst/>
              <a:gdLst/>
              <a:ahLst/>
              <a:cxnLst/>
              <a:rect l="l" t="t" r="r" b="b"/>
              <a:pathLst>
                <a:path w="4136" h="1719" extrusionOk="0">
                  <a:moveTo>
                    <a:pt x="0" y="0"/>
                  </a:moveTo>
                  <a:lnTo>
                    <a:pt x="136" y="248"/>
                  </a:lnTo>
                  <a:lnTo>
                    <a:pt x="4094" y="1719"/>
                  </a:lnTo>
                  <a:lnTo>
                    <a:pt x="4135" y="1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6"/>
            <p:cNvSpPr/>
            <p:nvPr/>
          </p:nvSpPr>
          <p:spPr>
            <a:xfrm>
              <a:off x="5643850" y="3832250"/>
              <a:ext cx="103400" cy="42950"/>
            </a:xfrm>
            <a:custGeom>
              <a:avLst/>
              <a:gdLst/>
              <a:ahLst/>
              <a:cxnLst/>
              <a:rect l="l" t="t" r="r" b="b"/>
              <a:pathLst>
                <a:path w="4136" h="1718" extrusionOk="0">
                  <a:moveTo>
                    <a:pt x="1" y="1"/>
                  </a:moveTo>
                  <a:lnTo>
                    <a:pt x="137" y="247"/>
                  </a:lnTo>
                  <a:lnTo>
                    <a:pt x="4093" y="1718"/>
                  </a:lnTo>
                  <a:lnTo>
                    <a:pt x="4135" y="1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6"/>
            <p:cNvSpPr/>
            <p:nvPr/>
          </p:nvSpPr>
          <p:spPr>
            <a:xfrm>
              <a:off x="5671325" y="3740450"/>
              <a:ext cx="103400" cy="42925"/>
            </a:xfrm>
            <a:custGeom>
              <a:avLst/>
              <a:gdLst/>
              <a:ahLst/>
              <a:cxnLst/>
              <a:rect l="l" t="t" r="r" b="b"/>
              <a:pathLst>
                <a:path w="4136" h="1717" extrusionOk="0">
                  <a:moveTo>
                    <a:pt x="1" y="0"/>
                  </a:moveTo>
                  <a:lnTo>
                    <a:pt x="137" y="246"/>
                  </a:lnTo>
                  <a:lnTo>
                    <a:pt x="4093" y="1717"/>
                  </a:lnTo>
                  <a:lnTo>
                    <a:pt x="4136" y="12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6"/>
            <p:cNvSpPr/>
            <p:nvPr/>
          </p:nvSpPr>
          <p:spPr>
            <a:xfrm>
              <a:off x="5664300" y="3755350"/>
              <a:ext cx="103350" cy="42975"/>
            </a:xfrm>
            <a:custGeom>
              <a:avLst/>
              <a:gdLst/>
              <a:ahLst/>
              <a:cxnLst/>
              <a:rect l="l" t="t" r="r" b="b"/>
              <a:pathLst>
                <a:path w="4134" h="1719" extrusionOk="0">
                  <a:moveTo>
                    <a:pt x="0" y="0"/>
                  </a:moveTo>
                  <a:lnTo>
                    <a:pt x="134" y="246"/>
                  </a:lnTo>
                  <a:lnTo>
                    <a:pt x="4092" y="1719"/>
                  </a:lnTo>
                  <a:lnTo>
                    <a:pt x="4133" y="1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6"/>
            <p:cNvSpPr/>
            <p:nvPr/>
          </p:nvSpPr>
          <p:spPr>
            <a:xfrm>
              <a:off x="5655600" y="3746750"/>
              <a:ext cx="103450" cy="42900"/>
            </a:xfrm>
            <a:custGeom>
              <a:avLst/>
              <a:gdLst/>
              <a:ahLst/>
              <a:cxnLst/>
              <a:rect l="l" t="t" r="r" b="b"/>
              <a:pathLst>
                <a:path w="4138" h="1716" extrusionOk="0">
                  <a:moveTo>
                    <a:pt x="1" y="0"/>
                  </a:moveTo>
                  <a:lnTo>
                    <a:pt x="137" y="246"/>
                  </a:lnTo>
                  <a:lnTo>
                    <a:pt x="4095" y="1715"/>
                  </a:lnTo>
                  <a:lnTo>
                    <a:pt x="4137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6"/>
            <p:cNvSpPr/>
            <p:nvPr/>
          </p:nvSpPr>
          <p:spPr>
            <a:xfrm>
              <a:off x="5667400" y="3791475"/>
              <a:ext cx="103400" cy="42900"/>
            </a:xfrm>
            <a:custGeom>
              <a:avLst/>
              <a:gdLst/>
              <a:ahLst/>
              <a:cxnLst/>
              <a:rect l="l" t="t" r="r" b="b"/>
              <a:pathLst>
                <a:path w="4136" h="1716" extrusionOk="0">
                  <a:moveTo>
                    <a:pt x="1" y="0"/>
                  </a:moveTo>
                  <a:lnTo>
                    <a:pt x="137" y="246"/>
                  </a:lnTo>
                  <a:lnTo>
                    <a:pt x="4093" y="1715"/>
                  </a:lnTo>
                  <a:lnTo>
                    <a:pt x="4135" y="12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6"/>
            <p:cNvSpPr/>
            <p:nvPr/>
          </p:nvSpPr>
          <p:spPr>
            <a:xfrm>
              <a:off x="5653275" y="3799300"/>
              <a:ext cx="103400" cy="42975"/>
            </a:xfrm>
            <a:custGeom>
              <a:avLst/>
              <a:gdLst/>
              <a:ahLst/>
              <a:cxnLst/>
              <a:rect l="l" t="t" r="r" b="b"/>
              <a:pathLst>
                <a:path w="4136" h="1719" extrusionOk="0">
                  <a:moveTo>
                    <a:pt x="0" y="0"/>
                  </a:moveTo>
                  <a:lnTo>
                    <a:pt x="136" y="246"/>
                  </a:lnTo>
                  <a:lnTo>
                    <a:pt x="4093" y="1719"/>
                  </a:lnTo>
                  <a:lnTo>
                    <a:pt x="4135" y="1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6"/>
            <p:cNvSpPr/>
            <p:nvPr/>
          </p:nvSpPr>
          <p:spPr>
            <a:xfrm>
              <a:off x="5642300" y="3816575"/>
              <a:ext cx="103400" cy="42950"/>
            </a:xfrm>
            <a:custGeom>
              <a:avLst/>
              <a:gdLst/>
              <a:ahLst/>
              <a:cxnLst/>
              <a:rect l="l" t="t" r="r" b="b"/>
              <a:pathLst>
                <a:path w="4136" h="1718" extrusionOk="0">
                  <a:moveTo>
                    <a:pt x="0" y="0"/>
                  </a:moveTo>
                  <a:lnTo>
                    <a:pt x="136" y="246"/>
                  </a:lnTo>
                  <a:lnTo>
                    <a:pt x="4093" y="1717"/>
                  </a:lnTo>
                  <a:lnTo>
                    <a:pt x="4135" y="1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6"/>
            <p:cNvSpPr/>
            <p:nvPr/>
          </p:nvSpPr>
          <p:spPr>
            <a:xfrm>
              <a:off x="5658750" y="3765550"/>
              <a:ext cx="103400" cy="42950"/>
            </a:xfrm>
            <a:custGeom>
              <a:avLst/>
              <a:gdLst/>
              <a:ahLst/>
              <a:cxnLst/>
              <a:rect l="l" t="t" r="r" b="b"/>
              <a:pathLst>
                <a:path w="4136" h="1718" extrusionOk="0">
                  <a:moveTo>
                    <a:pt x="1" y="0"/>
                  </a:moveTo>
                  <a:lnTo>
                    <a:pt x="137" y="246"/>
                  </a:lnTo>
                  <a:lnTo>
                    <a:pt x="4093" y="1717"/>
                  </a:lnTo>
                  <a:lnTo>
                    <a:pt x="4136" y="12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6"/>
            <p:cNvSpPr/>
            <p:nvPr/>
          </p:nvSpPr>
          <p:spPr>
            <a:xfrm>
              <a:off x="5650150" y="3774975"/>
              <a:ext cx="103375" cy="42925"/>
            </a:xfrm>
            <a:custGeom>
              <a:avLst/>
              <a:gdLst/>
              <a:ahLst/>
              <a:cxnLst/>
              <a:rect l="l" t="t" r="r" b="b"/>
              <a:pathLst>
                <a:path w="4135" h="1717" extrusionOk="0">
                  <a:moveTo>
                    <a:pt x="1" y="0"/>
                  </a:moveTo>
                  <a:lnTo>
                    <a:pt x="135" y="247"/>
                  </a:lnTo>
                  <a:lnTo>
                    <a:pt x="4093" y="1717"/>
                  </a:lnTo>
                  <a:lnTo>
                    <a:pt x="4134" y="12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6"/>
            <p:cNvSpPr/>
            <p:nvPr/>
          </p:nvSpPr>
          <p:spPr>
            <a:xfrm>
              <a:off x="5422850" y="3287475"/>
              <a:ext cx="97700" cy="121350"/>
            </a:xfrm>
            <a:custGeom>
              <a:avLst/>
              <a:gdLst/>
              <a:ahLst/>
              <a:cxnLst/>
              <a:rect l="l" t="t" r="r" b="b"/>
              <a:pathLst>
                <a:path w="3908" h="4854" extrusionOk="0">
                  <a:moveTo>
                    <a:pt x="856" y="0"/>
                  </a:moveTo>
                  <a:lnTo>
                    <a:pt x="1" y="4029"/>
                  </a:lnTo>
                  <a:cubicBezTo>
                    <a:pt x="1" y="4029"/>
                    <a:pt x="595" y="4854"/>
                    <a:pt x="2027" y="4854"/>
                  </a:cubicBezTo>
                  <a:cubicBezTo>
                    <a:pt x="2542" y="4854"/>
                    <a:pt x="3165" y="4747"/>
                    <a:pt x="3908" y="4456"/>
                  </a:cubicBezTo>
                  <a:lnTo>
                    <a:pt x="3541" y="123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6"/>
            <p:cNvSpPr/>
            <p:nvPr/>
          </p:nvSpPr>
          <p:spPr>
            <a:xfrm>
              <a:off x="4879425" y="3748175"/>
              <a:ext cx="70225" cy="25675"/>
            </a:xfrm>
            <a:custGeom>
              <a:avLst/>
              <a:gdLst/>
              <a:ahLst/>
              <a:cxnLst/>
              <a:rect l="l" t="t" r="r" b="b"/>
              <a:pathLst>
                <a:path w="2809" h="1027" extrusionOk="0">
                  <a:moveTo>
                    <a:pt x="1919" y="1"/>
                  </a:moveTo>
                  <a:cubicBezTo>
                    <a:pt x="1008" y="1"/>
                    <a:pt x="1" y="967"/>
                    <a:pt x="1" y="967"/>
                  </a:cubicBezTo>
                  <a:cubicBezTo>
                    <a:pt x="188" y="1009"/>
                    <a:pt x="382" y="1026"/>
                    <a:pt x="577" y="1026"/>
                  </a:cubicBezTo>
                  <a:cubicBezTo>
                    <a:pt x="1683" y="1026"/>
                    <a:pt x="2808" y="458"/>
                    <a:pt x="2808" y="458"/>
                  </a:cubicBezTo>
                  <a:cubicBezTo>
                    <a:pt x="2558" y="124"/>
                    <a:pt x="2245" y="1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6"/>
            <p:cNvSpPr/>
            <p:nvPr/>
          </p:nvSpPr>
          <p:spPr>
            <a:xfrm>
              <a:off x="4891800" y="3722775"/>
              <a:ext cx="59575" cy="32950"/>
            </a:xfrm>
            <a:custGeom>
              <a:avLst/>
              <a:gdLst/>
              <a:ahLst/>
              <a:cxnLst/>
              <a:rect l="l" t="t" r="r" b="b"/>
              <a:pathLst>
                <a:path w="2383" h="1318" extrusionOk="0">
                  <a:moveTo>
                    <a:pt x="307" y="1"/>
                  </a:moveTo>
                  <a:cubicBezTo>
                    <a:pt x="206" y="1"/>
                    <a:pt x="103" y="8"/>
                    <a:pt x="0" y="24"/>
                  </a:cubicBezTo>
                  <a:cubicBezTo>
                    <a:pt x="0" y="24"/>
                    <a:pt x="618" y="1318"/>
                    <a:pt x="1504" y="1318"/>
                  </a:cubicBezTo>
                  <a:cubicBezTo>
                    <a:pt x="1775" y="1318"/>
                    <a:pt x="2071" y="1197"/>
                    <a:pt x="2382" y="882"/>
                  </a:cubicBezTo>
                  <a:cubicBezTo>
                    <a:pt x="2382" y="882"/>
                    <a:pt x="1424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6"/>
            <p:cNvSpPr/>
            <p:nvPr/>
          </p:nvSpPr>
          <p:spPr>
            <a:xfrm>
              <a:off x="4862300" y="3743775"/>
              <a:ext cx="48975" cy="17900"/>
            </a:xfrm>
            <a:custGeom>
              <a:avLst/>
              <a:gdLst/>
              <a:ahLst/>
              <a:cxnLst/>
              <a:rect l="l" t="t" r="r" b="b"/>
              <a:pathLst>
                <a:path w="1959" h="716" extrusionOk="0">
                  <a:moveTo>
                    <a:pt x="1338" y="0"/>
                  </a:moveTo>
                  <a:cubicBezTo>
                    <a:pt x="703" y="0"/>
                    <a:pt x="1" y="675"/>
                    <a:pt x="1" y="675"/>
                  </a:cubicBezTo>
                  <a:cubicBezTo>
                    <a:pt x="131" y="704"/>
                    <a:pt x="267" y="716"/>
                    <a:pt x="402" y="716"/>
                  </a:cubicBezTo>
                  <a:cubicBezTo>
                    <a:pt x="1173" y="716"/>
                    <a:pt x="1958" y="319"/>
                    <a:pt x="1958" y="319"/>
                  </a:cubicBezTo>
                  <a:cubicBezTo>
                    <a:pt x="1784" y="86"/>
                    <a:pt x="1565" y="0"/>
                    <a:pt x="1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6"/>
            <p:cNvSpPr/>
            <p:nvPr/>
          </p:nvSpPr>
          <p:spPr>
            <a:xfrm>
              <a:off x="4879175" y="3730850"/>
              <a:ext cx="40700" cy="24075"/>
            </a:xfrm>
            <a:custGeom>
              <a:avLst/>
              <a:gdLst/>
              <a:ahLst/>
              <a:cxnLst/>
              <a:rect l="l" t="t" r="r" b="b"/>
              <a:pathLst>
                <a:path w="1628" h="963" extrusionOk="0">
                  <a:moveTo>
                    <a:pt x="139" y="0"/>
                  </a:moveTo>
                  <a:cubicBezTo>
                    <a:pt x="93" y="0"/>
                    <a:pt x="47" y="3"/>
                    <a:pt x="1" y="7"/>
                  </a:cubicBezTo>
                  <a:cubicBezTo>
                    <a:pt x="1" y="7"/>
                    <a:pt x="398" y="963"/>
                    <a:pt x="1034" y="963"/>
                  </a:cubicBezTo>
                  <a:cubicBezTo>
                    <a:pt x="1214" y="963"/>
                    <a:pt x="1413" y="886"/>
                    <a:pt x="1627" y="690"/>
                  </a:cubicBezTo>
                  <a:cubicBezTo>
                    <a:pt x="1627" y="690"/>
                    <a:pt x="95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6"/>
            <p:cNvSpPr/>
            <p:nvPr/>
          </p:nvSpPr>
          <p:spPr>
            <a:xfrm>
              <a:off x="4860625" y="3737650"/>
              <a:ext cx="31475" cy="15650"/>
            </a:xfrm>
            <a:custGeom>
              <a:avLst/>
              <a:gdLst/>
              <a:ahLst/>
              <a:cxnLst/>
              <a:rect l="l" t="t" r="r" b="b"/>
              <a:pathLst>
                <a:path w="1259" h="626" extrusionOk="0">
                  <a:moveTo>
                    <a:pt x="267" y="1"/>
                  </a:moveTo>
                  <a:cubicBezTo>
                    <a:pt x="180" y="1"/>
                    <a:pt x="90" y="10"/>
                    <a:pt x="1" y="33"/>
                  </a:cubicBezTo>
                  <a:cubicBezTo>
                    <a:pt x="1" y="33"/>
                    <a:pt x="353" y="625"/>
                    <a:pt x="785" y="625"/>
                  </a:cubicBezTo>
                  <a:cubicBezTo>
                    <a:pt x="937" y="625"/>
                    <a:pt x="1099" y="552"/>
                    <a:pt x="1259" y="354"/>
                  </a:cubicBezTo>
                  <a:cubicBezTo>
                    <a:pt x="1259" y="354"/>
                    <a:pt x="794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6"/>
            <p:cNvSpPr/>
            <p:nvPr/>
          </p:nvSpPr>
          <p:spPr>
            <a:xfrm>
              <a:off x="4939675" y="3766975"/>
              <a:ext cx="68575" cy="29525"/>
            </a:xfrm>
            <a:custGeom>
              <a:avLst/>
              <a:gdLst/>
              <a:ahLst/>
              <a:cxnLst/>
              <a:rect l="l" t="t" r="r" b="b"/>
              <a:pathLst>
                <a:path w="2743" h="1181" extrusionOk="0">
                  <a:moveTo>
                    <a:pt x="1935" y="0"/>
                  </a:moveTo>
                  <a:cubicBezTo>
                    <a:pt x="988" y="0"/>
                    <a:pt x="0" y="1165"/>
                    <a:pt x="0" y="1165"/>
                  </a:cubicBezTo>
                  <a:cubicBezTo>
                    <a:pt x="92" y="1176"/>
                    <a:pt x="185" y="1181"/>
                    <a:pt x="278" y="1181"/>
                  </a:cubicBezTo>
                  <a:cubicBezTo>
                    <a:pt x="1477" y="1181"/>
                    <a:pt x="2743" y="371"/>
                    <a:pt x="2743" y="371"/>
                  </a:cubicBezTo>
                  <a:cubicBezTo>
                    <a:pt x="2495" y="103"/>
                    <a:pt x="2217" y="0"/>
                    <a:pt x="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6"/>
            <p:cNvSpPr/>
            <p:nvPr/>
          </p:nvSpPr>
          <p:spPr>
            <a:xfrm>
              <a:off x="4947000" y="3744450"/>
              <a:ext cx="61425" cy="30100"/>
            </a:xfrm>
            <a:custGeom>
              <a:avLst/>
              <a:gdLst/>
              <a:ahLst/>
              <a:cxnLst/>
              <a:rect l="l" t="t" r="r" b="b"/>
              <a:pathLst>
                <a:path w="2457" h="1204" extrusionOk="0">
                  <a:moveTo>
                    <a:pt x="529" y="1"/>
                  </a:moveTo>
                  <a:cubicBezTo>
                    <a:pt x="355" y="1"/>
                    <a:pt x="177" y="20"/>
                    <a:pt x="1" y="66"/>
                  </a:cubicBezTo>
                  <a:cubicBezTo>
                    <a:pt x="1" y="66"/>
                    <a:pt x="694" y="1204"/>
                    <a:pt x="1534" y="1204"/>
                  </a:cubicBezTo>
                  <a:cubicBezTo>
                    <a:pt x="1831" y="1204"/>
                    <a:pt x="2147" y="1061"/>
                    <a:pt x="2456" y="675"/>
                  </a:cubicBezTo>
                  <a:cubicBezTo>
                    <a:pt x="2456" y="675"/>
                    <a:pt x="1551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6"/>
            <p:cNvSpPr/>
            <p:nvPr/>
          </p:nvSpPr>
          <p:spPr>
            <a:xfrm>
              <a:off x="4921500" y="3765850"/>
              <a:ext cx="47800" cy="20600"/>
            </a:xfrm>
            <a:custGeom>
              <a:avLst/>
              <a:gdLst/>
              <a:ahLst/>
              <a:cxnLst/>
              <a:rect l="l" t="t" r="r" b="b"/>
              <a:pathLst>
                <a:path w="1912" h="824" extrusionOk="0">
                  <a:moveTo>
                    <a:pt x="1349" y="1"/>
                  </a:moveTo>
                  <a:cubicBezTo>
                    <a:pt x="689" y="1"/>
                    <a:pt x="0" y="812"/>
                    <a:pt x="0" y="812"/>
                  </a:cubicBezTo>
                  <a:cubicBezTo>
                    <a:pt x="65" y="820"/>
                    <a:pt x="130" y="823"/>
                    <a:pt x="195" y="823"/>
                  </a:cubicBezTo>
                  <a:cubicBezTo>
                    <a:pt x="1030" y="823"/>
                    <a:pt x="1912" y="259"/>
                    <a:pt x="1912" y="259"/>
                  </a:cubicBezTo>
                  <a:cubicBezTo>
                    <a:pt x="1739" y="72"/>
                    <a:pt x="1546" y="1"/>
                    <a:pt x="1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6"/>
            <p:cNvSpPr/>
            <p:nvPr/>
          </p:nvSpPr>
          <p:spPr>
            <a:xfrm>
              <a:off x="4935250" y="3754275"/>
              <a:ext cx="42200" cy="21950"/>
            </a:xfrm>
            <a:custGeom>
              <a:avLst/>
              <a:gdLst/>
              <a:ahLst/>
              <a:cxnLst/>
              <a:rect l="l" t="t" r="r" b="b"/>
              <a:pathLst>
                <a:path w="1688" h="878" extrusionOk="0">
                  <a:moveTo>
                    <a:pt x="289" y="0"/>
                  </a:moveTo>
                  <a:cubicBezTo>
                    <a:pt x="194" y="0"/>
                    <a:pt x="97" y="9"/>
                    <a:pt x="0" y="29"/>
                  </a:cubicBezTo>
                  <a:cubicBezTo>
                    <a:pt x="0" y="29"/>
                    <a:pt x="459" y="878"/>
                    <a:pt x="1060" y="878"/>
                  </a:cubicBezTo>
                  <a:cubicBezTo>
                    <a:pt x="1258" y="878"/>
                    <a:pt x="1471" y="786"/>
                    <a:pt x="1688" y="543"/>
                  </a:cubicBezTo>
                  <a:cubicBezTo>
                    <a:pt x="1688" y="543"/>
                    <a:pt x="1035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6"/>
            <p:cNvSpPr/>
            <p:nvPr/>
          </p:nvSpPr>
          <p:spPr>
            <a:xfrm>
              <a:off x="4917525" y="3762625"/>
              <a:ext cx="32125" cy="14475"/>
            </a:xfrm>
            <a:custGeom>
              <a:avLst/>
              <a:gdLst/>
              <a:ahLst/>
              <a:cxnLst/>
              <a:rect l="l" t="t" r="r" b="b"/>
              <a:pathLst>
                <a:path w="1285" h="579" extrusionOk="0">
                  <a:moveTo>
                    <a:pt x="388" y="1"/>
                  </a:moveTo>
                  <a:cubicBezTo>
                    <a:pt x="260" y="1"/>
                    <a:pt x="128" y="19"/>
                    <a:pt x="0" y="66"/>
                  </a:cubicBezTo>
                  <a:cubicBezTo>
                    <a:pt x="0" y="66"/>
                    <a:pt x="381" y="578"/>
                    <a:pt x="792" y="578"/>
                  </a:cubicBezTo>
                  <a:cubicBezTo>
                    <a:pt x="959" y="578"/>
                    <a:pt x="1131" y="494"/>
                    <a:pt x="1284" y="258"/>
                  </a:cubicBezTo>
                  <a:cubicBezTo>
                    <a:pt x="1284" y="258"/>
                    <a:pt x="863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6"/>
            <p:cNvSpPr/>
            <p:nvPr/>
          </p:nvSpPr>
          <p:spPr>
            <a:xfrm>
              <a:off x="4913900" y="3735450"/>
              <a:ext cx="66700" cy="27950"/>
            </a:xfrm>
            <a:custGeom>
              <a:avLst/>
              <a:gdLst/>
              <a:ahLst/>
              <a:cxnLst/>
              <a:rect l="l" t="t" r="r" b="b"/>
              <a:pathLst>
                <a:path w="2668" h="1118" extrusionOk="0">
                  <a:moveTo>
                    <a:pt x="949" y="0"/>
                  </a:moveTo>
                  <a:cubicBezTo>
                    <a:pt x="432" y="0"/>
                    <a:pt x="1" y="97"/>
                    <a:pt x="1" y="97"/>
                  </a:cubicBezTo>
                  <a:cubicBezTo>
                    <a:pt x="928" y="983"/>
                    <a:pt x="2668" y="1117"/>
                    <a:pt x="2668" y="1117"/>
                  </a:cubicBezTo>
                  <a:cubicBezTo>
                    <a:pt x="2575" y="192"/>
                    <a:pt x="1677" y="0"/>
                    <a:pt x="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6"/>
            <p:cNvSpPr/>
            <p:nvPr/>
          </p:nvSpPr>
          <p:spPr>
            <a:xfrm>
              <a:off x="4944850" y="3702425"/>
              <a:ext cx="44900" cy="50650"/>
            </a:xfrm>
            <a:custGeom>
              <a:avLst/>
              <a:gdLst/>
              <a:ahLst/>
              <a:cxnLst/>
              <a:rect l="l" t="t" r="r" b="b"/>
              <a:pathLst>
                <a:path w="1796" h="2026" extrusionOk="0">
                  <a:moveTo>
                    <a:pt x="201" y="1"/>
                  </a:moveTo>
                  <a:cubicBezTo>
                    <a:pt x="201" y="1"/>
                    <a:pt x="1" y="2025"/>
                    <a:pt x="1362" y="2025"/>
                  </a:cubicBezTo>
                  <a:cubicBezTo>
                    <a:pt x="1491" y="2025"/>
                    <a:pt x="1635" y="2007"/>
                    <a:pt x="1795" y="1967"/>
                  </a:cubicBezTo>
                  <a:cubicBezTo>
                    <a:pt x="1795" y="1967"/>
                    <a:pt x="1363" y="48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6"/>
            <p:cNvSpPr/>
            <p:nvPr/>
          </p:nvSpPr>
          <p:spPr>
            <a:xfrm>
              <a:off x="4905350" y="3717300"/>
              <a:ext cx="46500" cy="19475"/>
            </a:xfrm>
            <a:custGeom>
              <a:avLst/>
              <a:gdLst/>
              <a:ahLst/>
              <a:cxnLst/>
              <a:rect l="l" t="t" r="r" b="b"/>
              <a:pathLst>
                <a:path w="1860" h="779" extrusionOk="0">
                  <a:moveTo>
                    <a:pt x="663" y="0"/>
                  </a:moveTo>
                  <a:cubicBezTo>
                    <a:pt x="302" y="0"/>
                    <a:pt x="1" y="68"/>
                    <a:pt x="1" y="68"/>
                  </a:cubicBezTo>
                  <a:cubicBezTo>
                    <a:pt x="648" y="685"/>
                    <a:pt x="1860" y="779"/>
                    <a:pt x="1860" y="779"/>
                  </a:cubicBezTo>
                  <a:cubicBezTo>
                    <a:pt x="1796" y="134"/>
                    <a:pt x="1171" y="0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6"/>
            <p:cNvSpPr/>
            <p:nvPr/>
          </p:nvSpPr>
          <p:spPr>
            <a:xfrm>
              <a:off x="4929600" y="3702425"/>
              <a:ext cx="31525" cy="36375"/>
            </a:xfrm>
            <a:custGeom>
              <a:avLst/>
              <a:gdLst/>
              <a:ahLst/>
              <a:cxnLst/>
              <a:rect l="l" t="t" r="r" b="b"/>
              <a:pathLst>
                <a:path w="1261" h="145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222" y="1"/>
                    <a:pt x="1" y="1454"/>
                    <a:pt x="1009" y="1454"/>
                  </a:cubicBezTo>
                  <a:cubicBezTo>
                    <a:pt x="1085" y="1454"/>
                    <a:pt x="1169" y="1446"/>
                    <a:pt x="1260" y="1428"/>
                  </a:cubicBezTo>
                  <a:cubicBezTo>
                    <a:pt x="1260" y="1428"/>
                    <a:pt x="1013" y="378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6"/>
            <p:cNvSpPr/>
            <p:nvPr/>
          </p:nvSpPr>
          <p:spPr>
            <a:xfrm>
              <a:off x="4915225" y="3699200"/>
              <a:ext cx="22925" cy="24550"/>
            </a:xfrm>
            <a:custGeom>
              <a:avLst/>
              <a:gdLst/>
              <a:ahLst/>
              <a:cxnLst/>
              <a:rect l="l" t="t" r="r" b="b"/>
              <a:pathLst>
                <a:path w="917" h="982" extrusionOk="0">
                  <a:moveTo>
                    <a:pt x="9" y="0"/>
                  </a:moveTo>
                  <a:cubicBezTo>
                    <a:pt x="9" y="0"/>
                    <a:pt x="1" y="982"/>
                    <a:pt x="631" y="982"/>
                  </a:cubicBezTo>
                  <a:cubicBezTo>
                    <a:pt x="715" y="982"/>
                    <a:pt x="809" y="965"/>
                    <a:pt x="916" y="926"/>
                  </a:cubicBezTo>
                  <a:cubicBezTo>
                    <a:pt x="916" y="926"/>
                    <a:pt x="626" y="187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6"/>
            <p:cNvSpPr/>
            <p:nvPr/>
          </p:nvSpPr>
          <p:spPr>
            <a:xfrm>
              <a:off x="5083600" y="3766875"/>
              <a:ext cx="63825" cy="34375"/>
            </a:xfrm>
            <a:custGeom>
              <a:avLst/>
              <a:gdLst/>
              <a:ahLst/>
              <a:cxnLst/>
              <a:rect l="l" t="t" r="r" b="b"/>
              <a:pathLst>
                <a:path w="2553" h="1375" extrusionOk="0">
                  <a:moveTo>
                    <a:pt x="1866" y="0"/>
                  </a:moveTo>
                  <a:cubicBezTo>
                    <a:pt x="959" y="0"/>
                    <a:pt x="0" y="1372"/>
                    <a:pt x="0" y="1372"/>
                  </a:cubicBezTo>
                  <a:cubicBezTo>
                    <a:pt x="32" y="1374"/>
                    <a:pt x="64" y="1375"/>
                    <a:pt x="96" y="1375"/>
                  </a:cubicBezTo>
                  <a:cubicBezTo>
                    <a:pt x="1263" y="1375"/>
                    <a:pt x="2552" y="334"/>
                    <a:pt x="2552" y="334"/>
                  </a:cubicBezTo>
                  <a:cubicBezTo>
                    <a:pt x="2339" y="95"/>
                    <a:pt x="2105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6"/>
            <p:cNvSpPr/>
            <p:nvPr/>
          </p:nvSpPr>
          <p:spPr>
            <a:xfrm>
              <a:off x="5089825" y="3745150"/>
              <a:ext cx="57550" cy="30050"/>
            </a:xfrm>
            <a:custGeom>
              <a:avLst/>
              <a:gdLst/>
              <a:ahLst/>
              <a:cxnLst/>
              <a:rect l="l" t="t" r="r" b="b"/>
              <a:pathLst>
                <a:path w="2302" h="1202" extrusionOk="0">
                  <a:moveTo>
                    <a:pt x="652" y="0"/>
                  </a:moveTo>
                  <a:cubicBezTo>
                    <a:pt x="439" y="0"/>
                    <a:pt x="219" y="33"/>
                    <a:pt x="0" y="115"/>
                  </a:cubicBezTo>
                  <a:cubicBezTo>
                    <a:pt x="0" y="115"/>
                    <a:pt x="628" y="1202"/>
                    <a:pt x="1384" y="1202"/>
                  </a:cubicBezTo>
                  <a:cubicBezTo>
                    <a:pt x="1680" y="1202"/>
                    <a:pt x="1996" y="1036"/>
                    <a:pt x="2302" y="574"/>
                  </a:cubicBezTo>
                  <a:cubicBezTo>
                    <a:pt x="2302" y="574"/>
                    <a:pt x="1541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6"/>
            <p:cNvSpPr/>
            <p:nvPr/>
          </p:nvSpPr>
          <p:spPr>
            <a:xfrm>
              <a:off x="5066475" y="3768175"/>
              <a:ext cx="44500" cy="23975"/>
            </a:xfrm>
            <a:custGeom>
              <a:avLst/>
              <a:gdLst/>
              <a:ahLst/>
              <a:cxnLst/>
              <a:rect l="l" t="t" r="r" b="b"/>
              <a:pathLst>
                <a:path w="1780" h="959" extrusionOk="0">
                  <a:moveTo>
                    <a:pt x="1302" y="0"/>
                  </a:moveTo>
                  <a:cubicBezTo>
                    <a:pt x="669" y="0"/>
                    <a:pt x="0" y="957"/>
                    <a:pt x="0" y="957"/>
                  </a:cubicBezTo>
                  <a:cubicBezTo>
                    <a:pt x="22" y="958"/>
                    <a:pt x="44" y="958"/>
                    <a:pt x="65" y="958"/>
                  </a:cubicBezTo>
                  <a:cubicBezTo>
                    <a:pt x="878" y="958"/>
                    <a:pt x="1779" y="233"/>
                    <a:pt x="1779" y="233"/>
                  </a:cubicBezTo>
                  <a:cubicBezTo>
                    <a:pt x="1631" y="66"/>
                    <a:pt x="1468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6"/>
            <p:cNvSpPr/>
            <p:nvPr/>
          </p:nvSpPr>
          <p:spPr>
            <a:xfrm>
              <a:off x="5078925" y="3756850"/>
              <a:ext cx="39625" cy="21825"/>
            </a:xfrm>
            <a:custGeom>
              <a:avLst/>
              <a:gdLst/>
              <a:ahLst/>
              <a:cxnLst/>
              <a:rect l="l" t="t" r="r" b="b"/>
              <a:pathLst>
                <a:path w="1585" h="873" extrusionOk="0">
                  <a:moveTo>
                    <a:pt x="375" y="1"/>
                  </a:moveTo>
                  <a:cubicBezTo>
                    <a:pt x="253" y="1"/>
                    <a:pt x="127" y="17"/>
                    <a:pt x="0" y="57"/>
                  </a:cubicBezTo>
                  <a:cubicBezTo>
                    <a:pt x="0" y="57"/>
                    <a:pt x="418" y="873"/>
                    <a:pt x="959" y="873"/>
                  </a:cubicBezTo>
                  <a:cubicBezTo>
                    <a:pt x="1156" y="873"/>
                    <a:pt x="1369" y="765"/>
                    <a:pt x="1584" y="471"/>
                  </a:cubicBezTo>
                  <a:cubicBezTo>
                    <a:pt x="1584" y="471"/>
                    <a:pt x="1028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6"/>
            <p:cNvSpPr/>
            <p:nvPr/>
          </p:nvSpPr>
          <p:spPr>
            <a:xfrm>
              <a:off x="5062500" y="3766800"/>
              <a:ext cx="30075" cy="14625"/>
            </a:xfrm>
            <a:custGeom>
              <a:avLst/>
              <a:gdLst/>
              <a:ahLst/>
              <a:cxnLst/>
              <a:rect l="l" t="t" r="r" b="b"/>
              <a:pathLst>
                <a:path w="1203" h="585" extrusionOk="0">
                  <a:moveTo>
                    <a:pt x="452" y="1"/>
                  </a:moveTo>
                  <a:cubicBezTo>
                    <a:pt x="305" y="1"/>
                    <a:pt x="150" y="28"/>
                    <a:pt x="0" y="103"/>
                  </a:cubicBezTo>
                  <a:cubicBezTo>
                    <a:pt x="0" y="103"/>
                    <a:pt x="342" y="584"/>
                    <a:pt x="714" y="584"/>
                  </a:cubicBezTo>
                  <a:cubicBezTo>
                    <a:pt x="880" y="584"/>
                    <a:pt x="1052" y="488"/>
                    <a:pt x="1203" y="209"/>
                  </a:cubicBezTo>
                  <a:cubicBezTo>
                    <a:pt x="1203" y="209"/>
                    <a:pt x="859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6"/>
            <p:cNvSpPr/>
            <p:nvPr/>
          </p:nvSpPr>
          <p:spPr>
            <a:xfrm>
              <a:off x="4969250" y="3508150"/>
              <a:ext cx="70225" cy="21700"/>
            </a:xfrm>
            <a:custGeom>
              <a:avLst/>
              <a:gdLst/>
              <a:ahLst/>
              <a:cxnLst/>
              <a:rect l="l" t="t" r="r" b="b"/>
              <a:pathLst>
                <a:path w="2809" h="868" extrusionOk="0">
                  <a:moveTo>
                    <a:pt x="1507" y="1"/>
                  </a:moveTo>
                  <a:cubicBezTo>
                    <a:pt x="765" y="1"/>
                    <a:pt x="0" y="326"/>
                    <a:pt x="0" y="326"/>
                  </a:cubicBezTo>
                  <a:cubicBezTo>
                    <a:pt x="705" y="788"/>
                    <a:pt x="1696" y="867"/>
                    <a:pt x="2292" y="867"/>
                  </a:cubicBezTo>
                  <a:cubicBezTo>
                    <a:pt x="2604" y="867"/>
                    <a:pt x="2808" y="845"/>
                    <a:pt x="2808" y="845"/>
                  </a:cubicBezTo>
                  <a:cubicBezTo>
                    <a:pt x="2617" y="188"/>
                    <a:pt x="2069" y="1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6"/>
            <p:cNvSpPr/>
            <p:nvPr/>
          </p:nvSpPr>
          <p:spPr>
            <a:xfrm>
              <a:off x="4998150" y="3474875"/>
              <a:ext cx="48150" cy="45100"/>
            </a:xfrm>
            <a:custGeom>
              <a:avLst/>
              <a:gdLst/>
              <a:ahLst/>
              <a:cxnLst/>
              <a:rect l="l" t="t" r="r" b="b"/>
              <a:pathLst>
                <a:path w="1926" h="1804" extrusionOk="0">
                  <a:moveTo>
                    <a:pt x="1" y="1"/>
                  </a:moveTo>
                  <a:cubicBezTo>
                    <a:pt x="1" y="1"/>
                    <a:pt x="151" y="1803"/>
                    <a:pt x="1290" y="1803"/>
                  </a:cubicBezTo>
                  <a:cubicBezTo>
                    <a:pt x="1475" y="1803"/>
                    <a:pt x="1685" y="1756"/>
                    <a:pt x="1926" y="1646"/>
                  </a:cubicBezTo>
                  <a:cubicBezTo>
                    <a:pt x="1926" y="1646"/>
                    <a:pt x="1231" y="26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6"/>
            <p:cNvSpPr/>
            <p:nvPr/>
          </p:nvSpPr>
          <p:spPr>
            <a:xfrm>
              <a:off x="4957400" y="3493600"/>
              <a:ext cx="48975" cy="15100"/>
            </a:xfrm>
            <a:custGeom>
              <a:avLst/>
              <a:gdLst/>
              <a:ahLst/>
              <a:cxnLst/>
              <a:rect l="l" t="t" r="r" b="b"/>
              <a:pathLst>
                <a:path w="1959" h="604" extrusionOk="0">
                  <a:moveTo>
                    <a:pt x="1052" y="0"/>
                  </a:moveTo>
                  <a:cubicBezTo>
                    <a:pt x="535" y="0"/>
                    <a:pt x="1" y="228"/>
                    <a:pt x="1" y="228"/>
                  </a:cubicBezTo>
                  <a:cubicBezTo>
                    <a:pt x="491" y="549"/>
                    <a:pt x="1181" y="604"/>
                    <a:pt x="1597" y="604"/>
                  </a:cubicBezTo>
                  <a:cubicBezTo>
                    <a:pt x="1815" y="604"/>
                    <a:pt x="1958" y="589"/>
                    <a:pt x="1958" y="589"/>
                  </a:cubicBezTo>
                  <a:cubicBezTo>
                    <a:pt x="1825" y="131"/>
                    <a:pt x="1443" y="0"/>
                    <a:pt x="1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6"/>
            <p:cNvSpPr/>
            <p:nvPr/>
          </p:nvSpPr>
          <p:spPr>
            <a:xfrm>
              <a:off x="4983650" y="3477600"/>
              <a:ext cx="32050" cy="32550"/>
            </a:xfrm>
            <a:custGeom>
              <a:avLst/>
              <a:gdLst/>
              <a:ahLst/>
              <a:cxnLst/>
              <a:rect l="l" t="t" r="r" b="b"/>
              <a:pathLst>
                <a:path w="1282" h="1302" extrusionOk="0">
                  <a:moveTo>
                    <a:pt x="1" y="0"/>
                  </a:moveTo>
                  <a:cubicBezTo>
                    <a:pt x="1" y="0"/>
                    <a:pt x="42" y="1302"/>
                    <a:pt x="873" y="1302"/>
                  </a:cubicBezTo>
                  <a:cubicBezTo>
                    <a:pt x="993" y="1302"/>
                    <a:pt x="1128" y="1275"/>
                    <a:pt x="1282" y="1214"/>
                  </a:cubicBezTo>
                  <a:cubicBezTo>
                    <a:pt x="1282" y="1214"/>
                    <a:pt x="848" y="22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6"/>
            <p:cNvSpPr/>
            <p:nvPr/>
          </p:nvSpPr>
          <p:spPr>
            <a:xfrm>
              <a:off x="4963675" y="3478000"/>
              <a:ext cx="26600" cy="21575"/>
            </a:xfrm>
            <a:custGeom>
              <a:avLst/>
              <a:gdLst/>
              <a:ahLst/>
              <a:cxnLst/>
              <a:rect l="l" t="t" r="r" b="b"/>
              <a:pathLst>
                <a:path w="1064" h="863" extrusionOk="0">
                  <a:moveTo>
                    <a:pt x="0" y="0"/>
                  </a:moveTo>
                  <a:cubicBezTo>
                    <a:pt x="0" y="0"/>
                    <a:pt x="153" y="862"/>
                    <a:pt x="693" y="862"/>
                  </a:cubicBezTo>
                  <a:cubicBezTo>
                    <a:pt x="800" y="862"/>
                    <a:pt x="923" y="828"/>
                    <a:pt x="1064" y="746"/>
                  </a:cubicBezTo>
                  <a:cubicBezTo>
                    <a:pt x="1064" y="746"/>
                    <a:pt x="643" y="7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6"/>
            <p:cNvSpPr/>
            <p:nvPr/>
          </p:nvSpPr>
          <p:spPr>
            <a:xfrm>
              <a:off x="5036325" y="3515225"/>
              <a:ext cx="70225" cy="21650"/>
            </a:xfrm>
            <a:custGeom>
              <a:avLst/>
              <a:gdLst/>
              <a:ahLst/>
              <a:cxnLst/>
              <a:rect l="l" t="t" r="r" b="b"/>
              <a:pathLst>
                <a:path w="2809" h="866" extrusionOk="0">
                  <a:moveTo>
                    <a:pt x="1509" y="0"/>
                  </a:moveTo>
                  <a:cubicBezTo>
                    <a:pt x="767" y="0"/>
                    <a:pt x="1" y="327"/>
                    <a:pt x="1" y="327"/>
                  </a:cubicBezTo>
                  <a:cubicBezTo>
                    <a:pt x="706" y="787"/>
                    <a:pt x="1695" y="866"/>
                    <a:pt x="2292" y="866"/>
                  </a:cubicBezTo>
                  <a:cubicBezTo>
                    <a:pt x="2604" y="866"/>
                    <a:pt x="2808" y="844"/>
                    <a:pt x="2808" y="844"/>
                  </a:cubicBezTo>
                  <a:cubicBezTo>
                    <a:pt x="2618" y="187"/>
                    <a:pt x="2070" y="0"/>
                    <a:pt x="1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6"/>
            <p:cNvSpPr/>
            <p:nvPr/>
          </p:nvSpPr>
          <p:spPr>
            <a:xfrm>
              <a:off x="5065275" y="3481975"/>
              <a:ext cx="48100" cy="45075"/>
            </a:xfrm>
            <a:custGeom>
              <a:avLst/>
              <a:gdLst/>
              <a:ahLst/>
              <a:cxnLst/>
              <a:rect l="l" t="t" r="r" b="b"/>
              <a:pathLst>
                <a:path w="1924" h="1803" extrusionOk="0">
                  <a:moveTo>
                    <a:pt x="1" y="0"/>
                  </a:moveTo>
                  <a:cubicBezTo>
                    <a:pt x="1" y="0"/>
                    <a:pt x="151" y="1803"/>
                    <a:pt x="1289" y="1803"/>
                  </a:cubicBezTo>
                  <a:cubicBezTo>
                    <a:pt x="1473" y="1803"/>
                    <a:pt x="1684" y="1755"/>
                    <a:pt x="1924" y="1645"/>
                  </a:cubicBezTo>
                  <a:cubicBezTo>
                    <a:pt x="1924" y="1645"/>
                    <a:pt x="1229" y="26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6"/>
            <p:cNvSpPr/>
            <p:nvPr/>
          </p:nvSpPr>
          <p:spPr>
            <a:xfrm>
              <a:off x="5024500" y="3500650"/>
              <a:ext cx="49000" cy="15150"/>
            </a:xfrm>
            <a:custGeom>
              <a:avLst/>
              <a:gdLst/>
              <a:ahLst/>
              <a:cxnLst/>
              <a:rect l="l" t="t" r="r" b="b"/>
              <a:pathLst>
                <a:path w="1960" h="606" extrusionOk="0">
                  <a:moveTo>
                    <a:pt x="1052" y="1"/>
                  </a:moveTo>
                  <a:cubicBezTo>
                    <a:pt x="534" y="1"/>
                    <a:pt x="0" y="228"/>
                    <a:pt x="0" y="228"/>
                  </a:cubicBezTo>
                  <a:cubicBezTo>
                    <a:pt x="492" y="550"/>
                    <a:pt x="1184" y="605"/>
                    <a:pt x="1600" y="605"/>
                  </a:cubicBezTo>
                  <a:cubicBezTo>
                    <a:pt x="1817" y="605"/>
                    <a:pt x="1959" y="590"/>
                    <a:pt x="1959" y="590"/>
                  </a:cubicBezTo>
                  <a:cubicBezTo>
                    <a:pt x="1826" y="131"/>
                    <a:pt x="1443" y="1"/>
                    <a:pt x="1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6"/>
            <p:cNvSpPr/>
            <p:nvPr/>
          </p:nvSpPr>
          <p:spPr>
            <a:xfrm>
              <a:off x="5050775" y="3484625"/>
              <a:ext cx="32025" cy="32600"/>
            </a:xfrm>
            <a:custGeom>
              <a:avLst/>
              <a:gdLst/>
              <a:ahLst/>
              <a:cxnLst/>
              <a:rect l="l" t="t" r="r" b="b"/>
              <a:pathLst>
                <a:path w="1281" h="1304" extrusionOk="0">
                  <a:moveTo>
                    <a:pt x="1" y="1"/>
                  </a:moveTo>
                  <a:cubicBezTo>
                    <a:pt x="1" y="1"/>
                    <a:pt x="42" y="1304"/>
                    <a:pt x="873" y="1304"/>
                  </a:cubicBezTo>
                  <a:cubicBezTo>
                    <a:pt x="992" y="1304"/>
                    <a:pt x="1127" y="1277"/>
                    <a:pt x="1280" y="1216"/>
                  </a:cubicBezTo>
                  <a:cubicBezTo>
                    <a:pt x="1280" y="1216"/>
                    <a:pt x="846" y="22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6"/>
            <p:cNvSpPr/>
            <p:nvPr/>
          </p:nvSpPr>
          <p:spPr>
            <a:xfrm>
              <a:off x="5030800" y="3485050"/>
              <a:ext cx="26550" cy="21575"/>
            </a:xfrm>
            <a:custGeom>
              <a:avLst/>
              <a:gdLst/>
              <a:ahLst/>
              <a:cxnLst/>
              <a:rect l="l" t="t" r="r" b="b"/>
              <a:pathLst>
                <a:path w="1062" h="86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3" y="862"/>
                    <a:pt x="692" y="862"/>
                  </a:cubicBezTo>
                  <a:cubicBezTo>
                    <a:pt x="799" y="862"/>
                    <a:pt x="922" y="828"/>
                    <a:pt x="1062" y="746"/>
                  </a:cubicBezTo>
                  <a:cubicBezTo>
                    <a:pt x="1062" y="746"/>
                    <a:pt x="641" y="7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6"/>
            <p:cNvSpPr/>
            <p:nvPr/>
          </p:nvSpPr>
          <p:spPr>
            <a:xfrm>
              <a:off x="5226850" y="3595500"/>
              <a:ext cx="368525" cy="124825"/>
            </a:xfrm>
            <a:custGeom>
              <a:avLst/>
              <a:gdLst/>
              <a:ahLst/>
              <a:cxnLst/>
              <a:rect l="l" t="t" r="r" b="b"/>
              <a:pathLst>
                <a:path w="14741" h="4993" extrusionOk="0">
                  <a:moveTo>
                    <a:pt x="0" y="0"/>
                  </a:moveTo>
                  <a:lnTo>
                    <a:pt x="0" y="0"/>
                  </a:lnTo>
                  <a:cubicBezTo>
                    <a:pt x="4992" y="847"/>
                    <a:pt x="14741" y="4992"/>
                    <a:pt x="14741" y="4992"/>
                  </a:cubicBezTo>
                  <a:lnTo>
                    <a:pt x="14656" y="4684"/>
                  </a:lnTo>
                  <a:cubicBezTo>
                    <a:pt x="8253" y="1152"/>
                    <a:pt x="2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6"/>
            <p:cNvSpPr/>
            <p:nvPr/>
          </p:nvSpPr>
          <p:spPr>
            <a:xfrm>
              <a:off x="4993025" y="3701975"/>
              <a:ext cx="377350" cy="94875"/>
            </a:xfrm>
            <a:custGeom>
              <a:avLst/>
              <a:gdLst/>
              <a:ahLst/>
              <a:cxnLst/>
              <a:rect l="l" t="t" r="r" b="b"/>
              <a:pathLst>
                <a:path w="15094" h="3795" extrusionOk="0">
                  <a:moveTo>
                    <a:pt x="1" y="1"/>
                  </a:moveTo>
                  <a:lnTo>
                    <a:pt x="1" y="1"/>
                  </a:lnTo>
                  <a:cubicBezTo>
                    <a:pt x="5043" y="446"/>
                    <a:pt x="15094" y="3795"/>
                    <a:pt x="15094" y="3795"/>
                  </a:cubicBezTo>
                  <a:lnTo>
                    <a:pt x="14984" y="3495"/>
                  </a:lnTo>
                  <a:cubicBezTo>
                    <a:pt x="8318" y="487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6"/>
            <p:cNvSpPr/>
            <p:nvPr/>
          </p:nvSpPr>
          <p:spPr>
            <a:xfrm>
              <a:off x="5122525" y="3699600"/>
              <a:ext cx="377325" cy="94925"/>
            </a:xfrm>
            <a:custGeom>
              <a:avLst/>
              <a:gdLst/>
              <a:ahLst/>
              <a:cxnLst/>
              <a:rect l="l" t="t" r="r" b="b"/>
              <a:pathLst>
                <a:path w="15093" h="3797" extrusionOk="0">
                  <a:moveTo>
                    <a:pt x="1" y="1"/>
                  </a:moveTo>
                  <a:lnTo>
                    <a:pt x="1" y="1"/>
                  </a:lnTo>
                  <a:cubicBezTo>
                    <a:pt x="5045" y="446"/>
                    <a:pt x="15092" y="3796"/>
                    <a:pt x="15092" y="3796"/>
                  </a:cubicBezTo>
                  <a:lnTo>
                    <a:pt x="14984" y="3497"/>
                  </a:lnTo>
                  <a:cubicBezTo>
                    <a:pt x="8318" y="489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6"/>
            <p:cNvSpPr/>
            <p:nvPr/>
          </p:nvSpPr>
          <p:spPr>
            <a:xfrm>
              <a:off x="5522275" y="3557450"/>
              <a:ext cx="151125" cy="149625"/>
            </a:xfrm>
            <a:custGeom>
              <a:avLst/>
              <a:gdLst/>
              <a:ahLst/>
              <a:cxnLst/>
              <a:rect l="l" t="t" r="r" b="b"/>
              <a:pathLst>
                <a:path w="6045" h="5985" extrusionOk="0">
                  <a:moveTo>
                    <a:pt x="1055" y="1"/>
                  </a:moveTo>
                  <a:cubicBezTo>
                    <a:pt x="1055" y="1"/>
                    <a:pt x="0" y="2972"/>
                    <a:pt x="4792" y="5985"/>
                  </a:cubicBezTo>
                  <a:lnTo>
                    <a:pt x="6045" y="5895"/>
                  </a:lnTo>
                  <a:cubicBezTo>
                    <a:pt x="6045" y="5895"/>
                    <a:pt x="1178" y="2602"/>
                    <a:pt x="1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6"/>
            <p:cNvSpPr/>
            <p:nvPr/>
          </p:nvSpPr>
          <p:spPr>
            <a:xfrm>
              <a:off x="5532450" y="3687575"/>
              <a:ext cx="243475" cy="149625"/>
            </a:xfrm>
            <a:custGeom>
              <a:avLst/>
              <a:gdLst/>
              <a:ahLst/>
              <a:cxnLst/>
              <a:rect l="l" t="t" r="r" b="b"/>
              <a:pathLst>
                <a:path w="9739" h="5985" extrusionOk="0">
                  <a:moveTo>
                    <a:pt x="5406" y="0"/>
                  </a:moveTo>
                  <a:cubicBezTo>
                    <a:pt x="5119" y="0"/>
                    <a:pt x="4908" y="40"/>
                    <a:pt x="4822" y="125"/>
                  </a:cubicBezTo>
                  <a:cubicBezTo>
                    <a:pt x="4380" y="559"/>
                    <a:pt x="1" y="5583"/>
                    <a:pt x="1" y="5583"/>
                  </a:cubicBezTo>
                  <a:lnTo>
                    <a:pt x="278" y="5984"/>
                  </a:lnTo>
                  <a:cubicBezTo>
                    <a:pt x="278" y="5984"/>
                    <a:pt x="9738" y="2964"/>
                    <a:pt x="9350" y="1694"/>
                  </a:cubicBezTo>
                  <a:cubicBezTo>
                    <a:pt x="9039" y="673"/>
                    <a:pt x="6584" y="0"/>
                    <a:pt x="540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6"/>
            <p:cNvSpPr/>
            <p:nvPr/>
          </p:nvSpPr>
          <p:spPr>
            <a:xfrm>
              <a:off x="5539375" y="3687575"/>
              <a:ext cx="236550" cy="149625"/>
            </a:xfrm>
            <a:custGeom>
              <a:avLst/>
              <a:gdLst/>
              <a:ahLst/>
              <a:cxnLst/>
              <a:rect l="l" t="t" r="r" b="b"/>
              <a:pathLst>
                <a:path w="9462" h="5985" extrusionOk="0">
                  <a:moveTo>
                    <a:pt x="5129" y="0"/>
                  </a:moveTo>
                  <a:cubicBezTo>
                    <a:pt x="4842" y="0"/>
                    <a:pt x="4631" y="40"/>
                    <a:pt x="4545" y="125"/>
                  </a:cubicBezTo>
                  <a:cubicBezTo>
                    <a:pt x="4532" y="138"/>
                    <a:pt x="3808" y="934"/>
                    <a:pt x="3790" y="952"/>
                  </a:cubicBezTo>
                  <a:cubicBezTo>
                    <a:pt x="5020" y="1139"/>
                    <a:pt x="6878" y="1245"/>
                    <a:pt x="7137" y="2038"/>
                  </a:cubicBezTo>
                  <a:cubicBezTo>
                    <a:pt x="7454" y="3009"/>
                    <a:pt x="3038" y="4695"/>
                    <a:pt x="497" y="5640"/>
                  </a:cubicBezTo>
                  <a:lnTo>
                    <a:pt x="1" y="5984"/>
                  </a:lnTo>
                  <a:cubicBezTo>
                    <a:pt x="1" y="5984"/>
                    <a:pt x="9461" y="2964"/>
                    <a:pt x="9073" y="1694"/>
                  </a:cubicBezTo>
                  <a:cubicBezTo>
                    <a:pt x="8762" y="673"/>
                    <a:pt x="6307" y="0"/>
                    <a:pt x="5129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6"/>
            <p:cNvSpPr/>
            <p:nvPr/>
          </p:nvSpPr>
          <p:spPr>
            <a:xfrm>
              <a:off x="5626725" y="3672625"/>
              <a:ext cx="167200" cy="80650"/>
            </a:xfrm>
            <a:custGeom>
              <a:avLst/>
              <a:gdLst/>
              <a:ahLst/>
              <a:cxnLst/>
              <a:rect l="l" t="t" r="r" b="b"/>
              <a:pathLst>
                <a:path w="6688" h="3226" extrusionOk="0">
                  <a:moveTo>
                    <a:pt x="3517" y="1"/>
                  </a:moveTo>
                  <a:cubicBezTo>
                    <a:pt x="2481" y="1"/>
                    <a:pt x="1268" y="243"/>
                    <a:pt x="1" y="996"/>
                  </a:cubicBezTo>
                  <a:lnTo>
                    <a:pt x="129" y="1404"/>
                  </a:lnTo>
                  <a:cubicBezTo>
                    <a:pt x="129" y="1404"/>
                    <a:pt x="525" y="1309"/>
                    <a:pt x="1122" y="1309"/>
                  </a:cubicBezTo>
                  <a:cubicBezTo>
                    <a:pt x="2171" y="1309"/>
                    <a:pt x="3839" y="1603"/>
                    <a:pt x="5048" y="3226"/>
                  </a:cubicBezTo>
                  <a:cubicBezTo>
                    <a:pt x="5048" y="3226"/>
                    <a:pt x="6688" y="2346"/>
                    <a:pt x="6657" y="777"/>
                  </a:cubicBezTo>
                  <a:cubicBezTo>
                    <a:pt x="6657" y="777"/>
                    <a:pt x="5372" y="1"/>
                    <a:pt x="3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6"/>
            <p:cNvSpPr/>
            <p:nvPr/>
          </p:nvSpPr>
          <p:spPr>
            <a:xfrm>
              <a:off x="5723100" y="3680150"/>
              <a:ext cx="70825" cy="73125"/>
            </a:xfrm>
            <a:custGeom>
              <a:avLst/>
              <a:gdLst/>
              <a:ahLst/>
              <a:cxnLst/>
              <a:rect l="l" t="t" r="r" b="b"/>
              <a:pathLst>
                <a:path w="2833" h="2925" extrusionOk="0">
                  <a:moveTo>
                    <a:pt x="1662" y="1"/>
                  </a:moveTo>
                  <a:lnTo>
                    <a:pt x="1662" y="1"/>
                  </a:lnTo>
                  <a:cubicBezTo>
                    <a:pt x="1748" y="141"/>
                    <a:pt x="1798" y="291"/>
                    <a:pt x="1798" y="445"/>
                  </a:cubicBezTo>
                  <a:cubicBezTo>
                    <a:pt x="1798" y="1059"/>
                    <a:pt x="1051" y="1583"/>
                    <a:pt x="1" y="1791"/>
                  </a:cubicBezTo>
                  <a:cubicBezTo>
                    <a:pt x="420" y="2068"/>
                    <a:pt x="828" y="2435"/>
                    <a:pt x="1193" y="2925"/>
                  </a:cubicBezTo>
                  <a:cubicBezTo>
                    <a:pt x="1193" y="2925"/>
                    <a:pt x="2833" y="2045"/>
                    <a:pt x="2802" y="476"/>
                  </a:cubicBezTo>
                  <a:cubicBezTo>
                    <a:pt x="2802" y="476"/>
                    <a:pt x="2376" y="218"/>
                    <a:pt x="1662" y="1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6"/>
            <p:cNvSpPr/>
            <p:nvPr/>
          </p:nvSpPr>
          <p:spPr>
            <a:xfrm>
              <a:off x="5626725" y="3696250"/>
              <a:ext cx="8475" cy="11500"/>
            </a:xfrm>
            <a:custGeom>
              <a:avLst/>
              <a:gdLst/>
              <a:ahLst/>
              <a:cxnLst/>
              <a:rect l="l" t="t" r="r" b="b"/>
              <a:pathLst>
                <a:path w="339" h="460" extrusionOk="0">
                  <a:moveTo>
                    <a:pt x="94" y="0"/>
                  </a:moveTo>
                  <a:cubicBezTo>
                    <a:pt x="63" y="17"/>
                    <a:pt x="32" y="33"/>
                    <a:pt x="1" y="51"/>
                  </a:cubicBezTo>
                  <a:lnTo>
                    <a:pt x="129" y="459"/>
                  </a:lnTo>
                  <a:cubicBezTo>
                    <a:pt x="129" y="459"/>
                    <a:pt x="209" y="443"/>
                    <a:pt x="338" y="421"/>
                  </a:cubicBezTo>
                  <a:cubicBezTo>
                    <a:pt x="217" y="290"/>
                    <a:pt x="134" y="149"/>
                    <a:pt x="94" y="0"/>
                  </a:cubicBezTo>
                  <a:close/>
                </a:path>
              </a:pathLst>
            </a:custGeom>
            <a:solidFill>
              <a:srgbClr val="FF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6"/>
            <p:cNvSpPr/>
            <p:nvPr/>
          </p:nvSpPr>
          <p:spPr>
            <a:xfrm>
              <a:off x="5196250" y="3498975"/>
              <a:ext cx="51850" cy="62925"/>
            </a:xfrm>
            <a:custGeom>
              <a:avLst/>
              <a:gdLst/>
              <a:ahLst/>
              <a:cxnLst/>
              <a:rect l="l" t="t" r="r" b="b"/>
              <a:pathLst>
                <a:path w="2074" h="2517" extrusionOk="0">
                  <a:moveTo>
                    <a:pt x="1" y="0"/>
                  </a:moveTo>
                  <a:lnTo>
                    <a:pt x="1" y="0"/>
                  </a:lnTo>
                  <a:cubicBezTo>
                    <a:pt x="47" y="1837"/>
                    <a:pt x="1696" y="2448"/>
                    <a:pt x="1696" y="2448"/>
                  </a:cubicBezTo>
                  <a:cubicBezTo>
                    <a:pt x="1654" y="2490"/>
                    <a:pt x="1662" y="2517"/>
                    <a:pt x="1691" y="2517"/>
                  </a:cubicBezTo>
                  <a:cubicBezTo>
                    <a:pt x="1781" y="2517"/>
                    <a:pt x="2073" y="2259"/>
                    <a:pt x="1724" y="1386"/>
                  </a:cubicBezTo>
                  <a:cubicBezTo>
                    <a:pt x="1347" y="44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6"/>
            <p:cNvSpPr/>
            <p:nvPr/>
          </p:nvSpPr>
          <p:spPr>
            <a:xfrm>
              <a:off x="5142800" y="3512925"/>
              <a:ext cx="61450" cy="44150"/>
            </a:xfrm>
            <a:custGeom>
              <a:avLst/>
              <a:gdLst/>
              <a:ahLst/>
              <a:cxnLst/>
              <a:rect l="l" t="t" r="r" b="b"/>
              <a:pathLst>
                <a:path w="2458" h="1766" extrusionOk="0">
                  <a:moveTo>
                    <a:pt x="16" y="1"/>
                  </a:moveTo>
                  <a:cubicBezTo>
                    <a:pt x="6" y="1"/>
                    <a:pt x="1" y="1"/>
                    <a:pt x="1" y="1"/>
                  </a:cubicBezTo>
                  <a:cubicBezTo>
                    <a:pt x="769" y="1668"/>
                    <a:pt x="2226" y="1700"/>
                    <a:pt x="2226" y="1700"/>
                  </a:cubicBezTo>
                  <a:cubicBezTo>
                    <a:pt x="2214" y="1743"/>
                    <a:pt x="2224" y="1765"/>
                    <a:pt x="2240" y="1765"/>
                  </a:cubicBezTo>
                  <a:cubicBezTo>
                    <a:pt x="2303" y="1765"/>
                    <a:pt x="2458" y="1438"/>
                    <a:pt x="1823" y="717"/>
                  </a:cubicBezTo>
                  <a:cubicBezTo>
                    <a:pt x="1212" y="24"/>
                    <a:pt x="153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6"/>
            <p:cNvSpPr/>
            <p:nvPr/>
          </p:nvSpPr>
          <p:spPr>
            <a:xfrm>
              <a:off x="5327475" y="3072450"/>
              <a:ext cx="66700" cy="75275"/>
            </a:xfrm>
            <a:custGeom>
              <a:avLst/>
              <a:gdLst/>
              <a:ahLst/>
              <a:cxnLst/>
              <a:rect l="l" t="t" r="r" b="b"/>
              <a:pathLst>
                <a:path w="2668" h="3011" extrusionOk="0">
                  <a:moveTo>
                    <a:pt x="1592" y="1"/>
                  </a:moveTo>
                  <a:cubicBezTo>
                    <a:pt x="1534" y="1"/>
                    <a:pt x="1474" y="9"/>
                    <a:pt x="1409" y="27"/>
                  </a:cubicBezTo>
                  <a:cubicBezTo>
                    <a:pt x="1" y="422"/>
                    <a:pt x="290" y="2388"/>
                    <a:pt x="1096" y="2881"/>
                  </a:cubicBezTo>
                  <a:cubicBezTo>
                    <a:pt x="1242" y="2970"/>
                    <a:pt x="1376" y="3010"/>
                    <a:pt x="1497" y="3010"/>
                  </a:cubicBezTo>
                  <a:cubicBezTo>
                    <a:pt x="2550" y="3010"/>
                    <a:pt x="2668" y="1"/>
                    <a:pt x="1592" y="1"/>
                  </a:cubicBezTo>
                  <a:close/>
                </a:path>
              </a:pathLst>
            </a:custGeom>
            <a:solidFill>
              <a:srgbClr val="D35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6"/>
            <p:cNvSpPr/>
            <p:nvPr/>
          </p:nvSpPr>
          <p:spPr>
            <a:xfrm>
              <a:off x="5343450" y="3031775"/>
              <a:ext cx="216025" cy="333500"/>
            </a:xfrm>
            <a:custGeom>
              <a:avLst/>
              <a:gdLst/>
              <a:ahLst/>
              <a:cxnLst/>
              <a:rect l="l" t="t" r="r" b="b"/>
              <a:pathLst>
                <a:path w="8641" h="13340" extrusionOk="0">
                  <a:moveTo>
                    <a:pt x="3164" y="0"/>
                  </a:moveTo>
                  <a:cubicBezTo>
                    <a:pt x="1855" y="0"/>
                    <a:pt x="855" y="1062"/>
                    <a:pt x="477" y="2169"/>
                  </a:cubicBezTo>
                  <a:cubicBezTo>
                    <a:pt x="0" y="3568"/>
                    <a:pt x="398" y="5563"/>
                    <a:pt x="402" y="6000"/>
                  </a:cubicBezTo>
                  <a:cubicBezTo>
                    <a:pt x="408" y="6957"/>
                    <a:pt x="66" y="8261"/>
                    <a:pt x="356" y="9350"/>
                  </a:cubicBezTo>
                  <a:cubicBezTo>
                    <a:pt x="788" y="10976"/>
                    <a:pt x="1681" y="12234"/>
                    <a:pt x="3005" y="13339"/>
                  </a:cubicBezTo>
                  <a:cubicBezTo>
                    <a:pt x="3005" y="13339"/>
                    <a:pt x="7723" y="12889"/>
                    <a:pt x="8321" y="7167"/>
                  </a:cubicBezTo>
                  <a:cubicBezTo>
                    <a:pt x="8640" y="4102"/>
                    <a:pt x="6080" y="1025"/>
                    <a:pt x="4250" y="237"/>
                  </a:cubicBezTo>
                  <a:cubicBezTo>
                    <a:pt x="3871" y="73"/>
                    <a:pt x="3507" y="0"/>
                    <a:pt x="316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6"/>
            <p:cNvSpPr/>
            <p:nvPr/>
          </p:nvSpPr>
          <p:spPr>
            <a:xfrm>
              <a:off x="5441125" y="3055275"/>
              <a:ext cx="128900" cy="217600"/>
            </a:xfrm>
            <a:custGeom>
              <a:avLst/>
              <a:gdLst/>
              <a:ahLst/>
              <a:cxnLst/>
              <a:rect l="l" t="t" r="r" b="b"/>
              <a:pathLst>
                <a:path w="5156" h="8704" extrusionOk="0">
                  <a:moveTo>
                    <a:pt x="1247" y="1"/>
                  </a:moveTo>
                  <a:cubicBezTo>
                    <a:pt x="1130" y="1"/>
                    <a:pt x="1027" y="65"/>
                    <a:pt x="942" y="206"/>
                  </a:cubicBezTo>
                  <a:cubicBezTo>
                    <a:pt x="1" y="1784"/>
                    <a:pt x="1626" y="3809"/>
                    <a:pt x="2214" y="4281"/>
                  </a:cubicBezTo>
                  <a:cubicBezTo>
                    <a:pt x="2802" y="4751"/>
                    <a:pt x="3156" y="5693"/>
                    <a:pt x="3085" y="6399"/>
                  </a:cubicBezTo>
                  <a:cubicBezTo>
                    <a:pt x="3024" y="6996"/>
                    <a:pt x="2916" y="8704"/>
                    <a:pt x="3140" y="8704"/>
                  </a:cubicBezTo>
                  <a:cubicBezTo>
                    <a:pt x="3181" y="8704"/>
                    <a:pt x="3232" y="8647"/>
                    <a:pt x="3297" y="8519"/>
                  </a:cubicBezTo>
                  <a:cubicBezTo>
                    <a:pt x="3696" y="7717"/>
                    <a:pt x="5156" y="6658"/>
                    <a:pt x="5156" y="6658"/>
                  </a:cubicBezTo>
                  <a:cubicBezTo>
                    <a:pt x="5156" y="6658"/>
                    <a:pt x="2444" y="1"/>
                    <a:pt x="1247" y="1"/>
                  </a:cubicBezTo>
                  <a:close/>
                </a:path>
              </a:pathLst>
            </a:custGeom>
            <a:solidFill>
              <a:srgbClr val="DB6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6"/>
            <p:cNvSpPr/>
            <p:nvPr/>
          </p:nvSpPr>
          <p:spPr>
            <a:xfrm>
              <a:off x="5346950" y="3048950"/>
              <a:ext cx="72300" cy="51750"/>
            </a:xfrm>
            <a:custGeom>
              <a:avLst/>
              <a:gdLst/>
              <a:ahLst/>
              <a:cxnLst/>
              <a:rect l="l" t="t" r="r" b="b"/>
              <a:pathLst>
                <a:path w="2892" h="2070" extrusionOk="0">
                  <a:moveTo>
                    <a:pt x="1857" y="0"/>
                  </a:moveTo>
                  <a:cubicBezTo>
                    <a:pt x="1164" y="0"/>
                    <a:pt x="303" y="651"/>
                    <a:pt x="134" y="1323"/>
                  </a:cubicBezTo>
                  <a:cubicBezTo>
                    <a:pt x="0" y="1861"/>
                    <a:pt x="295" y="2069"/>
                    <a:pt x="729" y="2069"/>
                  </a:cubicBezTo>
                  <a:cubicBezTo>
                    <a:pt x="1558" y="2069"/>
                    <a:pt x="2891" y="1309"/>
                    <a:pt x="2691" y="653"/>
                  </a:cubicBezTo>
                  <a:cubicBezTo>
                    <a:pt x="2549" y="186"/>
                    <a:pt x="2227" y="0"/>
                    <a:pt x="1857" y="0"/>
                  </a:cubicBezTo>
                  <a:close/>
                </a:path>
              </a:pathLst>
            </a:custGeom>
            <a:solidFill>
              <a:srgbClr val="D35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6"/>
            <p:cNvSpPr/>
            <p:nvPr/>
          </p:nvSpPr>
          <p:spPr>
            <a:xfrm>
              <a:off x="5350775" y="2960225"/>
              <a:ext cx="338775" cy="290300"/>
            </a:xfrm>
            <a:custGeom>
              <a:avLst/>
              <a:gdLst/>
              <a:ahLst/>
              <a:cxnLst/>
              <a:rect l="l" t="t" r="r" b="b"/>
              <a:pathLst>
                <a:path w="13551" h="11612" extrusionOk="0">
                  <a:moveTo>
                    <a:pt x="8394" y="0"/>
                  </a:moveTo>
                  <a:cubicBezTo>
                    <a:pt x="6360" y="0"/>
                    <a:pt x="2276" y="563"/>
                    <a:pt x="1" y="4745"/>
                  </a:cubicBezTo>
                  <a:cubicBezTo>
                    <a:pt x="1" y="4745"/>
                    <a:pt x="339" y="4662"/>
                    <a:pt x="891" y="4662"/>
                  </a:cubicBezTo>
                  <a:cubicBezTo>
                    <a:pt x="2504" y="4662"/>
                    <a:pt x="5941" y="5375"/>
                    <a:pt x="8057" y="10969"/>
                  </a:cubicBezTo>
                  <a:cubicBezTo>
                    <a:pt x="8057" y="10969"/>
                    <a:pt x="12680" y="11198"/>
                    <a:pt x="13367" y="11611"/>
                  </a:cubicBezTo>
                  <a:cubicBezTo>
                    <a:pt x="13550" y="10237"/>
                    <a:pt x="12177" y="2228"/>
                    <a:pt x="9614" y="77"/>
                  </a:cubicBezTo>
                  <a:cubicBezTo>
                    <a:pt x="9614" y="77"/>
                    <a:pt x="9143" y="0"/>
                    <a:pt x="8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6"/>
            <p:cNvSpPr/>
            <p:nvPr/>
          </p:nvSpPr>
          <p:spPr>
            <a:xfrm>
              <a:off x="5527675" y="3032325"/>
              <a:ext cx="160600" cy="218200"/>
            </a:xfrm>
            <a:custGeom>
              <a:avLst/>
              <a:gdLst/>
              <a:ahLst/>
              <a:cxnLst/>
              <a:rect l="l" t="t" r="r" b="b"/>
              <a:pathLst>
                <a:path w="6424" h="8728" extrusionOk="0">
                  <a:moveTo>
                    <a:pt x="4358" y="0"/>
                  </a:moveTo>
                  <a:cubicBezTo>
                    <a:pt x="3987" y="1141"/>
                    <a:pt x="3386" y="2315"/>
                    <a:pt x="2562" y="3423"/>
                  </a:cubicBezTo>
                  <a:cubicBezTo>
                    <a:pt x="1794" y="4456"/>
                    <a:pt x="914" y="5313"/>
                    <a:pt x="0" y="5978"/>
                  </a:cubicBezTo>
                  <a:cubicBezTo>
                    <a:pt x="347" y="6591"/>
                    <a:pt x="678" y="7286"/>
                    <a:pt x="981" y="8085"/>
                  </a:cubicBezTo>
                  <a:cubicBezTo>
                    <a:pt x="981" y="8085"/>
                    <a:pt x="5604" y="8314"/>
                    <a:pt x="6291" y="8727"/>
                  </a:cubicBezTo>
                  <a:cubicBezTo>
                    <a:pt x="6423" y="7726"/>
                    <a:pt x="5732" y="3213"/>
                    <a:pt x="4358" y="0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6"/>
            <p:cNvSpPr/>
            <p:nvPr/>
          </p:nvSpPr>
          <p:spPr>
            <a:xfrm>
              <a:off x="5520425" y="3224975"/>
              <a:ext cx="88250" cy="65675"/>
            </a:xfrm>
            <a:custGeom>
              <a:avLst/>
              <a:gdLst/>
              <a:ahLst/>
              <a:cxnLst/>
              <a:rect l="l" t="t" r="r" b="b"/>
              <a:pathLst>
                <a:path w="3530" h="2627" extrusionOk="0">
                  <a:moveTo>
                    <a:pt x="1611" y="1"/>
                  </a:moveTo>
                  <a:cubicBezTo>
                    <a:pt x="1314" y="1"/>
                    <a:pt x="1044" y="87"/>
                    <a:pt x="863" y="304"/>
                  </a:cubicBezTo>
                  <a:cubicBezTo>
                    <a:pt x="475" y="774"/>
                    <a:pt x="0" y="1706"/>
                    <a:pt x="169" y="2379"/>
                  </a:cubicBezTo>
                  <a:cubicBezTo>
                    <a:pt x="211" y="2549"/>
                    <a:pt x="449" y="2627"/>
                    <a:pt x="779" y="2627"/>
                  </a:cubicBezTo>
                  <a:cubicBezTo>
                    <a:pt x="1754" y="2627"/>
                    <a:pt x="3529" y="1945"/>
                    <a:pt x="3370" y="959"/>
                  </a:cubicBezTo>
                  <a:cubicBezTo>
                    <a:pt x="3306" y="564"/>
                    <a:pt x="2370" y="1"/>
                    <a:pt x="1611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6"/>
            <p:cNvSpPr/>
            <p:nvPr/>
          </p:nvSpPr>
          <p:spPr>
            <a:xfrm>
              <a:off x="5528975" y="3240250"/>
              <a:ext cx="54975" cy="40925"/>
            </a:xfrm>
            <a:custGeom>
              <a:avLst/>
              <a:gdLst/>
              <a:ahLst/>
              <a:cxnLst/>
              <a:rect l="l" t="t" r="r" b="b"/>
              <a:pathLst>
                <a:path w="2199" h="1637" extrusionOk="0">
                  <a:moveTo>
                    <a:pt x="1004" y="0"/>
                  </a:moveTo>
                  <a:cubicBezTo>
                    <a:pt x="819" y="0"/>
                    <a:pt x="650" y="54"/>
                    <a:pt x="538" y="189"/>
                  </a:cubicBezTo>
                  <a:cubicBezTo>
                    <a:pt x="295" y="481"/>
                    <a:pt x="0" y="1062"/>
                    <a:pt x="105" y="1482"/>
                  </a:cubicBezTo>
                  <a:cubicBezTo>
                    <a:pt x="132" y="1588"/>
                    <a:pt x="281" y="1637"/>
                    <a:pt x="486" y="1637"/>
                  </a:cubicBezTo>
                  <a:cubicBezTo>
                    <a:pt x="1095" y="1637"/>
                    <a:pt x="2199" y="1211"/>
                    <a:pt x="2101" y="597"/>
                  </a:cubicBezTo>
                  <a:cubicBezTo>
                    <a:pt x="2061" y="351"/>
                    <a:pt x="1478" y="0"/>
                    <a:pt x="1004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6"/>
            <p:cNvSpPr/>
            <p:nvPr/>
          </p:nvSpPr>
          <p:spPr>
            <a:xfrm>
              <a:off x="5526275" y="3258275"/>
              <a:ext cx="28950" cy="24875"/>
            </a:xfrm>
            <a:custGeom>
              <a:avLst/>
              <a:gdLst/>
              <a:ahLst/>
              <a:cxnLst/>
              <a:rect l="l" t="t" r="r" b="b"/>
              <a:pathLst>
                <a:path w="1158" h="995" extrusionOk="0">
                  <a:moveTo>
                    <a:pt x="399" y="1"/>
                  </a:moveTo>
                  <a:cubicBezTo>
                    <a:pt x="304" y="1"/>
                    <a:pt x="223" y="33"/>
                    <a:pt x="181" y="115"/>
                  </a:cubicBezTo>
                  <a:cubicBezTo>
                    <a:pt x="89" y="292"/>
                    <a:pt x="0" y="644"/>
                    <a:pt x="102" y="900"/>
                  </a:cubicBezTo>
                  <a:cubicBezTo>
                    <a:pt x="128" y="965"/>
                    <a:pt x="211" y="994"/>
                    <a:pt x="319" y="994"/>
                  </a:cubicBezTo>
                  <a:cubicBezTo>
                    <a:pt x="634" y="994"/>
                    <a:pt x="1157" y="738"/>
                    <a:pt x="1037" y="366"/>
                  </a:cubicBezTo>
                  <a:cubicBezTo>
                    <a:pt x="988" y="216"/>
                    <a:pt x="645" y="1"/>
                    <a:pt x="399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5201825" y="4323025"/>
              <a:ext cx="153800" cy="632625"/>
            </a:xfrm>
            <a:custGeom>
              <a:avLst/>
              <a:gdLst/>
              <a:ahLst/>
              <a:cxnLst/>
              <a:rect l="l" t="t" r="r" b="b"/>
              <a:pathLst>
                <a:path w="6152" h="25305" extrusionOk="0">
                  <a:moveTo>
                    <a:pt x="1395" y="0"/>
                  </a:moveTo>
                  <a:cubicBezTo>
                    <a:pt x="1394" y="4"/>
                    <a:pt x="1" y="13504"/>
                    <a:pt x="1896" y="24770"/>
                  </a:cubicBezTo>
                  <a:lnTo>
                    <a:pt x="6152" y="25304"/>
                  </a:lnTo>
                  <a:cubicBezTo>
                    <a:pt x="6152" y="25304"/>
                    <a:pt x="521" y="12485"/>
                    <a:pt x="139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6"/>
            <p:cNvSpPr/>
            <p:nvPr/>
          </p:nvSpPr>
          <p:spPr>
            <a:xfrm>
              <a:off x="5483400" y="3811525"/>
              <a:ext cx="73250" cy="46700"/>
            </a:xfrm>
            <a:custGeom>
              <a:avLst/>
              <a:gdLst/>
              <a:ahLst/>
              <a:cxnLst/>
              <a:rect l="l" t="t" r="r" b="b"/>
              <a:pathLst>
                <a:path w="2930" h="1868" extrusionOk="0">
                  <a:moveTo>
                    <a:pt x="2929" y="1"/>
                  </a:moveTo>
                  <a:lnTo>
                    <a:pt x="2929" y="1"/>
                  </a:lnTo>
                  <a:cubicBezTo>
                    <a:pt x="2236" y="216"/>
                    <a:pt x="796" y="353"/>
                    <a:pt x="200" y="730"/>
                  </a:cubicBezTo>
                  <a:cubicBezTo>
                    <a:pt x="0" y="854"/>
                    <a:pt x="592" y="1859"/>
                    <a:pt x="685" y="1867"/>
                  </a:cubicBezTo>
                  <a:cubicBezTo>
                    <a:pt x="689" y="1867"/>
                    <a:pt x="692" y="1867"/>
                    <a:pt x="696" y="1867"/>
                  </a:cubicBezTo>
                  <a:cubicBezTo>
                    <a:pt x="978" y="1867"/>
                    <a:pt x="1997" y="1052"/>
                    <a:pt x="2834" y="653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5482325" y="3846850"/>
              <a:ext cx="27825" cy="24350"/>
            </a:xfrm>
            <a:custGeom>
              <a:avLst/>
              <a:gdLst/>
              <a:ahLst/>
              <a:cxnLst/>
              <a:rect l="l" t="t" r="r" b="b"/>
              <a:pathLst>
                <a:path w="1113" h="974" extrusionOk="0">
                  <a:moveTo>
                    <a:pt x="980" y="0"/>
                  </a:moveTo>
                  <a:cubicBezTo>
                    <a:pt x="936" y="0"/>
                    <a:pt x="871" y="33"/>
                    <a:pt x="775" y="120"/>
                  </a:cubicBezTo>
                  <a:cubicBezTo>
                    <a:pt x="489" y="380"/>
                    <a:pt x="1" y="798"/>
                    <a:pt x="115" y="962"/>
                  </a:cubicBezTo>
                  <a:cubicBezTo>
                    <a:pt x="121" y="970"/>
                    <a:pt x="130" y="974"/>
                    <a:pt x="142" y="974"/>
                  </a:cubicBezTo>
                  <a:cubicBezTo>
                    <a:pt x="281" y="974"/>
                    <a:pt x="802" y="451"/>
                    <a:pt x="1044" y="306"/>
                  </a:cubicBezTo>
                  <a:cubicBezTo>
                    <a:pt x="1044" y="306"/>
                    <a:pt x="1113" y="0"/>
                    <a:pt x="98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6"/>
            <p:cNvSpPr/>
            <p:nvPr/>
          </p:nvSpPr>
          <p:spPr>
            <a:xfrm>
              <a:off x="5461525" y="3826600"/>
              <a:ext cx="40200" cy="21800"/>
            </a:xfrm>
            <a:custGeom>
              <a:avLst/>
              <a:gdLst/>
              <a:ahLst/>
              <a:cxnLst/>
              <a:rect l="l" t="t" r="r" b="b"/>
              <a:pathLst>
                <a:path w="1608" h="872" extrusionOk="0">
                  <a:moveTo>
                    <a:pt x="1379" y="0"/>
                  </a:moveTo>
                  <a:cubicBezTo>
                    <a:pt x="1346" y="0"/>
                    <a:pt x="1301" y="9"/>
                    <a:pt x="1242" y="29"/>
                  </a:cubicBezTo>
                  <a:cubicBezTo>
                    <a:pt x="946" y="129"/>
                    <a:pt x="0" y="605"/>
                    <a:pt x="123" y="846"/>
                  </a:cubicBezTo>
                  <a:cubicBezTo>
                    <a:pt x="132" y="864"/>
                    <a:pt x="153" y="871"/>
                    <a:pt x="184" y="871"/>
                  </a:cubicBezTo>
                  <a:cubicBezTo>
                    <a:pt x="395" y="871"/>
                    <a:pt x="1067" y="505"/>
                    <a:pt x="1313" y="404"/>
                  </a:cubicBezTo>
                  <a:cubicBezTo>
                    <a:pt x="1313" y="404"/>
                    <a:pt x="1608" y="0"/>
                    <a:pt x="137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6"/>
            <p:cNvSpPr/>
            <p:nvPr/>
          </p:nvSpPr>
          <p:spPr>
            <a:xfrm>
              <a:off x="5470575" y="3813675"/>
              <a:ext cx="64350" cy="15125"/>
            </a:xfrm>
            <a:custGeom>
              <a:avLst/>
              <a:gdLst/>
              <a:ahLst/>
              <a:cxnLst/>
              <a:rect l="l" t="t" r="r" b="b"/>
              <a:pathLst>
                <a:path w="2574" h="605" extrusionOk="0">
                  <a:moveTo>
                    <a:pt x="847" y="0"/>
                  </a:moveTo>
                  <a:cubicBezTo>
                    <a:pt x="533" y="0"/>
                    <a:pt x="274" y="41"/>
                    <a:pt x="207" y="138"/>
                  </a:cubicBezTo>
                  <a:cubicBezTo>
                    <a:pt x="0" y="436"/>
                    <a:pt x="1444" y="152"/>
                    <a:pt x="1301" y="605"/>
                  </a:cubicBezTo>
                  <a:cubicBezTo>
                    <a:pt x="1301" y="605"/>
                    <a:pt x="2574" y="438"/>
                    <a:pt x="2168" y="226"/>
                  </a:cubicBezTo>
                  <a:cubicBezTo>
                    <a:pt x="1910" y="92"/>
                    <a:pt x="1317" y="0"/>
                    <a:pt x="847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6"/>
            <p:cNvSpPr/>
            <p:nvPr/>
          </p:nvSpPr>
          <p:spPr>
            <a:xfrm>
              <a:off x="5464925" y="3838100"/>
              <a:ext cx="36775" cy="25250"/>
            </a:xfrm>
            <a:custGeom>
              <a:avLst/>
              <a:gdLst/>
              <a:ahLst/>
              <a:cxnLst/>
              <a:rect l="l" t="t" r="r" b="b"/>
              <a:pathLst>
                <a:path w="1471" h="1010" extrusionOk="0">
                  <a:moveTo>
                    <a:pt x="1313" y="1"/>
                  </a:moveTo>
                  <a:cubicBezTo>
                    <a:pt x="1274" y="1"/>
                    <a:pt x="1218" y="24"/>
                    <a:pt x="1136" y="80"/>
                  </a:cubicBezTo>
                  <a:cubicBezTo>
                    <a:pt x="865" y="267"/>
                    <a:pt x="0" y="817"/>
                    <a:pt x="128" y="996"/>
                  </a:cubicBezTo>
                  <a:cubicBezTo>
                    <a:pt x="135" y="1005"/>
                    <a:pt x="148" y="1010"/>
                    <a:pt x="166" y="1010"/>
                  </a:cubicBezTo>
                  <a:cubicBezTo>
                    <a:pt x="351" y="1010"/>
                    <a:pt x="1070" y="528"/>
                    <a:pt x="1311" y="386"/>
                  </a:cubicBezTo>
                  <a:cubicBezTo>
                    <a:pt x="1311" y="386"/>
                    <a:pt x="1470" y="1"/>
                    <a:pt x="1313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6"/>
            <p:cNvSpPr/>
            <p:nvPr/>
          </p:nvSpPr>
          <p:spPr>
            <a:xfrm>
              <a:off x="5562400" y="2979775"/>
              <a:ext cx="62400" cy="150700"/>
            </a:xfrm>
            <a:custGeom>
              <a:avLst/>
              <a:gdLst/>
              <a:ahLst/>
              <a:cxnLst/>
              <a:rect l="l" t="t" r="r" b="b"/>
              <a:pathLst>
                <a:path w="2496" h="6028" extrusionOk="0">
                  <a:moveTo>
                    <a:pt x="1224" y="1"/>
                  </a:moveTo>
                  <a:lnTo>
                    <a:pt x="0" y="6028"/>
                  </a:lnTo>
                  <a:cubicBezTo>
                    <a:pt x="0" y="6028"/>
                    <a:pt x="2495" y="2497"/>
                    <a:pt x="2402" y="1791"/>
                  </a:cubicBezTo>
                  <a:cubicBezTo>
                    <a:pt x="2307" y="1084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FB8D38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6"/>
            <p:cNvSpPr/>
            <p:nvPr/>
          </p:nvSpPr>
          <p:spPr>
            <a:xfrm>
              <a:off x="5431550" y="3137550"/>
              <a:ext cx="68650" cy="31825"/>
            </a:xfrm>
            <a:custGeom>
              <a:avLst/>
              <a:gdLst/>
              <a:ahLst/>
              <a:cxnLst/>
              <a:rect l="l" t="t" r="r" b="b"/>
              <a:pathLst>
                <a:path w="2746" h="1273" extrusionOk="0">
                  <a:moveTo>
                    <a:pt x="1059" y="1"/>
                  </a:moveTo>
                  <a:cubicBezTo>
                    <a:pt x="407" y="1"/>
                    <a:pt x="0" y="370"/>
                    <a:pt x="0" y="370"/>
                  </a:cubicBezTo>
                  <a:cubicBezTo>
                    <a:pt x="214" y="343"/>
                    <a:pt x="433" y="321"/>
                    <a:pt x="658" y="321"/>
                  </a:cubicBezTo>
                  <a:cubicBezTo>
                    <a:pt x="1312" y="321"/>
                    <a:pt x="2011" y="506"/>
                    <a:pt x="2746" y="1273"/>
                  </a:cubicBezTo>
                  <a:cubicBezTo>
                    <a:pt x="2746" y="1273"/>
                    <a:pt x="2697" y="469"/>
                    <a:pt x="1688" y="113"/>
                  </a:cubicBezTo>
                  <a:cubicBezTo>
                    <a:pt x="1460" y="32"/>
                    <a:pt x="1249" y="1"/>
                    <a:pt x="1059" y="1"/>
                  </a:cubicBezTo>
                  <a:close/>
                </a:path>
              </a:pathLst>
            </a:custGeom>
            <a:solidFill>
              <a:srgbClr val="DB6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5349625" y="3143475"/>
              <a:ext cx="47900" cy="32950"/>
            </a:xfrm>
            <a:custGeom>
              <a:avLst/>
              <a:gdLst/>
              <a:ahLst/>
              <a:cxnLst/>
              <a:rect l="l" t="t" r="r" b="b"/>
              <a:pathLst>
                <a:path w="1916" h="1318" extrusionOk="0">
                  <a:moveTo>
                    <a:pt x="1913" y="344"/>
                  </a:moveTo>
                  <a:cubicBezTo>
                    <a:pt x="1915" y="346"/>
                    <a:pt x="1916" y="346"/>
                    <a:pt x="1916" y="346"/>
                  </a:cubicBezTo>
                  <a:lnTo>
                    <a:pt x="1916" y="345"/>
                  </a:lnTo>
                  <a:cubicBezTo>
                    <a:pt x="1915" y="344"/>
                    <a:pt x="1914" y="344"/>
                    <a:pt x="1913" y="344"/>
                  </a:cubicBezTo>
                  <a:close/>
                  <a:moveTo>
                    <a:pt x="1044" y="0"/>
                  </a:moveTo>
                  <a:cubicBezTo>
                    <a:pt x="901" y="0"/>
                    <a:pt x="754" y="33"/>
                    <a:pt x="610" y="117"/>
                  </a:cubicBezTo>
                  <a:cubicBezTo>
                    <a:pt x="1" y="472"/>
                    <a:pt x="101" y="1318"/>
                    <a:pt x="101" y="1318"/>
                  </a:cubicBezTo>
                  <a:cubicBezTo>
                    <a:pt x="475" y="495"/>
                    <a:pt x="949" y="304"/>
                    <a:pt x="1450" y="304"/>
                  </a:cubicBezTo>
                  <a:cubicBezTo>
                    <a:pt x="1603" y="304"/>
                    <a:pt x="1758" y="321"/>
                    <a:pt x="1913" y="344"/>
                  </a:cubicBezTo>
                  <a:lnTo>
                    <a:pt x="1913" y="344"/>
                  </a:lnTo>
                  <a:cubicBezTo>
                    <a:pt x="1880" y="316"/>
                    <a:pt x="1489" y="0"/>
                    <a:pt x="1044" y="0"/>
                  </a:cubicBezTo>
                  <a:close/>
                </a:path>
              </a:pathLst>
            </a:custGeom>
            <a:solidFill>
              <a:srgbClr val="DB6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5401275" y="3236575"/>
              <a:ext cx="20250" cy="30900"/>
            </a:xfrm>
            <a:custGeom>
              <a:avLst/>
              <a:gdLst/>
              <a:ahLst/>
              <a:cxnLst/>
              <a:rect l="l" t="t" r="r" b="b"/>
              <a:pathLst>
                <a:path w="810" h="1236" extrusionOk="0">
                  <a:moveTo>
                    <a:pt x="661" y="0"/>
                  </a:moveTo>
                  <a:cubicBezTo>
                    <a:pt x="312" y="266"/>
                    <a:pt x="1" y="564"/>
                    <a:pt x="7" y="769"/>
                  </a:cubicBezTo>
                  <a:cubicBezTo>
                    <a:pt x="17" y="1227"/>
                    <a:pt x="810" y="1235"/>
                    <a:pt x="810" y="1235"/>
                  </a:cubicBezTo>
                  <a:lnTo>
                    <a:pt x="805" y="1201"/>
                  </a:lnTo>
                  <a:cubicBezTo>
                    <a:pt x="572" y="1170"/>
                    <a:pt x="187" y="1072"/>
                    <a:pt x="179" y="752"/>
                  </a:cubicBezTo>
                  <a:cubicBezTo>
                    <a:pt x="176" y="577"/>
                    <a:pt x="397" y="339"/>
                    <a:pt x="675" y="113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6"/>
            <p:cNvSpPr/>
            <p:nvPr/>
          </p:nvSpPr>
          <p:spPr>
            <a:xfrm>
              <a:off x="5357050" y="3182050"/>
              <a:ext cx="49850" cy="14825"/>
            </a:xfrm>
            <a:custGeom>
              <a:avLst/>
              <a:gdLst/>
              <a:ahLst/>
              <a:cxnLst/>
              <a:rect l="l" t="t" r="r" b="b"/>
              <a:pathLst>
                <a:path w="1994" h="593" extrusionOk="0">
                  <a:moveTo>
                    <a:pt x="931" y="1"/>
                  </a:moveTo>
                  <a:cubicBezTo>
                    <a:pt x="893" y="1"/>
                    <a:pt x="854" y="2"/>
                    <a:pt x="814" y="6"/>
                  </a:cubicBezTo>
                  <a:cubicBezTo>
                    <a:pt x="82" y="65"/>
                    <a:pt x="0" y="592"/>
                    <a:pt x="0" y="592"/>
                  </a:cubicBezTo>
                  <a:cubicBezTo>
                    <a:pt x="365" y="345"/>
                    <a:pt x="705" y="258"/>
                    <a:pt x="1025" y="258"/>
                  </a:cubicBezTo>
                  <a:cubicBezTo>
                    <a:pt x="1370" y="258"/>
                    <a:pt x="1691" y="359"/>
                    <a:pt x="1994" y="474"/>
                  </a:cubicBezTo>
                  <a:cubicBezTo>
                    <a:pt x="1994" y="474"/>
                    <a:pt x="1595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6"/>
            <p:cNvSpPr/>
            <p:nvPr/>
          </p:nvSpPr>
          <p:spPr>
            <a:xfrm>
              <a:off x="5361300" y="3184200"/>
              <a:ext cx="37375" cy="38175"/>
            </a:xfrm>
            <a:custGeom>
              <a:avLst/>
              <a:gdLst/>
              <a:ahLst/>
              <a:cxnLst/>
              <a:rect l="l" t="t" r="r" b="b"/>
              <a:pathLst>
                <a:path w="1495" h="1527" extrusionOk="0">
                  <a:moveTo>
                    <a:pt x="734" y="0"/>
                  </a:moveTo>
                  <a:cubicBezTo>
                    <a:pt x="688" y="0"/>
                    <a:pt x="642" y="6"/>
                    <a:pt x="595" y="16"/>
                  </a:cubicBezTo>
                  <a:cubicBezTo>
                    <a:pt x="232" y="102"/>
                    <a:pt x="1" y="505"/>
                    <a:pt x="84" y="917"/>
                  </a:cubicBezTo>
                  <a:cubicBezTo>
                    <a:pt x="156" y="1278"/>
                    <a:pt x="444" y="1526"/>
                    <a:pt x="760" y="1526"/>
                  </a:cubicBezTo>
                  <a:cubicBezTo>
                    <a:pt x="806" y="1526"/>
                    <a:pt x="852" y="1521"/>
                    <a:pt x="898" y="1510"/>
                  </a:cubicBezTo>
                  <a:cubicBezTo>
                    <a:pt x="1264" y="1425"/>
                    <a:pt x="1495" y="1021"/>
                    <a:pt x="1413" y="609"/>
                  </a:cubicBezTo>
                  <a:cubicBezTo>
                    <a:pt x="1338" y="249"/>
                    <a:pt x="1051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6"/>
            <p:cNvSpPr/>
            <p:nvPr/>
          </p:nvSpPr>
          <p:spPr>
            <a:xfrm>
              <a:off x="5440550" y="3181550"/>
              <a:ext cx="50850" cy="14625"/>
            </a:xfrm>
            <a:custGeom>
              <a:avLst/>
              <a:gdLst/>
              <a:ahLst/>
              <a:cxnLst/>
              <a:rect l="l" t="t" r="r" b="b"/>
              <a:pathLst>
                <a:path w="2034" h="585" extrusionOk="0">
                  <a:moveTo>
                    <a:pt x="891" y="1"/>
                  </a:moveTo>
                  <a:cubicBezTo>
                    <a:pt x="158" y="1"/>
                    <a:pt x="1" y="512"/>
                    <a:pt x="1" y="512"/>
                  </a:cubicBezTo>
                  <a:cubicBezTo>
                    <a:pt x="338" y="335"/>
                    <a:pt x="642" y="267"/>
                    <a:pt x="921" y="267"/>
                  </a:cubicBezTo>
                  <a:cubicBezTo>
                    <a:pt x="1338" y="267"/>
                    <a:pt x="1699" y="418"/>
                    <a:pt x="2034" y="584"/>
                  </a:cubicBezTo>
                  <a:cubicBezTo>
                    <a:pt x="2034" y="584"/>
                    <a:pt x="1662" y="11"/>
                    <a:pt x="911" y="1"/>
                  </a:cubicBezTo>
                  <a:cubicBezTo>
                    <a:pt x="904" y="1"/>
                    <a:pt x="897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6"/>
            <p:cNvSpPr/>
            <p:nvPr/>
          </p:nvSpPr>
          <p:spPr>
            <a:xfrm>
              <a:off x="5444850" y="3183725"/>
              <a:ext cx="35900" cy="38500"/>
            </a:xfrm>
            <a:custGeom>
              <a:avLst/>
              <a:gdLst/>
              <a:ahLst/>
              <a:cxnLst/>
              <a:rect l="l" t="t" r="r" b="b"/>
              <a:pathLst>
                <a:path w="1436" h="1540" extrusionOk="0">
                  <a:moveTo>
                    <a:pt x="757" y="1"/>
                  </a:moveTo>
                  <a:cubicBezTo>
                    <a:pt x="730" y="1"/>
                    <a:pt x="703" y="2"/>
                    <a:pt x="676" y="6"/>
                  </a:cubicBezTo>
                  <a:cubicBezTo>
                    <a:pt x="294" y="57"/>
                    <a:pt x="1" y="440"/>
                    <a:pt x="24" y="863"/>
                  </a:cubicBezTo>
                  <a:cubicBezTo>
                    <a:pt x="45" y="1253"/>
                    <a:pt x="329" y="1540"/>
                    <a:pt x="676" y="1540"/>
                  </a:cubicBezTo>
                  <a:cubicBezTo>
                    <a:pt x="704" y="1540"/>
                    <a:pt x="732" y="1538"/>
                    <a:pt x="761" y="1534"/>
                  </a:cubicBezTo>
                  <a:cubicBezTo>
                    <a:pt x="1142" y="1485"/>
                    <a:pt x="1436" y="1102"/>
                    <a:pt x="1413" y="681"/>
                  </a:cubicBezTo>
                  <a:cubicBezTo>
                    <a:pt x="1390" y="288"/>
                    <a:pt x="1106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6"/>
            <p:cNvSpPr/>
            <p:nvPr/>
          </p:nvSpPr>
          <p:spPr>
            <a:xfrm>
              <a:off x="5403650" y="3282350"/>
              <a:ext cx="52825" cy="41250"/>
            </a:xfrm>
            <a:custGeom>
              <a:avLst/>
              <a:gdLst/>
              <a:ahLst/>
              <a:cxnLst/>
              <a:rect l="l" t="t" r="r" b="b"/>
              <a:pathLst>
                <a:path w="2113" h="1650" extrusionOk="0">
                  <a:moveTo>
                    <a:pt x="2017" y="1"/>
                  </a:moveTo>
                  <a:lnTo>
                    <a:pt x="1" y="312"/>
                  </a:lnTo>
                  <a:lnTo>
                    <a:pt x="2" y="312"/>
                  </a:lnTo>
                  <a:cubicBezTo>
                    <a:pt x="2" y="312"/>
                    <a:pt x="376" y="1649"/>
                    <a:pt x="1194" y="1649"/>
                  </a:cubicBezTo>
                  <a:cubicBezTo>
                    <a:pt x="1214" y="1649"/>
                    <a:pt x="1234" y="1649"/>
                    <a:pt x="1254" y="1647"/>
                  </a:cubicBezTo>
                  <a:cubicBezTo>
                    <a:pt x="2112" y="1580"/>
                    <a:pt x="2017" y="1"/>
                    <a:pt x="2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6"/>
            <p:cNvSpPr/>
            <p:nvPr/>
          </p:nvSpPr>
          <p:spPr>
            <a:xfrm>
              <a:off x="5407700" y="3284450"/>
              <a:ext cx="42900" cy="22350"/>
            </a:xfrm>
            <a:custGeom>
              <a:avLst/>
              <a:gdLst/>
              <a:ahLst/>
              <a:cxnLst/>
              <a:rect l="l" t="t" r="r" b="b"/>
              <a:pathLst>
                <a:path w="1716" h="894" extrusionOk="0">
                  <a:moveTo>
                    <a:pt x="1695" y="0"/>
                  </a:moveTo>
                  <a:lnTo>
                    <a:pt x="1" y="262"/>
                  </a:lnTo>
                  <a:cubicBezTo>
                    <a:pt x="1" y="262"/>
                    <a:pt x="92" y="592"/>
                    <a:pt x="287" y="893"/>
                  </a:cubicBezTo>
                  <a:lnTo>
                    <a:pt x="1636" y="708"/>
                  </a:lnTo>
                  <a:cubicBezTo>
                    <a:pt x="1716" y="357"/>
                    <a:pt x="1695" y="0"/>
                    <a:pt x="1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6"/>
            <p:cNvSpPr/>
            <p:nvPr/>
          </p:nvSpPr>
          <p:spPr>
            <a:xfrm>
              <a:off x="5351650" y="3607250"/>
              <a:ext cx="95400" cy="226050"/>
            </a:xfrm>
            <a:custGeom>
              <a:avLst/>
              <a:gdLst/>
              <a:ahLst/>
              <a:cxnLst/>
              <a:rect l="l" t="t" r="r" b="b"/>
              <a:pathLst>
                <a:path w="3816" h="9042" extrusionOk="0">
                  <a:moveTo>
                    <a:pt x="3014" y="1"/>
                  </a:moveTo>
                  <a:lnTo>
                    <a:pt x="3014" y="1"/>
                  </a:lnTo>
                  <a:cubicBezTo>
                    <a:pt x="3124" y="5212"/>
                    <a:pt x="0" y="8901"/>
                    <a:pt x="0" y="8901"/>
                  </a:cubicBezTo>
                  <a:lnTo>
                    <a:pt x="659" y="9042"/>
                  </a:lnTo>
                  <a:cubicBezTo>
                    <a:pt x="3815" y="5181"/>
                    <a:pt x="3580" y="141"/>
                    <a:pt x="3580" y="141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6"/>
            <p:cNvSpPr/>
            <p:nvPr/>
          </p:nvSpPr>
          <p:spPr>
            <a:xfrm>
              <a:off x="5388950" y="3728925"/>
              <a:ext cx="65775" cy="84375"/>
            </a:xfrm>
            <a:custGeom>
              <a:avLst/>
              <a:gdLst/>
              <a:ahLst/>
              <a:cxnLst/>
              <a:rect l="l" t="t" r="r" b="b"/>
              <a:pathLst>
                <a:path w="2631" h="3375" extrusionOk="0">
                  <a:moveTo>
                    <a:pt x="1319" y="1"/>
                  </a:moveTo>
                  <a:lnTo>
                    <a:pt x="1275" y="37"/>
                  </a:lnTo>
                  <a:cubicBezTo>
                    <a:pt x="2153" y="1575"/>
                    <a:pt x="2219" y="2853"/>
                    <a:pt x="1413" y="2853"/>
                  </a:cubicBezTo>
                  <a:cubicBezTo>
                    <a:pt x="1366" y="2853"/>
                    <a:pt x="1317" y="2848"/>
                    <a:pt x="1265" y="2840"/>
                  </a:cubicBezTo>
                  <a:cubicBezTo>
                    <a:pt x="304" y="2682"/>
                    <a:pt x="1013" y="256"/>
                    <a:pt x="1013" y="256"/>
                  </a:cubicBezTo>
                  <a:lnTo>
                    <a:pt x="1067" y="205"/>
                  </a:lnTo>
                  <a:lnTo>
                    <a:pt x="974" y="282"/>
                  </a:lnTo>
                  <a:cubicBezTo>
                    <a:pt x="974" y="282"/>
                    <a:pt x="0" y="3171"/>
                    <a:pt x="1319" y="3359"/>
                  </a:cubicBezTo>
                  <a:cubicBezTo>
                    <a:pt x="1390" y="3369"/>
                    <a:pt x="1457" y="3374"/>
                    <a:pt x="1520" y="3374"/>
                  </a:cubicBezTo>
                  <a:cubicBezTo>
                    <a:pt x="2631" y="3374"/>
                    <a:pt x="2536" y="1842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5421825" y="3719625"/>
              <a:ext cx="48600" cy="46150"/>
            </a:xfrm>
            <a:custGeom>
              <a:avLst/>
              <a:gdLst/>
              <a:ahLst/>
              <a:cxnLst/>
              <a:rect l="l" t="t" r="r" b="b"/>
              <a:pathLst>
                <a:path w="1944" h="1846" extrusionOk="0">
                  <a:moveTo>
                    <a:pt x="94" y="1"/>
                  </a:moveTo>
                  <a:lnTo>
                    <a:pt x="83" y="34"/>
                  </a:lnTo>
                  <a:cubicBezTo>
                    <a:pt x="1105" y="612"/>
                    <a:pt x="1544" y="1323"/>
                    <a:pt x="977" y="1546"/>
                  </a:cubicBezTo>
                  <a:cubicBezTo>
                    <a:pt x="939" y="1561"/>
                    <a:pt x="901" y="1568"/>
                    <a:pt x="864" y="1568"/>
                  </a:cubicBezTo>
                  <a:cubicBezTo>
                    <a:pt x="358" y="1568"/>
                    <a:pt x="14" y="237"/>
                    <a:pt x="14" y="237"/>
                  </a:cubicBezTo>
                  <a:lnTo>
                    <a:pt x="25" y="191"/>
                  </a:lnTo>
                  <a:lnTo>
                    <a:pt x="1" y="263"/>
                  </a:lnTo>
                  <a:cubicBezTo>
                    <a:pt x="1" y="263"/>
                    <a:pt x="341" y="1845"/>
                    <a:pt x="996" y="1845"/>
                  </a:cubicBezTo>
                  <a:cubicBezTo>
                    <a:pt x="1052" y="1845"/>
                    <a:pt x="1111" y="1833"/>
                    <a:pt x="1172" y="1808"/>
                  </a:cubicBezTo>
                  <a:cubicBezTo>
                    <a:pt x="1944" y="1487"/>
                    <a:pt x="1411" y="635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p38"/>
          <p:cNvSpPr txBox="1">
            <a:spLocks noGrp="1"/>
          </p:cNvSpPr>
          <p:nvPr>
            <p:ph type="title"/>
          </p:nvPr>
        </p:nvSpPr>
        <p:spPr>
          <a:xfrm>
            <a:off x="1064400" y="1199500"/>
            <a:ext cx="69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93" name="Google Shape;4493;p38"/>
          <p:cNvSpPr txBox="1">
            <a:spLocks noGrp="1"/>
          </p:cNvSpPr>
          <p:nvPr>
            <p:ph type="subTitle" idx="1"/>
          </p:nvPr>
        </p:nvSpPr>
        <p:spPr>
          <a:xfrm>
            <a:off x="1755900" y="1637825"/>
            <a:ext cx="2739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10020120038</a:t>
            </a:r>
            <a:endParaRPr dirty="0"/>
          </a:p>
        </p:txBody>
      </p:sp>
      <p:sp>
        <p:nvSpPr>
          <p:cNvPr id="4494" name="Google Shape;4494;p38"/>
          <p:cNvSpPr txBox="1">
            <a:spLocks noGrp="1"/>
          </p:cNvSpPr>
          <p:nvPr>
            <p:ph type="subTitle" idx="2"/>
          </p:nvPr>
        </p:nvSpPr>
        <p:spPr>
          <a:xfrm>
            <a:off x="1755900" y="1199555"/>
            <a:ext cx="27399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Diva Oktaviona</a:t>
            </a:r>
            <a:endParaRPr dirty="0"/>
          </a:p>
        </p:txBody>
      </p:sp>
      <p:sp>
        <p:nvSpPr>
          <p:cNvPr id="4495" name="Google Shape;4495;p38"/>
          <p:cNvSpPr txBox="1">
            <a:spLocks noGrp="1"/>
          </p:cNvSpPr>
          <p:nvPr>
            <p:ph type="title" idx="21"/>
          </p:nvPr>
        </p:nvSpPr>
        <p:spPr>
          <a:xfrm>
            <a:off x="715050" y="535000"/>
            <a:ext cx="77139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496" name="Google Shape;4496;p38"/>
          <p:cNvSpPr txBox="1">
            <a:spLocks noGrp="1"/>
          </p:cNvSpPr>
          <p:nvPr>
            <p:ph type="title" idx="3"/>
          </p:nvPr>
        </p:nvSpPr>
        <p:spPr>
          <a:xfrm>
            <a:off x="1064400" y="2231225"/>
            <a:ext cx="69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97" name="Google Shape;4497;p38"/>
          <p:cNvSpPr txBox="1">
            <a:spLocks noGrp="1"/>
          </p:cNvSpPr>
          <p:nvPr>
            <p:ph type="subTitle" idx="4"/>
          </p:nvPr>
        </p:nvSpPr>
        <p:spPr>
          <a:xfrm>
            <a:off x="1755900" y="2669550"/>
            <a:ext cx="2739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10020120039</a:t>
            </a:r>
            <a:endParaRPr dirty="0"/>
          </a:p>
        </p:txBody>
      </p:sp>
      <p:sp>
        <p:nvSpPr>
          <p:cNvPr id="4498" name="Google Shape;4498;p38"/>
          <p:cNvSpPr txBox="1">
            <a:spLocks noGrp="1"/>
          </p:cNvSpPr>
          <p:nvPr>
            <p:ph type="subTitle" idx="5"/>
          </p:nvPr>
        </p:nvSpPr>
        <p:spPr>
          <a:xfrm>
            <a:off x="1755900" y="2231280"/>
            <a:ext cx="2892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Dyah</a:t>
            </a:r>
            <a:r>
              <a:rPr lang="en-US" dirty="0"/>
              <a:t> </a:t>
            </a:r>
            <a:r>
              <a:rPr lang="en-US" dirty="0" err="1"/>
              <a:t>Isyana</a:t>
            </a:r>
            <a:r>
              <a:rPr lang="en-US" dirty="0"/>
              <a:t> </a:t>
            </a:r>
            <a:r>
              <a:rPr lang="en-US" dirty="0" err="1"/>
              <a:t>Rapelina</a:t>
            </a:r>
            <a:endParaRPr dirty="0"/>
          </a:p>
        </p:txBody>
      </p:sp>
      <p:sp>
        <p:nvSpPr>
          <p:cNvPr id="4499" name="Google Shape;4499;p38"/>
          <p:cNvSpPr txBox="1">
            <a:spLocks noGrp="1"/>
          </p:cNvSpPr>
          <p:nvPr>
            <p:ph type="title" idx="6"/>
          </p:nvPr>
        </p:nvSpPr>
        <p:spPr>
          <a:xfrm>
            <a:off x="1064400" y="3263000"/>
            <a:ext cx="691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00" name="Google Shape;4500;p38"/>
          <p:cNvSpPr txBox="1">
            <a:spLocks noGrp="1"/>
          </p:cNvSpPr>
          <p:nvPr>
            <p:ph type="subTitle" idx="7"/>
          </p:nvPr>
        </p:nvSpPr>
        <p:spPr>
          <a:xfrm>
            <a:off x="1755900" y="3701325"/>
            <a:ext cx="2739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10020120062</a:t>
            </a:r>
            <a:endParaRPr dirty="0"/>
          </a:p>
        </p:txBody>
      </p:sp>
      <p:sp>
        <p:nvSpPr>
          <p:cNvPr id="4501" name="Google Shape;4501;p38"/>
          <p:cNvSpPr txBox="1">
            <a:spLocks noGrp="1"/>
          </p:cNvSpPr>
          <p:nvPr>
            <p:ph type="subTitle" idx="8"/>
          </p:nvPr>
        </p:nvSpPr>
        <p:spPr>
          <a:xfrm>
            <a:off x="1755900" y="3263055"/>
            <a:ext cx="3198872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Rizqullah</a:t>
            </a:r>
            <a:r>
              <a:rPr lang="en-US" dirty="0"/>
              <a:t> </a:t>
            </a:r>
            <a:r>
              <a:rPr lang="en-US" dirty="0" err="1"/>
              <a:t>Apta</a:t>
            </a:r>
            <a:r>
              <a:rPr lang="en-US" dirty="0"/>
              <a:t> </a:t>
            </a:r>
            <a:r>
              <a:rPr lang="en-US" dirty="0" err="1"/>
              <a:t>Permana</a:t>
            </a:r>
            <a:endParaRPr dirty="0"/>
          </a:p>
        </p:txBody>
      </p:sp>
      <p:grpSp>
        <p:nvGrpSpPr>
          <p:cNvPr id="4511" name="Google Shape;4511;p38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4512" name="Google Shape;4512;p38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8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8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8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8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8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8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8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8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8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8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3" name="Google Shape;4523;p38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4524" name="Google Shape;4524;p38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8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8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8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8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8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8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8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8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8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8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" name="Google Shape;4802;p41"/>
          <p:cNvSpPr txBox="1">
            <a:spLocks noGrp="1"/>
          </p:cNvSpPr>
          <p:nvPr>
            <p:ph type="title"/>
          </p:nvPr>
        </p:nvSpPr>
        <p:spPr>
          <a:xfrm>
            <a:off x="1914863" y="572653"/>
            <a:ext cx="5382000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803" name="Google Shape;4803;p41"/>
          <p:cNvSpPr txBox="1">
            <a:spLocks noGrp="1"/>
          </p:cNvSpPr>
          <p:nvPr>
            <p:ph type="subTitle" idx="1"/>
          </p:nvPr>
        </p:nvSpPr>
        <p:spPr>
          <a:xfrm>
            <a:off x="1578453" y="1636669"/>
            <a:ext cx="5987093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didefinisikan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ketidakmampuan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diukur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pendapatan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Amartya Sen,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peraih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hadiah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Nobel Ekonomi,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berargumen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kapabalitas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tiadanya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kesempatan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bermartabat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diukur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multidimensi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Adapun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eksklusi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mengategorikan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miskin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berpartisipasi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bermasyarakat</a:t>
            </a:r>
            <a:endParaRPr lang="en-ID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04" name="Google Shape;4804;p41"/>
          <p:cNvGrpSpPr/>
          <p:nvPr/>
        </p:nvGrpSpPr>
        <p:grpSpPr>
          <a:xfrm>
            <a:off x="7996913" y="276000"/>
            <a:ext cx="865050" cy="1107925"/>
            <a:chOff x="6516075" y="2304700"/>
            <a:chExt cx="865050" cy="1107925"/>
          </a:xfrm>
        </p:grpSpPr>
        <p:sp>
          <p:nvSpPr>
            <p:cNvPr id="4805" name="Google Shape;4805;p41"/>
            <p:cNvSpPr/>
            <p:nvPr/>
          </p:nvSpPr>
          <p:spPr>
            <a:xfrm>
              <a:off x="6516075" y="2311250"/>
              <a:ext cx="865050" cy="1101375"/>
            </a:xfrm>
            <a:custGeom>
              <a:avLst/>
              <a:gdLst/>
              <a:ahLst/>
              <a:cxnLst/>
              <a:rect l="l" t="t" r="r" b="b"/>
              <a:pathLst>
                <a:path w="34602" h="44055" extrusionOk="0">
                  <a:moveTo>
                    <a:pt x="17404" y="1"/>
                  </a:moveTo>
                  <a:lnTo>
                    <a:pt x="0" y="2"/>
                  </a:lnTo>
                  <a:cubicBezTo>
                    <a:pt x="0" y="6982"/>
                    <a:pt x="542" y="12801"/>
                    <a:pt x="1596" y="17811"/>
                  </a:cubicBezTo>
                  <a:cubicBezTo>
                    <a:pt x="1759" y="18586"/>
                    <a:pt x="1930" y="19347"/>
                    <a:pt x="2117" y="20083"/>
                  </a:cubicBezTo>
                  <a:cubicBezTo>
                    <a:pt x="2245" y="20584"/>
                    <a:pt x="2377" y="21075"/>
                    <a:pt x="2516" y="21559"/>
                  </a:cubicBezTo>
                  <a:cubicBezTo>
                    <a:pt x="3143" y="23750"/>
                    <a:pt x="3889" y="25773"/>
                    <a:pt x="4744" y="27670"/>
                  </a:cubicBezTo>
                  <a:cubicBezTo>
                    <a:pt x="4750" y="27684"/>
                    <a:pt x="4756" y="27698"/>
                    <a:pt x="4762" y="27712"/>
                  </a:cubicBezTo>
                  <a:cubicBezTo>
                    <a:pt x="5286" y="28872"/>
                    <a:pt x="5850" y="29984"/>
                    <a:pt x="6457" y="31057"/>
                  </a:cubicBezTo>
                  <a:cubicBezTo>
                    <a:pt x="6469" y="31078"/>
                    <a:pt x="6481" y="31100"/>
                    <a:pt x="6495" y="31123"/>
                  </a:cubicBezTo>
                  <a:cubicBezTo>
                    <a:pt x="6792" y="31647"/>
                    <a:pt x="7099" y="32163"/>
                    <a:pt x="7418" y="32668"/>
                  </a:cubicBezTo>
                  <a:cubicBezTo>
                    <a:pt x="7421" y="32676"/>
                    <a:pt x="7426" y="32682"/>
                    <a:pt x="7430" y="32688"/>
                  </a:cubicBezTo>
                  <a:cubicBezTo>
                    <a:pt x="8065" y="33699"/>
                    <a:pt x="8740" y="34675"/>
                    <a:pt x="9453" y="35626"/>
                  </a:cubicBezTo>
                  <a:cubicBezTo>
                    <a:pt x="9499" y="35686"/>
                    <a:pt x="9544" y="35746"/>
                    <a:pt x="9590" y="35806"/>
                  </a:cubicBezTo>
                  <a:cubicBezTo>
                    <a:pt x="10286" y="36727"/>
                    <a:pt x="11020" y="37624"/>
                    <a:pt x="11790" y="38502"/>
                  </a:cubicBezTo>
                  <a:cubicBezTo>
                    <a:pt x="11861" y="38582"/>
                    <a:pt x="11932" y="38661"/>
                    <a:pt x="12003" y="38741"/>
                  </a:cubicBezTo>
                  <a:cubicBezTo>
                    <a:pt x="12334" y="39115"/>
                    <a:pt x="12671" y="39485"/>
                    <a:pt x="13015" y="39853"/>
                  </a:cubicBezTo>
                  <a:cubicBezTo>
                    <a:pt x="13076" y="39919"/>
                    <a:pt x="13137" y="39986"/>
                    <a:pt x="13198" y="40050"/>
                  </a:cubicBezTo>
                  <a:cubicBezTo>
                    <a:pt x="13593" y="40469"/>
                    <a:pt x="13996" y="40885"/>
                    <a:pt x="14407" y="41298"/>
                  </a:cubicBezTo>
                  <a:cubicBezTo>
                    <a:pt x="14483" y="41374"/>
                    <a:pt x="14558" y="41448"/>
                    <a:pt x="14634" y="41522"/>
                  </a:cubicBezTo>
                  <a:cubicBezTo>
                    <a:pt x="14974" y="41861"/>
                    <a:pt x="15321" y="42198"/>
                    <a:pt x="15672" y="42535"/>
                  </a:cubicBezTo>
                  <a:cubicBezTo>
                    <a:pt x="15783" y="42642"/>
                    <a:pt x="15896" y="42748"/>
                    <a:pt x="16008" y="42854"/>
                  </a:cubicBezTo>
                  <a:cubicBezTo>
                    <a:pt x="16432" y="43255"/>
                    <a:pt x="16860" y="43655"/>
                    <a:pt x="17301" y="44054"/>
                  </a:cubicBezTo>
                  <a:cubicBezTo>
                    <a:pt x="17330" y="44028"/>
                    <a:pt x="17358" y="44002"/>
                    <a:pt x="17387" y="43977"/>
                  </a:cubicBezTo>
                  <a:cubicBezTo>
                    <a:pt x="17393" y="43971"/>
                    <a:pt x="17399" y="43966"/>
                    <a:pt x="17404" y="43962"/>
                  </a:cubicBezTo>
                  <a:cubicBezTo>
                    <a:pt x="22406" y="39574"/>
                    <a:pt x="26316" y="34752"/>
                    <a:pt x="29134" y="28926"/>
                  </a:cubicBezTo>
                  <a:cubicBezTo>
                    <a:pt x="29539" y="28086"/>
                    <a:pt x="29921" y="27228"/>
                    <a:pt x="30281" y="26346"/>
                  </a:cubicBezTo>
                  <a:cubicBezTo>
                    <a:pt x="30642" y="25464"/>
                    <a:pt x="30979" y="24560"/>
                    <a:pt x="31295" y="23633"/>
                  </a:cubicBezTo>
                  <a:cubicBezTo>
                    <a:pt x="33500" y="17135"/>
                    <a:pt x="34601" y="9452"/>
                    <a:pt x="34601" y="1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1"/>
            <p:cNvSpPr/>
            <p:nvPr/>
          </p:nvSpPr>
          <p:spPr>
            <a:xfrm>
              <a:off x="6554925" y="2304700"/>
              <a:ext cx="797850" cy="967875"/>
            </a:xfrm>
            <a:custGeom>
              <a:avLst/>
              <a:gdLst/>
              <a:ahLst/>
              <a:cxnLst/>
              <a:rect l="l" t="t" r="r" b="b"/>
              <a:pathLst>
                <a:path w="31914" h="38715" extrusionOk="0">
                  <a:moveTo>
                    <a:pt x="31913" y="1"/>
                  </a:moveTo>
                  <a:lnTo>
                    <a:pt x="1" y="2"/>
                  </a:lnTo>
                  <a:cubicBezTo>
                    <a:pt x="1" y="20606"/>
                    <a:pt x="5610" y="29767"/>
                    <a:pt x="15956" y="38715"/>
                  </a:cubicBezTo>
                  <a:cubicBezTo>
                    <a:pt x="26609" y="29854"/>
                    <a:pt x="31913" y="18983"/>
                    <a:pt x="31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1"/>
            <p:cNvSpPr/>
            <p:nvPr/>
          </p:nvSpPr>
          <p:spPr>
            <a:xfrm>
              <a:off x="6594750" y="2353050"/>
              <a:ext cx="718200" cy="871225"/>
            </a:xfrm>
            <a:custGeom>
              <a:avLst/>
              <a:gdLst/>
              <a:ahLst/>
              <a:cxnLst/>
              <a:rect l="l" t="t" r="r" b="b"/>
              <a:pathLst>
                <a:path w="28728" h="34849" extrusionOk="0">
                  <a:moveTo>
                    <a:pt x="1" y="0"/>
                  </a:moveTo>
                  <a:cubicBezTo>
                    <a:pt x="1" y="18547"/>
                    <a:pt x="5049" y="26795"/>
                    <a:pt x="14363" y="34849"/>
                  </a:cubicBezTo>
                  <a:cubicBezTo>
                    <a:pt x="23953" y="26872"/>
                    <a:pt x="28727" y="17088"/>
                    <a:pt x="28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1"/>
            <p:cNvSpPr/>
            <p:nvPr/>
          </p:nvSpPr>
          <p:spPr>
            <a:xfrm>
              <a:off x="6616550" y="2379500"/>
              <a:ext cx="674550" cy="818325"/>
            </a:xfrm>
            <a:custGeom>
              <a:avLst/>
              <a:gdLst/>
              <a:ahLst/>
              <a:cxnLst/>
              <a:rect l="l" t="t" r="r" b="b"/>
              <a:pathLst>
                <a:path w="26982" h="32733" extrusionOk="0">
                  <a:moveTo>
                    <a:pt x="0" y="0"/>
                  </a:moveTo>
                  <a:cubicBezTo>
                    <a:pt x="0" y="17421"/>
                    <a:pt x="4744" y="25167"/>
                    <a:pt x="13491" y="32733"/>
                  </a:cubicBezTo>
                  <a:cubicBezTo>
                    <a:pt x="22497" y="25241"/>
                    <a:pt x="26982" y="16050"/>
                    <a:pt x="26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1"/>
            <p:cNvSpPr/>
            <p:nvPr/>
          </p:nvSpPr>
          <p:spPr>
            <a:xfrm>
              <a:off x="6612275" y="2369175"/>
              <a:ext cx="348025" cy="838975"/>
            </a:xfrm>
            <a:custGeom>
              <a:avLst/>
              <a:gdLst/>
              <a:ahLst/>
              <a:cxnLst/>
              <a:rect l="l" t="t" r="r" b="b"/>
              <a:pathLst>
                <a:path w="13921" h="33559" extrusionOk="0">
                  <a:moveTo>
                    <a:pt x="0" y="1"/>
                  </a:moveTo>
                  <a:cubicBezTo>
                    <a:pt x="0" y="17860"/>
                    <a:pt x="4862" y="25802"/>
                    <a:pt x="13832" y="33558"/>
                  </a:cubicBezTo>
                  <a:cubicBezTo>
                    <a:pt x="13862" y="33532"/>
                    <a:pt x="13892" y="33506"/>
                    <a:pt x="13921" y="33481"/>
                  </a:cubicBezTo>
                  <a:lnTo>
                    <a:pt x="13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0" name="Google Shape;4810;p41"/>
          <p:cNvGrpSpPr/>
          <p:nvPr/>
        </p:nvGrpSpPr>
        <p:grpSpPr>
          <a:xfrm>
            <a:off x="282563" y="276000"/>
            <a:ext cx="865050" cy="1107925"/>
            <a:chOff x="6516075" y="2304700"/>
            <a:chExt cx="865050" cy="1107925"/>
          </a:xfrm>
        </p:grpSpPr>
        <p:sp>
          <p:nvSpPr>
            <p:cNvPr id="4811" name="Google Shape;4811;p41"/>
            <p:cNvSpPr/>
            <p:nvPr/>
          </p:nvSpPr>
          <p:spPr>
            <a:xfrm>
              <a:off x="6516075" y="2311250"/>
              <a:ext cx="865050" cy="1101375"/>
            </a:xfrm>
            <a:custGeom>
              <a:avLst/>
              <a:gdLst/>
              <a:ahLst/>
              <a:cxnLst/>
              <a:rect l="l" t="t" r="r" b="b"/>
              <a:pathLst>
                <a:path w="34602" h="44055" extrusionOk="0">
                  <a:moveTo>
                    <a:pt x="17404" y="1"/>
                  </a:moveTo>
                  <a:lnTo>
                    <a:pt x="0" y="2"/>
                  </a:lnTo>
                  <a:cubicBezTo>
                    <a:pt x="0" y="6982"/>
                    <a:pt x="542" y="12801"/>
                    <a:pt x="1596" y="17811"/>
                  </a:cubicBezTo>
                  <a:cubicBezTo>
                    <a:pt x="1759" y="18586"/>
                    <a:pt x="1930" y="19347"/>
                    <a:pt x="2117" y="20083"/>
                  </a:cubicBezTo>
                  <a:cubicBezTo>
                    <a:pt x="2245" y="20584"/>
                    <a:pt x="2377" y="21075"/>
                    <a:pt x="2516" y="21559"/>
                  </a:cubicBezTo>
                  <a:cubicBezTo>
                    <a:pt x="3143" y="23750"/>
                    <a:pt x="3889" y="25773"/>
                    <a:pt x="4744" y="27670"/>
                  </a:cubicBezTo>
                  <a:cubicBezTo>
                    <a:pt x="4750" y="27684"/>
                    <a:pt x="4756" y="27698"/>
                    <a:pt x="4762" y="27712"/>
                  </a:cubicBezTo>
                  <a:cubicBezTo>
                    <a:pt x="5286" y="28872"/>
                    <a:pt x="5850" y="29984"/>
                    <a:pt x="6457" y="31057"/>
                  </a:cubicBezTo>
                  <a:cubicBezTo>
                    <a:pt x="6469" y="31078"/>
                    <a:pt x="6481" y="31100"/>
                    <a:pt x="6495" y="31123"/>
                  </a:cubicBezTo>
                  <a:cubicBezTo>
                    <a:pt x="6792" y="31647"/>
                    <a:pt x="7099" y="32163"/>
                    <a:pt x="7418" y="32668"/>
                  </a:cubicBezTo>
                  <a:cubicBezTo>
                    <a:pt x="7421" y="32676"/>
                    <a:pt x="7426" y="32682"/>
                    <a:pt x="7430" y="32688"/>
                  </a:cubicBezTo>
                  <a:cubicBezTo>
                    <a:pt x="8065" y="33699"/>
                    <a:pt x="8740" y="34675"/>
                    <a:pt x="9453" y="35626"/>
                  </a:cubicBezTo>
                  <a:cubicBezTo>
                    <a:pt x="9499" y="35686"/>
                    <a:pt x="9544" y="35746"/>
                    <a:pt x="9590" y="35806"/>
                  </a:cubicBezTo>
                  <a:cubicBezTo>
                    <a:pt x="10286" y="36727"/>
                    <a:pt x="11020" y="37624"/>
                    <a:pt x="11790" y="38502"/>
                  </a:cubicBezTo>
                  <a:cubicBezTo>
                    <a:pt x="11861" y="38582"/>
                    <a:pt x="11932" y="38661"/>
                    <a:pt x="12003" y="38741"/>
                  </a:cubicBezTo>
                  <a:cubicBezTo>
                    <a:pt x="12334" y="39115"/>
                    <a:pt x="12671" y="39485"/>
                    <a:pt x="13015" y="39853"/>
                  </a:cubicBezTo>
                  <a:cubicBezTo>
                    <a:pt x="13076" y="39919"/>
                    <a:pt x="13137" y="39986"/>
                    <a:pt x="13198" y="40050"/>
                  </a:cubicBezTo>
                  <a:cubicBezTo>
                    <a:pt x="13593" y="40469"/>
                    <a:pt x="13996" y="40885"/>
                    <a:pt x="14407" y="41298"/>
                  </a:cubicBezTo>
                  <a:cubicBezTo>
                    <a:pt x="14483" y="41374"/>
                    <a:pt x="14558" y="41448"/>
                    <a:pt x="14634" y="41522"/>
                  </a:cubicBezTo>
                  <a:cubicBezTo>
                    <a:pt x="14974" y="41861"/>
                    <a:pt x="15321" y="42198"/>
                    <a:pt x="15672" y="42535"/>
                  </a:cubicBezTo>
                  <a:cubicBezTo>
                    <a:pt x="15783" y="42642"/>
                    <a:pt x="15896" y="42748"/>
                    <a:pt x="16008" y="42854"/>
                  </a:cubicBezTo>
                  <a:cubicBezTo>
                    <a:pt x="16432" y="43255"/>
                    <a:pt x="16860" y="43655"/>
                    <a:pt x="17301" y="44054"/>
                  </a:cubicBezTo>
                  <a:cubicBezTo>
                    <a:pt x="17330" y="44028"/>
                    <a:pt x="17358" y="44002"/>
                    <a:pt x="17387" y="43977"/>
                  </a:cubicBezTo>
                  <a:cubicBezTo>
                    <a:pt x="17393" y="43971"/>
                    <a:pt x="17399" y="43966"/>
                    <a:pt x="17404" y="43962"/>
                  </a:cubicBezTo>
                  <a:cubicBezTo>
                    <a:pt x="22406" y="39574"/>
                    <a:pt x="26316" y="34752"/>
                    <a:pt x="29134" y="28926"/>
                  </a:cubicBezTo>
                  <a:cubicBezTo>
                    <a:pt x="29539" y="28086"/>
                    <a:pt x="29921" y="27228"/>
                    <a:pt x="30281" y="26346"/>
                  </a:cubicBezTo>
                  <a:cubicBezTo>
                    <a:pt x="30642" y="25464"/>
                    <a:pt x="30979" y="24560"/>
                    <a:pt x="31295" y="23633"/>
                  </a:cubicBezTo>
                  <a:cubicBezTo>
                    <a:pt x="33500" y="17135"/>
                    <a:pt x="34601" y="9452"/>
                    <a:pt x="34601" y="1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1"/>
            <p:cNvSpPr/>
            <p:nvPr/>
          </p:nvSpPr>
          <p:spPr>
            <a:xfrm>
              <a:off x="6554925" y="2304700"/>
              <a:ext cx="797850" cy="967875"/>
            </a:xfrm>
            <a:custGeom>
              <a:avLst/>
              <a:gdLst/>
              <a:ahLst/>
              <a:cxnLst/>
              <a:rect l="l" t="t" r="r" b="b"/>
              <a:pathLst>
                <a:path w="31914" h="38715" extrusionOk="0">
                  <a:moveTo>
                    <a:pt x="31913" y="1"/>
                  </a:moveTo>
                  <a:lnTo>
                    <a:pt x="1" y="2"/>
                  </a:lnTo>
                  <a:cubicBezTo>
                    <a:pt x="1" y="20606"/>
                    <a:pt x="5610" y="29767"/>
                    <a:pt x="15956" y="38715"/>
                  </a:cubicBezTo>
                  <a:cubicBezTo>
                    <a:pt x="26609" y="29854"/>
                    <a:pt x="31913" y="18983"/>
                    <a:pt x="31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1"/>
            <p:cNvSpPr/>
            <p:nvPr/>
          </p:nvSpPr>
          <p:spPr>
            <a:xfrm>
              <a:off x="6594750" y="2353050"/>
              <a:ext cx="718200" cy="871225"/>
            </a:xfrm>
            <a:custGeom>
              <a:avLst/>
              <a:gdLst/>
              <a:ahLst/>
              <a:cxnLst/>
              <a:rect l="l" t="t" r="r" b="b"/>
              <a:pathLst>
                <a:path w="28728" h="34849" extrusionOk="0">
                  <a:moveTo>
                    <a:pt x="1" y="0"/>
                  </a:moveTo>
                  <a:cubicBezTo>
                    <a:pt x="1" y="18547"/>
                    <a:pt x="5049" y="26795"/>
                    <a:pt x="14363" y="34849"/>
                  </a:cubicBezTo>
                  <a:cubicBezTo>
                    <a:pt x="23953" y="26872"/>
                    <a:pt x="28727" y="17088"/>
                    <a:pt x="28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1"/>
            <p:cNvSpPr/>
            <p:nvPr/>
          </p:nvSpPr>
          <p:spPr>
            <a:xfrm>
              <a:off x="6616550" y="2379500"/>
              <a:ext cx="674550" cy="818325"/>
            </a:xfrm>
            <a:custGeom>
              <a:avLst/>
              <a:gdLst/>
              <a:ahLst/>
              <a:cxnLst/>
              <a:rect l="l" t="t" r="r" b="b"/>
              <a:pathLst>
                <a:path w="26982" h="32733" extrusionOk="0">
                  <a:moveTo>
                    <a:pt x="0" y="0"/>
                  </a:moveTo>
                  <a:cubicBezTo>
                    <a:pt x="0" y="17421"/>
                    <a:pt x="4744" y="25167"/>
                    <a:pt x="13491" y="32733"/>
                  </a:cubicBezTo>
                  <a:cubicBezTo>
                    <a:pt x="22497" y="25241"/>
                    <a:pt x="26982" y="16050"/>
                    <a:pt x="26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1"/>
            <p:cNvSpPr/>
            <p:nvPr/>
          </p:nvSpPr>
          <p:spPr>
            <a:xfrm>
              <a:off x="6612275" y="2369175"/>
              <a:ext cx="348025" cy="838975"/>
            </a:xfrm>
            <a:custGeom>
              <a:avLst/>
              <a:gdLst/>
              <a:ahLst/>
              <a:cxnLst/>
              <a:rect l="l" t="t" r="r" b="b"/>
              <a:pathLst>
                <a:path w="13921" h="33559" extrusionOk="0">
                  <a:moveTo>
                    <a:pt x="0" y="1"/>
                  </a:moveTo>
                  <a:cubicBezTo>
                    <a:pt x="0" y="17860"/>
                    <a:pt x="4862" y="25802"/>
                    <a:pt x="13832" y="33558"/>
                  </a:cubicBezTo>
                  <a:cubicBezTo>
                    <a:pt x="13862" y="33532"/>
                    <a:pt x="13892" y="33506"/>
                    <a:pt x="13921" y="33481"/>
                  </a:cubicBezTo>
                  <a:lnTo>
                    <a:pt x="13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6" name="Google Shape;4816;p41"/>
          <p:cNvGrpSpPr/>
          <p:nvPr/>
        </p:nvGrpSpPr>
        <p:grpSpPr>
          <a:xfrm>
            <a:off x="7996913" y="4054538"/>
            <a:ext cx="865050" cy="1107925"/>
            <a:chOff x="6516075" y="2304700"/>
            <a:chExt cx="865050" cy="1107925"/>
          </a:xfrm>
        </p:grpSpPr>
        <p:sp>
          <p:nvSpPr>
            <p:cNvPr id="4817" name="Google Shape;4817;p41"/>
            <p:cNvSpPr/>
            <p:nvPr/>
          </p:nvSpPr>
          <p:spPr>
            <a:xfrm>
              <a:off x="6516075" y="2311250"/>
              <a:ext cx="865050" cy="1101375"/>
            </a:xfrm>
            <a:custGeom>
              <a:avLst/>
              <a:gdLst/>
              <a:ahLst/>
              <a:cxnLst/>
              <a:rect l="l" t="t" r="r" b="b"/>
              <a:pathLst>
                <a:path w="34602" h="44055" extrusionOk="0">
                  <a:moveTo>
                    <a:pt x="17404" y="1"/>
                  </a:moveTo>
                  <a:lnTo>
                    <a:pt x="0" y="2"/>
                  </a:lnTo>
                  <a:cubicBezTo>
                    <a:pt x="0" y="6982"/>
                    <a:pt x="542" y="12801"/>
                    <a:pt x="1596" y="17811"/>
                  </a:cubicBezTo>
                  <a:cubicBezTo>
                    <a:pt x="1759" y="18586"/>
                    <a:pt x="1930" y="19347"/>
                    <a:pt x="2117" y="20083"/>
                  </a:cubicBezTo>
                  <a:cubicBezTo>
                    <a:pt x="2245" y="20584"/>
                    <a:pt x="2377" y="21075"/>
                    <a:pt x="2516" y="21559"/>
                  </a:cubicBezTo>
                  <a:cubicBezTo>
                    <a:pt x="3143" y="23750"/>
                    <a:pt x="3889" y="25773"/>
                    <a:pt x="4744" y="27670"/>
                  </a:cubicBezTo>
                  <a:cubicBezTo>
                    <a:pt x="4750" y="27684"/>
                    <a:pt x="4756" y="27698"/>
                    <a:pt x="4762" y="27712"/>
                  </a:cubicBezTo>
                  <a:cubicBezTo>
                    <a:pt x="5286" y="28872"/>
                    <a:pt x="5850" y="29984"/>
                    <a:pt x="6457" y="31057"/>
                  </a:cubicBezTo>
                  <a:cubicBezTo>
                    <a:pt x="6469" y="31078"/>
                    <a:pt x="6481" y="31100"/>
                    <a:pt x="6495" y="31123"/>
                  </a:cubicBezTo>
                  <a:cubicBezTo>
                    <a:pt x="6792" y="31647"/>
                    <a:pt x="7099" y="32163"/>
                    <a:pt x="7418" y="32668"/>
                  </a:cubicBezTo>
                  <a:cubicBezTo>
                    <a:pt x="7421" y="32676"/>
                    <a:pt x="7426" y="32682"/>
                    <a:pt x="7430" y="32688"/>
                  </a:cubicBezTo>
                  <a:cubicBezTo>
                    <a:pt x="8065" y="33699"/>
                    <a:pt x="8740" y="34675"/>
                    <a:pt x="9453" y="35626"/>
                  </a:cubicBezTo>
                  <a:cubicBezTo>
                    <a:pt x="9499" y="35686"/>
                    <a:pt x="9544" y="35746"/>
                    <a:pt x="9590" y="35806"/>
                  </a:cubicBezTo>
                  <a:cubicBezTo>
                    <a:pt x="10286" y="36727"/>
                    <a:pt x="11020" y="37624"/>
                    <a:pt x="11790" y="38502"/>
                  </a:cubicBezTo>
                  <a:cubicBezTo>
                    <a:pt x="11861" y="38582"/>
                    <a:pt x="11932" y="38661"/>
                    <a:pt x="12003" y="38741"/>
                  </a:cubicBezTo>
                  <a:cubicBezTo>
                    <a:pt x="12334" y="39115"/>
                    <a:pt x="12671" y="39485"/>
                    <a:pt x="13015" y="39853"/>
                  </a:cubicBezTo>
                  <a:cubicBezTo>
                    <a:pt x="13076" y="39919"/>
                    <a:pt x="13137" y="39986"/>
                    <a:pt x="13198" y="40050"/>
                  </a:cubicBezTo>
                  <a:cubicBezTo>
                    <a:pt x="13593" y="40469"/>
                    <a:pt x="13996" y="40885"/>
                    <a:pt x="14407" y="41298"/>
                  </a:cubicBezTo>
                  <a:cubicBezTo>
                    <a:pt x="14483" y="41374"/>
                    <a:pt x="14558" y="41448"/>
                    <a:pt x="14634" y="41522"/>
                  </a:cubicBezTo>
                  <a:cubicBezTo>
                    <a:pt x="14974" y="41861"/>
                    <a:pt x="15321" y="42198"/>
                    <a:pt x="15672" y="42535"/>
                  </a:cubicBezTo>
                  <a:cubicBezTo>
                    <a:pt x="15783" y="42642"/>
                    <a:pt x="15896" y="42748"/>
                    <a:pt x="16008" y="42854"/>
                  </a:cubicBezTo>
                  <a:cubicBezTo>
                    <a:pt x="16432" y="43255"/>
                    <a:pt x="16860" y="43655"/>
                    <a:pt x="17301" y="44054"/>
                  </a:cubicBezTo>
                  <a:cubicBezTo>
                    <a:pt x="17330" y="44028"/>
                    <a:pt x="17358" y="44002"/>
                    <a:pt x="17387" y="43977"/>
                  </a:cubicBezTo>
                  <a:cubicBezTo>
                    <a:pt x="17393" y="43971"/>
                    <a:pt x="17399" y="43966"/>
                    <a:pt x="17404" y="43962"/>
                  </a:cubicBezTo>
                  <a:cubicBezTo>
                    <a:pt x="22406" y="39574"/>
                    <a:pt x="26316" y="34752"/>
                    <a:pt x="29134" y="28926"/>
                  </a:cubicBezTo>
                  <a:cubicBezTo>
                    <a:pt x="29539" y="28086"/>
                    <a:pt x="29921" y="27228"/>
                    <a:pt x="30281" y="26346"/>
                  </a:cubicBezTo>
                  <a:cubicBezTo>
                    <a:pt x="30642" y="25464"/>
                    <a:pt x="30979" y="24560"/>
                    <a:pt x="31295" y="23633"/>
                  </a:cubicBezTo>
                  <a:cubicBezTo>
                    <a:pt x="33500" y="17135"/>
                    <a:pt x="34601" y="9452"/>
                    <a:pt x="34601" y="1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1"/>
            <p:cNvSpPr/>
            <p:nvPr/>
          </p:nvSpPr>
          <p:spPr>
            <a:xfrm>
              <a:off x="6554925" y="2304700"/>
              <a:ext cx="797850" cy="967875"/>
            </a:xfrm>
            <a:custGeom>
              <a:avLst/>
              <a:gdLst/>
              <a:ahLst/>
              <a:cxnLst/>
              <a:rect l="l" t="t" r="r" b="b"/>
              <a:pathLst>
                <a:path w="31914" h="38715" extrusionOk="0">
                  <a:moveTo>
                    <a:pt x="31913" y="1"/>
                  </a:moveTo>
                  <a:lnTo>
                    <a:pt x="1" y="2"/>
                  </a:lnTo>
                  <a:cubicBezTo>
                    <a:pt x="1" y="20606"/>
                    <a:pt x="5610" y="29767"/>
                    <a:pt x="15956" y="38715"/>
                  </a:cubicBezTo>
                  <a:cubicBezTo>
                    <a:pt x="26609" y="29854"/>
                    <a:pt x="31913" y="18983"/>
                    <a:pt x="31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1"/>
            <p:cNvSpPr/>
            <p:nvPr/>
          </p:nvSpPr>
          <p:spPr>
            <a:xfrm>
              <a:off x="6594750" y="2353050"/>
              <a:ext cx="718200" cy="871225"/>
            </a:xfrm>
            <a:custGeom>
              <a:avLst/>
              <a:gdLst/>
              <a:ahLst/>
              <a:cxnLst/>
              <a:rect l="l" t="t" r="r" b="b"/>
              <a:pathLst>
                <a:path w="28728" h="34849" extrusionOk="0">
                  <a:moveTo>
                    <a:pt x="1" y="0"/>
                  </a:moveTo>
                  <a:cubicBezTo>
                    <a:pt x="1" y="18547"/>
                    <a:pt x="5049" y="26795"/>
                    <a:pt x="14363" y="34849"/>
                  </a:cubicBezTo>
                  <a:cubicBezTo>
                    <a:pt x="23953" y="26872"/>
                    <a:pt x="28727" y="17088"/>
                    <a:pt x="28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1"/>
            <p:cNvSpPr/>
            <p:nvPr/>
          </p:nvSpPr>
          <p:spPr>
            <a:xfrm>
              <a:off x="6616550" y="2379500"/>
              <a:ext cx="674550" cy="818325"/>
            </a:xfrm>
            <a:custGeom>
              <a:avLst/>
              <a:gdLst/>
              <a:ahLst/>
              <a:cxnLst/>
              <a:rect l="l" t="t" r="r" b="b"/>
              <a:pathLst>
                <a:path w="26982" h="32733" extrusionOk="0">
                  <a:moveTo>
                    <a:pt x="0" y="0"/>
                  </a:moveTo>
                  <a:cubicBezTo>
                    <a:pt x="0" y="17421"/>
                    <a:pt x="4744" y="25167"/>
                    <a:pt x="13491" y="32733"/>
                  </a:cubicBezTo>
                  <a:cubicBezTo>
                    <a:pt x="22497" y="25241"/>
                    <a:pt x="26982" y="16050"/>
                    <a:pt x="26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1"/>
            <p:cNvSpPr/>
            <p:nvPr/>
          </p:nvSpPr>
          <p:spPr>
            <a:xfrm>
              <a:off x="6612275" y="2369175"/>
              <a:ext cx="348025" cy="838975"/>
            </a:xfrm>
            <a:custGeom>
              <a:avLst/>
              <a:gdLst/>
              <a:ahLst/>
              <a:cxnLst/>
              <a:rect l="l" t="t" r="r" b="b"/>
              <a:pathLst>
                <a:path w="13921" h="33559" extrusionOk="0">
                  <a:moveTo>
                    <a:pt x="0" y="1"/>
                  </a:moveTo>
                  <a:cubicBezTo>
                    <a:pt x="0" y="17860"/>
                    <a:pt x="4862" y="25802"/>
                    <a:pt x="13832" y="33558"/>
                  </a:cubicBezTo>
                  <a:cubicBezTo>
                    <a:pt x="13862" y="33532"/>
                    <a:pt x="13892" y="33506"/>
                    <a:pt x="13921" y="33481"/>
                  </a:cubicBezTo>
                  <a:lnTo>
                    <a:pt x="13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2" name="Google Shape;4822;p41"/>
          <p:cNvGrpSpPr/>
          <p:nvPr/>
        </p:nvGrpSpPr>
        <p:grpSpPr>
          <a:xfrm>
            <a:off x="282563" y="4054538"/>
            <a:ext cx="865050" cy="1107925"/>
            <a:chOff x="6516075" y="2304700"/>
            <a:chExt cx="865050" cy="1107925"/>
          </a:xfrm>
        </p:grpSpPr>
        <p:sp>
          <p:nvSpPr>
            <p:cNvPr id="4823" name="Google Shape;4823;p41"/>
            <p:cNvSpPr/>
            <p:nvPr/>
          </p:nvSpPr>
          <p:spPr>
            <a:xfrm>
              <a:off x="6516075" y="2311250"/>
              <a:ext cx="865050" cy="1101375"/>
            </a:xfrm>
            <a:custGeom>
              <a:avLst/>
              <a:gdLst/>
              <a:ahLst/>
              <a:cxnLst/>
              <a:rect l="l" t="t" r="r" b="b"/>
              <a:pathLst>
                <a:path w="34602" h="44055" extrusionOk="0">
                  <a:moveTo>
                    <a:pt x="17404" y="1"/>
                  </a:moveTo>
                  <a:lnTo>
                    <a:pt x="0" y="2"/>
                  </a:lnTo>
                  <a:cubicBezTo>
                    <a:pt x="0" y="6982"/>
                    <a:pt x="542" y="12801"/>
                    <a:pt x="1596" y="17811"/>
                  </a:cubicBezTo>
                  <a:cubicBezTo>
                    <a:pt x="1759" y="18586"/>
                    <a:pt x="1930" y="19347"/>
                    <a:pt x="2117" y="20083"/>
                  </a:cubicBezTo>
                  <a:cubicBezTo>
                    <a:pt x="2245" y="20584"/>
                    <a:pt x="2377" y="21075"/>
                    <a:pt x="2516" y="21559"/>
                  </a:cubicBezTo>
                  <a:cubicBezTo>
                    <a:pt x="3143" y="23750"/>
                    <a:pt x="3889" y="25773"/>
                    <a:pt x="4744" y="27670"/>
                  </a:cubicBezTo>
                  <a:cubicBezTo>
                    <a:pt x="4750" y="27684"/>
                    <a:pt x="4756" y="27698"/>
                    <a:pt x="4762" y="27712"/>
                  </a:cubicBezTo>
                  <a:cubicBezTo>
                    <a:pt x="5286" y="28872"/>
                    <a:pt x="5850" y="29984"/>
                    <a:pt x="6457" y="31057"/>
                  </a:cubicBezTo>
                  <a:cubicBezTo>
                    <a:pt x="6469" y="31078"/>
                    <a:pt x="6481" y="31100"/>
                    <a:pt x="6495" y="31123"/>
                  </a:cubicBezTo>
                  <a:cubicBezTo>
                    <a:pt x="6792" y="31647"/>
                    <a:pt x="7099" y="32163"/>
                    <a:pt x="7418" y="32668"/>
                  </a:cubicBezTo>
                  <a:cubicBezTo>
                    <a:pt x="7421" y="32676"/>
                    <a:pt x="7426" y="32682"/>
                    <a:pt x="7430" y="32688"/>
                  </a:cubicBezTo>
                  <a:cubicBezTo>
                    <a:pt x="8065" y="33699"/>
                    <a:pt x="8740" y="34675"/>
                    <a:pt x="9453" y="35626"/>
                  </a:cubicBezTo>
                  <a:cubicBezTo>
                    <a:pt x="9499" y="35686"/>
                    <a:pt x="9544" y="35746"/>
                    <a:pt x="9590" y="35806"/>
                  </a:cubicBezTo>
                  <a:cubicBezTo>
                    <a:pt x="10286" y="36727"/>
                    <a:pt x="11020" y="37624"/>
                    <a:pt x="11790" y="38502"/>
                  </a:cubicBezTo>
                  <a:cubicBezTo>
                    <a:pt x="11861" y="38582"/>
                    <a:pt x="11932" y="38661"/>
                    <a:pt x="12003" y="38741"/>
                  </a:cubicBezTo>
                  <a:cubicBezTo>
                    <a:pt x="12334" y="39115"/>
                    <a:pt x="12671" y="39485"/>
                    <a:pt x="13015" y="39853"/>
                  </a:cubicBezTo>
                  <a:cubicBezTo>
                    <a:pt x="13076" y="39919"/>
                    <a:pt x="13137" y="39986"/>
                    <a:pt x="13198" y="40050"/>
                  </a:cubicBezTo>
                  <a:cubicBezTo>
                    <a:pt x="13593" y="40469"/>
                    <a:pt x="13996" y="40885"/>
                    <a:pt x="14407" y="41298"/>
                  </a:cubicBezTo>
                  <a:cubicBezTo>
                    <a:pt x="14483" y="41374"/>
                    <a:pt x="14558" y="41448"/>
                    <a:pt x="14634" y="41522"/>
                  </a:cubicBezTo>
                  <a:cubicBezTo>
                    <a:pt x="14974" y="41861"/>
                    <a:pt x="15321" y="42198"/>
                    <a:pt x="15672" y="42535"/>
                  </a:cubicBezTo>
                  <a:cubicBezTo>
                    <a:pt x="15783" y="42642"/>
                    <a:pt x="15896" y="42748"/>
                    <a:pt x="16008" y="42854"/>
                  </a:cubicBezTo>
                  <a:cubicBezTo>
                    <a:pt x="16432" y="43255"/>
                    <a:pt x="16860" y="43655"/>
                    <a:pt x="17301" y="44054"/>
                  </a:cubicBezTo>
                  <a:cubicBezTo>
                    <a:pt x="17330" y="44028"/>
                    <a:pt x="17358" y="44002"/>
                    <a:pt x="17387" y="43977"/>
                  </a:cubicBezTo>
                  <a:cubicBezTo>
                    <a:pt x="17393" y="43971"/>
                    <a:pt x="17399" y="43966"/>
                    <a:pt x="17404" y="43962"/>
                  </a:cubicBezTo>
                  <a:cubicBezTo>
                    <a:pt x="22406" y="39574"/>
                    <a:pt x="26316" y="34752"/>
                    <a:pt x="29134" y="28926"/>
                  </a:cubicBezTo>
                  <a:cubicBezTo>
                    <a:pt x="29539" y="28086"/>
                    <a:pt x="29921" y="27228"/>
                    <a:pt x="30281" y="26346"/>
                  </a:cubicBezTo>
                  <a:cubicBezTo>
                    <a:pt x="30642" y="25464"/>
                    <a:pt x="30979" y="24560"/>
                    <a:pt x="31295" y="23633"/>
                  </a:cubicBezTo>
                  <a:cubicBezTo>
                    <a:pt x="33500" y="17135"/>
                    <a:pt x="34601" y="9452"/>
                    <a:pt x="34601" y="1"/>
                  </a:cubicBez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1"/>
            <p:cNvSpPr/>
            <p:nvPr/>
          </p:nvSpPr>
          <p:spPr>
            <a:xfrm>
              <a:off x="6554925" y="2304700"/>
              <a:ext cx="797850" cy="967875"/>
            </a:xfrm>
            <a:custGeom>
              <a:avLst/>
              <a:gdLst/>
              <a:ahLst/>
              <a:cxnLst/>
              <a:rect l="l" t="t" r="r" b="b"/>
              <a:pathLst>
                <a:path w="31914" h="38715" extrusionOk="0">
                  <a:moveTo>
                    <a:pt x="31913" y="1"/>
                  </a:moveTo>
                  <a:lnTo>
                    <a:pt x="1" y="2"/>
                  </a:lnTo>
                  <a:cubicBezTo>
                    <a:pt x="1" y="20606"/>
                    <a:pt x="5610" y="29767"/>
                    <a:pt x="15956" y="38715"/>
                  </a:cubicBezTo>
                  <a:cubicBezTo>
                    <a:pt x="26609" y="29854"/>
                    <a:pt x="31913" y="18983"/>
                    <a:pt x="31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1"/>
            <p:cNvSpPr/>
            <p:nvPr/>
          </p:nvSpPr>
          <p:spPr>
            <a:xfrm>
              <a:off x="6594750" y="2353050"/>
              <a:ext cx="718200" cy="871225"/>
            </a:xfrm>
            <a:custGeom>
              <a:avLst/>
              <a:gdLst/>
              <a:ahLst/>
              <a:cxnLst/>
              <a:rect l="l" t="t" r="r" b="b"/>
              <a:pathLst>
                <a:path w="28728" h="34849" extrusionOk="0">
                  <a:moveTo>
                    <a:pt x="1" y="0"/>
                  </a:moveTo>
                  <a:cubicBezTo>
                    <a:pt x="1" y="18547"/>
                    <a:pt x="5049" y="26795"/>
                    <a:pt x="14363" y="34849"/>
                  </a:cubicBezTo>
                  <a:cubicBezTo>
                    <a:pt x="23953" y="26872"/>
                    <a:pt x="28727" y="17088"/>
                    <a:pt x="28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1"/>
            <p:cNvSpPr/>
            <p:nvPr/>
          </p:nvSpPr>
          <p:spPr>
            <a:xfrm>
              <a:off x="6616550" y="2379500"/>
              <a:ext cx="674550" cy="818325"/>
            </a:xfrm>
            <a:custGeom>
              <a:avLst/>
              <a:gdLst/>
              <a:ahLst/>
              <a:cxnLst/>
              <a:rect l="l" t="t" r="r" b="b"/>
              <a:pathLst>
                <a:path w="26982" h="32733" extrusionOk="0">
                  <a:moveTo>
                    <a:pt x="0" y="0"/>
                  </a:moveTo>
                  <a:cubicBezTo>
                    <a:pt x="0" y="17421"/>
                    <a:pt x="4744" y="25167"/>
                    <a:pt x="13491" y="32733"/>
                  </a:cubicBezTo>
                  <a:cubicBezTo>
                    <a:pt x="22497" y="25241"/>
                    <a:pt x="26982" y="16050"/>
                    <a:pt x="26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1"/>
            <p:cNvSpPr/>
            <p:nvPr/>
          </p:nvSpPr>
          <p:spPr>
            <a:xfrm>
              <a:off x="6612275" y="2369175"/>
              <a:ext cx="348025" cy="838975"/>
            </a:xfrm>
            <a:custGeom>
              <a:avLst/>
              <a:gdLst/>
              <a:ahLst/>
              <a:cxnLst/>
              <a:rect l="l" t="t" r="r" b="b"/>
              <a:pathLst>
                <a:path w="13921" h="33559" extrusionOk="0">
                  <a:moveTo>
                    <a:pt x="0" y="1"/>
                  </a:moveTo>
                  <a:cubicBezTo>
                    <a:pt x="0" y="17860"/>
                    <a:pt x="4862" y="25802"/>
                    <a:pt x="13832" y="33558"/>
                  </a:cubicBezTo>
                  <a:cubicBezTo>
                    <a:pt x="13862" y="33532"/>
                    <a:pt x="13892" y="33506"/>
                    <a:pt x="13921" y="33481"/>
                  </a:cubicBezTo>
                  <a:lnTo>
                    <a:pt x="13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" name="Google Shape;4832;p42"/>
          <p:cNvSpPr txBox="1">
            <a:spLocks noGrp="1"/>
          </p:cNvSpPr>
          <p:nvPr>
            <p:ph type="subTitle" idx="1"/>
          </p:nvPr>
        </p:nvSpPr>
        <p:spPr>
          <a:xfrm>
            <a:off x="4699350" y="2038550"/>
            <a:ext cx="3608071" cy="1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berkontribusi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negara-negara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kurangnya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pasar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internasional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tarif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protektif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memadai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globalisasi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33" name="Google Shape;4833;p42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398521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Kemiskinan</a:t>
            </a:r>
            <a:endParaRPr dirty="0"/>
          </a:p>
        </p:txBody>
      </p:sp>
      <p:sp>
        <p:nvSpPr>
          <p:cNvPr id="4834" name="Google Shape;4834;p42"/>
          <p:cNvSpPr txBox="1">
            <a:spLocks noGrp="1"/>
          </p:cNvSpPr>
          <p:nvPr>
            <p:ph type="subTitle" idx="2"/>
          </p:nvPr>
        </p:nvSpPr>
        <p:spPr>
          <a:xfrm>
            <a:off x="912756" y="2038550"/>
            <a:ext cx="3550371" cy="1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globalisasi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proporsional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pelengkap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penduduk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penargetan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cermat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termiskin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seringkali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tersentuh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globalisasi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dirty="0"/>
          </a:p>
        </p:txBody>
      </p:sp>
      <p:grpSp>
        <p:nvGrpSpPr>
          <p:cNvPr id="4835" name="Google Shape;4835;p42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4836" name="Google Shape;4836;p42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42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42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42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42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42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42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42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42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42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42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7" name="Google Shape;4847;p42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4848" name="Google Shape;4848;p42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42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42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42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42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42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42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42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42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42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42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" name="Google Shape;4863;p43"/>
          <p:cNvSpPr txBox="1">
            <a:spLocks noGrp="1"/>
          </p:cNvSpPr>
          <p:nvPr>
            <p:ph type="title"/>
          </p:nvPr>
        </p:nvSpPr>
        <p:spPr>
          <a:xfrm>
            <a:off x="945063" y="506135"/>
            <a:ext cx="4647773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Internasional</a:t>
            </a:r>
            <a:r>
              <a:rPr lang="en-US" dirty="0"/>
              <a:t> Assistance</a:t>
            </a:r>
            <a:endParaRPr dirty="0"/>
          </a:p>
        </p:txBody>
      </p:sp>
      <p:sp>
        <p:nvSpPr>
          <p:cNvPr id="4864" name="Google Shape;4864;p43"/>
          <p:cNvSpPr txBox="1">
            <a:spLocks noGrp="1"/>
          </p:cNvSpPr>
          <p:nvPr>
            <p:ph type="body" idx="1"/>
          </p:nvPr>
        </p:nvSpPr>
        <p:spPr>
          <a:xfrm>
            <a:off x="893477" y="1385740"/>
            <a:ext cx="3912439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internasional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berkontribusi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pengentasan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negara-negara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dilengkapi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modal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mempromosikan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petani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mempromosikan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stabilitas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makro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Bukti juga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merugikan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miskin, dan oleh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antisipasi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miskin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dirugikan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globalisasi</a:t>
            </a:r>
            <a:endParaRPr lang="en-ID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65" name="Google Shape;4865;p43"/>
          <p:cNvGrpSpPr/>
          <p:nvPr/>
        </p:nvGrpSpPr>
        <p:grpSpPr>
          <a:xfrm flipH="1">
            <a:off x="5657801" y="3853835"/>
            <a:ext cx="2542488" cy="1289042"/>
            <a:chOff x="1786025" y="3418000"/>
            <a:chExt cx="3992600" cy="2024250"/>
          </a:xfrm>
        </p:grpSpPr>
        <p:sp>
          <p:nvSpPr>
            <p:cNvPr id="4866" name="Google Shape;4866;p43"/>
            <p:cNvSpPr/>
            <p:nvPr/>
          </p:nvSpPr>
          <p:spPr>
            <a:xfrm>
              <a:off x="4619525" y="3576300"/>
              <a:ext cx="1159100" cy="1865950"/>
            </a:xfrm>
            <a:custGeom>
              <a:avLst/>
              <a:gdLst/>
              <a:ahLst/>
              <a:cxnLst/>
              <a:rect l="l" t="t" r="r" b="b"/>
              <a:pathLst>
                <a:path w="46364" h="74638" extrusionOk="0">
                  <a:moveTo>
                    <a:pt x="19377" y="0"/>
                  </a:moveTo>
                  <a:cubicBezTo>
                    <a:pt x="1472" y="6593"/>
                    <a:pt x="0" y="51258"/>
                    <a:pt x="4903" y="74637"/>
                  </a:cubicBezTo>
                  <a:lnTo>
                    <a:pt x="45617" y="74637"/>
                  </a:lnTo>
                  <a:cubicBezTo>
                    <a:pt x="46364" y="32263"/>
                    <a:pt x="36583" y="9425"/>
                    <a:pt x="23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43"/>
            <p:cNvSpPr/>
            <p:nvPr/>
          </p:nvSpPr>
          <p:spPr>
            <a:xfrm>
              <a:off x="2436775" y="3576300"/>
              <a:ext cx="3274400" cy="1865950"/>
            </a:xfrm>
            <a:custGeom>
              <a:avLst/>
              <a:gdLst/>
              <a:ahLst/>
              <a:cxnLst/>
              <a:rect l="l" t="t" r="r" b="b"/>
              <a:pathLst>
                <a:path w="130976" h="74638" extrusionOk="0">
                  <a:moveTo>
                    <a:pt x="17902" y="0"/>
                  </a:moveTo>
                  <a:cubicBezTo>
                    <a:pt x="1" y="6593"/>
                    <a:pt x="4415" y="40384"/>
                    <a:pt x="10545" y="74637"/>
                  </a:cubicBezTo>
                  <a:lnTo>
                    <a:pt x="130229" y="74637"/>
                  </a:lnTo>
                  <a:cubicBezTo>
                    <a:pt x="130975" y="32263"/>
                    <a:pt x="121195" y="9425"/>
                    <a:pt x="107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43"/>
            <p:cNvSpPr/>
            <p:nvPr/>
          </p:nvSpPr>
          <p:spPr>
            <a:xfrm>
              <a:off x="2958000" y="4498050"/>
              <a:ext cx="2682400" cy="97400"/>
            </a:xfrm>
            <a:custGeom>
              <a:avLst/>
              <a:gdLst/>
              <a:ahLst/>
              <a:cxnLst/>
              <a:rect l="l" t="t" r="r" b="b"/>
              <a:pathLst>
                <a:path w="107296" h="3896" extrusionOk="0">
                  <a:moveTo>
                    <a:pt x="0" y="0"/>
                  </a:moveTo>
                  <a:lnTo>
                    <a:pt x="0" y="3896"/>
                  </a:lnTo>
                  <a:lnTo>
                    <a:pt x="107295" y="3896"/>
                  </a:lnTo>
                  <a:lnTo>
                    <a:pt x="106742" y="0"/>
                  </a:lnTo>
                  <a:close/>
                </a:path>
              </a:pathLst>
            </a:custGeom>
            <a:solidFill>
              <a:srgbClr val="84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43"/>
            <p:cNvSpPr/>
            <p:nvPr/>
          </p:nvSpPr>
          <p:spPr>
            <a:xfrm>
              <a:off x="2613850" y="3576300"/>
              <a:ext cx="3008950" cy="926700"/>
            </a:xfrm>
            <a:custGeom>
              <a:avLst/>
              <a:gdLst/>
              <a:ahLst/>
              <a:cxnLst/>
              <a:rect l="l" t="t" r="r" b="b"/>
              <a:pathLst>
                <a:path w="120358" h="37068" extrusionOk="0">
                  <a:moveTo>
                    <a:pt x="10819" y="0"/>
                  </a:moveTo>
                  <a:cubicBezTo>
                    <a:pt x="5277" y="2042"/>
                    <a:pt x="1875" y="6696"/>
                    <a:pt x="0" y="13161"/>
                  </a:cubicBezTo>
                  <a:cubicBezTo>
                    <a:pt x="987" y="20870"/>
                    <a:pt x="2338" y="28956"/>
                    <a:pt x="3788" y="37068"/>
                  </a:cubicBezTo>
                  <a:lnTo>
                    <a:pt x="120358" y="37068"/>
                  </a:lnTo>
                  <a:cubicBezTo>
                    <a:pt x="116613" y="17927"/>
                    <a:pt x="109462" y="6126"/>
                    <a:pt x="100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43"/>
            <p:cNvSpPr/>
            <p:nvPr/>
          </p:nvSpPr>
          <p:spPr>
            <a:xfrm>
              <a:off x="2958000" y="4460525"/>
              <a:ext cx="2703850" cy="97500"/>
            </a:xfrm>
            <a:custGeom>
              <a:avLst/>
              <a:gdLst/>
              <a:ahLst/>
              <a:cxnLst/>
              <a:rect l="l" t="t" r="r" b="b"/>
              <a:pathLst>
                <a:path w="108154" h="3900" extrusionOk="0">
                  <a:moveTo>
                    <a:pt x="0" y="0"/>
                  </a:moveTo>
                  <a:lnTo>
                    <a:pt x="0" y="3899"/>
                  </a:lnTo>
                  <a:lnTo>
                    <a:pt x="108153" y="3899"/>
                  </a:lnTo>
                  <a:lnTo>
                    <a:pt x="108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43"/>
            <p:cNvSpPr/>
            <p:nvPr/>
          </p:nvSpPr>
          <p:spPr>
            <a:xfrm>
              <a:off x="3452500" y="4155825"/>
              <a:ext cx="1908950" cy="69950"/>
            </a:xfrm>
            <a:custGeom>
              <a:avLst/>
              <a:gdLst/>
              <a:ahLst/>
              <a:cxnLst/>
              <a:rect l="l" t="t" r="r" b="b"/>
              <a:pathLst>
                <a:path w="76358" h="2798" extrusionOk="0">
                  <a:moveTo>
                    <a:pt x="0" y="1"/>
                  </a:moveTo>
                  <a:lnTo>
                    <a:pt x="40877" y="2798"/>
                  </a:lnTo>
                  <a:lnTo>
                    <a:pt x="76358" y="1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43"/>
            <p:cNvSpPr/>
            <p:nvPr/>
          </p:nvSpPr>
          <p:spPr>
            <a:xfrm>
              <a:off x="3583325" y="4785250"/>
              <a:ext cx="1908850" cy="69950"/>
            </a:xfrm>
            <a:custGeom>
              <a:avLst/>
              <a:gdLst/>
              <a:ahLst/>
              <a:cxnLst/>
              <a:rect l="l" t="t" r="r" b="b"/>
              <a:pathLst>
                <a:path w="76354" h="2798" extrusionOk="0">
                  <a:moveTo>
                    <a:pt x="1" y="0"/>
                  </a:moveTo>
                  <a:lnTo>
                    <a:pt x="40873" y="2797"/>
                  </a:lnTo>
                  <a:lnTo>
                    <a:pt x="76354" y="1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43"/>
            <p:cNvSpPr/>
            <p:nvPr/>
          </p:nvSpPr>
          <p:spPr>
            <a:xfrm>
              <a:off x="4167800" y="3930950"/>
              <a:ext cx="1181325" cy="40025"/>
            </a:xfrm>
            <a:custGeom>
              <a:avLst/>
              <a:gdLst/>
              <a:ahLst/>
              <a:cxnLst/>
              <a:rect l="l" t="t" r="r" b="b"/>
              <a:pathLst>
                <a:path w="47253" h="1601" extrusionOk="0">
                  <a:moveTo>
                    <a:pt x="1" y="0"/>
                  </a:moveTo>
                  <a:lnTo>
                    <a:pt x="26164" y="1600"/>
                  </a:lnTo>
                  <a:lnTo>
                    <a:pt x="47252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43"/>
            <p:cNvSpPr/>
            <p:nvPr/>
          </p:nvSpPr>
          <p:spPr>
            <a:xfrm>
              <a:off x="3615925" y="5027500"/>
              <a:ext cx="1181325" cy="40050"/>
            </a:xfrm>
            <a:custGeom>
              <a:avLst/>
              <a:gdLst/>
              <a:ahLst/>
              <a:cxnLst/>
              <a:rect l="l" t="t" r="r" b="b"/>
              <a:pathLst>
                <a:path w="47253" h="1602" extrusionOk="0">
                  <a:moveTo>
                    <a:pt x="1" y="1"/>
                  </a:moveTo>
                  <a:lnTo>
                    <a:pt x="26160" y="1601"/>
                  </a:lnTo>
                  <a:lnTo>
                    <a:pt x="47252" y="1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43"/>
            <p:cNvSpPr/>
            <p:nvPr/>
          </p:nvSpPr>
          <p:spPr>
            <a:xfrm>
              <a:off x="3252275" y="3696175"/>
              <a:ext cx="1908850" cy="69950"/>
            </a:xfrm>
            <a:custGeom>
              <a:avLst/>
              <a:gdLst/>
              <a:ahLst/>
              <a:cxnLst/>
              <a:rect l="l" t="t" r="r" b="b"/>
              <a:pathLst>
                <a:path w="76354" h="2798" extrusionOk="0">
                  <a:moveTo>
                    <a:pt x="0" y="1"/>
                  </a:moveTo>
                  <a:lnTo>
                    <a:pt x="40873" y="2798"/>
                  </a:lnTo>
                  <a:lnTo>
                    <a:pt x="76353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43"/>
            <p:cNvSpPr/>
            <p:nvPr/>
          </p:nvSpPr>
          <p:spPr>
            <a:xfrm>
              <a:off x="3959325" y="5229875"/>
              <a:ext cx="1680000" cy="69950"/>
            </a:xfrm>
            <a:custGeom>
              <a:avLst/>
              <a:gdLst/>
              <a:ahLst/>
              <a:cxnLst/>
              <a:rect l="l" t="t" r="r" b="b"/>
              <a:pathLst>
                <a:path w="67200" h="2798" extrusionOk="0">
                  <a:moveTo>
                    <a:pt x="31226" y="1"/>
                  </a:moveTo>
                  <a:lnTo>
                    <a:pt x="0" y="1601"/>
                  </a:lnTo>
                  <a:lnTo>
                    <a:pt x="67199" y="2798"/>
                  </a:lnTo>
                  <a:lnTo>
                    <a:pt x="31226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43"/>
            <p:cNvSpPr/>
            <p:nvPr/>
          </p:nvSpPr>
          <p:spPr>
            <a:xfrm>
              <a:off x="4460475" y="4286675"/>
              <a:ext cx="222450" cy="376225"/>
            </a:xfrm>
            <a:custGeom>
              <a:avLst/>
              <a:gdLst/>
              <a:ahLst/>
              <a:cxnLst/>
              <a:rect l="l" t="t" r="r" b="b"/>
              <a:pathLst>
                <a:path w="8898" h="15049" extrusionOk="0">
                  <a:moveTo>
                    <a:pt x="4552" y="0"/>
                  </a:moveTo>
                  <a:cubicBezTo>
                    <a:pt x="2072" y="0"/>
                    <a:pt x="0" y="3089"/>
                    <a:pt x="241" y="6418"/>
                  </a:cubicBezTo>
                  <a:lnTo>
                    <a:pt x="863" y="15049"/>
                  </a:lnTo>
                  <a:lnTo>
                    <a:pt x="8897" y="15049"/>
                  </a:lnTo>
                  <a:lnTo>
                    <a:pt x="8125" y="4380"/>
                  </a:lnTo>
                  <a:cubicBezTo>
                    <a:pt x="7941" y="1841"/>
                    <a:pt x="7932" y="0"/>
                    <a:pt x="6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43"/>
            <p:cNvSpPr/>
            <p:nvPr/>
          </p:nvSpPr>
          <p:spPr>
            <a:xfrm>
              <a:off x="4491800" y="4286675"/>
              <a:ext cx="234025" cy="376225"/>
            </a:xfrm>
            <a:custGeom>
              <a:avLst/>
              <a:gdLst/>
              <a:ahLst/>
              <a:cxnLst/>
              <a:rect l="l" t="t" r="r" b="b"/>
              <a:pathLst>
                <a:path w="9361" h="15049" extrusionOk="0">
                  <a:moveTo>
                    <a:pt x="4787" y="0"/>
                  </a:moveTo>
                  <a:cubicBezTo>
                    <a:pt x="2184" y="0"/>
                    <a:pt x="0" y="3089"/>
                    <a:pt x="253" y="6418"/>
                  </a:cubicBezTo>
                  <a:lnTo>
                    <a:pt x="909" y="15049"/>
                  </a:lnTo>
                  <a:lnTo>
                    <a:pt x="9360" y="15049"/>
                  </a:lnTo>
                  <a:lnTo>
                    <a:pt x="8550" y="4380"/>
                  </a:lnTo>
                  <a:cubicBezTo>
                    <a:pt x="8356" y="1841"/>
                    <a:pt x="6778" y="0"/>
                    <a:pt x="4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43"/>
            <p:cNvSpPr/>
            <p:nvPr/>
          </p:nvSpPr>
          <p:spPr>
            <a:xfrm>
              <a:off x="4527500" y="4297300"/>
              <a:ext cx="174825" cy="354350"/>
            </a:xfrm>
            <a:custGeom>
              <a:avLst/>
              <a:gdLst/>
              <a:ahLst/>
              <a:cxnLst/>
              <a:rect l="l" t="t" r="r" b="b"/>
              <a:pathLst>
                <a:path w="6993" h="14174" extrusionOk="0">
                  <a:moveTo>
                    <a:pt x="3900" y="1"/>
                  </a:moveTo>
                  <a:cubicBezTo>
                    <a:pt x="3829" y="1"/>
                    <a:pt x="3756" y="3"/>
                    <a:pt x="3681" y="9"/>
                  </a:cubicBezTo>
                  <a:lnTo>
                    <a:pt x="1" y="14173"/>
                  </a:lnTo>
                  <a:lnTo>
                    <a:pt x="3312" y="14173"/>
                  </a:lnTo>
                  <a:lnTo>
                    <a:pt x="6993" y="4431"/>
                  </a:lnTo>
                  <a:cubicBezTo>
                    <a:pt x="6993" y="4431"/>
                    <a:pt x="6874" y="1"/>
                    <a:pt x="3900" y="1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43"/>
            <p:cNvSpPr/>
            <p:nvPr/>
          </p:nvSpPr>
          <p:spPr>
            <a:xfrm>
              <a:off x="4605250" y="4507175"/>
              <a:ext cx="38525" cy="70375"/>
            </a:xfrm>
            <a:custGeom>
              <a:avLst/>
              <a:gdLst/>
              <a:ahLst/>
              <a:cxnLst/>
              <a:rect l="l" t="t" r="r" b="b"/>
              <a:pathLst>
                <a:path w="1541" h="2815" extrusionOk="0">
                  <a:moveTo>
                    <a:pt x="773" y="0"/>
                  </a:moveTo>
                  <a:cubicBezTo>
                    <a:pt x="352" y="0"/>
                    <a:pt x="1" y="579"/>
                    <a:pt x="48" y="1201"/>
                  </a:cubicBezTo>
                  <a:lnTo>
                    <a:pt x="172" y="2814"/>
                  </a:lnTo>
                  <a:lnTo>
                    <a:pt x="1541" y="2814"/>
                  </a:lnTo>
                  <a:lnTo>
                    <a:pt x="1390" y="819"/>
                  </a:lnTo>
                  <a:cubicBezTo>
                    <a:pt x="1356" y="343"/>
                    <a:pt x="1095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43"/>
            <p:cNvSpPr/>
            <p:nvPr/>
          </p:nvSpPr>
          <p:spPr>
            <a:xfrm>
              <a:off x="2425000" y="3651800"/>
              <a:ext cx="1079850" cy="1767925"/>
            </a:xfrm>
            <a:custGeom>
              <a:avLst/>
              <a:gdLst/>
              <a:ahLst/>
              <a:cxnLst/>
              <a:rect l="l" t="t" r="r" b="b"/>
              <a:pathLst>
                <a:path w="43194" h="70717" extrusionOk="0">
                  <a:moveTo>
                    <a:pt x="18047" y="0"/>
                  </a:moveTo>
                  <a:cubicBezTo>
                    <a:pt x="1373" y="6250"/>
                    <a:pt x="0" y="48564"/>
                    <a:pt x="4569" y="70717"/>
                  </a:cubicBezTo>
                  <a:lnTo>
                    <a:pt x="42494" y="70717"/>
                  </a:lnTo>
                  <a:cubicBezTo>
                    <a:pt x="43194" y="30569"/>
                    <a:pt x="34082" y="8931"/>
                    <a:pt x="21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43"/>
            <p:cNvSpPr/>
            <p:nvPr/>
          </p:nvSpPr>
          <p:spPr>
            <a:xfrm>
              <a:off x="2491900" y="4460525"/>
              <a:ext cx="927900" cy="97500"/>
            </a:xfrm>
            <a:custGeom>
              <a:avLst/>
              <a:gdLst/>
              <a:ahLst/>
              <a:cxnLst/>
              <a:rect l="l" t="t" r="r" b="b"/>
              <a:pathLst>
                <a:path w="37116" h="3900" extrusionOk="0">
                  <a:moveTo>
                    <a:pt x="1" y="0"/>
                  </a:moveTo>
                  <a:lnTo>
                    <a:pt x="1" y="3899"/>
                  </a:lnTo>
                  <a:lnTo>
                    <a:pt x="37116" y="3899"/>
                  </a:lnTo>
                  <a:lnTo>
                    <a:pt x="3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43"/>
            <p:cNvSpPr/>
            <p:nvPr/>
          </p:nvSpPr>
          <p:spPr>
            <a:xfrm>
              <a:off x="2737175" y="4192500"/>
              <a:ext cx="591700" cy="69325"/>
            </a:xfrm>
            <a:custGeom>
              <a:avLst/>
              <a:gdLst/>
              <a:ahLst/>
              <a:cxnLst/>
              <a:rect l="l" t="t" r="r" b="b"/>
              <a:pathLst>
                <a:path w="23668" h="2773" extrusionOk="0">
                  <a:moveTo>
                    <a:pt x="22569" y="1"/>
                  </a:moveTo>
                  <a:lnTo>
                    <a:pt x="1" y="2631"/>
                  </a:lnTo>
                  <a:lnTo>
                    <a:pt x="23667" y="2772"/>
                  </a:lnTo>
                  <a:lnTo>
                    <a:pt x="22569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43"/>
            <p:cNvSpPr/>
            <p:nvPr/>
          </p:nvSpPr>
          <p:spPr>
            <a:xfrm>
              <a:off x="2580925" y="4007850"/>
              <a:ext cx="401550" cy="66825"/>
            </a:xfrm>
            <a:custGeom>
              <a:avLst/>
              <a:gdLst/>
              <a:ahLst/>
              <a:cxnLst/>
              <a:rect l="l" t="t" r="r" b="b"/>
              <a:pathLst>
                <a:path w="16062" h="2673" extrusionOk="0">
                  <a:moveTo>
                    <a:pt x="1047" y="0"/>
                  </a:moveTo>
                  <a:lnTo>
                    <a:pt x="0" y="2673"/>
                  </a:lnTo>
                  <a:lnTo>
                    <a:pt x="16061" y="132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6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43"/>
            <p:cNvSpPr/>
            <p:nvPr/>
          </p:nvSpPr>
          <p:spPr>
            <a:xfrm>
              <a:off x="2501450" y="4790300"/>
              <a:ext cx="928650" cy="52450"/>
            </a:xfrm>
            <a:custGeom>
              <a:avLst/>
              <a:gdLst/>
              <a:ahLst/>
              <a:cxnLst/>
              <a:rect l="l" t="t" r="r" b="b"/>
              <a:pathLst>
                <a:path w="37146" h="2098" extrusionOk="0">
                  <a:moveTo>
                    <a:pt x="1" y="0"/>
                  </a:moveTo>
                  <a:lnTo>
                    <a:pt x="22063" y="2098"/>
                  </a:lnTo>
                  <a:lnTo>
                    <a:pt x="37146" y="5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43"/>
            <p:cNvSpPr/>
            <p:nvPr/>
          </p:nvSpPr>
          <p:spPr>
            <a:xfrm>
              <a:off x="2528800" y="5198675"/>
              <a:ext cx="665250" cy="56425"/>
            </a:xfrm>
            <a:custGeom>
              <a:avLst/>
              <a:gdLst/>
              <a:ahLst/>
              <a:cxnLst/>
              <a:rect l="l" t="t" r="r" b="b"/>
              <a:pathLst>
                <a:path w="26610" h="2257" extrusionOk="0">
                  <a:moveTo>
                    <a:pt x="1" y="0"/>
                  </a:moveTo>
                  <a:lnTo>
                    <a:pt x="211" y="2257"/>
                  </a:lnTo>
                  <a:lnTo>
                    <a:pt x="26610" y="13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43"/>
            <p:cNvSpPr/>
            <p:nvPr/>
          </p:nvSpPr>
          <p:spPr>
            <a:xfrm>
              <a:off x="2400000" y="3576300"/>
              <a:ext cx="1159125" cy="1865950"/>
            </a:xfrm>
            <a:custGeom>
              <a:avLst/>
              <a:gdLst/>
              <a:ahLst/>
              <a:cxnLst/>
              <a:rect l="l" t="t" r="r" b="b"/>
              <a:pathLst>
                <a:path w="46365" h="74638" extrusionOk="0">
                  <a:moveTo>
                    <a:pt x="22479" y="3402"/>
                  </a:moveTo>
                  <a:cubicBezTo>
                    <a:pt x="34237" y="12071"/>
                    <a:pt x="42889" y="33065"/>
                    <a:pt x="42229" y="72029"/>
                  </a:cubicBezTo>
                  <a:lnTo>
                    <a:pt x="6199" y="72029"/>
                  </a:lnTo>
                  <a:cubicBezTo>
                    <a:pt x="1858" y="50533"/>
                    <a:pt x="3162" y="9468"/>
                    <a:pt x="19004" y="3402"/>
                  </a:cubicBezTo>
                  <a:close/>
                  <a:moveTo>
                    <a:pt x="18150" y="0"/>
                  </a:moveTo>
                  <a:cubicBezTo>
                    <a:pt x="245" y="6593"/>
                    <a:pt x="1" y="51258"/>
                    <a:pt x="4904" y="74637"/>
                  </a:cubicBezTo>
                  <a:lnTo>
                    <a:pt x="45618" y="74637"/>
                  </a:lnTo>
                  <a:cubicBezTo>
                    <a:pt x="46364" y="32263"/>
                    <a:pt x="36584" y="9425"/>
                    <a:pt x="23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43"/>
            <p:cNvSpPr/>
            <p:nvPr/>
          </p:nvSpPr>
          <p:spPr>
            <a:xfrm>
              <a:off x="4596250" y="4426100"/>
              <a:ext cx="51175" cy="80975"/>
            </a:xfrm>
            <a:custGeom>
              <a:avLst/>
              <a:gdLst/>
              <a:ahLst/>
              <a:cxnLst/>
              <a:rect l="l" t="t" r="r" b="b"/>
              <a:pathLst>
                <a:path w="2047" h="3239" extrusionOk="0">
                  <a:moveTo>
                    <a:pt x="991" y="0"/>
                  </a:moveTo>
                  <a:cubicBezTo>
                    <a:pt x="438" y="0"/>
                    <a:pt x="0" y="725"/>
                    <a:pt x="17" y="1622"/>
                  </a:cubicBezTo>
                  <a:cubicBezTo>
                    <a:pt x="35" y="2514"/>
                    <a:pt x="498" y="3239"/>
                    <a:pt x="1056" y="3239"/>
                  </a:cubicBezTo>
                  <a:cubicBezTo>
                    <a:pt x="1609" y="3239"/>
                    <a:pt x="2046" y="2514"/>
                    <a:pt x="2029" y="1622"/>
                  </a:cubicBezTo>
                  <a:cubicBezTo>
                    <a:pt x="2012" y="725"/>
                    <a:pt x="1549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43"/>
            <p:cNvSpPr/>
            <p:nvPr/>
          </p:nvSpPr>
          <p:spPr>
            <a:xfrm>
              <a:off x="1786025" y="3418000"/>
              <a:ext cx="1533175" cy="2020500"/>
            </a:xfrm>
            <a:custGeom>
              <a:avLst/>
              <a:gdLst/>
              <a:ahLst/>
              <a:cxnLst/>
              <a:rect l="l" t="t" r="r" b="b"/>
              <a:pathLst>
                <a:path w="61327" h="80820" extrusionOk="0">
                  <a:moveTo>
                    <a:pt x="14766" y="0"/>
                  </a:moveTo>
                  <a:cubicBezTo>
                    <a:pt x="653" y="32470"/>
                    <a:pt x="1" y="54939"/>
                    <a:pt x="7885" y="80819"/>
                  </a:cubicBezTo>
                  <a:cubicBezTo>
                    <a:pt x="30754" y="72634"/>
                    <a:pt x="46120" y="57852"/>
                    <a:pt x="61327" y="22860"/>
                  </a:cubicBezTo>
                  <a:lnTo>
                    <a:pt x="14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43"/>
            <p:cNvSpPr/>
            <p:nvPr/>
          </p:nvSpPr>
          <p:spPr>
            <a:xfrm>
              <a:off x="1821100" y="3472050"/>
              <a:ext cx="1426375" cy="1879675"/>
            </a:xfrm>
            <a:custGeom>
              <a:avLst/>
              <a:gdLst/>
              <a:ahLst/>
              <a:cxnLst/>
              <a:rect l="l" t="t" r="r" b="b"/>
              <a:pathLst>
                <a:path w="57055" h="75187" extrusionOk="0">
                  <a:moveTo>
                    <a:pt x="13736" y="0"/>
                  </a:moveTo>
                  <a:cubicBezTo>
                    <a:pt x="605" y="30205"/>
                    <a:pt x="1" y="51113"/>
                    <a:pt x="7336" y="75187"/>
                  </a:cubicBezTo>
                  <a:cubicBezTo>
                    <a:pt x="28609" y="67573"/>
                    <a:pt x="42902" y="53820"/>
                    <a:pt x="57054" y="21265"/>
                  </a:cubicBezTo>
                  <a:lnTo>
                    <a:pt x="137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43"/>
            <p:cNvSpPr/>
            <p:nvPr/>
          </p:nvSpPr>
          <p:spPr>
            <a:xfrm>
              <a:off x="2023900" y="3732975"/>
              <a:ext cx="1183025" cy="1556350"/>
            </a:xfrm>
            <a:custGeom>
              <a:avLst/>
              <a:gdLst/>
              <a:ahLst/>
              <a:cxnLst/>
              <a:rect l="l" t="t" r="r" b="b"/>
              <a:pathLst>
                <a:path w="47321" h="62254" extrusionOk="0">
                  <a:moveTo>
                    <a:pt x="23663" y="0"/>
                  </a:moveTo>
                  <a:cubicBezTo>
                    <a:pt x="13818" y="17181"/>
                    <a:pt x="4363" y="47299"/>
                    <a:pt x="0" y="61923"/>
                  </a:cubicBezTo>
                  <a:lnTo>
                    <a:pt x="5" y="61923"/>
                  </a:lnTo>
                  <a:cubicBezTo>
                    <a:pt x="39" y="62034"/>
                    <a:pt x="69" y="62142"/>
                    <a:pt x="103" y="62253"/>
                  </a:cubicBezTo>
                  <a:cubicBezTo>
                    <a:pt x="20308" y="55085"/>
                    <a:pt x="33881" y="42143"/>
                    <a:pt x="47321" y="11510"/>
                  </a:cubicBezTo>
                  <a:lnTo>
                    <a:pt x="236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43"/>
            <p:cNvSpPr/>
            <p:nvPr/>
          </p:nvSpPr>
          <p:spPr>
            <a:xfrm>
              <a:off x="2016275" y="3724500"/>
              <a:ext cx="598675" cy="1572975"/>
            </a:xfrm>
            <a:custGeom>
              <a:avLst/>
              <a:gdLst/>
              <a:ahLst/>
              <a:cxnLst/>
              <a:rect l="l" t="t" r="r" b="b"/>
              <a:pathLst>
                <a:path w="23947" h="62919" extrusionOk="0">
                  <a:moveTo>
                    <a:pt x="22882" y="0"/>
                  </a:moveTo>
                  <a:cubicBezTo>
                    <a:pt x="13398" y="17237"/>
                    <a:pt x="4256" y="47664"/>
                    <a:pt x="1" y="62579"/>
                  </a:cubicBezTo>
                  <a:cubicBezTo>
                    <a:pt x="31" y="62695"/>
                    <a:pt x="61" y="62807"/>
                    <a:pt x="95" y="62918"/>
                  </a:cubicBezTo>
                  <a:cubicBezTo>
                    <a:pt x="370" y="62815"/>
                    <a:pt x="640" y="62708"/>
                    <a:pt x="915" y="62605"/>
                  </a:cubicBezTo>
                  <a:cubicBezTo>
                    <a:pt x="5457" y="47068"/>
                    <a:pt x="14496" y="17902"/>
                    <a:pt x="23946" y="515"/>
                  </a:cubicBezTo>
                  <a:lnTo>
                    <a:pt x="22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43"/>
            <p:cNvSpPr/>
            <p:nvPr/>
          </p:nvSpPr>
          <p:spPr>
            <a:xfrm>
              <a:off x="1831925" y="3514950"/>
              <a:ext cx="1368450" cy="1787450"/>
            </a:xfrm>
            <a:custGeom>
              <a:avLst/>
              <a:gdLst/>
              <a:ahLst/>
              <a:cxnLst/>
              <a:rect l="l" t="t" r="r" b="b"/>
              <a:pathLst>
                <a:path w="54738" h="71498" extrusionOk="0">
                  <a:moveTo>
                    <a:pt x="13694" y="549"/>
                  </a:moveTo>
                  <a:lnTo>
                    <a:pt x="54223" y="20445"/>
                  </a:lnTo>
                  <a:cubicBezTo>
                    <a:pt x="41684" y="49234"/>
                    <a:pt x="28609" y="63424"/>
                    <a:pt x="7684" y="70974"/>
                  </a:cubicBezTo>
                  <a:cubicBezTo>
                    <a:pt x="430" y="47029"/>
                    <a:pt x="2120" y="27249"/>
                    <a:pt x="13694" y="549"/>
                  </a:cubicBezTo>
                  <a:close/>
                  <a:moveTo>
                    <a:pt x="13505" y="0"/>
                  </a:moveTo>
                  <a:lnTo>
                    <a:pt x="13423" y="189"/>
                  </a:lnTo>
                  <a:cubicBezTo>
                    <a:pt x="1700" y="27163"/>
                    <a:pt x="1" y="47102"/>
                    <a:pt x="7375" y="71300"/>
                  </a:cubicBezTo>
                  <a:lnTo>
                    <a:pt x="7435" y="71498"/>
                  </a:lnTo>
                  <a:lnTo>
                    <a:pt x="7619" y="71433"/>
                  </a:lnTo>
                  <a:cubicBezTo>
                    <a:pt x="28815" y="63845"/>
                    <a:pt x="42006" y="49543"/>
                    <a:pt x="54656" y="20432"/>
                  </a:cubicBezTo>
                  <a:lnTo>
                    <a:pt x="54738" y="20244"/>
                  </a:lnTo>
                  <a:lnTo>
                    <a:pt x="13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43"/>
            <p:cNvSpPr/>
            <p:nvPr/>
          </p:nvSpPr>
          <p:spPr>
            <a:xfrm>
              <a:off x="1982500" y="3598925"/>
              <a:ext cx="349425" cy="709875"/>
            </a:xfrm>
            <a:custGeom>
              <a:avLst/>
              <a:gdLst/>
              <a:ahLst/>
              <a:cxnLst/>
              <a:rect l="l" t="t" r="r" b="b"/>
              <a:pathLst>
                <a:path w="13977" h="28395" extrusionOk="0">
                  <a:moveTo>
                    <a:pt x="8314" y="0"/>
                  </a:moveTo>
                  <a:cubicBezTo>
                    <a:pt x="6028" y="5084"/>
                    <a:pt x="2214" y="13543"/>
                    <a:pt x="1" y="28394"/>
                  </a:cubicBezTo>
                  <a:cubicBezTo>
                    <a:pt x="6500" y="14585"/>
                    <a:pt x="11334" y="6679"/>
                    <a:pt x="13977" y="2763"/>
                  </a:cubicBezTo>
                  <a:lnTo>
                    <a:pt x="8314" y="0"/>
                  </a:ln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43"/>
            <p:cNvSpPr/>
            <p:nvPr/>
          </p:nvSpPr>
          <p:spPr>
            <a:xfrm>
              <a:off x="1878150" y="3987250"/>
              <a:ext cx="1369325" cy="1364475"/>
            </a:xfrm>
            <a:custGeom>
              <a:avLst/>
              <a:gdLst/>
              <a:ahLst/>
              <a:cxnLst/>
              <a:rect l="l" t="t" r="r" b="b"/>
              <a:pathLst>
                <a:path w="54773" h="54579" extrusionOk="0">
                  <a:moveTo>
                    <a:pt x="53434" y="0"/>
                  </a:moveTo>
                  <a:cubicBezTo>
                    <a:pt x="48745" y="5564"/>
                    <a:pt x="42126" y="10939"/>
                    <a:pt x="34190" y="15212"/>
                  </a:cubicBezTo>
                  <a:cubicBezTo>
                    <a:pt x="24616" y="20369"/>
                    <a:pt x="14954" y="22946"/>
                    <a:pt x="7072" y="22946"/>
                  </a:cubicBezTo>
                  <a:cubicBezTo>
                    <a:pt x="4672" y="22946"/>
                    <a:pt x="2438" y="22707"/>
                    <a:pt x="421" y="22230"/>
                  </a:cubicBezTo>
                  <a:lnTo>
                    <a:pt x="421" y="22230"/>
                  </a:lnTo>
                  <a:cubicBezTo>
                    <a:pt x="1" y="33147"/>
                    <a:pt x="1687" y="43533"/>
                    <a:pt x="5054" y="54579"/>
                  </a:cubicBezTo>
                  <a:cubicBezTo>
                    <a:pt x="26327" y="46965"/>
                    <a:pt x="40620" y="33212"/>
                    <a:pt x="54772" y="657"/>
                  </a:cubicBezTo>
                  <a:lnTo>
                    <a:pt x="53434" y="0"/>
                  </a:ln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6" name="Google Shape;4896;p43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4897" name="Google Shape;4897;p43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3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43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3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3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3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43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43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3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3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3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8" name="Google Shape;4908;p43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4909" name="Google Shape;4909;p43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3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3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3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3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3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3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3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3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3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3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64;p43">
            <a:extLst>
              <a:ext uri="{FF2B5EF4-FFF2-40B4-BE49-F238E27FC236}">
                <a16:creationId xmlns:a16="http://schemas.microsoft.com/office/drawing/2014/main" id="{DB67008C-23FF-7C9B-7C5E-630A501126F1}"/>
              </a:ext>
            </a:extLst>
          </p:cNvPr>
          <p:cNvSpPr txBox="1">
            <a:spLocks/>
          </p:cNvSpPr>
          <p:nvPr/>
        </p:nvSpPr>
        <p:spPr>
          <a:xfrm>
            <a:off x="4702583" y="1262511"/>
            <a:ext cx="3912439" cy="25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endParaRPr lang="en-ID" dirty="0"/>
          </a:p>
        </p:txBody>
      </p:sp>
      <p:sp>
        <p:nvSpPr>
          <p:cNvPr id="3" name="Google Shape;4864;p43">
            <a:extLst>
              <a:ext uri="{FF2B5EF4-FFF2-40B4-BE49-F238E27FC236}">
                <a16:creationId xmlns:a16="http://schemas.microsoft.com/office/drawing/2014/main" id="{F07E5104-68C2-A773-DD51-AA448E08E1DF}"/>
              </a:ext>
            </a:extLst>
          </p:cNvPr>
          <p:cNvSpPr txBox="1">
            <a:spLocks/>
          </p:cNvSpPr>
          <p:nvPr/>
        </p:nvSpPr>
        <p:spPr>
          <a:xfrm>
            <a:off x="5062196" y="1410718"/>
            <a:ext cx="3533101" cy="25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Subsidi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OECD,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internasional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negara-negara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berkembang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miskin di negara-negara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lanjut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p39"/>
          <p:cNvSpPr txBox="1">
            <a:spLocks noGrp="1"/>
          </p:cNvSpPr>
          <p:nvPr>
            <p:ph type="subTitle" idx="1"/>
          </p:nvPr>
        </p:nvSpPr>
        <p:spPr>
          <a:xfrm>
            <a:off x="1414842" y="2066550"/>
            <a:ext cx="6731509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1997,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1997 di Indonesia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setidaknya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50%,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riil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40%,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kapita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15%.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lima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Frankenberg dan Thomas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longitudinal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Family Life Survey (IFLS)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100% pada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Tingkat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lima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Program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yang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ditujukan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konsumsi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miskin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berperan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pemulihan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1" name="Google Shape;4541;p39"/>
          <p:cNvGrpSpPr/>
          <p:nvPr/>
        </p:nvGrpSpPr>
        <p:grpSpPr>
          <a:xfrm flipH="1">
            <a:off x="-891274" y="3854348"/>
            <a:ext cx="2542488" cy="1289042"/>
            <a:chOff x="1786025" y="3418000"/>
            <a:chExt cx="3992600" cy="2024250"/>
          </a:xfrm>
        </p:grpSpPr>
        <p:sp>
          <p:nvSpPr>
            <p:cNvPr id="4542" name="Google Shape;4542;p39"/>
            <p:cNvSpPr/>
            <p:nvPr/>
          </p:nvSpPr>
          <p:spPr>
            <a:xfrm>
              <a:off x="4619525" y="3576300"/>
              <a:ext cx="1159100" cy="1865950"/>
            </a:xfrm>
            <a:custGeom>
              <a:avLst/>
              <a:gdLst/>
              <a:ahLst/>
              <a:cxnLst/>
              <a:rect l="l" t="t" r="r" b="b"/>
              <a:pathLst>
                <a:path w="46364" h="74638" extrusionOk="0">
                  <a:moveTo>
                    <a:pt x="19377" y="0"/>
                  </a:moveTo>
                  <a:cubicBezTo>
                    <a:pt x="1472" y="6593"/>
                    <a:pt x="0" y="51258"/>
                    <a:pt x="4903" y="74637"/>
                  </a:cubicBezTo>
                  <a:lnTo>
                    <a:pt x="45617" y="74637"/>
                  </a:lnTo>
                  <a:cubicBezTo>
                    <a:pt x="46364" y="32263"/>
                    <a:pt x="36583" y="9425"/>
                    <a:pt x="23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9"/>
            <p:cNvSpPr/>
            <p:nvPr/>
          </p:nvSpPr>
          <p:spPr>
            <a:xfrm>
              <a:off x="2436775" y="3576300"/>
              <a:ext cx="3274400" cy="1865950"/>
            </a:xfrm>
            <a:custGeom>
              <a:avLst/>
              <a:gdLst/>
              <a:ahLst/>
              <a:cxnLst/>
              <a:rect l="l" t="t" r="r" b="b"/>
              <a:pathLst>
                <a:path w="130976" h="74638" extrusionOk="0">
                  <a:moveTo>
                    <a:pt x="17902" y="0"/>
                  </a:moveTo>
                  <a:cubicBezTo>
                    <a:pt x="1" y="6593"/>
                    <a:pt x="4415" y="40384"/>
                    <a:pt x="10545" y="74637"/>
                  </a:cubicBezTo>
                  <a:lnTo>
                    <a:pt x="130229" y="74637"/>
                  </a:lnTo>
                  <a:cubicBezTo>
                    <a:pt x="130975" y="32263"/>
                    <a:pt x="121195" y="9425"/>
                    <a:pt x="107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2958000" y="4498050"/>
              <a:ext cx="2682400" cy="97400"/>
            </a:xfrm>
            <a:custGeom>
              <a:avLst/>
              <a:gdLst/>
              <a:ahLst/>
              <a:cxnLst/>
              <a:rect l="l" t="t" r="r" b="b"/>
              <a:pathLst>
                <a:path w="107296" h="3896" extrusionOk="0">
                  <a:moveTo>
                    <a:pt x="0" y="0"/>
                  </a:moveTo>
                  <a:lnTo>
                    <a:pt x="0" y="3896"/>
                  </a:lnTo>
                  <a:lnTo>
                    <a:pt x="107295" y="3896"/>
                  </a:lnTo>
                  <a:lnTo>
                    <a:pt x="106742" y="0"/>
                  </a:lnTo>
                  <a:close/>
                </a:path>
              </a:pathLst>
            </a:custGeom>
            <a:solidFill>
              <a:srgbClr val="84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2613850" y="3576300"/>
              <a:ext cx="3008950" cy="926700"/>
            </a:xfrm>
            <a:custGeom>
              <a:avLst/>
              <a:gdLst/>
              <a:ahLst/>
              <a:cxnLst/>
              <a:rect l="l" t="t" r="r" b="b"/>
              <a:pathLst>
                <a:path w="120358" h="37068" extrusionOk="0">
                  <a:moveTo>
                    <a:pt x="10819" y="0"/>
                  </a:moveTo>
                  <a:cubicBezTo>
                    <a:pt x="5277" y="2042"/>
                    <a:pt x="1875" y="6696"/>
                    <a:pt x="0" y="13161"/>
                  </a:cubicBezTo>
                  <a:cubicBezTo>
                    <a:pt x="987" y="20870"/>
                    <a:pt x="2338" y="28956"/>
                    <a:pt x="3788" y="37068"/>
                  </a:cubicBezTo>
                  <a:lnTo>
                    <a:pt x="120358" y="37068"/>
                  </a:lnTo>
                  <a:cubicBezTo>
                    <a:pt x="116613" y="17927"/>
                    <a:pt x="109462" y="6126"/>
                    <a:pt x="100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2958000" y="4460525"/>
              <a:ext cx="2703850" cy="97500"/>
            </a:xfrm>
            <a:custGeom>
              <a:avLst/>
              <a:gdLst/>
              <a:ahLst/>
              <a:cxnLst/>
              <a:rect l="l" t="t" r="r" b="b"/>
              <a:pathLst>
                <a:path w="108154" h="3900" extrusionOk="0">
                  <a:moveTo>
                    <a:pt x="0" y="0"/>
                  </a:moveTo>
                  <a:lnTo>
                    <a:pt x="0" y="3899"/>
                  </a:lnTo>
                  <a:lnTo>
                    <a:pt x="108153" y="3899"/>
                  </a:lnTo>
                  <a:lnTo>
                    <a:pt x="108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452500" y="4155825"/>
              <a:ext cx="1908950" cy="69950"/>
            </a:xfrm>
            <a:custGeom>
              <a:avLst/>
              <a:gdLst/>
              <a:ahLst/>
              <a:cxnLst/>
              <a:rect l="l" t="t" r="r" b="b"/>
              <a:pathLst>
                <a:path w="76358" h="2798" extrusionOk="0">
                  <a:moveTo>
                    <a:pt x="0" y="1"/>
                  </a:moveTo>
                  <a:lnTo>
                    <a:pt x="40877" y="2798"/>
                  </a:lnTo>
                  <a:lnTo>
                    <a:pt x="76358" y="1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583325" y="4785250"/>
              <a:ext cx="1908850" cy="69950"/>
            </a:xfrm>
            <a:custGeom>
              <a:avLst/>
              <a:gdLst/>
              <a:ahLst/>
              <a:cxnLst/>
              <a:rect l="l" t="t" r="r" b="b"/>
              <a:pathLst>
                <a:path w="76354" h="2798" extrusionOk="0">
                  <a:moveTo>
                    <a:pt x="1" y="0"/>
                  </a:moveTo>
                  <a:lnTo>
                    <a:pt x="40873" y="2797"/>
                  </a:lnTo>
                  <a:lnTo>
                    <a:pt x="76354" y="1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4167800" y="3930950"/>
              <a:ext cx="1181325" cy="40025"/>
            </a:xfrm>
            <a:custGeom>
              <a:avLst/>
              <a:gdLst/>
              <a:ahLst/>
              <a:cxnLst/>
              <a:rect l="l" t="t" r="r" b="b"/>
              <a:pathLst>
                <a:path w="47253" h="1601" extrusionOk="0">
                  <a:moveTo>
                    <a:pt x="1" y="0"/>
                  </a:moveTo>
                  <a:lnTo>
                    <a:pt x="26164" y="1600"/>
                  </a:lnTo>
                  <a:lnTo>
                    <a:pt x="47252" y="2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615925" y="5027500"/>
              <a:ext cx="1181325" cy="40050"/>
            </a:xfrm>
            <a:custGeom>
              <a:avLst/>
              <a:gdLst/>
              <a:ahLst/>
              <a:cxnLst/>
              <a:rect l="l" t="t" r="r" b="b"/>
              <a:pathLst>
                <a:path w="47253" h="1602" extrusionOk="0">
                  <a:moveTo>
                    <a:pt x="1" y="1"/>
                  </a:moveTo>
                  <a:lnTo>
                    <a:pt x="26160" y="1601"/>
                  </a:lnTo>
                  <a:lnTo>
                    <a:pt x="47252" y="1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252275" y="3696175"/>
              <a:ext cx="1908850" cy="69950"/>
            </a:xfrm>
            <a:custGeom>
              <a:avLst/>
              <a:gdLst/>
              <a:ahLst/>
              <a:cxnLst/>
              <a:rect l="l" t="t" r="r" b="b"/>
              <a:pathLst>
                <a:path w="76354" h="2798" extrusionOk="0">
                  <a:moveTo>
                    <a:pt x="0" y="1"/>
                  </a:moveTo>
                  <a:lnTo>
                    <a:pt x="40873" y="2798"/>
                  </a:lnTo>
                  <a:lnTo>
                    <a:pt x="76353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9"/>
            <p:cNvSpPr/>
            <p:nvPr/>
          </p:nvSpPr>
          <p:spPr>
            <a:xfrm>
              <a:off x="3959325" y="5229875"/>
              <a:ext cx="1680000" cy="69950"/>
            </a:xfrm>
            <a:custGeom>
              <a:avLst/>
              <a:gdLst/>
              <a:ahLst/>
              <a:cxnLst/>
              <a:rect l="l" t="t" r="r" b="b"/>
              <a:pathLst>
                <a:path w="67200" h="2798" extrusionOk="0">
                  <a:moveTo>
                    <a:pt x="31226" y="1"/>
                  </a:moveTo>
                  <a:lnTo>
                    <a:pt x="0" y="1601"/>
                  </a:lnTo>
                  <a:lnTo>
                    <a:pt x="67199" y="2798"/>
                  </a:lnTo>
                  <a:lnTo>
                    <a:pt x="31226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4460475" y="4286675"/>
              <a:ext cx="222450" cy="376225"/>
            </a:xfrm>
            <a:custGeom>
              <a:avLst/>
              <a:gdLst/>
              <a:ahLst/>
              <a:cxnLst/>
              <a:rect l="l" t="t" r="r" b="b"/>
              <a:pathLst>
                <a:path w="8898" h="15049" extrusionOk="0">
                  <a:moveTo>
                    <a:pt x="4552" y="0"/>
                  </a:moveTo>
                  <a:cubicBezTo>
                    <a:pt x="2072" y="0"/>
                    <a:pt x="0" y="3089"/>
                    <a:pt x="241" y="6418"/>
                  </a:cubicBezTo>
                  <a:lnTo>
                    <a:pt x="863" y="15049"/>
                  </a:lnTo>
                  <a:lnTo>
                    <a:pt x="8897" y="15049"/>
                  </a:lnTo>
                  <a:lnTo>
                    <a:pt x="8125" y="4380"/>
                  </a:lnTo>
                  <a:cubicBezTo>
                    <a:pt x="7941" y="1841"/>
                    <a:pt x="7932" y="0"/>
                    <a:pt x="6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9"/>
            <p:cNvSpPr/>
            <p:nvPr/>
          </p:nvSpPr>
          <p:spPr>
            <a:xfrm>
              <a:off x="4491800" y="4286675"/>
              <a:ext cx="234025" cy="376225"/>
            </a:xfrm>
            <a:custGeom>
              <a:avLst/>
              <a:gdLst/>
              <a:ahLst/>
              <a:cxnLst/>
              <a:rect l="l" t="t" r="r" b="b"/>
              <a:pathLst>
                <a:path w="9361" h="15049" extrusionOk="0">
                  <a:moveTo>
                    <a:pt x="4787" y="0"/>
                  </a:moveTo>
                  <a:cubicBezTo>
                    <a:pt x="2184" y="0"/>
                    <a:pt x="0" y="3089"/>
                    <a:pt x="253" y="6418"/>
                  </a:cubicBezTo>
                  <a:lnTo>
                    <a:pt x="909" y="15049"/>
                  </a:lnTo>
                  <a:lnTo>
                    <a:pt x="9360" y="15049"/>
                  </a:lnTo>
                  <a:lnTo>
                    <a:pt x="8550" y="4380"/>
                  </a:lnTo>
                  <a:cubicBezTo>
                    <a:pt x="8356" y="1841"/>
                    <a:pt x="6778" y="0"/>
                    <a:pt x="4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9"/>
            <p:cNvSpPr/>
            <p:nvPr/>
          </p:nvSpPr>
          <p:spPr>
            <a:xfrm>
              <a:off x="4527500" y="4297300"/>
              <a:ext cx="174825" cy="354350"/>
            </a:xfrm>
            <a:custGeom>
              <a:avLst/>
              <a:gdLst/>
              <a:ahLst/>
              <a:cxnLst/>
              <a:rect l="l" t="t" r="r" b="b"/>
              <a:pathLst>
                <a:path w="6993" h="14174" extrusionOk="0">
                  <a:moveTo>
                    <a:pt x="3900" y="1"/>
                  </a:moveTo>
                  <a:cubicBezTo>
                    <a:pt x="3829" y="1"/>
                    <a:pt x="3756" y="3"/>
                    <a:pt x="3681" y="9"/>
                  </a:cubicBezTo>
                  <a:lnTo>
                    <a:pt x="1" y="14173"/>
                  </a:lnTo>
                  <a:lnTo>
                    <a:pt x="3312" y="14173"/>
                  </a:lnTo>
                  <a:lnTo>
                    <a:pt x="6993" y="4431"/>
                  </a:lnTo>
                  <a:cubicBezTo>
                    <a:pt x="6993" y="4431"/>
                    <a:pt x="6874" y="1"/>
                    <a:pt x="3900" y="1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9"/>
            <p:cNvSpPr/>
            <p:nvPr/>
          </p:nvSpPr>
          <p:spPr>
            <a:xfrm>
              <a:off x="4605250" y="4507175"/>
              <a:ext cx="38525" cy="70375"/>
            </a:xfrm>
            <a:custGeom>
              <a:avLst/>
              <a:gdLst/>
              <a:ahLst/>
              <a:cxnLst/>
              <a:rect l="l" t="t" r="r" b="b"/>
              <a:pathLst>
                <a:path w="1541" h="2815" extrusionOk="0">
                  <a:moveTo>
                    <a:pt x="773" y="0"/>
                  </a:moveTo>
                  <a:cubicBezTo>
                    <a:pt x="352" y="0"/>
                    <a:pt x="1" y="579"/>
                    <a:pt x="48" y="1201"/>
                  </a:cubicBezTo>
                  <a:lnTo>
                    <a:pt x="172" y="2814"/>
                  </a:lnTo>
                  <a:lnTo>
                    <a:pt x="1541" y="2814"/>
                  </a:lnTo>
                  <a:lnTo>
                    <a:pt x="1390" y="819"/>
                  </a:lnTo>
                  <a:cubicBezTo>
                    <a:pt x="1356" y="343"/>
                    <a:pt x="1095" y="0"/>
                    <a:pt x="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9"/>
            <p:cNvSpPr/>
            <p:nvPr/>
          </p:nvSpPr>
          <p:spPr>
            <a:xfrm>
              <a:off x="2425000" y="3651800"/>
              <a:ext cx="1079850" cy="1767925"/>
            </a:xfrm>
            <a:custGeom>
              <a:avLst/>
              <a:gdLst/>
              <a:ahLst/>
              <a:cxnLst/>
              <a:rect l="l" t="t" r="r" b="b"/>
              <a:pathLst>
                <a:path w="43194" h="70717" extrusionOk="0">
                  <a:moveTo>
                    <a:pt x="18047" y="0"/>
                  </a:moveTo>
                  <a:cubicBezTo>
                    <a:pt x="1373" y="6250"/>
                    <a:pt x="0" y="48564"/>
                    <a:pt x="4569" y="70717"/>
                  </a:cubicBezTo>
                  <a:lnTo>
                    <a:pt x="42494" y="70717"/>
                  </a:lnTo>
                  <a:cubicBezTo>
                    <a:pt x="43194" y="30569"/>
                    <a:pt x="34082" y="8931"/>
                    <a:pt x="21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491900" y="4460525"/>
              <a:ext cx="927900" cy="97500"/>
            </a:xfrm>
            <a:custGeom>
              <a:avLst/>
              <a:gdLst/>
              <a:ahLst/>
              <a:cxnLst/>
              <a:rect l="l" t="t" r="r" b="b"/>
              <a:pathLst>
                <a:path w="37116" h="3900" extrusionOk="0">
                  <a:moveTo>
                    <a:pt x="1" y="0"/>
                  </a:moveTo>
                  <a:lnTo>
                    <a:pt x="1" y="3899"/>
                  </a:lnTo>
                  <a:lnTo>
                    <a:pt x="37116" y="3899"/>
                  </a:lnTo>
                  <a:lnTo>
                    <a:pt x="3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9"/>
            <p:cNvSpPr/>
            <p:nvPr/>
          </p:nvSpPr>
          <p:spPr>
            <a:xfrm>
              <a:off x="2737175" y="4192500"/>
              <a:ext cx="591700" cy="69325"/>
            </a:xfrm>
            <a:custGeom>
              <a:avLst/>
              <a:gdLst/>
              <a:ahLst/>
              <a:cxnLst/>
              <a:rect l="l" t="t" r="r" b="b"/>
              <a:pathLst>
                <a:path w="23668" h="2773" extrusionOk="0">
                  <a:moveTo>
                    <a:pt x="22569" y="1"/>
                  </a:moveTo>
                  <a:lnTo>
                    <a:pt x="1" y="2631"/>
                  </a:lnTo>
                  <a:lnTo>
                    <a:pt x="23667" y="2772"/>
                  </a:lnTo>
                  <a:lnTo>
                    <a:pt x="22569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9"/>
            <p:cNvSpPr/>
            <p:nvPr/>
          </p:nvSpPr>
          <p:spPr>
            <a:xfrm>
              <a:off x="2580925" y="4007850"/>
              <a:ext cx="401550" cy="66825"/>
            </a:xfrm>
            <a:custGeom>
              <a:avLst/>
              <a:gdLst/>
              <a:ahLst/>
              <a:cxnLst/>
              <a:rect l="l" t="t" r="r" b="b"/>
              <a:pathLst>
                <a:path w="16062" h="2673" extrusionOk="0">
                  <a:moveTo>
                    <a:pt x="1047" y="0"/>
                  </a:moveTo>
                  <a:lnTo>
                    <a:pt x="0" y="2673"/>
                  </a:lnTo>
                  <a:lnTo>
                    <a:pt x="16061" y="132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6D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2501450" y="4790300"/>
              <a:ext cx="928650" cy="52450"/>
            </a:xfrm>
            <a:custGeom>
              <a:avLst/>
              <a:gdLst/>
              <a:ahLst/>
              <a:cxnLst/>
              <a:rect l="l" t="t" r="r" b="b"/>
              <a:pathLst>
                <a:path w="37146" h="2098" extrusionOk="0">
                  <a:moveTo>
                    <a:pt x="1" y="0"/>
                  </a:moveTo>
                  <a:lnTo>
                    <a:pt x="22063" y="2098"/>
                  </a:lnTo>
                  <a:lnTo>
                    <a:pt x="37146" y="5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9"/>
            <p:cNvSpPr/>
            <p:nvPr/>
          </p:nvSpPr>
          <p:spPr>
            <a:xfrm>
              <a:off x="2528800" y="5198675"/>
              <a:ext cx="665250" cy="56425"/>
            </a:xfrm>
            <a:custGeom>
              <a:avLst/>
              <a:gdLst/>
              <a:ahLst/>
              <a:cxnLst/>
              <a:rect l="l" t="t" r="r" b="b"/>
              <a:pathLst>
                <a:path w="26610" h="2257" extrusionOk="0">
                  <a:moveTo>
                    <a:pt x="1" y="0"/>
                  </a:moveTo>
                  <a:lnTo>
                    <a:pt x="211" y="2257"/>
                  </a:lnTo>
                  <a:lnTo>
                    <a:pt x="26610" y="13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9"/>
            <p:cNvSpPr/>
            <p:nvPr/>
          </p:nvSpPr>
          <p:spPr>
            <a:xfrm>
              <a:off x="2400000" y="3576300"/>
              <a:ext cx="1159125" cy="1865950"/>
            </a:xfrm>
            <a:custGeom>
              <a:avLst/>
              <a:gdLst/>
              <a:ahLst/>
              <a:cxnLst/>
              <a:rect l="l" t="t" r="r" b="b"/>
              <a:pathLst>
                <a:path w="46365" h="74638" extrusionOk="0">
                  <a:moveTo>
                    <a:pt x="22479" y="3402"/>
                  </a:moveTo>
                  <a:cubicBezTo>
                    <a:pt x="34237" y="12071"/>
                    <a:pt x="42889" y="33065"/>
                    <a:pt x="42229" y="72029"/>
                  </a:cubicBezTo>
                  <a:lnTo>
                    <a:pt x="6199" y="72029"/>
                  </a:lnTo>
                  <a:cubicBezTo>
                    <a:pt x="1858" y="50533"/>
                    <a:pt x="3162" y="9468"/>
                    <a:pt x="19004" y="3402"/>
                  </a:cubicBezTo>
                  <a:close/>
                  <a:moveTo>
                    <a:pt x="18150" y="0"/>
                  </a:moveTo>
                  <a:cubicBezTo>
                    <a:pt x="245" y="6593"/>
                    <a:pt x="1" y="51258"/>
                    <a:pt x="4904" y="74637"/>
                  </a:cubicBezTo>
                  <a:lnTo>
                    <a:pt x="45618" y="74637"/>
                  </a:lnTo>
                  <a:cubicBezTo>
                    <a:pt x="46364" y="32263"/>
                    <a:pt x="36584" y="9425"/>
                    <a:pt x="23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9"/>
            <p:cNvSpPr/>
            <p:nvPr/>
          </p:nvSpPr>
          <p:spPr>
            <a:xfrm>
              <a:off x="4596250" y="4426100"/>
              <a:ext cx="51175" cy="80975"/>
            </a:xfrm>
            <a:custGeom>
              <a:avLst/>
              <a:gdLst/>
              <a:ahLst/>
              <a:cxnLst/>
              <a:rect l="l" t="t" r="r" b="b"/>
              <a:pathLst>
                <a:path w="2047" h="3239" extrusionOk="0">
                  <a:moveTo>
                    <a:pt x="991" y="0"/>
                  </a:moveTo>
                  <a:cubicBezTo>
                    <a:pt x="438" y="0"/>
                    <a:pt x="0" y="725"/>
                    <a:pt x="17" y="1622"/>
                  </a:cubicBezTo>
                  <a:cubicBezTo>
                    <a:pt x="35" y="2514"/>
                    <a:pt x="498" y="3239"/>
                    <a:pt x="1056" y="3239"/>
                  </a:cubicBezTo>
                  <a:cubicBezTo>
                    <a:pt x="1609" y="3239"/>
                    <a:pt x="2046" y="2514"/>
                    <a:pt x="2029" y="1622"/>
                  </a:cubicBezTo>
                  <a:cubicBezTo>
                    <a:pt x="2012" y="725"/>
                    <a:pt x="1549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1786025" y="3418000"/>
              <a:ext cx="1533175" cy="2020500"/>
            </a:xfrm>
            <a:custGeom>
              <a:avLst/>
              <a:gdLst/>
              <a:ahLst/>
              <a:cxnLst/>
              <a:rect l="l" t="t" r="r" b="b"/>
              <a:pathLst>
                <a:path w="61327" h="80820" extrusionOk="0">
                  <a:moveTo>
                    <a:pt x="14766" y="0"/>
                  </a:moveTo>
                  <a:cubicBezTo>
                    <a:pt x="653" y="32470"/>
                    <a:pt x="1" y="54939"/>
                    <a:pt x="7885" y="80819"/>
                  </a:cubicBezTo>
                  <a:cubicBezTo>
                    <a:pt x="30754" y="72634"/>
                    <a:pt x="46120" y="57852"/>
                    <a:pt x="61327" y="22860"/>
                  </a:cubicBezTo>
                  <a:lnTo>
                    <a:pt x="14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9"/>
            <p:cNvSpPr/>
            <p:nvPr/>
          </p:nvSpPr>
          <p:spPr>
            <a:xfrm>
              <a:off x="1821100" y="3472050"/>
              <a:ext cx="1426375" cy="1879675"/>
            </a:xfrm>
            <a:custGeom>
              <a:avLst/>
              <a:gdLst/>
              <a:ahLst/>
              <a:cxnLst/>
              <a:rect l="l" t="t" r="r" b="b"/>
              <a:pathLst>
                <a:path w="57055" h="75187" extrusionOk="0">
                  <a:moveTo>
                    <a:pt x="13736" y="0"/>
                  </a:moveTo>
                  <a:cubicBezTo>
                    <a:pt x="605" y="30205"/>
                    <a:pt x="1" y="51113"/>
                    <a:pt x="7336" y="75187"/>
                  </a:cubicBezTo>
                  <a:cubicBezTo>
                    <a:pt x="28609" y="67573"/>
                    <a:pt x="42902" y="53820"/>
                    <a:pt x="57054" y="21265"/>
                  </a:cubicBezTo>
                  <a:lnTo>
                    <a:pt x="137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9"/>
            <p:cNvSpPr/>
            <p:nvPr/>
          </p:nvSpPr>
          <p:spPr>
            <a:xfrm>
              <a:off x="2023900" y="3732975"/>
              <a:ext cx="1183025" cy="1556350"/>
            </a:xfrm>
            <a:custGeom>
              <a:avLst/>
              <a:gdLst/>
              <a:ahLst/>
              <a:cxnLst/>
              <a:rect l="l" t="t" r="r" b="b"/>
              <a:pathLst>
                <a:path w="47321" h="62254" extrusionOk="0">
                  <a:moveTo>
                    <a:pt x="23663" y="0"/>
                  </a:moveTo>
                  <a:cubicBezTo>
                    <a:pt x="13818" y="17181"/>
                    <a:pt x="4363" y="47299"/>
                    <a:pt x="0" y="61923"/>
                  </a:cubicBezTo>
                  <a:lnTo>
                    <a:pt x="5" y="61923"/>
                  </a:lnTo>
                  <a:cubicBezTo>
                    <a:pt x="39" y="62034"/>
                    <a:pt x="69" y="62142"/>
                    <a:pt x="103" y="62253"/>
                  </a:cubicBezTo>
                  <a:cubicBezTo>
                    <a:pt x="20308" y="55085"/>
                    <a:pt x="33881" y="42143"/>
                    <a:pt x="47321" y="11510"/>
                  </a:cubicBezTo>
                  <a:lnTo>
                    <a:pt x="236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2016275" y="3724500"/>
              <a:ext cx="598675" cy="1572975"/>
            </a:xfrm>
            <a:custGeom>
              <a:avLst/>
              <a:gdLst/>
              <a:ahLst/>
              <a:cxnLst/>
              <a:rect l="l" t="t" r="r" b="b"/>
              <a:pathLst>
                <a:path w="23947" h="62919" extrusionOk="0">
                  <a:moveTo>
                    <a:pt x="22882" y="0"/>
                  </a:moveTo>
                  <a:cubicBezTo>
                    <a:pt x="13398" y="17237"/>
                    <a:pt x="4256" y="47664"/>
                    <a:pt x="1" y="62579"/>
                  </a:cubicBezTo>
                  <a:cubicBezTo>
                    <a:pt x="31" y="62695"/>
                    <a:pt x="61" y="62807"/>
                    <a:pt x="95" y="62918"/>
                  </a:cubicBezTo>
                  <a:cubicBezTo>
                    <a:pt x="370" y="62815"/>
                    <a:pt x="640" y="62708"/>
                    <a:pt x="915" y="62605"/>
                  </a:cubicBezTo>
                  <a:cubicBezTo>
                    <a:pt x="5457" y="47068"/>
                    <a:pt x="14496" y="17902"/>
                    <a:pt x="23946" y="515"/>
                  </a:cubicBezTo>
                  <a:lnTo>
                    <a:pt x="22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1831925" y="3514950"/>
              <a:ext cx="1368450" cy="1787450"/>
            </a:xfrm>
            <a:custGeom>
              <a:avLst/>
              <a:gdLst/>
              <a:ahLst/>
              <a:cxnLst/>
              <a:rect l="l" t="t" r="r" b="b"/>
              <a:pathLst>
                <a:path w="54738" h="71498" extrusionOk="0">
                  <a:moveTo>
                    <a:pt x="13694" y="549"/>
                  </a:moveTo>
                  <a:lnTo>
                    <a:pt x="54223" y="20445"/>
                  </a:lnTo>
                  <a:cubicBezTo>
                    <a:pt x="41684" y="49234"/>
                    <a:pt x="28609" y="63424"/>
                    <a:pt x="7684" y="70974"/>
                  </a:cubicBezTo>
                  <a:cubicBezTo>
                    <a:pt x="430" y="47029"/>
                    <a:pt x="2120" y="27249"/>
                    <a:pt x="13694" y="549"/>
                  </a:cubicBezTo>
                  <a:close/>
                  <a:moveTo>
                    <a:pt x="13505" y="0"/>
                  </a:moveTo>
                  <a:lnTo>
                    <a:pt x="13423" y="189"/>
                  </a:lnTo>
                  <a:cubicBezTo>
                    <a:pt x="1700" y="27163"/>
                    <a:pt x="1" y="47102"/>
                    <a:pt x="7375" y="71300"/>
                  </a:cubicBezTo>
                  <a:lnTo>
                    <a:pt x="7435" y="71498"/>
                  </a:lnTo>
                  <a:lnTo>
                    <a:pt x="7619" y="71433"/>
                  </a:lnTo>
                  <a:cubicBezTo>
                    <a:pt x="28815" y="63845"/>
                    <a:pt x="42006" y="49543"/>
                    <a:pt x="54656" y="20432"/>
                  </a:cubicBezTo>
                  <a:lnTo>
                    <a:pt x="54738" y="20244"/>
                  </a:lnTo>
                  <a:lnTo>
                    <a:pt x="13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9"/>
            <p:cNvSpPr/>
            <p:nvPr/>
          </p:nvSpPr>
          <p:spPr>
            <a:xfrm>
              <a:off x="1982500" y="3598925"/>
              <a:ext cx="349425" cy="709875"/>
            </a:xfrm>
            <a:custGeom>
              <a:avLst/>
              <a:gdLst/>
              <a:ahLst/>
              <a:cxnLst/>
              <a:rect l="l" t="t" r="r" b="b"/>
              <a:pathLst>
                <a:path w="13977" h="28395" extrusionOk="0">
                  <a:moveTo>
                    <a:pt x="8314" y="0"/>
                  </a:moveTo>
                  <a:cubicBezTo>
                    <a:pt x="6028" y="5084"/>
                    <a:pt x="2214" y="13543"/>
                    <a:pt x="1" y="28394"/>
                  </a:cubicBezTo>
                  <a:cubicBezTo>
                    <a:pt x="6500" y="14585"/>
                    <a:pt x="11334" y="6679"/>
                    <a:pt x="13977" y="2763"/>
                  </a:cubicBezTo>
                  <a:lnTo>
                    <a:pt x="8314" y="0"/>
                  </a:ln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9"/>
            <p:cNvSpPr/>
            <p:nvPr/>
          </p:nvSpPr>
          <p:spPr>
            <a:xfrm>
              <a:off x="1878150" y="3987250"/>
              <a:ext cx="1369325" cy="1364475"/>
            </a:xfrm>
            <a:custGeom>
              <a:avLst/>
              <a:gdLst/>
              <a:ahLst/>
              <a:cxnLst/>
              <a:rect l="l" t="t" r="r" b="b"/>
              <a:pathLst>
                <a:path w="54773" h="54579" extrusionOk="0">
                  <a:moveTo>
                    <a:pt x="53434" y="0"/>
                  </a:moveTo>
                  <a:cubicBezTo>
                    <a:pt x="48745" y="5564"/>
                    <a:pt x="42126" y="10939"/>
                    <a:pt x="34190" y="15212"/>
                  </a:cubicBezTo>
                  <a:cubicBezTo>
                    <a:pt x="24616" y="20369"/>
                    <a:pt x="14954" y="22946"/>
                    <a:pt x="7072" y="22946"/>
                  </a:cubicBezTo>
                  <a:cubicBezTo>
                    <a:pt x="4672" y="22946"/>
                    <a:pt x="2438" y="22707"/>
                    <a:pt x="421" y="22230"/>
                  </a:cubicBezTo>
                  <a:lnTo>
                    <a:pt x="421" y="22230"/>
                  </a:lnTo>
                  <a:cubicBezTo>
                    <a:pt x="1" y="33147"/>
                    <a:pt x="1687" y="43533"/>
                    <a:pt x="5054" y="54579"/>
                  </a:cubicBezTo>
                  <a:cubicBezTo>
                    <a:pt x="26327" y="46965"/>
                    <a:pt x="40620" y="33212"/>
                    <a:pt x="54772" y="657"/>
                  </a:cubicBezTo>
                  <a:lnTo>
                    <a:pt x="53434" y="0"/>
                  </a:ln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2" name="Google Shape;4572;p39"/>
          <p:cNvGrpSpPr/>
          <p:nvPr/>
        </p:nvGrpSpPr>
        <p:grpSpPr>
          <a:xfrm>
            <a:off x="8241070" y="3238234"/>
            <a:ext cx="692527" cy="1883028"/>
            <a:chOff x="238125" y="817675"/>
            <a:chExt cx="1500275" cy="4079350"/>
          </a:xfrm>
        </p:grpSpPr>
        <p:sp>
          <p:nvSpPr>
            <p:cNvPr id="4573" name="Google Shape;4573;p39"/>
            <p:cNvSpPr/>
            <p:nvPr/>
          </p:nvSpPr>
          <p:spPr>
            <a:xfrm>
              <a:off x="1045650" y="872150"/>
              <a:ext cx="514675" cy="902400"/>
            </a:xfrm>
            <a:custGeom>
              <a:avLst/>
              <a:gdLst/>
              <a:ahLst/>
              <a:cxnLst/>
              <a:rect l="l" t="t" r="r" b="b"/>
              <a:pathLst>
                <a:path w="20587" h="36096" extrusionOk="0">
                  <a:moveTo>
                    <a:pt x="11158" y="0"/>
                  </a:moveTo>
                  <a:cubicBezTo>
                    <a:pt x="8502" y="0"/>
                    <a:pt x="6157" y="1877"/>
                    <a:pt x="5627" y="4547"/>
                  </a:cubicBezTo>
                  <a:lnTo>
                    <a:pt x="0" y="32890"/>
                  </a:lnTo>
                  <a:lnTo>
                    <a:pt x="10205" y="36095"/>
                  </a:lnTo>
                  <a:lnTo>
                    <a:pt x="19482" y="7777"/>
                  </a:lnTo>
                  <a:cubicBezTo>
                    <a:pt x="20586" y="4408"/>
                    <a:pt x="18346" y="864"/>
                    <a:pt x="14828" y="420"/>
                  </a:cubicBezTo>
                  <a:lnTo>
                    <a:pt x="11871" y="45"/>
                  </a:lnTo>
                  <a:cubicBezTo>
                    <a:pt x="11631" y="15"/>
                    <a:pt x="11393" y="0"/>
                    <a:pt x="1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238125" y="1665225"/>
              <a:ext cx="1064500" cy="3231800"/>
            </a:xfrm>
            <a:custGeom>
              <a:avLst/>
              <a:gdLst/>
              <a:ahLst/>
              <a:cxnLst/>
              <a:rect l="l" t="t" r="r" b="b"/>
              <a:pathLst>
                <a:path w="42580" h="129272" extrusionOk="0">
                  <a:moveTo>
                    <a:pt x="31909" y="1"/>
                  </a:moveTo>
                  <a:lnTo>
                    <a:pt x="0" y="103386"/>
                  </a:lnTo>
                  <a:lnTo>
                    <a:pt x="3527" y="129272"/>
                  </a:lnTo>
                  <a:lnTo>
                    <a:pt x="23155" y="110956"/>
                  </a:lnTo>
                  <a:lnTo>
                    <a:pt x="42579" y="3818"/>
                  </a:lnTo>
                  <a:lnTo>
                    <a:pt x="319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9"/>
            <p:cNvSpPr/>
            <p:nvPr/>
          </p:nvSpPr>
          <p:spPr>
            <a:xfrm>
              <a:off x="401000" y="2304950"/>
              <a:ext cx="701025" cy="2168350"/>
            </a:xfrm>
            <a:custGeom>
              <a:avLst/>
              <a:gdLst/>
              <a:ahLst/>
              <a:cxnLst/>
              <a:rect l="l" t="t" r="r" b="b"/>
              <a:pathLst>
                <a:path w="28041" h="86734" extrusionOk="0">
                  <a:moveTo>
                    <a:pt x="17495" y="1"/>
                  </a:moveTo>
                  <a:lnTo>
                    <a:pt x="1" y="56684"/>
                  </a:lnTo>
                  <a:cubicBezTo>
                    <a:pt x="4646" y="68954"/>
                    <a:pt x="9957" y="79291"/>
                    <a:pt x="15177" y="86733"/>
                  </a:cubicBezTo>
                  <a:lnTo>
                    <a:pt x="16640" y="85369"/>
                  </a:lnTo>
                  <a:lnTo>
                    <a:pt x="28040" y="22487"/>
                  </a:lnTo>
                  <a:cubicBezTo>
                    <a:pt x="24760" y="13916"/>
                    <a:pt x="21159" y="6311"/>
                    <a:pt x="17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6" name="Google Shape;4576;p39"/>
            <p:cNvSpPr/>
            <p:nvPr/>
          </p:nvSpPr>
          <p:spPr>
            <a:xfrm>
              <a:off x="522325" y="1778675"/>
              <a:ext cx="651800" cy="2518825"/>
            </a:xfrm>
            <a:custGeom>
              <a:avLst/>
              <a:gdLst/>
              <a:ahLst/>
              <a:cxnLst/>
              <a:rect l="l" t="t" r="r" b="b"/>
              <a:pathLst>
                <a:path w="26072" h="100753" extrusionOk="0">
                  <a:moveTo>
                    <a:pt x="24269" y="1"/>
                  </a:moveTo>
                  <a:lnTo>
                    <a:pt x="452" y="94178"/>
                  </a:lnTo>
                  <a:lnTo>
                    <a:pt x="1" y="100753"/>
                  </a:lnTo>
                  <a:lnTo>
                    <a:pt x="3400" y="95766"/>
                  </a:lnTo>
                  <a:lnTo>
                    <a:pt x="26071" y="325"/>
                  </a:lnTo>
                  <a:lnTo>
                    <a:pt x="24269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583525" y="1525525"/>
              <a:ext cx="1154875" cy="412000"/>
            </a:xfrm>
            <a:custGeom>
              <a:avLst/>
              <a:gdLst/>
              <a:ahLst/>
              <a:cxnLst/>
              <a:rect l="l" t="t" r="r" b="b"/>
              <a:pathLst>
                <a:path w="46195" h="16480" extrusionOk="0">
                  <a:moveTo>
                    <a:pt x="3926" y="1"/>
                  </a:moveTo>
                  <a:cubicBezTo>
                    <a:pt x="2045" y="1"/>
                    <a:pt x="481" y="1300"/>
                    <a:pt x="277" y="3195"/>
                  </a:cubicBezTo>
                  <a:lnTo>
                    <a:pt x="231" y="3629"/>
                  </a:lnTo>
                  <a:cubicBezTo>
                    <a:pt x="1" y="5755"/>
                    <a:pt x="1580" y="7838"/>
                    <a:pt x="3777" y="8313"/>
                  </a:cubicBezTo>
                  <a:lnTo>
                    <a:pt x="41191" y="16382"/>
                  </a:lnTo>
                  <a:cubicBezTo>
                    <a:pt x="41494" y="16448"/>
                    <a:pt x="41795" y="16480"/>
                    <a:pt x="42088" y="16480"/>
                  </a:cubicBezTo>
                  <a:cubicBezTo>
                    <a:pt x="43794" y="16480"/>
                    <a:pt x="45257" y="15412"/>
                    <a:pt x="45656" y="13759"/>
                  </a:cubicBezTo>
                  <a:cubicBezTo>
                    <a:pt x="46194" y="11537"/>
                    <a:pt x="44611" y="9152"/>
                    <a:pt x="42240" y="8612"/>
                  </a:cubicBezTo>
                  <a:lnTo>
                    <a:pt x="4872" y="109"/>
                  </a:lnTo>
                  <a:cubicBezTo>
                    <a:pt x="4551" y="36"/>
                    <a:pt x="4234" y="1"/>
                    <a:pt x="3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583525" y="1552800"/>
              <a:ext cx="1145900" cy="384700"/>
            </a:xfrm>
            <a:custGeom>
              <a:avLst/>
              <a:gdLst/>
              <a:ahLst/>
              <a:cxnLst/>
              <a:rect l="l" t="t" r="r" b="b"/>
              <a:pathLst>
                <a:path w="45836" h="15388" extrusionOk="0">
                  <a:moveTo>
                    <a:pt x="1260" y="1"/>
                  </a:moveTo>
                  <a:cubicBezTo>
                    <a:pt x="726" y="544"/>
                    <a:pt x="366" y="1265"/>
                    <a:pt x="277" y="2104"/>
                  </a:cubicBezTo>
                  <a:lnTo>
                    <a:pt x="229" y="2538"/>
                  </a:lnTo>
                  <a:cubicBezTo>
                    <a:pt x="1" y="4664"/>
                    <a:pt x="1577" y="6747"/>
                    <a:pt x="3777" y="7222"/>
                  </a:cubicBezTo>
                  <a:lnTo>
                    <a:pt x="41191" y="15291"/>
                  </a:lnTo>
                  <a:cubicBezTo>
                    <a:pt x="41494" y="15357"/>
                    <a:pt x="41793" y="15388"/>
                    <a:pt x="42086" y="15388"/>
                  </a:cubicBezTo>
                  <a:cubicBezTo>
                    <a:pt x="43793" y="15388"/>
                    <a:pt x="45256" y="14321"/>
                    <a:pt x="45656" y="12668"/>
                  </a:cubicBezTo>
                  <a:cubicBezTo>
                    <a:pt x="45836" y="11926"/>
                    <a:pt x="45761" y="11171"/>
                    <a:pt x="45519" y="10468"/>
                  </a:cubicBezTo>
                  <a:cubicBezTo>
                    <a:pt x="44855" y="11072"/>
                    <a:pt x="43963" y="11421"/>
                    <a:pt x="42991" y="11421"/>
                  </a:cubicBezTo>
                  <a:cubicBezTo>
                    <a:pt x="42699" y="11421"/>
                    <a:pt x="42401" y="11389"/>
                    <a:pt x="42099" y="11324"/>
                  </a:cubicBezTo>
                  <a:lnTo>
                    <a:pt x="4685" y="3254"/>
                  </a:lnTo>
                  <a:cubicBezTo>
                    <a:pt x="2987" y="2889"/>
                    <a:pt x="1671" y="1564"/>
                    <a:pt x="1260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128350" y="817675"/>
              <a:ext cx="480900" cy="398200"/>
            </a:xfrm>
            <a:custGeom>
              <a:avLst/>
              <a:gdLst/>
              <a:ahLst/>
              <a:cxnLst/>
              <a:rect l="l" t="t" r="r" b="b"/>
              <a:pathLst>
                <a:path w="19236" h="15928" extrusionOk="0">
                  <a:moveTo>
                    <a:pt x="7883" y="0"/>
                  </a:moveTo>
                  <a:cubicBezTo>
                    <a:pt x="4685" y="0"/>
                    <a:pt x="1865" y="2259"/>
                    <a:pt x="1228" y="5471"/>
                  </a:cubicBezTo>
                  <a:lnTo>
                    <a:pt x="265" y="10324"/>
                  </a:lnTo>
                  <a:cubicBezTo>
                    <a:pt x="1" y="11656"/>
                    <a:pt x="840" y="12959"/>
                    <a:pt x="2166" y="13267"/>
                  </a:cubicBezTo>
                  <a:lnTo>
                    <a:pt x="13361" y="15861"/>
                  </a:lnTo>
                  <a:cubicBezTo>
                    <a:pt x="13553" y="15906"/>
                    <a:pt x="13744" y="15927"/>
                    <a:pt x="13934" y="15927"/>
                  </a:cubicBezTo>
                  <a:cubicBezTo>
                    <a:pt x="14999" y="15927"/>
                    <a:pt x="15977" y="15245"/>
                    <a:pt x="16322" y="14193"/>
                  </a:cubicBezTo>
                  <a:lnTo>
                    <a:pt x="17906" y="9361"/>
                  </a:lnTo>
                  <a:cubicBezTo>
                    <a:pt x="19236" y="5304"/>
                    <a:pt x="16537" y="1040"/>
                    <a:pt x="12302" y="504"/>
                  </a:cubicBezTo>
                  <a:lnTo>
                    <a:pt x="8745" y="55"/>
                  </a:lnTo>
                  <a:cubicBezTo>
                    <a:pt x="8456" y="18"/>
                    <a:pt x="8168" y="0"/>
                    <a:pt x="7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9"/>
            <p:cNvSpPr/>
            <p:nvPr/>
          </p:nvSpPr>
          <p:spPr>
            <a:xfrm>
              <a:off x="1256225" y="914100"/>
              <a:ext cx="198350" cy="198400"/>
            </a:xfrm>
            <a:custGeom>
              <a:avLst/>
              <a:gdLst/>
              <a:ahLst/>
              <a:cxnLst/>
              <a:rect l="l" t="t" r="r" b="b"/>
              <a:pathLst>
                <a:path w="7934" h="7936" extrusionOk="0">
                  <a:moveTo>
                    <a:pt x="3968" y="1"/>
                  </a:moveTo>
                  <a:cubicBezTo>
                    <a:pt x="1776" y="1"/>
                    <a:pt x="1" y="1778"/>
                    <a:pt x="1" y="3968"/>
                  </a:cubicBezTo>
                  <a:cubicBezTo>
                    <a:pt x="1" y="6159"/>
                    <a:pt x="1776" y="7936"/>
                    <a:pt x="3968" y="7936"/>
                  </a:cubicBezTo>
                  <a:cubicBezTo>
                    <a:pt x="6158" y="7936"/>
                    <a:pt x="7933" y="6159"/>
                    <a:pt x="7933" y="3968"/>
                  </a:cubicBezTo>
                  <a:cubicBezTo>
                    <a:pt x="7933" y="1778"/>
                    <a:pt x="6158" y="1"/>
                    <a:pt x="3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9"/>
            <p:cNvSpPr/>
            <p:nvPr/>
          </p:nvSpPr>
          <p:spPr>
            <a:xfrm>
              <a:off x="624650" y="1561250"/>
              <a:ext cx="145250" cy="145250"/>
            </a:xfrm>
            <a:custGeom>
              <a:avLst/>
              <a:gdLst/>
              <a:ahLst/>
              <a:cxnLst/>
              <a:rect l="l" t="t" r="r" b="b"/>
              <a:pathLst>
                <a:path w="5810" h="5810" extrusionOk="0">
                  <a:moveTo>
                    <a:pt x="2905" y="1"/>
                  </a:moveTo>
                  <a:cubicBezTo>
                    <a:pt x="1301" y="1"/>
                    <a:pt x="1" y="1301"/>
                    <a:pt x="1" y="2905"/>
                  </a:cubicBezTo>
                  <a:cubicBezTo>
                    <a:pt x="1" y="4509"/>
                    <a:pt x="1301" y="5809"/>
                    <a:pt x="2905" y="5809"/>
                  </a:cubicBezTo>
                  <a:cubicBezTo>
                    <a:pt x="4509" y="5809"/>
                    <a:pt x="5809" y="4509"/>
                    <a:pt x="5809" y="2905"/>
                  </a:cubicBezTo>
                  <a:cubicBezTo>
                    <a:pt x="5809" y="1301"/>
                    <a:pt x="4509" y="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1543650" y="1768300"/>
              <a:ext cx="147750" cy="147700"/>
            </a:xfrm>
            <a:custGeom>
              <a:avLst/>
              <a:gdLst/>
              <a:ahLst/>
              <a:cxnLst/>
              <a:rect l="l" t="t" r="r" b="b"/>
              <a:pathLst>
                <a:path w="5910" h="5908" extrusionOk="0">
                  <a:moveTo>
                    <a:pt x="2955" y="0"/>
                  </a:moveTo>
                  <a:cubicBezTo>
                    <a:pt x="1323" y="0"/>
                    <a:pt x="0" y="1321"/>
                    <a:pt x="0" y="2955"/>
                  </a:cubicBezTo>
                  <a:cubicBezTo>
                    <a:pt x="0" y="4586"/>
                    <a:pt x="1323" y="5907"/>
                    <a:pt x="2955" y="5907"/>
                  </a:cubicBezTo>
                  <a:cubicBezTo>
                    <a:pt x="4586" y="5907"/>
                    <a:pt x="5909" y="4586"/>
                    <a:pt x="5909" y="2955"/>
                  </a:cubicBezTo>
                  <a:cubicBezTo>
                    <a:pt x="5909" y="1321"/>
                    <a:pt x="4586" y="0"/>
                    <a:pt x="2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957175" y="1560125"/>
              <a:ext cx="395350" cy="561150"/>
            </a:xfrm>
            <a:custGeom>
              <a:avLst/>
              <a:gdLst/>
              <a:ahLst/>
              <a:cxnLst/>
              <a:rect l="l" t="t" r="r" b="b"/>
              <a:pathLst>
                <a:path w="15814" h="22446" extrusionOk="0">
                  <a:moveTo>
                    <a:pt x="4605" y="0"/>
                  </a:moveTo>
                  <a:lnTo>
                    <a:pt x="1" y="9338"/>
                  </a:lnTo>
                  <a:lnTo>
                    <a:pt x="4539" y="22445"/>
                  </a:lnTo>
                  <a:lnTo>
                    <a:pt x="15264" y="12630"/>
                  </a:lnTo>
                  <a:lnTo>
                    <a:pt x="15814" y="2261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9"/>
            <p:cNvSpPr/>
            <p:nvPr/>
          </p:nvSpPr>
          <p:spPr>
            <a:xfrm>
              <a:off x="1062925" y="1659575"/>
              <a:ext cx="192300" cy="272950"/>
            </a:xfrm>
            <a:custGeom>
              <a:avLst/>
              <a:gdLst/>
              <a:ahLst/>
              <a:cxnLst/>
              <a:rect l="l" t="t" r="r" b="b"/>
              <a:pathLst>
                <a:path w="7692" h="10918" extrusionOk="0">
                  <a:moveTo>
                    <a:pt x="2241" y="1"/>
                  </a:moveTo>
                  <a:lnTo>
                    <a:pt x="1" y="4543"/>
                  </a:lnTo>
                  <a:lnTo>
                    <a:pt x="2209" y="10918"/>
                  </a:lnTo>
                  <a:lnTo>
                    <a:pt x="7377" y="6040"/>
                  </a:lnTo>
                  <a:lnTo>
                    <a:pt x="7692" y="1101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9"/>
            <p:cNvSpPr/>
            <p:nvPr/>
          </p:nvSpPr>
          <p:spPr>
            <a:xfrm>
              <a:off x="1570050" y="1794650"/>
              <a:ext cx="94925" cy="95000"/>
            </a:xfrm>
            <a:custGeom>
              <a:avLst/>
              <a:gdLst/>
              <a:ahLst/>
              <a:cxnLst/>
              <a:rect l="l" t="t" r="r" b="b"/>
              <a:pathLst>
                <a:path w="3797" h="3800" extrusionOk="0">
                  <a:moveTo>
                    <a:pt x="1899" y="0"/>
                  </a:moveTo>
                  <a:cubicBezTo>
                    <a:pt x="849" y="0"/>
                    <a:pt x="0" y="851"/>
                    <a:pt x="0" y="1901"/>
                  </a:cubicBezTo>
                  <a:cubicBezTo>
                    <a:pt x="0" y="2948"/>
                    <a:pt x="849" y="3799"/>
                    <a:pt x="1899" y="3799"/>
                  </a:cubicBezTo>
                  <a:cubicBezTo>
                    <a:pt x="2948" y="3799"/>
                    <a:pt x="3797" y="2948"/>
                    <a:pt x="3797" y="1901"/>
                  </a:cubicBezTo>
                  <a:cubicBezTo>
                    <a:pt x="3797" y="851"/>
                    <a:pt x="2948" y="0"/>
                    <a:pt x="1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652325" y="1588850"/>
              <a:ext cx="89975" cy="90050"/>
            </a:xfrm>
            <a:custGeom>
              <a:avLst/>
              <a:gdLst/>
              <a:ahLst/>
              <a:cxnLst/>
              <a:rect l="l" t="t" r="r" b="b"/>
              <a:pathLst>
                <a:path w="3599" h="3602" extrusionOk="0">
                  <a:moveTo>
                    <a:pt x="1798" y="1"/>
                  </a:moveTo>
                  <a:cubicBezTo>
                    <a:pt x="806" y="1"/>
                    <a:pt x="0" y="806"/>
                    <a:pt x="0" y="1801"/>
                  </a:cubicBezTo>
                  <a:cubicBezTo>
                    <a:pt x="0" y="2796"/>
                    <a:pt x="806" y="3601"/>
                    <a:pt x="1798" y="3601"/>
                  </a:cubicBezTo>
                  <a:cubicBezTo>
                    <a:pt x="2793" y="3601"/>
                    <a:pt x="3598" y="2796"/>
                    <a:pt x="3598" y="1801"/>
                  </a:cubicBezTo>
                  <a:cubicBezTo>
                    <a:pt x="3598" y="806"/>
                    <a:pt x="2793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9"/>
            <p:cNvSpPr/>
            <p:nvPr/>
          </p:nvSpPr>
          <p:spPr>
            <a:xfrm>
              <a:off x="1062925" y="1659575"/>
              <a:ext cx="192300" cy="272950"/>
            </a:xfrm>
            <a:custGeom>
              <a:avLst/>
              <a:gdLst/>
              <a:ahLst/>
              <a:cxnLst/>
              <a:rect l="l" t="t" r="r" b="b"/>
              <a:pathLst>
                <a:path w="7692" h="10918" extrusionOk="0">
                  <a:moveTo>
                    <a:pt x="2241" y="1"/>
                  </a:moveTo>
                  <a:lnTo>
                    <a:pt x="1" y="4543"/>
                  </a:lnTo>
                  <a:lnTo>
                    <a:pt x="2209" y="10918"/>
                  </a:lnTo>
                  <a:lnTo>
                    <a:pt x="7377" y="6040"/>
                  </a:lnTo>
                  <a:lnTo>
                    <a:pt x="7692" y="1101"/>
                  </a:lnTo>
                  <a:lnTo>
                    <a:pt x="3596" y="5093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9"/>
            <p:cNvSpPr/>
            <p:nvPr/>
          </p:nvSpPr>
          <p:spPr>
            <a:xfrm>
              <a:off x="1083750" y="1775875"/>
              <a:ext cx="115300" cy="156650"/>
            </a:xfrm>
            <a:custGeom>
              <a:avLst/>
              <a:gdLst/>
              <a:ahLst/>
              <a:cxnLst/>
              <a:rect l="l" t="t" r="r" b="b"/>
              <a:pathLst>
                <a:path w="4612" h="6266" extrusionOk="0">
                  <a:moveTo>
                    <a:pt x="2918" y="1"/>
                  </a:moveTo>
                  <a:lnTo>
                    <a:pt x="0" y="2294"/>
                  </a:lnTo>
                  <a:lnTo>
                    <a:pt x="1376" y="6266"/>
                  </a:lnTo>
                  <a:lnTo>
                    <a:pt x="4611" y="3211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9" name="Google Shape;4589;p39"/>
          <p:cNvGrpSpPr/>
          <p:nvPr/>
        </p:nvGrpSpPr>
        <p:grpSpPr>
          <a:xfrm>
            <a:off x="8269287" y="3904704"/>
            <a:ext cx="1408734" cy="1289133"/>
            <a:chOff x="4328775" y="2104250"/>
            <a:chExt cx="3051850" cy="2792750"/>
          </a:xfrm>
        </p:grpSpPr>
        <p:sp>
          <p:nvSpPr>
            <p:cNvPr id="4590" name="Google Shape;4590;p39"/>
            <p:cNvSpPr/>
            <p:nvPr/>
          </p:nvSpPr>
          <p:spPr>
            <a:xfrm>
              <a:off x="4328775" y="2104250"/>
              <a:ext cx="3051850" cy="2792750"/>
            </a:xfrm>
            <a:custGeom>
              <a:avLst/>
              <a:gdLst/>
              <a:ahLst/>
              <a:cxnLst/>
              <a:rect l="l" t="t" r="r" b="b"/>
              <a:pathLst>
                <a:path w="122074" h="111710" extrusionOk="0">
                  <a:moveTo>
                    <a:pt x="42165" y="0"/>
                  </a:moveTo>
                  <a:cubicBezTo>
                    <a:pt x="42165" y="0"/>
                    <a:pt x="0" y="55427"/>
                    <a:pt x="14962" y="110511"/>
                  </a:cubicBezTo>
                  <a:cubicBezTo>
                    <a:pt x="20663" y="111323"/>
                    <a:pt x="26082" y="111710"/>
                    <a:pt x="31245" y="111710"/>
                  </a:cubicBezTo>
                  <a:cubicBezTo>
                    <a:pt x="74605" y="111710"/>
                    <a:pt x="99913" y="84416"/>
                    <a:pt x="122074" y="52365"/>
                  </a:cubicBezTo>
                  <a:lnTo>
                    <a:pt x="42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9"/>
            <p:cNvSpPr/>
            <p:nvPr/>
          </p:nvSpPr>
          <p:spPr>
            <a:xfrm>
              <a:off x="4418550" y="2190075"/>
              <a:ext cx="2820850" cy="2581400"/>
            </a:xfrm>
            <a:custGeom>
              <a:avLst/>
              <a:gdLst/>
              <a:ahLst/>
              <a:cxnLst/>
              <a:rect l="l" t="t" r="r" b="b"/>
              <a:pathLst>
                <a:path w="112834" h="103256" extrusionOk="0">
                  <a:moveTo>
                    <a:pt x="38975" y="1"/>
                  </a:moveTo>
                  <a:cubicBezTo>
                    <a:pt x="38975" y="1"/>
                    <a:pt x="0" y="51232"/>
                    <a:pt x="13831" y="102147"/>
                  </a:cubicBezTo>
                  <a:cubicBezTo>
                    <a:pt x="19100" y="102898"/>
                    <a:pt x="24109" y="103256"/>
                    <a:pt x="28881" y="103256"/>
                  </a:cubicBezTo>
                  <a:cubicBezTo>
                    <a:pt x="68960" y="103256"/>
                    <a:pt x="92351" y="78027"/>
                    <a:pt x="112834" y="48402"/>
                  </a:cubicBezTo>
                  <a:lnTo>
                    <a:pt x="38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9"/>
            <p:cNvSpPr/>
            <p:nvPr/>
          </p:nvSpPr>
          <p:spPr>
            <a:xfrm>
              <a:off x="4420650" y="2190075"/>
              <a:ext cx="1662950" cy="2549700"/>
            </a:xfrm>
            <a:custGeom>
              <a:avLst/>
              <a:gdLst/>
              <a:ahLst/>
              <a:cxnLst/>
              <a:rect l="l" t="t" r="r" b="b"/>
              <a:pathLst>
                <a:path w="66518" h="101988" extrusionOk="0">
                  <a:moveTo>
                    <a:pt x="38891" y="1"/>
                  </a:moveTo>
                  <a:cubicBezTo>
                    <a:pt x="38891" y="1"/>
                    <a:pt x="1" y="51124"/>
                    <a:pt x="13706" y="101988"/>
                  </a:cubicBezTo>
                  <a:cubicBezTo>
                    <a:pt x="34746" y="61893"/>
                    <a:pt x="54528" y="33710"/>
                    <a:pt x="66518" y="18107"/>
                  </a:cubicBezTo>
                  <a:lnTo>
                    <a:pt x="38891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4749300" y="2585300"/>
              <a:ext cx="1334300" cy="2154475"/>
            </a:xfrm>
            <a:custGeom>
              <a:avLst/>
              <a:gdLst/>
              <a:ahLst/>
              <a:cxnLst/>
              <a:rect l="l" t="t" r="r" b="b"/>
              <a:pathLst>
                <a:path w="53372" h="86179" extrusionOk="0">
                  <a:moveTo>
                    <a:pt x="49867" y="0"/>
                  </a:moveTo>
                  <a:cubicBezTo>
                    <a:pt x="37976" y="16619"/>
                    <a:pt x="19535" y="44852"/>
                    <a:pt x="1" y="83975"/>
                  </a:cubicBezTo>
                  <a:cubicBezTo>
                    <a:pt x="176" y="84709"/>
                    <a:pt x="361" y="85444"/>
                    <a:pt x="560" y="86179"/>
                  </a:cubicBezTo>
                  <a:cubicBezTo>
                    <a:pt x="21600" y="46084"/>
                    <a:pt x="41382" y="17901"/>
                    <a:pt x="53372" y="2298"/>
                  </a:cubicBezTo>
                  <a:lnTo>
                    <a:pt x="49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462750" y="2261500"/>
              <a:ext cx="2662875" cy="2433950"/>
            </a:xfrm>
            <a:custGeom>
              <a:avLst/>
              <a:gdLst/>
              <a:ahLst/>
              <a:cxnLst/>
              <a:rect l="l" t="t" r="r" b="b"/>
              <a:pathLst>
                <a:path w="106515" h="97358" extrusionOk="0">
                  <a:moveTo>
                    <a:pt x="36767" y="0"/>
                  </a:moveTo>
                  <a:lnTo>
                    <a:pt x="36768" y="1"/>
                  </a:lnTo>
                  <a:lnTo>
                    <a:pt x="36768" y="1"/>
                  </a:lnTo>
                  <a:cubicBezTo>
                    <a:pt x="36769" y="1"/>
                    <a:pt x="36769" y="0"/>
                    <a:pt x="36769" y="0"/>
                  </a:cubicBezTo>
                  <a:close/>
                  <a:moveTo>
                    <a:pt x="36847" y="1538"/>
                  </a:moveTo>
                  <a:lnTo>
                    <a:pt x="104144" y="45575"/>
                  </a:lnTo>
                  <a:cubicBezTo>
                    <a:pt x="85481" y="72528"/>
                    <a:pt x="64167" y="95480"/>
                    <a:pt x="27646" y="95480"/>
                  </a:cubicBezTo>
                  <a:cubicBezTo>
                    <a:pt x="23299" y="95480"/>
                    <a:pt x="18736" y="95154"/>
                    <a:pt x="13936" y="94472"/>
                  </a:cubicBezTo>
                  <a:cubicBezTo>
                    <a:pt x="1335" y="48149"/>
                    <a:pt x="36847" y="1538"/>
                    <a:pt x="36847" y="1538"/>
                  </a:cubicBezTo>
                  <a:close/>
                  <a:moveTo>
                    <a:pt x="36768" y="1"/>
                  </a:moveTo>
                  <a:cubicBezTo>
                    <a:pt x="36576" y="254"/>
                    <a:pt x="1" y="48432"/>
                    <a:pt x="13026" y="96313"/>
                  </a:cubicBezTo>
                  <a:cubicBezTo>
                    <a:pt x="18000" y="97021"/>
                    <a:pt x="22730" y="97358"/>
                    <a:pt x="27235" y="97358"/>
                  </a:cubicBezTo>
                  <a:cubicBezTo>
                    <a:pt x="65081" y="97358"/>
                    <a:pt x="87171" y="73570"/>
                    <a:pt x="106514" y="45637"/>
                  </a:cubicBezTo>
                  <a:lnTo>
                    <a:pt x="36768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39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4596" name="Google Shape;4596;p39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9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9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9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9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9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39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4608" name="Google Shape;4608;p39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9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9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9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9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9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863;p43">
            <a:extLst>
              <a:ext uri="{FF2B5EF4-FFF2-40B4-BE49-F238E27FC236}">
                <a16:creationId xmlns:a16="http://schemas.microsoft.com/office/drawing/2014/main" id="{5FC7E59B-17CC-55A6-DA72-0963657DD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926" y="1425150"/>
            <a:ext cx="7419568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</a:pPr>
            <a:b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 err="1">
                <a:effectLst/>
                <a:latin typeface="Rakkas" panose="020B0604020202020204" charset="-78"/>
                <a:ea typeface="Calibri" panose="020F0502020204030204" pitchFamily="34" charset="0"/>
                <a:cs typeface="Rakkas" panose="020B0604020202020204" charset="-78"/>
              </a:rPr>
              <a:t>Poverry</a:t>
            </a:r>
            <a:r>
              <a:rPr lang="en-US" sz="3200" b="1" dirty="0">
                <a:effectLst/>
                <a:latin typeface="Rakkas" panose="020B0604020202020204" charset="-78"/>
                <a:ea typeface="Calibri" panose="020F0502020204030204" pitchFamily="34" charset="0"/>
                <a:cs typeface="Rakkas" panose="020B0604020202020204" charset="-78"/>
              </a:rPr>
              <a:t>, Development, and International Assistance in Indonesia</a:t>
            </a:r>
            <a:br>
              <a:rPr lang="en-US" sz="3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5" name="Google Shape;4493;p38">
            <a:extLst>
              <a:ext uri="{FF2B5EF4-FFF2-40B4-BE49-F238E27FC236}">
                <a16:creationId xmlns:a16="http://schemas.microsoft.com/office/drawing/2014/main" id="{F7E20D63-C905-F52A-D5FD-CC85058F3659}"/>
              </a:ext>
            </a:extLst>
          </p:cNvPr>
          <p:cNvSpPr txBox="1">
            <a:spLocks/>
          </p:cNvSpPr>
          <p:nvPr/>
        </p:nvSpPr>
        <p:spPr>
          <a:xfrm>
            <a:off x="842557" y="1638166"/>
            <a:ext cx="4654475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-US" dirty="0"/>
              <a:t>*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Crisis 1997 as a impact of poverty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incrasing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Indonesia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2" name="Google Shape;5472;p58"/>
          <p:cNvSpPr txBox="1">
            <a:spLocks noGrp="1"/>
          </p:cNvSpPr>
          <p:nvPr>
            <p:ph type="subTitle" idx="1"/>
          </p:nvPr>
        </p:nvSpPr>
        <p:spPr>
          <a:xfrm>
            <a:off x="1450413" y="1358596"/>
            <a:ext cx="6221488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transfer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ditujukan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miskin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dekade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menimbulkan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jangka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kaum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miskin.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menekankan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perlunya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penargetan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hati-hati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miskin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dirugikan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globalisasi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pelengkap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pindah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perluasan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reformasi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pengentasan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kemiskinan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globalisasi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didekati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serangkaian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pelengkap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5473" name="Google Shape;5473;p58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5474" name="Google Shape;5474;p58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58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58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58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58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58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58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58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58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58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58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5" name="Google Shape;5485;p58"/>
          <p:cNvGrpSpPr/>
          <p:nvPr/>
        </p:nvGrpSpPr>
        <p:grpSpPr>
          <a:xfrm>
            <a:off x="7711857" y="913467"/>
            <a:ext cx="1660591" cy="4230082"/>
            <a:chOff x="5371025" y="238125"/>
            <a:chExt cx="982075" cy="2501675"/>
          </a:xfrm>
        </p:grpSpPr>
        <p:sp>
          <p:nvSpPr>
            <p:cNvPr id="5486" name="Google Shape;5486;p58"/>
            <p:cNvSpPr/>
            <p:nvPr/>
          </p:nvSpPr>
          <p:spPr>
            <a:xfrm>
              <a:off x="6055925" y="1143800"/>
              <a:ext cx="26625" cy="50800"/>
            </a:xfrm>
            <a:custGeom>
              <a:avLst/>
              <a:gdLst/>
              <a:ahLst/>
              <a:cxnLst/>
              <a:rect l="l" t="t" r="r" b="b"/>
              <a:pathLst>
                <a:path w="1065" h="2032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5" y="0"/>
                    <a:pt x="0" y="749"/>
                    <a:pt x="146" y="1141"/>
                  </a:cubicBezTo>
                  <a:cubicBezTo>
                    <a:pt x="291" y="1535"/>
                    <a:pt x="1052" y="2031"/>
                    <a:pt x="1052" y="2031"/>
                  </a:cubicBezTo>
                  <a:cubicBezTo>
                    <a:pt x="1052" y="2031"/>
                    <a:pt x="726" y="1128"/>
                    <a:pt x="1065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58"/>
            <p:cNvSpPr/>
            <p:nvPr/>
          </p:nvSpPr>
          <p:spPr>
            <a:xfrm>
              <a:off x="6043800" y="1164975"/>
              <a:ext cx="28675" cy="48900"/>
            </a:xfrm>
            <a:custGeom>
              <a:avLst/>
              <a:gdLst/>
              <a:ahLst/>
              <a:cxnLst/>
              <a:rect l="l" t="t" r="r" b="b"/>
              <a:pathLst>
                <a:path w="1147" h="1956" extrusionOk="0">
                  <a:moveTo>
                    <a:pt x="1071" y="0"/>
                  </a:moveTo>
                  <a:cubicBezTo>
                    <a:pt x="1071" y="0"/>
                    <a:pt x="0" y="788"/>
                    <a:pt x="169" y="1157"/>
                  </a:cubicBezTo>
                  <a:cubicBezTo>
                    <a:pt x="336" y="1525"/>
                    <a:pt x="1146" y="1956"/>
                    <a:pt x="1146" y="1956"/>
                  </a:cubicBezTo>
                  <a:cubicBezTo>
                    <a:pt x="1146" y="1956"/>
                    <a:pt x="769" y="1106"/>
                    <a:pt x="1071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58"/>
            <p:cNvSpPr/>
            <p:nvPr/>
          </p:nvSpPr>
          <p:spPr>
            <a:xfrm>
              <a:off x="6029875" y="1178225"/>
              <a:ext cx="28900" cy="48900"/>
            </a:xfrm>
            <a:custGeom>
              <a:avLst/>
              <a:gdLst/>
              <a:ahLst/>
              <a:cxnLst/>
              <a:rect l="l" t="t" r="r" b="b"/>
              <a:pathLst>
                <a:path w="1156" h="1956" extrusionOk="0">
                  <a:moveTo>
                    <a:pt x="1155" y="1"/>
                  </a:moveTo>
                  <a:lnTo>
                    <a:pt x="1155" y="1"/>
                  </a:lnTo>
                  <a:cubicBezTo>
                    <a:pt x="1155" y="1"/>
                    <a:pt x="0" y="658"/>
                    <a:pt x="113" y="1045"/>
                  </a:cubicBezTo>
                  <a:cubicBezTo>
                    <a:pt x="227" y="1431"/>
                    <a:pt x="959" y="1955"/>
                    <a:pt x="959" y="1955"/>
                  </a:cubicBezTo>
                  <a:cubicBezTo>
                    <a:pt x="959" y="1955"/>
                    <a:pt x="707" y="1065"/>
                    <a:pt x="1155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58"/>
            <p:cNvSpPr/>
            <p:nvPr/>
          </p:nvSpPr>
          <p:spPr>
            <a:xfrm>
              <a:off x="5973225" y="1083075"/>
              <a:ext cx="115900" cy="145475"/>
            </a:xfrm>
            <a:custGeom>
              <a:avLst/>
              <a:gdLst/>
              <a:ahLst/>
              <a:cxnLst/>
              <a:rect l="l" t="t" r="r" b="b"/>
              <a:pathLst>
                <a:path w="4636" h="5819" extrusionOk="0">
                  <a:moveTo>
                    <a:pt x="1082" y="1"/>
                  </a:moveTo>
                  <a:lnTo>
                    <a:pt x="0" y="4032"/>
                  </a:lnTo>
                  <a:lnTo>
                    <a:pt x="2354" y="5819"/>
                  </a:lnTo>
                  <a:cubicBezTo>
                    <a:pt x="2354" y="5819"/>
                    <a:pt x="4534" y="2870"/>
                    <a:pt x="4636" y="1385"/>
                  </a:cubicBezTo>
                  <a:lnTo>
                    <a:pt x="4636" y="13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58"/>
            <p:cNvSpPr/>
            <p:nvPr/>
          </p:nvSpPr>
          <p:spPr>
            <a:xfrm>
              <a:off x="5582200" y="1689225"/>
              <a:ext cx="110950" cy="183450"/>
            </a:xfrm>
            <a:custGeom>
              <a:avLst/>
              <a:gdLst/>
              <a:ahLst/>
              <a:cxnLst/>
              <a:rect l="l" t="t" r="r" b="b"/>
              <a:pathLst>
                <a:path w="4438" h="7338" extrusionOk="0">
                  <a:moveTo>
                    <a:pt x="3498" y="0"/>
                  </a:moveTo>
                  <a:cubicBezTo>
                    <a:pt x="878" y="3058"/>
                    <a:pt x="1" y="5207"/>
                    <a:pt x="1" y="5207"/>
                  </a:cubicBezTo>
                  <a:lnTo>
                    <a:pt x="3598" y="7338"/>
                  </a:lnTo>
                  <a:cubicBezTo>
                    <a:pt x="3598" y="7338"/>
                    <a:pt x="2909" y="3157"/>
                    <a:pt x="4437" y="965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58"/>
            <p:cNvSpPr/>
            <p:nvPr/>
          </p:nvSpPr>
          <p:spPr>
            <a:xfrm>
              <a:off x="5582225" y="1716150"/>
              <a:ext cx="86725" cy="154650"/>
            </a:xfrm>
            <a:custGeom>
              <a:avLst/>
              <a:gdLst/>
              <a:ahLst/>
              <a:cxnLst/>
              <a:rect l="l" t="t" r="r" b="b"/>
              <a:pathLst>
                <a:path w="3469" h="6186" extrusionOk="0">
                  <a:moveTo>
                    <a:pt x="2615" y="0"/>
                  </a:moveTo>
                  <a:lnTo>
                    <a:pt x="2615" y="0"/>
                  </a:lnTo>
                  <a:cubicBezTo>
                    <a:pt x="677" y="2474"/>
                    <a:pt x="1" y="4130"/>
                    <a:pt x="1" y="4130"/>
                  </a:cubicBezTo>
                  <a:lnTo>
                    <a:pt x="3469" y="6185"/>
                  </a:lnTo>
                  <a:cubicBezTo>
                    <a:pt x="2986" y="5451"/>
                    <a:pt x="2621" y="4428"/>
                    <a:pt x="2466" y="3229"/>
                  </a:cubicBezTo>
                  <a:cubicBezTo>
                    <a:pt x="2317" y="2085"/>
                    <a:pt x="2384" y="963"/>
                    <a:pt x="2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58"/>
            <p:cNvSpPr/>
            <p:nvPr/>
          </p:nvSpPr>
          <p:spPr>
            <a:xfrm>
              <a:off x="5658200" y="1677925"/>
              <a:ext cx="343425" cy="311325"/>
            </a:xfrm>
            <a:custGeom>
              <a:avLst/>
              <a:gdLst/>
              <a:ahLst/>
              <a:cxnLst/>
              <a:rect l="l" t="t" r="r" b="b"/>
              <a:pathLst>
                <a:path w="13737" h="12453" extrusionOk="0">
                  <a:moveTo>
                    <a:pt x="339" y="1"/>
                  </a:moveTo>
                  <a:lnTo>
                    <a:pt x="1" y="432"/>
                  </a:lnTo>
                  <a:lnTo>
                    <a:pt x="13076" y="12453"/>
                  </a:lnTo>
                  <a:lnTo>
                    <a:pt x="13736" y="11068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58"/>
            <p:cNvSpPr/>
            <p:nvPr/>
          </p:nvSpPr>
          <p:spPr>
            <a:xfrm>
              <a:off x="5594775" y="1308925"/>
              <a:ext cx="295750" cy="361475"/>
            </a:xfrm>
            <a:custGeom>
              <a:avLst/>
              <a:gdLst/>
              <a:ahLst/>
              <a:cxnLst/>
              <a:rect l="l" t="t" r="r" b="b"/>
              <a:pathLst>
                <a:path w="11830" h="14459" extrusionOk="0">
                  <a:moveTo>
                    <a:pt x="9533" y="1"/>
                  </a:moveTo>
                  <a:cubicBezTo>
                    <a:pt x="9433" y="1"/>
                    <a:pt x="9323" y="22"/>
                    <a:pt x="9202" y="65"/>
                  </a:cubicBezTo>
                  <a:cubicBezTo>
                    <a:pt x="5666" y="1346"/>
                    <a:pt x="5096" y="5199"/>
                    <a:pt x="2901" y="9564"/>
                  </a:cubicBezTo>
                  <a:cubicBezTo>
                    <a:pt x="2901" y="9564"/>
                    <a:pt x="0" y="11790"/>
                    <a:pt x="1891" y="13366"/>
                  </a:cubicBezTo>
                  <a:cubicBezTo>
                    <a:pt x="2842" y="14158"/>
                    <a:pt x="3638" y="14459"/>
                    <a:pt x="4324" y="14459"/>
                  </a:cubicBezTo>
                  <a:cubicBezTo>
                    <a:pt x="5722" y="14459"/>
                    <a:pt x="6662" y="13210"/>
                    <a:pt x="7529" y="12346"/>
                  </a:cubicBezTo>
                  <a:cubicBezTo>
                    <a:pt x="8767" y="11112"/>
                    <a:pt x="11829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58"/>
            <p:cNvSpPr/>
            <p:nvPr/>
          </p:nvSpPr>
          <p:spPr>
            <a:xfrm>
              <a:off x="5614975" y="1308925"/>
              <a:ext cx="275550" cy="361475"/>
            </a:xfrm>
            <a:custGeom>
              <a:avLst/>
              <a:gdLst/>
              <a:ahLst/>
              <a:cxnLst/>
              <a:rect l="l" t="t" r="r" b="b"/>
              <a:pathLst>
                <a:path w="11022" h="14459" extrusionOk="0">
                  <a:moveTo>
                    <a:pt x="8725" y="1"/>
                  </a:moveTo>
                  <a:cubicBezTo>
                    <a:pt x="8625" y="1"/>
                    <a:pt x="8515" y="22"/>
                    <a:pt x="8394" y="65"/>
                  </a:cubicBezTo>
                  <a:cubicBezTo>
                    <a:pt x="7656" y="333"/>
                    <a:pt x="7053" y="718"/>
                    <a:pt x="6533" y="1190"/>
                  </a:cubicBezTo>
                  <a:cubicBezTo>
                    <a:pt x="6686" y="2142"/>
                    <a:pt x="5053" y="5911"/>
                    <a:pt x="4289" y="7861"/>
                  </a:cubicBezTo>
                  <a:cubicBezTo>
                    <a:pt x="3495" y="9881"/>
                    <a:pt x="2367" y="11368"/>
                    <a:pt x="1666" y="11368"/>
                  </a:cubicBezTo>
                  <a:cubicBezTo>
                    <a:pt x="1612" y="11368"/>
                    <a:pt x="1560" y="11359"/>
                    <a:pt x="1511" y="11341"/>
                  </a:cubicBezTo>
                  <a:cubicBezTo>
                    <a:pt x="1284" y="11255"/>
                    <a:pt x="1151" y="10974"/>
                    <a:pt x="1104" y="10560"/>
                  </a:cubicBezTo>
                  <a:cubicBezTo>
                    <a:pt x="488" y="11350"/>
                    <a:pt x="1" y="12463"/>
                    <a:pt x="1083" y="13366"/>
                  </a:cubicBezTo>
                  <a:cubicBezTo>
                    <a:pt x="2034" y="14158"/>
                    <a:pt x="2830" y="14459"/>
                    <a:pt x="3516" y="14459"/>
                  </a:cubicBezTo>
                  <a:cubicBezTo>
                    <a:pt x="4914" y="14459"/>
                    <a:pt x="5854" y="13210"/>
                    <a:pt x="6721" y="12346"/>
                  </a:cubicBezTo>
                  <a:cubicBezTo>
                    <a:pt x="7959" y="11112"/>
                    <a:pt x="11021" y="1"/>
                    <a:pt x="8725" y="1"/>
                  </a:cubicBezTo>
                  <a:close/>
                </a:path>
              </a:pathLst>
            </a:custGeom>
            <a:solidFill>
              <a:srgbClr val="898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58"/>
            <p:cNvSpPr/>
            <p:nvPr/>
          </p:nvSpPr>
          <p:spPr>
            <a:xfrm>
              <a:off x="5551575" y="1540075"/>
              <a:ext cx="199500" cy="136625"/>
            </a:xfrm>
            <a:custGeom>
              <a:avLst/>
              <a:gdLst/>
              <a:ahLst/>
              <a:cxnLst/>
              <a:rect l="l" t="t" r="r" b="b"/>
              <a:pathLst>
                <a:path w="7980" h="5465" extrusionOk="0">
                  <a:moveTo>
                    <a:pt x="4803" y="1"/>
                  </a:moveTo>
                  <a:cubicBezTo>
                    <a:pt x="4657" y="1"/>
                    <a:pt x="4513" y="11"/>
                    <a:pt x="4372" y="32"/>
                  </a:cubicBezTo>
                  <a:cubicBezTo>
                    <a:pt x="4132" y="69"/>
                    <a:pt x="3865" y="78"/>
                    <a:pt x="3584" y="78"/>
                  </a:cubicBezTo>
                  <a:cubicBezTo>
                    <a:pt x="3277" y="78"/>
                    <a:pt x="2954" y="67"/>
                    <a:pt x="2634" y="67"/>
                  </a:cubicBezTo>
                  <a:cubicBezTo>
                    <a:pt x="1286" y="67"/>
                    <a:pt x="1" y="268"/>
                    <a:pt x="243" y="2370"/>
                  </a:cubicBezTo>
                  <a:cubicBezTo>
                    <a:pt x="509" y="4684"/>
                    <a:pt x="2294" y="5349"/>
                    <a:pt x="3907" y="5444"/>
                  </a:cubicBezTo>
                  <a:cubicBezTo>
                    <a:pt x="4135" y="5458"/>
                    <a:pt x="4350" y="5465"/>
                    <a:pt x="4553" y="5465"/>
                  </a:cubicBezTo>
                  <a:cubicBezTo>
                    <a:pt x="7721" y="5465"/>
                    <a:pt x="7816" y="3869"/>
                    <a:pt x="7900" y="2462"/>
                  </a:cubicBezTo>
                  <a:cubicBezTo>
                    <a:pt x="7980" y="1096"/>
                    <a:pt x="6308" y="1"/>
                    <a:pt x="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58"/>
            <p:cNvSpPr/>
            <p:nvPr/>
          </p:nvSpPr>
          <p:spPr>
            <a:xfrm>
              <a:off x="5556425" y="1524625"/>
              <a:ext cx="194075" cy="152075"/>
            </a:xfrm>
            <a:custGeom>
              <a:avLst/>
              <a:gdLst/>
              <a:ahLst/>
              <a:cxnLst/>
              <a:rect l="l" t="t" r="r" b="b"/>
              <a:pathLst>
                <a:path w="7763" h="6083" extrusionOk="0">
                  <a:moveTo>
                    <a:pt x="6259" y="1"/>
                  </a:moveTo>
                  <a:cubicBezTo>
                    <a:pt x="5963" y="942"/>
                    <a:pt x="4887" y="2503"/>
                    <a:pt x="2497" y="2503"/>
                  </a:cubicBezTo>
                  <a:cubicBezTo>
                    <a:pt x="2386" y="2503"/>
                    <a:pt x="2273" y="2500"/>
                    <a:pt x="2157" y="2493"/>
                  </a:cubicBezTo>
                  <a:cubicBezTo>
                    <a:pt x="1449" y="2451"/>
                    <a:pt x="707" y="2299"/>
                    <a:pt x="76" y="1947"/>
                  </a:cubicBezTo>
                  <a:cubicBezTo>
                    <a:pt x="15" y="2229"/>
                    <a:pt x="1" y="2570"/>
                    <a:pt x="49" y="2988"/>
                  </a:cubicBezTo>
                  <a:cubicBezTo>
                    <a:pt x="315" y="5302"/>
                    <a:pt x="2100" y="5967"/>
                    <a:pt x="3713" y="6062"/>
                  </a:cubicBezTo>
                  <a:cubicBezTo>
                    <a:pt x="3941" y="6076"/>
                    <a:pt x="4156" y="6083"/>
                    <a:pt x="4359" y="6083"/>
                  </a:cubicBezTo>
                  <a:cubicBezTo>
                    <a:pt x="7527" y="6083"/>
                    <a:pt x="7622" y="4487"/>
                    <a:pt x="7706" y="3080"/>
                  </a:cubicBezTo>
                  <a:cubicBezTo>
                    <a:pt x="7762" y="2123"/>
                    <a:pt x="7262" y="409"/>
                    <a:pt x="6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58"/>
            <p:cNvSpPr/>
            <p:nvPr/>
          </p:nvSpPr>
          <p:spPr>
            <a:xfrm>
              <a:off x="5762500" y="1764500"/>
              <a:ext cx="306350" cy="953250"/>
            </a:xfrm>
            <a:custGeom>
              <a:avLst/>
              <a:gdLst/>
              <a:ahLst/>
              <a:cxnLst/>
              <a:rect l="l" t="t" r="r" b="b"/>
              <a:pathLst>
                <a:path w="12254" h="38130" extrusionOk="0">
                  <a:moveTo>
                    <a:pt x="1" y="1"/>
                  </a:moveTo>
                  <a:lnTo>
                    <a:pt x="1" y="1"/>
                  </a:lnTo>
                  <a:cubicBezTo>
                    <a:pt x="297" y="8850"/>
                    <a:pt x="7832" y="38129"/>
                    <a:pt x="7832" y="38129"/>
                  </a:cubicBezTo>
                  <a:lnTo>
                    <a:pt x="9288" y="38129"/>
                  </a:lnTo>
                  <a:lnTo>
                    <a:pt x="12254" y="16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58"/>
            <p:cNvSpPr/>
            <p:nvPr/>
          </p:nvSpPr>
          <p:spPr>
            <a:xfrm>
              <a:off x="5795475" y="1874075"/>
              <a:ext cx="193625" cy="843675"/>
            </a:xfrm>
            <a:custGeom>
              <a:avLst/>
              <a:gdLst/>
              <a:ahLst/>
              <a:cxnLst/>
              <a:rect l="l" t="t" r="r" b="b"/>
              <a:pathLst>
                <a:path w="7745" h="33747" extrusionOk="0">
                  <a:moveTo>
                    <a:pt x="0" y="0"/>
                  </a:moveTo>
                  <a:lnTo>
                    <a:pt x="3446" y="3144"/>
                  </a:lnTo>
                  <a:lnTo>
                    <a:pt x="6913" y="33746"/>
                  </a:lnTo>
                  <a:lnTo>
                    <a:pt x="7201" y="33746"/>
                  </a:lnTo>
                  <a:lnTo>
                    <a:pt x="4688" y="3254"/>
                  </a:lnTo>
                  <a:lnTo>
                    <a:pt x="7745" y="2042"/>
                  </a:lnTo>
                  <a:lnTo>
                    <a:pt x="4041" y="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58"/>
            <p:cNvSpPr/>
            <p:nvPr/>
          </p:nvSpPr>
          <p:spPr>
            <a:xfrm>
              <a:off x="5762500" y="1764500"/>
              <a:ext cx="332025" cy="953250"/>
            </a:xfrm>
            <a:custGeom>
              <a:avLst/>
              <a:gdLst/>
              <a:ahLst/>
              <a:cxnLst/>
              <a:rect l="l" t="t" r="r" b="b"/>
              <a:pathLst>
                <a:path w="13281" h="3813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942"/>
                    <a:pt x="24" y="1137"/>
                    <a:pt x="203" y="2482"/>
                  </a:cubicBezTo>
                  <a:lnTo>
                    <a:pt x="9998" y="4660"/>
                  </a:lnTo>
                  <a:lnTo>
                    <a:pt x="9998" y="4660"/>
                  </a:lnTo>
                  <a:lnTo>
                    <a:pt x="8942" y="38046"/>
                  </a:lnTo>
                  <a:lnTo>
                    <a:pt x="9288" y="38129"/>
                  </a:lnTo>
                  <a:lnTo>
                    <a:pt x="13281" y="1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58"/>
            <p:cNvSpPr/>
            <p:nvPr/>
          </p:nvSpPr>
          <p:spPr>
            <a:xfrm>
              <a:off x="5970525" y="2699350"/>
              <a:ext cx="111000" cy="40450"/>
            </a:xfrm>
            <a:custGeom>
              <a:avLst/>
              <a:gdLst/>
              <a:ahLst/>
              <a:cxnLst/>
              <a:rect l="l" t="t" r="r" b="b"/>
              <a:pathLst>
                <a:path w="4440" h="1618" extrusionOk="0">
                  <a:moveTo>
                    <a:pt x="873" y="0"/>
                  </a:moveTo>
                  <a:cubicBezTo>
                    <a:pt x="817" y="0"/>
                    <a:pt x="768" y="6"/>
                    <a:pt x="727" y="19"/>
                  </a:cubicBezTo>
                  <a:cubicBezTo>
                    <a:pt x="0" y="239"/>
                    <a:pt x="104" y="1618"/>
                    <a:pt x="104" y="1618"/>
                  </a:cubicBezTo>
                  <a:lnTo>
                    <a:pt x="4439" y="1618"/>
                  </a:lnTo>
                  <a:cubicBezTo>
                    <a:pt x="4439" y="1618"/>
                    <a:pt x="1785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58"/>
            <p:cNvSpPr/>
            <p:nvPr/>
          </p:nvSpPr>
          <p:spPr>
            <a:xfrm>
              <a:off x="5857000" y="2699350"/>
              <a:ext cx="123875" cy="40450"/>
            </a:xfrm>
            <a:custGeom>
              <a:avLst/>
              <a:gdLst/>
              <a:ahLst/>
              <a:cxnLst/>
              <a:rect l="l" t="t" r="r" b="b"/>
              <a:pathLst>
                <a:path w="4955" h="1618" extrusionOk="0">
                  <a:moveTo>
                    <a:pt x="3814" y="0"/>
                  </a:moveTo>
                  <a:cubicBezTo>
                    <a:pt x="2771" y="0"/>
                    <a:pt x="0" y="1618"/>
                    <a:pt x="0" y="1618"/>
                  </a:cubicBezTo>
                  <a:lnTo>
                    <a:pt x="4955" y="1618"/>
                  </a:lnTo>
                  <a:cubicBezTo>
                    <a:pt x="4955" y="1618"/>
                    <a:pt x="4850" y="239"/>
                    <a:pt x="3984" y="19"/>
                  </a:cubicBezTo>
                  <a:cubicBezTo>
                    <a:pt x="3935" y="6"/>
                    <a:pt x="3878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58"/>
            <p:cNvSpPr/>
            <p:nvPr/>
          </p:nvSpPr>
          <p:spPr>
            <a:xfrm>
              <a:off x="5661600" y="1276100"/>
              <a:ext cx="298525" cy="362150"/>
            </a:xfrm>
            <a:custGeom>
              <a:avLst/>
              <a:gdLst/>
              <a:ahLst/>
              <a:cxnLst/>
              <a:rect l="l" t="t" r="r" b="b"/>
              <a:pathLst>
                <a:path w="11941" h="14486" extrusionOk="0">
                  <a:moveTo>
                    <a:pt x="8610" y="0"/>
                  </a:moveTo>
                  <a:cubicBezTo>
                    <a:pt x="8257" y="0"/>
                    <a:pt x="7773" y="163"/>
                    <a:pt x="7135" y="524"/>
                  </a:cubicBezTo>
                  <a:cubicBezTo>
                    <a:pt x="2770" y="2991"/>
                    <a:pt x="1" y="8779"/>
                    <a:pt x="1" y="8779"/>
                  </a:cubicBezTo>
                  <a:lnTo>
                    <a:pt x="3671" y="14485"/>
                  </a:lnTo>
                  <a:cubicBezTo>
                    <a:pt x="3671" y="14485"/>
                    <a:pt x="11940" y="0"/>
                    <a:pt x="8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58"/>
            <p:cNvSpPr/>
            <p:nvPr/>
          </p:nvSpPr>
          <p:spPr>
            <a:xfrm>
              <a:off x="5779525" y="1572725"/>
              <a:ext cx="5250" cy="16050"/>
            </a:xfrm>
            <a:custGeom>
              <a:avLst/>
              <a:gdLst/>
              <a:ahLst/>
              <a:cxnLst/>
              <a:rect l="l" t="t" r="r" b="b"/>
              <a:pathLst>
                <a:path w="210" h="642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69" y="42"/>
                    <a:pt x="132" y="88"/>
                    <a:pt x="101" y="142"/>
                  </a:cubicBezTo>
                  <a:cubicBezTo>
                    <a:pt x="15" y="300"/>
                    <a:pt x="1" y="480"/>
                    <a:pt x="42" y="642"/>
                  </a:cubicBezTo>
                  <a:cubicBezTo>
                    <a:pt x="77" y="575"/>
                    <a:pt x="114" y="507"/>
                    <a:pt x="150" y="437"/>
                  </a:cubicBezTo>
                  <a:cubicBezTo>
                    <a:pt x="125" y="294"/>
                    <a:pt x="139" y="139"/>
                    <a:pt x="209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58"/>
            <p:cNvSpPr/>
            <p:nvPr/>
          </p:nvSpPr>
          <p:spPr>
            <a:xfrm>
              <a:off x="5754550" y="1555450"/>
              <a:ext cx="28625" cy="27300"/>
            </a:xfrm>
            <a:custGeom>
              <a:avLst/>
              <a:gdLst/>
              <a:ahLst/>
              <a:cxnLst/>
              <a:rect l="l" t="t" r="r" b="b"/>
              <a:pathLst>
                <a:path w="1145" h="1092" extrusionOk="0">
                  <a:moveTo>
                    <a:pt x="266" y="1"/>
                  </a:moveTo>
                  <a:lnTo>
                    <a:pt x="266" y="1"/>
                  </a:lnTo>
                  <a:cubicBezTo>
                    <a:pt x="258" y="8"/>
                    <a:pt x="253" y="17"/>
                    <a:pt x="247" y="24"/>
                  </a:cubicBezTo>
                  <a:cubicBezTo>
                    <a:pt x="248" y="23"/>
                    <a:pt x="249" y="23"/>
                    <a:pt x="251" y="22"/>
                  </a:cubicBezTo>
                  <a:lnTo>
                    <a:pt x="251" y="22"/>
                  </a:lnTo>
                  <a:cubicBezTo>
                    <a:pt x="248" y="28"/>
                    <a:pt x="246" y="34"/>
                    <a:pt x="243" y="41"/>
                  </a:cubicBezTo>
                  <a:cubicBezTo>
                    <a:pt x="217" y="89"/>
                    <a:pt x="184" y="130"/>
                    <a:pt x="149" y="168"/>
                  </a:cubicBezTo>
                  <a:cubicBezTo>
                    <a:pt x="1" y="466"/>
                    <a:pt x="85" y="836"/>
                    <a:pt x="347" y="1006"/>
                  </a:cubicBezTo>
                  <a:cubicBezTo>
                    <a:pt x="437" y="1064"/>
                    <a:pt x="536" y="1092"/>
                    <a:pt x="633" y="1092"/>
                  </a:cubicBezTo>
                  <a:cubicBezTo>
                    <a:pt x="831" y="1092"/>
                    <a:pt x="1026" y="979"/>
                    <a:pt x="1137" y="777"/>
                  </a:cubicBezTo>
                  <a:cubicBezTo>
                    <a:pt x="1141" y="771"/>
                    <a:pt x="1142" y="765"/>
                    <a:pt x="1144" y="758"/>
                  </a:cubicBezTo>
                  <a:lnTo>
                    <a:pt x="1144" y="758"/>
                  </a:lnTo>
                  <a:cubicBezTo>
                    <a:pt x="1034" y="870"/>
                    <a:pt x="891" y="931"/>
                    <a:pt x="747" y="931"/>
                  </a:cubicBezTo>
                  <a:cubicBezTo>
                    <a:pt x="650" y="931"/>
                    <a:pt x="553" y="904"/>
                    <a:pt x="464" y="846"/>
                  </a:cubicBezTo>
                  <a:cubicBezTo>
                    <a:pt x="199" y="674"/>
                    <a:pt x="114" y="300"/>
                    <a:pt x="266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58"/>
            <p:cNvSpPr/>
            <p:nvPr/>
          </p:nvSpPr>
          <p:spPr>
            <a:xfrm>
              <a:off x="5732000" y="1537050"/>
              <a:ext cx="28825" cy="27275"/>
            </a:xfrm>
            <a:custGeom>
              <a:avLst/>
              <a:gdLst/>
              <a:ahLst/>
              <a:cxnLst/>
              <a:rect l="l" t="t" r="r" b="b"/>
              <a:pathLst>
                <a:path w="1153" h="1091" extrusionOk="0">
                  <a:moveTo>
                    <a:pt x="273" y="0"/>
                  </a:moveTo>
                  <a:lnTo>
                    <a:pt x="273" y="0"/>
                  </a:lnTo>
                  <a:cubicBezTo>
                    <a:pt x="233" y="41"/>
                    <a:pt x="195" y="87"/>
                    <a:pt x="165" y="141"/>
                  </a:cubicBezTo>
                  <a:cubicBezTo>
                    <a:pt x="0" y="444"/>
                    <a:pt x="86" y="830"/>
                    <a:pt x="356" y="1006"/>
                  </a:cubicBezTo>
                  <a:cubicBezTo>
                    <a:pt x="445" y="1063"/>
                    <a:pt x="543" y="1091"/>
                    <a:pt x="640" y="1091"/>
                  </a:cubicBezTo>
                  <a:cubicBezTo>
                    <a:pt x="791" y="1091"/>
                    <a:pt x="939" y="1025"/>
                    <a:pt x="1051" y="905"/>
                  </a:cubicBezTo>
                  <a:cubicBezTo>
                    <a:pt x="1085" y="866"/>
                    <a:pt x="1118" y="826"/>
                    <a:pt x="1145" y="777"/>
                  </a:cubicBezTo>
                  <a:cubicBezTo>
                    <a:pt x="1149" y="770"/>
                    <a:pt x="1150" y="764"/>
                    <a:pt x="1153" y="758"/>
                  </a:cubicBezTo>
                  <a:lnTo>
                    <a:pt x="1153" y="758"/>
                  </a:lnTo>
                  <a:cubicBezTo>
                    <a:pt x="1151" y="759"/>
                    <a:pt x="1150" y="759"/>
                    <a:pt x="1149" y="760"/>
                  </a:cubicBezTo>
                  <a:cubicBezTo>
                    <a:pt x="1039" y="870"/>
                    <a:pt x="898" y="930"/>
                    <a:pt x="755" y="930"/>
                  </a:cubicBezTo>
                  <a:cubicBezTo>
                    <a:pt x="659" y="930"/>
                    <a:pt x="561" y="902"/>
                    <a:pt x="473" y="845"/>
                  </a:cubicBezTo>
                  <a:cubicBezTo>
                    <a:pt x="208" y="674"/>
                    <a:pt x="122" y="299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58"/>
            <p:cNvSpPr/>
            <p:nvPr/>
          </p:nvSpPr>
          <p:spPr>
            <a:xfrm>
              <a:off x="5699700" y="149707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0" y="0"/>
                  </a:moveTo>
                  <a:cubicBezTo>
                    <a:pt x="185" y="46"/>
                    <a:pt x="152" y="96"/>
                    <a:pt x="130" y="152"/>
                  </a:cubicBezTo>
                  <a:cubicBezTo>
                    <a:pt x="0" y="469"/>
                    <a:pt x="131" y="844"/>
                    <a:pt x="421" y="988"/>
                  </a:cubicBezTo>
                  <a:cubicBezTo>
                    <a:pt x="499" y="1027"/>
                    <a:pt x="580" y="1045"/>
                    <a:pt x="660" y="1045"/>
                  </a:cubicBezTo>
                  <a:cubicBezTo>
                    <a:pt x="878" y="1045"/>
                    <a:pt x="1086" y="908"/>
                    <a:pt x="1180" y="676"/>
                  </a:cubicBezTo>
                  <a:cubicBezTo>
                    <a:pt x="1183" y="670"/>
                    <a:pt x="1184" y="664"/>
                    <a:pt x="1187" y="658"/>
                  </a:cubicBezTo>
                  <a:lnTo>
                    <a:pt x="1187" y="658"/>
                  </a:lnTo>
                  <a:cubicBezTo>
                    <a:pt x="1078" y="795"/>
                    <a:pt x="920" y="874"/>
                    <a:pt x="755" y="874"/>
                  </a:cubicBezTo>
                  <a:cubicBezTo>
                    <a:pt x="676" y="874"/>
                    <a:pt x="595" y="856"/>
                    <a:pt x="518" y="817"/>
                  </a:cubicBezTo>
                  <a:cubicBezTo>
                    <a:pt x="234" y="675"/>
                    <a:pt x="104" y="313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58"/>
            <p:cNvSpPr/>
            <p:nvPr/>
          </p:nvSpPr>
          <p:spPr>
            <a:xfrm>
              <a:off x="5674450" y="1482525"/>
              <a:ext cx="29375" cy="26125"/>
            </a:xfrm>
            <a:custGeom>
              <a:avLst/>
              <a:gdLst/>
              <a:ahLst/>
              <a:cxnLst/>
              <a:rect l="l" t="t" r="r" b="b"/>
              <a:pathLst>
                <a:path w="1175" h="1045" extrusionOk="0">
                  <a:moveTo>
                    <a:pt x="208" y="0"/>
                  </a:moveTo>
                  <a:cubicBezTo>
                    <a:pt x="203" y="7"/>
                    <a:pt x="199" y="17"/>
                    <a:pt x="193" y="24"/>
                  </a:cubicBezTo>
                  <a:cubicBezTo>
                    <a:pt x="194" y="23"/>
                    <a:pt x="196" y="23"/>
                    <a:pt x="197" y="22"/>
                  </a:cubicBezTo>
                  <a:lnTo>
                    <a:pt x="197" y="22"/>
                  </a:lnTo>
                  <a:cubicBezTo>
                    <a:pt x="194" y="28"/>
                    <a:pt x="194" y="34"/>
                    <a:pt x="192" y="42"/>
                  </a:cubicBezTo>
                  <a:cubicBezTo>
                    <a:pt x="170" y="92"/>
                    <a:pt x="143" y="136"/>
                    <a:pt x="113" y="178"/>
                  </a:cubicBezTo>
                  <a:cubicBezTo>
                    <a:pt x="1" y="489"/>
                    <a:pt x="128" y="846"/>
                    <a:pt x="409" y="987"/>
                  </a:cubicBezTo>
                  <a:cubicBezTo>
                    <a:pt x="487" y="1026"/>
                    <a:pt x="569" y="1044"/>
                    <a:pt x="649" y="1044"/>
                  </a:cubicBezTo>
                  <a:cubicBezTo>
                    <a:pt x="867" y="1044"/>
                    <a:pt x="1075" y="908"/>
                    <a:pt x="1168" y="675"/>
                  </a:cubicBezTo>
                  <a:cubicBezTo>
                    <a:pt x="1171" y="669"/>
                    <a:pt x="1172" y="663"/>
                    <a:pt x="1175" y="656"/>
                  </a:cubicBezTo>
                  <a:lnTo>
                    <a:pt x="1175" y="656"/>
                  </a:lnTo>
                  <a:cubicBezTo>
                    <a:pt x="1066" y="794"/>
                    <a:pt x="908" y="872"/>
                    <a:pt x="744" y="872"/>
                  </a:cubicBezTo>
                  <a:cubicBezTo>
                    <a:pt x="665" y="872"/>
                    <a:pt x="584" y="854"/>
                    <a:pt x="507" y="816"/>
                  </a:cubicBezTo>
                  <a:cubicBezTo>
                    <a:pt x="222" y="674"/>
                    <a:pt x="93" y="312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58"/>
            <p:cNvSpPr/>
            <p:nvPr/>
          </p:nvSpPr>
          <p:spPr>
            <a:xfrm>
              <a:off x="5663175" y="1483050"/>
              <a:ext cx="16200" cy="9725"/>
            </a:xfrm>
            <a:custGeom>
              <a:avLst/>
              <a:gdLst/>
              <a:ahLst/>
              <a:cxnLst/>
              <a:rect l="l" t="t" r="r" b="b"/>
              <a:pathLst>
                <a:path w="648" h="389" extrusionOk="0">
                  <a:moveTo>
                    <a:pt x="648" y="1"/>
                  </a:moveTo>
                  <a:lnTo>
                    <a:pt x="648" y="1"/>
                  </a:lnTo>
                  <a:cubicBezTo>
                    <a:pt x="647" y="2"/>
                    <a:pt x="645" y="3"/>
                    <a:pt x="644" y="4"/>
                  </a:cubicBezTo>
                  <a:cubicBezTo>
                    <a:pt x="537" y="138"/>
                    <a:pt x="384" y="210"/>
                    <a:pt x="224" y="210"/>
                  </a:cubicBezTo>
                  <a:cubicBezTo>
                    <a:pt x="181" y="210"/>
                    <a:pt x="137" y="205"/>
                    <a:pt x="94" y="194"/>
                  </a:cubicBezTo>
                  <a:cubicBezTo>
                    <a:pt x="56" y="266"/>
                    <a:pt x="24" y="326"/>
                    <a:pt x="1" y="374"/>
                  </a:cubicBezTo>
                  <a:cubicBezTo>
                    <a:pt x="41" y="384"/>
                    <a:pt x="81" y="388"/>
                    <a:pt x="121" y="388"/>
                  </a:cubicBezTo>
                  <a:cubicBezTo>
                    <a:pt x="292" y="388"/>
                    <a:pt x="455" y="304"/>
                    <a:pt x="562" y="158"/>
                  </a:cubicBezTo>
                  <a:cubicBezTo>
                    <a:pt x="594" y="116"/>
                    <a:pt x="621" y="71"/>
                    <a:pt x="642" y="21"/>
                  </a:cubicBezTo>
                  <a:cubicBezTo>
                    <a:pt x="645" y="15"/>
                    <a:pt x="645" y="7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58"/>
            <p:cNvSpPr/>
            <p:nvPr/>
          </p:nvSpPr>
          <p:spPr>
            <a:xfrm>
              <a:off x="5767500" y="144242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0" y="1"/>
                  </a:moveTo>
                  <a:lnTo>
                    <a:pt x="220" y="1"/>
                  </a:lnTo>
                  <a:cubicBezTo>
                    <a:pt x="185" y="46"/>
                    <a:pt x="153" y="95"/>
                    <a:pt x="130" y="151"/>
                  </a:cubicBezTo>
                  <a:cubicBezTo>
                    <a:pt x="0" y="468"/>
                    <a:pt x="131" y="843"/>
                    <a:pt x="421" y="987"/>
                  </a:cubicBezTo>
                  <a:lnTo>
                    <a:pt x="421" y="988"/>
                  </a:lnTo>
                  <a:cubicBezTo>
                    <a:pt x="499" y="1027"/>
                    <a:pt x="581" y="1046"/>
                    <a:pt x="660" y="1046"/>
                  </a:cubicBezTo>
                  <a:cubicBezTo>
                    <a:pt x="879" y="1046"/>
                    <a:pt x="1086" y="909"/>
                    <a:pt x="1181" y="677"/>
                  </a:cubicBezTo>
                  <a:cubicBezTo>
                    <a:pt x="1183" y="670"/>
                    <a:pt x="1184" y="663"/>
                    <a:pt x="1187" y="657"/>
                  </a:cubicBezTo>
                  <a:lnTo>
                    <a:pt x="1187" y="657"/>
                  </a:lnTo>
                  <a:cubicBezTo>
                    <a:pt x="1077" y="794"/>
                    <a:pt x="919" y="873"/>
                    <a:pt x="755" y="873"/>
                  </a:cubicBezTo>
                  <a:cubicBezTo>
                    <a:pt x="676" y="873"/>
                    <a:pt x="595" y="855"/>
                    <a:pt x="518" y="816"/>
                  </a:cubicBezTo>
                  <a:cubicBezTo>
                    <a:pt x="234" y="674"/>
                    <a:pt x="105" y="312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58"/>
            <p:cNvSpPr/>
            <p:nvPr/>
          </p:nvSpPr>
          <p:spPr>
            <a:xfrm>
              <a:off x="5742275" y="1427850"/>
              <a:ext cx="29375" cy="26150"/>
            </a:xfrm>
            <a:custGeom>
              <a:avLst/>
              <a:gdLst/>
              <a:ahLst/>
              <a:cxnLst/>
              <a:rect l="l" t="t" r="r" b="b"/>
              <a:pathLst>
                <a:path w="1175" h="1046" extrusionOk="0">
                  <a:moveTo>
                    <a:pt x="208" y="0"/>
                  </a:moveTo>
                  <a:cubicBezTo>
                    <a:pt x="203" y="8"/>
                    <a:pt x="199" y="18"/>
                    <a:pt x="192" y="25"/>
                  </a:cubicBezTo>
                  <a:cubicBezTo>
                    <a:pt x="194" y="24"/>
                    <a:pt x="195" y="23"/>
                    <a:pt x="196" y="22"/>
                  </a:cubicBezTo>
                  <a:lnTo>
                    <a:pt x="196" y="22"/>
                  </a:lnTo>
                  <a:cubicBezTo>
                    <a:pt x="194" y="28"/>
                    <a:pt x="192" y="36"/>
                    <a:pt x="190" y="42"/>
                  </a:cubicBezTo>
                  <a:cubicBezTo>
                    <a:pt x="170" y="92"/>
                    <a:pt x="142" y="137"/>
                    <a:pt x="112" y="179"/>
                  </a:cubicBezTo>
                  <a:cubicBezTo>
                    <a:pt x="0" y="489"/>
                    <a:pt x="127" y="847"/>
                    <a:pt x="409" y="988"/>
                  </a:cubicBezTo>
                  <a:cubicBezTo>
                    <a:pt x="486" y="1027"/>
                    <a:pt x="568" y="1045"/>
                    <a:pt x="648" y="1045"/>
                  </a:cubicBezTo>
                  <a:cubicBezTo>
                    <a:pt x="866" y="1045"/>
                    <a:pt x="1073" y="908"/>
                    <a:pt x="1168" y="677"/>
                  </a:cubicBezTo>
                  <a:cubicBezTo>
                    <a:pt x="1170" y="669"/>
                    <a:pt x="1172" y="663"/>
                    <a:pt x="1174" y="656"/>
                  </a:cubicBezTo>
                  <a:lnTo>
                    <a:pt x="1174" y="656"/>
                  </a:lnTo>
                  <a:cubicBezTo>
                    <a:pt x="1065" y="794"/>
                    <a:pt x="906" y="872"/>
                    <a:pt x="742" y="872"/>
                  </a:cubicBezTo>
                  <a:cubicBezTo>
                    <a:pt x="663" y="872"/>
                    <a:pt x="582" y="854"/>
                    <a:pt x="505" y="816"/>
                  </a:cubicBezTo>
                  <a:cubicBezTo>
                    <a:pt x="221" y="674"/>
                    <a:pt x="92" y="312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58"/>
            <p:cNvSpPr/>
            <p:nvPr/>
          </p:nvSpPr>
          <p:spPr>
            <a:xfrm>
              <a:off x="5717525" y="141197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1" y="1"/>
                  </a:moveTo>
                  <a:lnTo>
                    <a:pt x="221" y="1"/>
                  </a:lnTo>
                  <a:cubicBezTo>
                    <a:pt x="184" y="46"/>
                    <a:pt x="153" y="95"/>
                    <a:pt x="129" y="153"/>
                  </a:cubicBezTo>
                  <a:cubicBezTo>
                    <a:pt x="1" y="469"/>
                    <a:pt x="132" y="844"/>
                    <a:pt x="422" y="989"/>
                  </a:cubicBezTo>
                  <a:cubicBezTo>
                    <a:pt x="499" y="1027"/>
                    <a:pt x="579" y="1045"/>
                    <a:pt x="658" y="1045"/>
                  </a:cubicBezTo>
                  <a:cubicBezTo>
                    <a:pt x="829" y="1045"/>
                    <a:pt x="993" y="961"/>
                    <a:pt x="1102" y="814"/>
                  </a:cubicBezTo>
                  <a:cubicBezTo>
                    <a:pt x="1132" y="772"/>
                    <a:pt x="1160" y="727"/>
                    <a:pt x="1180" y="677"/>
                  </a:cubicBezTo>
                  <a:cubicBezTo>
                    <a:pt x="1184" y="671"/>
                    <a:pt x="1184" y="664"/>
                    <a:pt x="1186" y="657"/>
                  </a:cubicBezTo>
                  <a:lnTo>
                    <a:pt x="1186" y="657"/>
                  </a:lnTo>
                  <a:cubicBezTo>
                    <a:pt x="1185" y="658"/>
                    <a:pt x="1184" y="659"/>
                    <a:pt x="1182" y="660"/>
                  </a:cubicBezTo>
                  <a:cubicBezTo>
                    <a:pt x="1074" y="796"/>
                    <a:pt x="918" y="873"/>
                    <a:pt x="755" y="873"/>
                  </a:cubicBezTo>
                  <a:cubicBezTo>
                    <a:pt x="676" y="873"/>
                    <a:pt x="596" y="855"/>
                    <a:pt x="519" y="816"/>
                  </a:cubicBezTo>
                  <a:cubicBezTo>
                    <a:pt x="235" y="676"/>
                    <a:pt x="104" y="314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58"/>
            <p:cNvSpPr/>
            <p:nvPr/>
          </p:nvSpPr>
          <p:spPr>
            <a:xfrm>
              <a:off x="5793475" y="1516800"/>
              <a:ext cx="13950" cy="25050"/>
            </a:xfrm>
            <a:custGeom>
              <a:avLst/>
              <a:gdLst/>
              <a:ahLst/>
              <a:cxnLst/>
              <a:rect l="l" t="t" r="r" b="b"/>
              <a:pathLst>
                <a:path w="558" h="1002" extrusionOk="0">
                  <a:moveTo>
                    <a:pt x="272" y="1"/>
                  </a:moveTo>
                  <a:lnTo>
                    <a:pt x="272" y="1"/>
                  </a:lnTo>
                  <a:cubicBezTo>
                    <a:pt x="232" y="42"/>
                    <a:pt x="194" y="87"/>
                    <a:pt x="164" y="141"/>
                  </a:cubicBezTo>
                  <a:cubicBezTo>
                    <a:pt x="1" y="440"/>
                    <a:pt x="100" y="810"/>
                    <a:pt x="384" y="966"/>
                  </a:cubicBezTo>
                  <a:cubicBezTo>
                    <a:pt x="412" y="981"/>
                    <a:pt x="440" y="991"/>
                    <a:pt x="468" y="1001"/>
                  </a:cubicBezTo>
                  <a:cubicBezTo>
                    <a:pt x="499" y="942"/>
                    <a:pt x="527" y="884"/>
                    <a:pt x="558" y="825"/>
                  </a:cubicBezTo>
                  <a:cubicBezTo>
                    <a:pt x="539" y="816"/>
                    <a:pt x="520" y="815"/>
                    <a:pt x="501" y="805"/>
                  </a:cubicBezTo>
                  <a:cubicBezTo>
                    <a:pt x="222" y="653"/>
                    <a:pt x="124" y="296"/>
                    <a:pt x="27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58"/>
            <p:cNvSpPr/>
            <p:nvPr/>
          </p:nvSpPr>
          <p:spPr>
            <a:xfrm>
              <a:off x="5742650" y="1484500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3" y="1"/>
                  </a:moveTo>
                  <a:cubicBezTo>
                    <a:pt x="231" y="42"/>
                    <a:pt x="194" y="87"/>
                    <a:pt x="164" y="143"/>
                  </a:cubicBezTo>
                  <a:cubicBezTo>
                    <a:pt x="0" y="442"/>
                    <a:pt x="100" y="810"/>
                    <a:pt x="384" y="966"/>
                  </a:cubicBezTo>
                  <a:cubicBezTo>
                    <a:pt x="469" y="1013"/>
                    <a:pt x="562" y="1035"/>
                    <a:pt x="655" y="1035"/>
                  </a:cubicBezTo>
                  <a:cubicBezTo>
                    <a:pt x="869" y="1035"/>
                    <a:pt x="1081" y="915"/>
                    <a:pt x="1196" y="706"/>
                  </a:cubicBezTo>
                  <a:cubicBezTo>
                    <a:pt x="1199" y="701"/>
                    <a:pt x="1201" y="693"/>
                    <a:pt x="1203" y="687"/>
                  </a:cubicBezTo>
                  <a:lnTo>
                    <a:pt x="1203" y="687"/>
                  </a:lnTo>
                  <a:cubicBezTo>
                    <a:pt x="1086" y="807"/>
                    <a:pt x="928" y="874"/>
                    <a:pt x="769" y="874"/>
                  </a:cubicBezTo>
                  <a:cubicBezTo>
                    <a:pt x="677" y="874"/>
                    <a:pt x="586" y="852"/>
                    <a:pt x="500" y="805"/>
                  </a:cubicBezTo>
                  <a:cubicBezTo>
                    <a:pt x="221" y="653"/>
                    <a:pt x="123" y="296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58"/>
            <p:cNvSpPr/>
            <p:nvPr/>
          </p:nvSpPr>
          <p:spPr>
            <a:xfrm>
              <a:off x="5718050" y="1469000"/>
              <a:ext cx="29800" cy="25900"/>
            </a:xfrm>
            <a:custGeom>
              <a:avLst/>
              <a:gdLst/>
              <a:ahLst/>
              <a:cxnLst/>
              <a:rect l="l" t="t" r="r" b="b"/>
              <a:pathLst>
                <a:path w="1192" h="1036" extrusionOk="0">
                  <a:moveTo>
                    <a:pt x="262" y="1"/>
                  </a:moveTo>
                  <a:cubicBezTo>
                    <a:pt x="254" y="8"/>
                    <a:pt x="250" y="17"/>
                    <a:pt x="243" y="25"/>
                  </a:cubicBezTo>
                  <a:cubicBezTo>
                    <a:pt x="244" y="23"/>
                    <a:pt x="246" y="22"/>
                    <a:pt x="246" y="22"/>
                  </a:cubicBezTo>
                  <a:lnTo>
                    <a:pt x="246" y="22"/>
                  </a:lnTo>
                  <a:cubicBezTo>
                    <a:pt x="244" y="27"/>
                    <a:pt x="243" y="35"/>
                    <a:pt x="239" y="40"/>
                  </a:cubicBezTo>
                  <a:cubicBezTo>
                    <a:pt x="213" y="89"/>
                    <a:pt x="180" y="130"/>
                    <a:pt x="145" y="168"/>
                  </a:cubicBezTo>
                  <a:cubicBezTo>
                    <a:pt x="0" y="463"/>
                    <a:pt x="96" y="815"/>
                    <a:pt x="373" y="966"/>
                  </a:cubicBezTo>
                  <a:cubicBezTo>
                    <a:pt x="459" y="1013"/>
                    <a:pt x="552" y="1035"/>
                    <a:pt x="645" y="1035"/>
                  </a:cubicBezTo>
                  <a:cubicBezTo>
                    <a:pt x="858" y="1035"/>
                    <a:pt x="1070" y="916"/>
                    <a:pt x="1184" y="707"/>
                  </a:cubicBezTo>
                  <a:cubicBezTo>
                    <a:pt x="1188" y="701"/>
                    <a:pt x="1189" y="695"/>
                    <a:pt x="1192" y="688"/>
                  </a:cubicBezTo>
                  <a:lnTo>
                    <a:pt x="1192" y="688"/>
                  </a:lnTo>
                  <a:cubicBezTo>
                    <a:pt x="1074" y="808"/>
                    <a:pt x="917" y="875"/>
                    <a:pt x="757" y="875"/>
                  </a:cubicBezTo>
                  <a:cubicBezTo>
                    <a:pt x="666" y="875"/>
                    <a:pt x="574" y="853"/>
                    <a:pt x="489" y="807"/>
                  </a:cubicBezTo>
                  <a:cubicBezTo>
                    <a:pt x="210" y="653"/>
                    <a:pt x="112" y="296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58"/>
            <p:cNvSpPr/>
            <p:nvPr/>
          </p:nvSpPr>
          <p:spPr>
            <a:xfrm>
              <a:off x="5694150" y="1452350"/>
              <a:ext cx="30075" cy="25875"/>
            </a:xfrm>
            <a:custGeom>
              <a:avLst/>
              <a:gdLst/>
              <a:ahLst/>
              <a:cxnLst/>
              <a:rect l="l" t="t" r="r" b="b"/>
              <a:pathLst>
                <a:path w="1203" h="1035" extrusionOk="0">
                  <a:moveTo>
                    <a:pt x="1202" y="687"/>
                  </a:moveTo>
                  <a:lnTo>
                    <a:pt x="1202" y="687"/>
                  </a:lnTo>
                  <a:cubicBezTo>
                    <a:pt x="1202" y="687"/>
                    <a:pt x="1202" y="688"/>
                    <a:pt x="1202" y="688"/>
                  </a:cubicBezTo>
                  <a:lnTo>
                    <a:pt x="1202" y="688"/>
                  </a:lnTo>
                  <a:cubicBezTo>
                    <a:pt x="1202" y="688"/>
                    <a:pt x="1202" y="687"/>
                    <a:pt x="1202" y="687"/>
                  </a:cubicBezTo>
                  <a:close/>
                  <a:moveTo>
                    <a:pt x="272" y="1"/>
                  </a:moveTo>
                  <a:lnTo>
                    <a:pt x="272" y="1"/>
                  </a:lnTo>
                  <a:cubicBezTo>
                    <a:pt x="231" y="42"/>
                    <a:pt x="193" y="87"/>
                    <a:pt x="163" y="143"/>
                  </a:cubicBezTo>
                  <a:cubicBezTo>
                    <a:pt x="1" y="442"/>
                    <a:pt x="99" y="810"/>
                    <a:pt x="384" y="966"/>
                  </a:cubicBezTo>
                  <a:cubicBezTo>
                    <a:pt x="469" y="1013"/>
                    <a:pt x="561" y="1035"/>
                    <a:pt x="653" y="1035"/>
                  </a:cubicBezTo>
                  <a:cubicBezTo>
                    <a:pt x="818" y="1035"/>
                    <a:pt x="982" y="963"/>
                    <a:pt x="1101" y="834"/>
                  </a:cubicBezTo>
                  <a:cubicBezTo>
                    <a:pt x="1136" y="796"/>
                    <a:pt x="1169" y="755"/>
                    <a:pt x="1195" y="706"/>
                  </a:cubicBezTo>
                  <a:cubicBezTo>
                    <a:pt x="1199" y="701"/>
                    <a:pt x="1200" y="694"/>
                    <a:pt x="1202" y="688"/>
                  </a:cubicBezTo>
                  <a:lnTo>
                    <a:pt x="1202" y="688"/>
                  </a:lnTo>
                  <a:cubicBezTo>
                    <a:pt x="1201" y="689"/>
                    <a:pt x="1200" y="690"/>
                    <a:pt x="1199" y="691"/>
                  </a:cubicBezTo>
                  <a:cubicBezTo>
                    <a:pt x="1082" y="808"/>
                    <a:pt x="926" y="873"/>
                    <a:pt x="768" y="873"/>
                  </a:cubicBezTo>
                  <a:cubicBezTo>
                    <a:pt x="677" y="873"/>
                    <a:pt x="585" y="852"/>
                    <a:pt x="500" y="805"/>
                  </a:cubicBezTo>
                  <a:cubicBezTo>
                    <a:pt x="221" y="653"/>
                    <a:pt x="123" y="296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58"/>
            <p:cNvSpPr/>
            <p:nvPr/>
          </p:nvSpPr>
          <p:spPr>
            <a:xfrm>
              <a:off x="5842725" y="1371575"/>
              <a:ext cx="29650" cy="26150"/>
            </a:xfrm>
            <a:custGeom>
              <a:avLst/>
              <a:gdLst/>
              <a:ahLst/>
              <a:cxnLst/>
              <a:rect l="l" t="t" r="r" b="b"/>
              <a:pathLst>
                <a:path w="1186" h="1046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84" y="46"/>
                    <a:pt x="152" y="95"/>
                    <a:pt x="129" y="152"/>
                  </a:cubicBezTo>
                  <a:cubicBezTo>
                    <a:pt x="0" y="469"/>
                    <a:pt x="131" y="844"/>
                    <a:pt x="421" y="988"/>
                  </a:cubicBezTo>
                  <a:cubicBezTo>
                    <a:pt x="499" y="1027"/>
                    <a:pt x="581" y="1045"/>
                    <a:pt x="660" y="1045"/>
                  </a:cubicBezTo>
                  <a:cubicBezTo>
                    <a:pt x="879" y="1045"/>
                    <a:pt x="1086" y="908"/>
                    <a:pt x="1181" y="676"/>
                  </a:cubicBezTo>
                  <a:cubicBezTo>
                    <a:pt x="1183" y="670"/>
                    <a:pt x="1183" y="663"/>
                    <a:pt x="1186" y="656"/>
                  </a:cubicBezTo>
                  <a:lnTo>
                    <a:pt x="1186" y="656"/>
                  </a:lnTo>
                  <a:cubicBezTo>
                    <a:pt x="1077" y="794"/>
                    <a:pt x="919" y="873"/>
                    <a:pt x="755" y="873"/>
                  </a:cubicBezTo>
                  <a:cubicBezTo>
                    <a:pt x="676" y="873"/>
                    <a:pt x="595" y="855"/>
                    <a:pt x="518" y="816"/>
                  </a:cubicBezTo>
                  <a:cubicBezTo>
                    <a:pt x="234" y="674"/>
                    <a:pt x="105" y="313"/>
                    <a:pt x="22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58"/>
            <p:cNvSpPr/>
            <p:nvPr/>
          </p:nvSpPr>
          <p:spPr>
            <a:xfrm>
              <a:off x="5817450" y="1357000"/>
              <a:ext cx="29375" cy="26150"/>
            </a:xfrm>
            <a:custGeom>
              <a:avLst/>
              <a:gdLst/>
              <a:ahLst/>
              <a:cxnLst/>
              <a:rect l="l" t="t" r="r" b="b"/>
              <a:pathLst>
                <a:path w="1175" h="1046" extrusionOk="0">
                  <a:moveTo>
                    <a:pt x="209" y="0"/>
                  </a:moveTo>
                  <a:cubicBezTo>
                    <a:pt x="203" y="8"/>
                    <a:pt x="199" y="18"/>
                    <a:pt x="194" y="25"/>
                  </a:cubicBezTo>
                  <a:cubicBezTo>
                    <a:pt x="196" y="24"/>
                    <a:pt x="197" y="24"/>
                    <a:pt x="198" y="23"/>
                  </a:cubicBezTo>
                  <a:lnTo>
                    <a:pt x="198" y="23"/>
                  </a:lnTo>
                  <a:cubicBezTo>
                    <a:pt x="196" y="29"/>
                    <a:pt x="194" y="35"/>
                    <a:pt x="192" y="42"/>
                  </a:cubicBezTo>
                  <a:cubicBezTo>
                    <a:pt x="172" y="93"/>
                    <a:pt x="143" y="137"/>
                    <a:pt x="113" y="179"/>
                  </a:cubicBezTo>
                  <a:cubicBezTo>
                    <a:pt x="1" y="490"/>
                    <a:pt x="128" y="847"/>
                    <a:pt x="411" y="988"/>
                  </a:cubicBezTo>
                  <a:cubicBezTo>
                    <a:pt x="488" y="1027"/>
                    <a:pt x="570" y="1045"/>
                    <a:pt x="650" y="1045"/>
                  </a:cubicBezTo>
                  <a:cubicBezTo>
                    <a:pt x="868" y="1045"/>
                    <a:pt x="1075" y="908"/>
                    <a:pt x="1170" y="676"/>
                  </a:cubicBezTo>
                  <a:cubicBezTo>
                    <a:pt x="1172" y="670"/>
                    <a:pt x="1174" y="662"/>
                    <a:pt x="1175" y="656"/>
                  </a:cubicBezTo>
                  <a:lnTo>
                    <a:pt x="1175" y="656"/>
                  </a:lnTo>
                  <a:cubicBezTo>
                    <a:pt x="1066" y="794"/>
                    <a:pt x="909" y="873"/>
                    <a:pt x="745" y="873"/>
                  </a:cubicBezTo>
                  <a:cubicBezTo>
                    <a:pt x="665" y="873"/>
                    <a:pt x="585" y="855"/>
                    <a:pt x="507" y="816"/>
                  </a:cubicBezTo>
                  <a:cubicBezTo>
                    <a:pt x="223" y="674"/>
                    <a:pt x="94" y="313"/>
                    <a:pt x="20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58"/>
            <p:cNvSpPr/>
            <p:nvPr/>
          </p:nvSpPr>
          <p:spPr>
            <a:xfrm>
              <a:off x="5792725" y="1341125"/>
              <a:ext cx="29700" cy="26150"/>
            </a:xfrm>
            <a:custGeom>
              <a:avLst/>
              <a:gdLst/>
              <a:ahLst/>
              <a:cxnLst/>
              <a:rect l="l" t="t" r="r" b="b"/>
              <a:pathLst>
                <a:path w="1188" h="1046" extrusionOk="0">
                  <a:moveTo>
                    <a:pt x="221" y="0"/>
                  </a:moveTo>
                  <a:lnTo>
                    <a:pt x="221" y="0"/>
                  </a:lnTo>
                  <a:cubicBezTo>
                    <a:pt x="185" y="46"/>
                    <a:pt x="153" y="96"/>
                    <a:pt x="130" y="152"/>
                  </a:cubicBezTo>
                  <a:cubicBezTo>
                    <a:pt x="1" y="469"/>
                    <a:pt x="131" y="844"/>
                    <a:pt x="422" y="988"/>
                  </a:cubicBezTo>
                  <a:cubicBezTo>
                    <a:pt x="499" y="1027"/>
                    <a:pt x="580" y="1045"/>
                    <a:pt x="659" y="1045"/>
                  </a:cubicBezTo>
                  <a:cubicBezTo>
                    <a:pt x="830" y="1045"/>
                    <a:pt x="993" y="961"/>
                    <a:pt x="1102" y="814"/>
                  </a:cubicBezTo>
                  <a:cubicBezTo>
                    <a:pt x="1132" y="772"/>
                    <a:pt x="1160" y="728"/>
                    <a:pt x="1181" y="677"/>
                  </a:cubicBezTo>
                  <a:cubicBezTo>
                    <a:pt x="1183" y="670"/>
                    <a:pt x="1185" y="664"/>
                    <a:pt x="1187" y="658"/>
                  </a:cubicBezTo>
                  <a:lnTo>
                    <a:pt x="1187" y="658"/>
                  </a:lnTo>
                  <a:cubicBezTo>
                    <a:pt x="1186" y="659"/>
                    <a:pt x="1185" y="659"/>
                    <a:pt x="1183" y="660"/>
                  </a:cubicBezTo>
                  <a:cubicBezTo>
                    <a:pt x="1075" y="796"/>
                    <a:pt x="918" y="873"/>
                    <a:pt x="754" y="873"/>
                  </a:cubicBezTo>
                  <a:cubicBezTo>
                    <a:pt x="675" y="873"/>
                    <a:pt x="595" y="855"/>
                    <a:pt x="519" y="817"/>
                  </a:cubicBezTo>
                  <a:cubicBezTo>
                    <a:pt x="234" y="675"/>
                    <a:pt x="105" y="313"/>
                    <a:pt x="22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58"/>
            <p:cNvSpPr/>
            <p:nvPr/>
          </p:nvSpPr>
          <p:spPr>
            <a:xfrm>
              <a:off x="5817925" y="1421025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2" y="1"/>
                  </a:moveTo>
                  <a:cubicBezTo>
                    <a:pt x="232" y="42"/>
                    <a:pt x="193" y="89"/>
                    <a:pt x="164" y="143"/>
                  </a:cubicBezTo>
                  <a:cubicBezTo>
                    <a:pt x="1" y="442"/>
                    <a:pt x="99" y="810"/>
                    <a:pt x="384" y="966"/>
                  </a:cubicBezTo>
                  <a:cubicBezTo>
                    <a:pt x="470" y="1013"/>
                    <a:pt x="563" y="1035"/>
                    <a:pt x="655" y="1035"/>
                  </a:cubicBezTo>
                  <a:cubicBezTo>
                    <a:pt x="870" y="1035"/>
                    <a:pt x="1081" y="915"/>
                    <a:pt x="1195" y="706"/>
                  </a:cubicBezTo>
                  <a:cubicBezTo>
                    <a:pt x="1199" y="701"/>
                    <a:pt x="1200" y="693"/>
                    <a:pt x="1204" y="687"/>
                  </a:cubicBezTo>
                  <a:lnTo>
                    <a:pt x="1204" y="687"/>
                  </a:lnTo>
                  <a:cubicBezTo>
                    <a:pt x="1085" y="807"/>
                    <a:pt x="927" y="874"/>
                    <a:pt x="768" y="874"/>
                  </a:cubicBezTo>
                  <a:cubicBezTo>
                    <a:pt x="677" y="874"/>
                    <a:pt x="586" y="852"/>
                    <a:pt x="501" y="805"/>
                  </a:cubicBezTo>
                  <a:cubicBezTo>
                    <a:pt x="222" y="653"/>
                    <a:pt x="123" y="296"/>
                    <a:pt x="27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58"/>
            <p:cNvSpPr/>
            <p:nvPr/>
          </p:nvSpPr>
          <p:spPr>
            <a:xfrm>
              <a:off x="5793300" y="1405525"/>
              <a:ext cx="29850" cy="25900"/>
            </a:xfrm>
            <a:custGeom>
              <a:avLst/>
              <a:gdLst/>
              <a:ahLst/>
              <a:cxnLst/>
              <a:rect l="l" t="t" r="r" b="b"/>
              <a:pathLst>
                <a:path w="1194" h="1036" extrusionOk="0">
                  <a:moveTo>
                    <a:pt x="262" y="1"/>
                  </a:moveTo>
                  <a:cubicBezTo>
                    <a:pt x="255" y="9"/>
                    <a:pt x="250" y="17"/>
                    <a:pt x="244" y="25"/>
                  </a:cubicBezTo>
                  <a:cubicBezTo>
                    <a:pt x="245" y="24"/>
                    <a:pt x="247" y="24"/>
                    <a:pt x="248" y="22"/>
                  </a:cubicBezTo>
                  <a:lnTo>
                    <a:pt x="248" y="22"/>
                  </a:lnTo>
                  <a:cubicBezTo>
                    <a:pt x="244" y="29"/>
                    <a:pt x="243" y="35"/>
                    <a:pt x="240" y="41"/>
                  </a:cubicBezTo>
                  <a:cubicBezTo>
                    <a:pt x="214" y="89"/>
                    <a:pt x="180" y="130"/>
                    <a:pt x="145" y="168"/>
                  </a:cubicBezTo>
                  <a:cubicBezTo>
                    <a:pt x="0" y="463"/>
                    <a:pt x="97" y="815"/>
                    <a:pt x="374" y="966"/>
                  </a:cubicBezTo>
                  <a:cubicBezTo>
                    <a:pt x="460" y="1013"/>
                    <a:pt x="553" y="1036"/>
                    <a:pt x="646" y="1036"/>
                  </a:cubicBezTo>
                  <a:cubicBezTo>
                    <a:pt x="860" y="1036"/>
                    <a:pt x="1071" y="916"/>
                    <a:pt x="1184" y="707"/>
                  </a:cubicBezTo>
                  <a:cubicBezTo>
                    <a:pt x="1188" y="701"/>
                    <a:pt x="1189" y="695"/>
                    <a:pt x="1193" y="688"/>
                  </a:cubicBezTo>
                  <a:lnTo>
                    <a:pt x="1193" y="688"/>
                  </a:lnTo>
                  <a:cubicBezTo>
                    <a:pt x="1075" y="808"/>
                    <a:pt x="917" y="875"/>
                    <a:pt x="758" y="875"/>
                  </a:cubicBezTo>
                  <a:cubicBezTo>
                    <a:pt x="667" y="875"/>
                    <a:pt x="575" y="853"/>
                    <a:pt x="490" y="807"/>
                  </a:cubicBezTo>
                  <a:cubicBezTo>
                    <a:pt x="211" y="653"/>
                    <a:pt x="112" y="298"/>
                    <a:pt x="26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58"/>
            <p:cNvSpPr/>
            <p:nvPr/>
          </p:nvSpPr>
          <p:spPr>
            <a:xfrm>
              <a:off x="5769425" y="1388875"/>
              <a:ext cx="30075" cy="25875"/>
            </a:xfrm>
            <a:custGeom>
              <a:avLst/>
              <a:gdLst/>
              <a:ahLst/>
              <a:cxnLst/>
              <a:rect l="l" t="t" r="r" b="b"/>
              <a:pathLst>
                <a:path w="1203" h="1035" extrusionOk="0">
                  <a:moveTo>
                    <a:pt x="272" y="1"/>
                  </a:moveTo>
                  <a:cubicBezTo>
                    <a:pt x="231" y="42"/>
                    <a:pt x="192" y="89"/>
                    <a:pt x="163" y="143"/>
                  </a:cubicBezTo>
                  <a:cubicBezTo>
                    <a:pt x="0" y="442"/>
                    <a:pt x="98" y="810"/>
                    <a:pt x="383" y="966"/>
                  </a:cubicBezTo>
                  <a:cubicBezTo>
                    <a:pt x="468" y="1013"/>
                    <a:pt x="560" y="1035"/>
                    <a:pt x="652" y="1035"/>
                  </a:cubicBezTo>
                  <a:cubicBezTo>
                    <a:pt x="817" y="1035"/>
                    <a:pt x="981" y="963"/>
                    <a:pt x="1100" y="834"/>
                  </a:cubicBezTo>
                  <a:cubicBezTo>
                    <a:pt x="1136" y="796"/>
                    <a:pt x="1169" y="755"/>
                    <a:pt x="1195" y="707"/>
                  </a:cubicBezTo>
                  <a:cubicBezTo>
                    <a:pt x="1198" y="701"/>
                    <a:pt x="1199" y="695"/>
                    <a:pt x="1203" y="688"/>
                  </a:cubicBezTo>
                  <a:lnTo>
                    <a:pt x="1203" y="688"/>
                  </a:lnTo>
                  <a:cubicBezTo>
                    <a:pt x="1202" y="690"/>
                    <a:pt x="1200" y="690"/>
                    <a:pt x="1199" y="691"/>
                  </a:cubicBezTo>
                  <a:cubicBezTo>
                    <a:pt x="1081" y="809"/>
                    <a:pt x="926" y="874"/>
                    <a:pt x="768" y="874"/>
                  </a:cubicBezTo>
                  <a:cubicBezTo>
                    <a:pt x="677" y="874"/>
                    <a:pt x="585" y="852"/>
                    <a:pt x="500" y="805"/>
                  </a:cubicBezTo>
                  <a:cubicBezTo>
                    <a:pt x="221" y="653"/>
                    <a:pt x="122" y="296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58"/>
            <p:cNvSpPr/>
            <p:nvPr/>
          </p:nvSpPr>
          <p:spPr>
            <a:xfrm>
              <a:off x="5731025" y="1382575"/>
              <a:ext cx="23150" cy="8725"/>
            </a:xfrm>
            <a:custGeom>
              <a:avLst/>
              <a:gdLst/>
              <a:ahLst/>
              <a:cxnLst/>
              <a:rect l="l" t="t" r="r" b="b"/>
              <a:pathLst>
                <a:path w="926" h="349" extrusionOk="0">
                  <a:moveTo>
                    <a:pt x="925" y="0"/>
                  </a:moveTo>
                  <a:lnTo>
                    <a:pt x="925" y="0"/>
                  </a:lnTo>
                  <a:cubicBezTo>
                    <a:pt x="808" y="120"/>
                    <a:pt x="650" y="187"/>
                    <a:pt x="491" y="187"/>
                  </a:cubicBezTo>
                  <a:cubicBezTo>
                    <a:pt x="400" y="187"/>
                    <a:pt x="308" y="165"/>
                    <a:pt x="223" y="118"/>
                  </a:cubicBezTo>
                  <a:cubicBezTo>
                    <a:pt x="184" y="97"/>
                    <a:pt x="156" y="63"/>
                    <a:pt x="123" y="34"/>
                  </a:cubicBezTo>
                  <a:cubicBezTo>
                    <a:pt x="82" y="86"/>
                    <a:pt x="42" y="136"/>
                    <a:pt x="0" y="187"/>
                  </a:cubicBezTo>
                  <a:cubicBezTo>
                    <a:pt x="34" y="220"/>
                    <a:pt x="64" y="255"/>
                    <a:pt x="107" y="279"/>
                  </a:cubicBezTo>
                  <a:cubicBezTo>
                    <a:pt x="192" y="326"/>
                    <a:pt x="285" y="348"/>
                    <a:pt x="377" y="348"/>
                  </a:cubicBezTo>
                  <a:cubicBezTo>
                    <a:pt x="591" y="348"/>
                    <a:pt x="803" y="228"/>
                    <a:pt x="918" y="19"/>
                  </a:cubicBezTo>
                  <a:cubicBezTo>
                    <a:pt x="921" y="14"/>
                    <a:pt x="923" y="6"/>
                    <a:pt x="92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58"/>
            <p:cNvSpPr/>
            <p:nvPr/>
          </p:nvSpPr>
          <p:spPr>
            <a:xfrm>
              <a:off x="5885475" y="1302325"/>
              <a:ext cx="9600" cy="23575"/>
            </a:xfrm>
            <a:custGeom>
              <a:avLst/>
              <a:gdLst/>
              <a:ahLst/>
              <a:cxnLst/>
              <a:rect l="l" t="t" r="r" b="b"/>
              <a:pathLst>
                <a:path w="384" h="943" extrusionOk="0">
                  <a:moveTo>
                    <a:pt x="201" y="0"/>
                  </a:moveTo>
                  <a:cubicBezTo>
                    <a:pt x="195" y="8"/>
                    <a:pt x="191" y="18"/>
                    <a:pt x="186" y="25"/>
                  </a:cubicBezTo>
                  <a:cubicBezTo>
                    <a:pt x="187" y="24"/>
                    <a:pt x="188" y="24"/>
                    <a:pt x="190" y="23"/>
                  </a:cubicBezTo>
                  <a:lnTo>
                    <a:pt x="190" y="23"/>
                  </a:lnTo>
                  <a:cubicBezTo>
                    <a:pt x="187" y="29"/>
                    <a:pt x="186" y="35"/>
                    <a:pt x="183" y="43"/>
                  </a:cubicBezTo>
                  <a:cubicBezTo>
                    <a:pt x="162" y="93"/>
                    <a:pt x="134" y="137"/>
                    <a:pt x="104" y="179"/>
                  </a:cubicBezTo>
                  <a:cubicBezTo>
                    <a:pt x="1" y="465"/>
                    <a:pt x="107" y="783"/>
                    <a:pt x="344" y="943"/>
                  </a:cubicBezTo>
                  <a:cubicBezTo>
                    <a:pt x="358" y="869"/>
                    <a:pt x="372" y="796"/>
                    <a:pt x="383" y="725"/>
                  </a:cubicBezTo>
                  <a:cubicBezTo>
                    <a:pt x="187" y="553"/>
                    <a:pt x="103" y="264"/>
                    <a:pt x="20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58"/>
            <p:cNvSpPr/>
            <p:nvPr/>
          </p:nvSpPr>
          <p:spPr>
            <a:xfrm>
              <a:off x="5860550" y="1286475"/>
              <a:ext cx="29675" cy="26125"/>
            </a:xfrm>
            <a:custGeom>
              <a:avLst/>
              <a:gdLst/>
              <a:ahLst/>
              <a:cxnLst/>
              <a:rect l="l" t="t" r="r" b="b"/>
              <a:pathLst>
                <a:path w="1187" h="104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185" y="45"/>
                    <a:pt x="152" y="95"/>
                    <a:pt x="129" y="151"/>
                  </a:cubicBezTo>
                  <a:cubicBezTo>
                    <a:pt x="0" y="468"/>
                    <a:pt x="131" y="843"/>
                    <a:pt x="421" y="987"/>
                  </a:cubicBezTo>
                  <a:cubicBezTo>
                    <a:pt x="499" y="1026"/>
                    <a:pt x="579" y="1044"/>
                    <a:pt x="659" y="1044"/>
                  </a:cubicBezTo>
                  <a:cubicBezTo>
                    <a:pt x="829" y="1044"/>
                    <a:pt x="992" y="960"/>
                    <a:pt x="1101" y="813"/>
                  </a:cubicBezTo>
                  <a:cubicBezTo>
                    <a:pt x="1131" y="771"/>
                    <a:pt x="1159" y="727"/>
                    <a:pt x="1180" y="677"/>
                  </a:cubicBezTo>
                  <a:lnTo>
                    <a:pt x="1180" y="676"/>
                  </a:lnTo>
                  <a:cubicBezTo>
                    <a:pt x="1183" y="669"/>
                    <a:pt x="1184" y="663"/>
                    <a:pt x="1187" y="657"/>
                  </a:cubicBezTo>
                  <a:lnTo>
                    <a:pt x="1187" y="657"/>
                  </a:lnTo>
                  <a:cubicBezTo>
                    <a:pt x="1185" y="658"/>
                    <a:pt x="1184" y="658"/>
                    <a:pt x="1183" y="659"/>
                  </a:cubicBezTo>
                  <a:cubicBezTo>
                    <a:pt x="1073" y="795"/>
                    <a:pt x="916" y="873"/>
                    <a:pt x="753" y="873"/>
                  </a:cubicBezTo>
                  <a:cubicBezTo>
                    <a:pt x="675" y="873"/>
                    <a:pt x="595" y="855"/>
                    <a:pt x="518" y="816"/>
                  </a:cubicBezTo>
                  <a:cubicBezTo>
                    <a:pt x="234" y="674"/>
                    <a:pt x="104" y="312"/>
                    <a:pt x="2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58"/>
            <p:cNvSpPr/>
            <p:nvPr/>
          </p:nvSpPr>
          <p:spPr>
            <a:xfrm>
              <a:off x="5861050" y="1343500"/>
              <a:ext cx="22550" cy="25850"/>
            </a:xfrm>
            <a:custGeom>
              <a:avLst/>
              <a:gdLst/>
              <a:ahLst/>
              <a:cxnLst/>
              <a:rect l="l" t="t" r="r" b="b"/>
              <a:pathLst>
                <a:path w="902" h="1034" extrusionOk="0">
                  <a:moveTo>
                    <a:pt x="262" y="1"/>
                  </a:moveTo>
                  <a:cubicBezTo>
                    <a:pt x="254" y="7"/>
                    <a:pt x="250" y="17"/>
                    <a:pt x="244" y="24"/>
                  </a:cubicBezTo>
                  <a:cubicBezTo>
                    <a:pt x="245" y="22"/>
                    <a:pt x="246" y="22"/>
                    <a:pt x="248" y="21"/>
                  </a:cubicBezTo>
                  <a:lnTo>
                    <a:pt x="248" y="21"/>
                  </a:lnTo>
                  <a:cubicBezTo>
                    <a:pt x="244" y="27"/>
                    <a:pt x="243" y="34"/>
                    <a:pt x="239" y="40"/>
                  </a:cubicBezTo>
                  <a:cubicBezTo>
                    <a:pt x="214" y="88"/>
                    <a:pt x="181" y="129"/>
                    <a:pt x="145" y="168"/>
                  </a:cubicBezTo>
                  <a:cubicBezTo>
                    <a:pt x="0" y="462"/>
                    <a:pt x="97" y="814"/>
                    <a:pt x="373" y="966"/>
                  </a:cubicBezTo>
                  <a:cubicBezTo>
                    <a:pt x="458" y="1012"/>
                    <a:pt x="549" y="1034"/>
                    <a:pt x="640" y="1034"/>
                  </a:cubicBezTo>
                  <a:cubicBezTo>
                    <a:pt x="712" y="1034"/>
                    <a:pt x="784" y="1020"/>
                    <a:pt x="852" y="994"/>
                  </a:cubicBezTo>
                  <a:cubicBezTo>
                    <a:pt x="869" y="946"/>
                    <a:pt x="885" y="898"/>
                    <a:pt x="901" y="851"/>
                  </a:cubicBezTo>
                  <a:lnTo>
                    <a:pt x="901" y="851"/>
                  </a:lnTo>
                  <a:cubicBezTo>
                    <a:pt x="850" y="863"/>
                    <a:pt x="799" y="870"/>
                    <a:pt x="747" y="870"/>
                  </a:cubicBezTo>
                  <a:cubicBezTo>
                    <a:pt x="659" y="870"/>
                    <a:pt x="571" y="850"/>
                    <a:pt x="489" y="805"/>
                  </a:cubicBezTo>
                  <a:cubicBezTo>
                    <a:pt x="210" y="653"/>
                    <a:pt x="112" y="296"/>
                    <a:pt x="26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58"/>
            <p:cNvSpPr/>
            <p:nvPr/>
          </p:nvSpPr>
          <p:spPr>
            <a:xfrm>
              <a:off x="5837150" y="1326825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2" y="0"/>
                  </a:moveTo>
                  <a:cubicBezTo>
                    <a:pt x="232" y="42"/>
                    <a:pt x="194" y="88"/>
                    <a:pt x="164" y="143"/>
                  </a:cubicBezTo>
                  <a:cubicBezTo>
                    <a:pt x="1" y="442"/>
                    <a:pt x="100" y="810"/>
                    <a:pt x="384" y="966"/>
                  </a:cubicBezTo>
                  <a:cubicBezTo>
                    <a:pt x="470" y="1013"/>
                    <a:pt x="562" y="1035"/>
                    <a:pt x="654" y="1035"/>
                  </a:cubicBezTo>
                  <a:cubicBezTo>
                    <a:pt x="819" y="1035"/>
                    <a:pt x="982" y="963"/>
                    <a:pt x="1101" y="835"/>
                  </a:cubicBezTo>
                  <a:cubicBezTo>
                    <a:pt x="1137" y="796"/>
                    <a:pt x="1170" y="755"/>
                    <a:pt x="1196" y="707"/>
                  </a:cubicBezTo>
                  <a:cubicBezTo>
                    <a:pt x="1199" y="701"/>
                    <a:pt x="1200" y="694"/>
                    <a:pt x="1204" y="688"/>
                  </a:cubicBezTo>
                  <a:lnTo>
                    <a:pt x="1204" y="688"/>
                  </a:lnTo>
                  <a:cubicBezTo>
                    <a:pt x="1202" y="689"/>
                    <a:pt x="1201" y="689"/>
                    <a:pt x="1200" y="691"/>
                  </a:cubicBezTo>
                  <a:cubicBezTo>
                    <a:pt x="1082" y="809"/>
                    <a:pt x="926" y="874"/>
                    <a:pt x="768" y="874"/>
                  </a:cubicBezTo>
                  <a:cubicBezTo>
                    <a:pt x="677" y="874"/>
                    <a:pt x="586" y="853"/>
                    <a:pt x="501" y="806"/>
                  </a:cubicBezTo>
                  <a:cubicBezTo>
                    <a:pt x="222" y="653"/>
                    <a:pt x="123" y="297"/>
                    <a:pt x="27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58"/>
            <p:cNvSpPr/>
            <p:nvPr/>
          </p:nvSpPr>
          <p:spPr>
            <a:xfrm>
              <a:off x="5795375" y="1313625"/>
              <a:ext cx="20750" cy="8700"/>
            </a:xfrm>
            <a:custGeom>
              <a:avLst/>
              <a:gdLst/>
              <a:ahLst/>
              <a:cxnLst/>
              <a:rect l="l" t="t" r="r" b="b"/>
              <a:pathLst>
                <a:path w="830" h="348" extrusionOk="0">
                  <a:moveTo>
                    <a:pt x="830" y="1"/>
                  </a:moveTo>
                  <a:lnTo>
                    <a:pt x="830" y="1"/>
                  </a:lnTo>
                  <a:cubicBezTo>
                    <a:pt x="713" y="118"/>
                    <a:pt x="558" y="182"/>
                    <a:pt x="401" y="182"/>
                  </a:cubicBezTo>
                  <a:cubicBezTo>
                    <a:pt x="322" y="182"/>
                    <a:pt x="243" y="166"/>
                    <a:pt x="167" y="133"/>
                  </a:cubicBezTo>
                  <a:cubicBezTo>
                    <a:pt x="112" y="178"/>
                    <a:pt x="56" y="224"/>
                    <a:pt x="0" y="271"/>
                  </a:cubicBezTo>
                  <a:cubicBezTo>
                    <a:pt x="4" y="272"/>
                    <a:pt x="7" y="277"/>
                    <a:pt x="10" y="278"/>
                  </a:cubicBezTo>
                  <a:cubicBezTo>
                    <a:pt x="96" y="325"/>
                    <a:pt x="189" y="348"/>
                    <a:pt x="281" y="348"/>
                  </a:cubicBezTo>
                  <a:cubicBezTo>
                    <a:pt x="495" y="348"/>
                    <a:pt x="707" y="228"/>
                    <a:pt x="821" y="19"/>
                  </a:cubicBezTo>
                  <a:cubicBezTo>
                    <a:pt x="825" y="13"/>
                    <a:pt x="826" y="7"/>
                    <a:pt x="83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58"/>
            <p:cNvSpPr/>
            <p:nvPr/>
          </p:nvSpPr>
          <p:spPr>
            <a:xfrm>
              <a:off x="5710050" y="1332775"/>
              <a:ext cx="132250" cy="305475"/>
            </a:xfrm>
            <a:custGeom>
              <a:avLst/>
              <a:gdLst/>
              <a:ahLst/>
              <a:cxnLst/>
              <a:rect l="l" t="t" r="r" b="b"/>
              <a:pathLst>
                <a:path w="5290" h="12219" extrusionOk="0">
                  <a:moveTo>
                    <a:pt x="5290" y="0"/>
                  </a:moveTo>
                  <a:cubicBezTo>
                    <a:pt x="3672" y="177"/>
                    <a:pt x="2058" y="3368"/>
                    <a:pt x="534" y="7691"/>
                  </a:cubicBezTo>
                  <a:cubicBezTo>
                    <a:pt x="313" y="8316"/>
                    <a:pt x="139" y="8929"/>
                    <a:pt x="1" y="9525"/>
                  </a:cubicBezTo>
                  <a:lnTo>
                    <a:pt x="1733" y="12218"/>
                  </a:lnTo>
                  <a:cubicBezTo>
                    <a:pt x="1733" y="12218"/>
                    <a:pt x="3960" y="4271"/>
                    <a:pt x="5290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58"/>
            <p:cNvSpPr/>
            <p:nvPr/>
          </p:nvSpPr>
          <p:spPr>
            <a:xfrm>
              <a:off x="5720275" y="1673700"/>
              <a:ext cx="344125" cy="118300"/>
            </a:xfrm>
            <a:custGeom>
              <a:avLst/>
              <a:gdLst/>
              <a:ahLst/>
              <a:cxnLst/>
              <a:rect l="l" t="t" r="r" b="b"/>
              <a:pathLst>
                <a:path w="13765" h="4732" extrusionOk="0">
                  <a:moveTo>
                    <a:pt x="806" y="0"/>
                  </a:moveTo>
                  <a:lnTo>
                    <a:pt x="0" y="2773"/>
                  </a:lnTo>
                  <a:lnTo>
                    <a:pt x="13764" y="4731"/>
                  </a:lnTo>
                  <a:lnTo>
                    <a:pt x="13764" y="203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58"/>
            <p:cNvSpPr/>
            <p:nvPr/>
          </p:nvSpPr>
          <p:spPr>
            <a:xfrm>
              <a:off x="5710150" y="2066400"/>
              <a:ext cx="403600" cy="205225"/>
            </a:xfrm>
            <a:custGeom>
              <a:avLst/>
              <a:gdLst/>
              <a:ahLst/>
              <a:cxnLst/>
              <a:rect l="l" t="t" r="r" b="b"/>
              <a:pathLst>
                <a:path w="16144" h="8209" extrusionOk="0">
                  <a:moveTo>
                    <a:pt x="194" y="1"/>
                  </a:moveTo>
                  <a:lnTo>
                    <a:pt x="1" y="5668"/>
                  </a:lnTo>
                  <a:lnTo>
                    <a:pt x="16144" y="8208"/>
                  </a:lnTo>
                  <a:lnTo>
                    <a:pt x="15852" y="232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58"/>
            <p:cNvSpPr/>
            <p:nvPr/>
          </p:nvSpPr>
          <p:spPr>
            <a:xfrm>
              <a:off x="5710950" y="2066400"/>
              <a:ext cx="402800" cy="205225"/>
            </a:xfrm>
            <a:custGeom>
              <a:avLst/>
              <a:gdLst/>
              <a:ahLst/>
              <a:cxnLst/>
              <a:rect l="l" t="t" r="r" b="b"/>
              <a:pathLst>
                <a:path w="16112" h="8209" extrusionOk="0">
                  <a:moveTo>
                    <a:pt x="162" y="1"/>
                  </a:moveTo>
                  <a:lnTo>
                    <a:pt x="0" y="4756"/>
                  </a:lnTo>
                  <a:lnTo>
                    <a:pt x="15132" y="6904"/>
                  </a:lnTo>
                  <a:lnTo>
                    <a:pt x="15360" y="8090"/>
                  </a:lnTo>
                  <a:lnTo>
                    <a:pt x="16112" y="8208"/>
                  </a:lnTo>
                  <a:lnTo>
                    <a:pt x="15820" y="232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58"/>
            <p:cNvSpPr/>
            <p:nvPr/>
          </p:nvSpPr>
          <p:spPr>
            <a:xfrm>
              <a:off x="5694875" y="1726300"/>
              <a:ext cx="420900" cy="493450"/>
            </a:xfrm>
            <a:custGeom>
              <a:avLst/>
              <a:gdLst/>
              <a:ahLst/>
              <a:cxnLst/>
              <a:rect l="l" t="t" r="r" b="b"/>
              <a:pathLst>
                <a:path w="16836" h="19738" extrusionOk="0">
                  <a:moveTo>
                    <a:pt x="3267" y="0"/>
                  </a:moveTo>
                  <a:cubicBezTo>
                    <a:pt x="2101" y="0"/>
                    <a:pt x="1312" y="149"/>
                    <a:pt x="1229" y="507"/>
                  </a:cubicBezTo>
                  <a:cubicBezTo>
                    <a:pt x="891" y="1963"/>
                    <a:pt x="1" y="17378"/>
                    <a:pt x="1" y="17378"/>
                  </a:cubicBezTo>
                  <a:cubicBezTo>
                    <a:pt x="1" y="17378"/>
                    <a:pt x="14620" y="19269"/>
                    <a:pt x="16835" y="19737"/>
                  </a:cubicBezTo>
                  <a:cubicBezTo>
                    <a:pt x="16835" y="19737"/>
                    <a:pt x="15927" y="3949"/>
                    <a:pt x="15191" y="2603"/>
                  </a:cubicBezTo>
                  <a:cubicBezTo>
                    <a:pt x="14605" y="1528"/>
                    <a:pt x="7004" y="0"/>
                    <a:pt x="3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58"/>
            <p:cNvSpPr/>
            <p:nvPr/>
          </p:nvSpPr>
          <p:spPr>
            <a:xfrm>
              <a:off x="5694875" y="1726300"/>
              <a:ext cx="420900" cy="493450"/>
            </a:xfrm>
            <a:custGeom>
              <a:avLst/>
              <a:gdLst/>
              <a:ahLst/>
              <a:cxnLst/>
              <a:rect l="l" t="t" r="r" b="b"/>
              <a:pathLst>
                <a:path w="16836" h="19738" extrusionOk="0">
                  <a:moveTo>
                    <a:pt x="3267" y="0"/>
                  </a:moveTo>
                  <a:cubicBezTo>
                    <a:pt x="2101" y="0"/>
                    <a:pt x="1312" y="149"/>
                    <a:pt x="1229" y="507"/>
                  </a:cubicBezTo>
                  <a:cubicBezTo>
                    <a:pt x="891" y="1963"/>
                    <a:pt x="1" y="17378"/>
                    <a:pt x="1" y="17378"/>
                  </a:cubicBezTo>
                  <a:cubicBezTo>
                    <a:pt x="1" y="17378"/>
                    <a:pt x="233" y="17408"/>
                    <a:pt x="630" y="17460"/>
                  </a:cubicBezTo>
                  <a:cubicBezTo>
                    <a:pt x="63" y="10402"/>
                    <a:pt x="2849" y="1245"/>
                    <a:pt x="6999" y="1245"/>
                  </a:cubicBezTo>
                  <a:cubicBezTo>
                    <a:pt x="7052" y="1245"/>
                    <a:pt x="7105" y="1247"/>
                    <a:pt x="7159" y="1250"/>
                  </a:cubicBezTo>
                  <a:cubicBezTo>
                    <a:pt x="13162" y="1586"/>
                    <a:pt x="14471" y="11869"/>
                    <a:pt x="14604" y="18732"/>
                  </a:cubicBezTo>
                  <a:lnTo>
                    <a:pt x="14604" y="18733"/>
                  </a:lnTo>
                  <a:cubicBezTo>
                    <a:pt x="14608" y="18946"/>
                    <a:pt x="14608" y="19158"/>
                    <a:pt x="14607" y="19366"/>
                  </a:cubicBezTo>
                  <a:cubicBezTo>
                    <a:pt x="15630" y="19521"/>
                    <a:pt x="16421" y="19650"/>
                    <a:pt x="16835" y="19737"/>
                  </a:cubicBezTo>
                  <a:cubicBezTo>
                    <a:pt x="16835" y="19737"/>
                    <a:pt x="15927" y="3949"/>
                    <a:pt x="15191" y="2603"/>
                  </a:cubicBezTo>
                  <a:cubicBezTo>
                    <a:pt x="14605" y="1528"/>
                    <a:pt x="7004" y="0"/>
                    <a:pt x="3267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58"/>
            <p:cNvSpPr/>
            <p:nvPr/>
          </p:nvSpPr>
          <p:spPr>
            <a:xfrm>
              <a:off x="5961250" y="2146050"/>
              <a:ext cx="24400" cy="21000"/>
            </a:xfrm>
            <a:custGeom>
              <a:avLst/>
              <a:gdLst/>
              <a:ahLst/>
              <a:cxnLst/>
              <a:rect l="l" t="t" r="r" b="b"/>
              <a:pathLst>
                <a:path w="976" h="840" extrusionOk="0">
                  <a:moveTo>
                    <a:pt x="14" y="1"/>
                  </a:moveTo>
                  <a:cubicBezTo>
                    <a:pt x="5" y="59"/>
                    <a:pt x="0" y="118"/>
                    <a:pt x="4" y="182"/>
                  </a:cubicBezTo>
                  <a:cubicBezTo>
                    <a:pt x="28" y="531"/>
                    <a:pt x="259" y="823"/>
                    <a:pt x="521" y="839"/>
                  </a:cubicBezTo>
                  <a:cubicBezTo>
                    <a:pt x="528" y="840"/>
                    <a:pt x="535" y="840"/>
                    <a:pt x="542" y="840"/>
                  </a:cubicBezTo>
                  <a:cubicBezTo>
                    <a:pt x="791" y="840"/>
                    <a:pt x="975" y="580"/>
                    <a:pt x="958" y="244"/>
                  </a:cubicBezTo>
                  <a:cubicBezTo>
                    <a:pt x="957" y="236"/>
                    <a:pt x="956" y="230"/>
                    <a:pt x="956" y="222"/>
                  </a:cubicBezTo>
                  <a:cubicBezTo>
                    <a:pt x="912" y="469"/>
                    <a:pt x="754" y="643"/>
                    <a:pt x="551" y="643"/>
                  </a:cubicBezTo>
                  <a:cubicBezTo>
                    <a:pt x="544" y="643"/>
                    <a:pt x="537" y="642"/>
                    <a:pt x="529" y="642"/>
                  </a:cubicBezTo>
                  <a:cubicBezTo>
                    <a:pt x="273" y="626"/>
                    <a:pt x="46" y="34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58"/>
            <p:cNvSpPr/>
            <p:nvPr/>
          </p:nvSpPr>
          <p:spPr>
            <a:xfrm>
              <a:off x="5936950" y="2142750"/>
              <a:ext cx="25000" cy="21225"/>
            </a:xfrm>
            <a:custGeom>
              <a:avLst/>
              <a:gdLst/>
              <a:ahLst/>
              <a:cxnLst/>
              <a:rect l="l" t="t" r="r" b="b"/>
              <a:pathLst>
                <a:path w="1000" h="849" extrusionOk="0">
                  <a:moveTo>
                    <a:pt x="13" y="1"/>
                  </a:moveTo>
                  <a:cubicBezTo>
                    <a:pt x="5" y="59"/>
                    <a:pt x="1" y="119"/>
                    <a:pt x="6" y="183"/>
                  </a:cubicBezTo>
                  <a:cubicBezTo>
                    <a:pt x="36" y="536"/>
                    <a:pt x="276" y="832"/>
                    <a:pt x="541" y="848"/>
                  </a:cubicBezTo>
                  <a:cubicBezTo>
                    <a:pt x="549" y="849"/>
                    <a:pt x="557" y="849"/>
                    <a:pt x="564" y="849"/>
                  </a:cubicBezTo>
                  <a:cubicBezTo>
                    <a:pt x="816" y="849"/>
                    <a:pt x="999" y="587"/>
                    <a:pt x="976" y="246"/>
                  </a:cubicBezTo>
                  <a:cubicBezTo>
                    <a:pt x="975" y="240"/>
                    <a:pt x="974" y="232"/>
                    <a:pt x="972" y="225"/>
                  </a:cubicBezTo>
                  <a:cubicBezTo>
                    <a:pt x="934" y="473"/>
                    <a:pt x="776" y="649"/>
                    <a:pt x="570" y="649"/>
                  </a:cubicBezTo>
                  <a:cubicBezTo>
                    <a:pt x="562" y="649"/>
                    <a:pt x="554" y="649"/>
                    <a:pt x="546" y="648"/>
                  </a:cubicBezTo>
                  <a:cubicBezTo>
                    <a:pt x="286" y="633"/>
                    <a:pt x="51" y="3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58"/>
            <p:cNvSpPr/>
            <p:nvPr/>
          </p:nvSpPr>
          <p:spPr>
            <a:xfrm>
              <a:off x="5912500" y="2137675"/>
              <a:ext cx="25625" cy="21525"/>
            </a:xfrm>
            <a:custGeom>
              <a:avLst/>
              <a:gdLst/>
              <a:ahLst/>
              <a:cxnLst/>
              <a:rect l="l" t="t" r="r" b="b"/>
              <a:pathLst>
                <a:path w="1025" h="861" extrusionOk="0">
                  <a:moveTo>
                    <a:pt x="12" y="0"/>
                  </a:moveTo>
                  <a:cubicBezTo>
                    <a:pt x="5" y="59"/>
                    <a:pt x="1" y="120"/>
                    <a:pt x="7" y="185"/>
                  </a:cubicBezTo>
                  <a:cubicBezTo>
                    <a:pt x="44" y="543"/>
                    <a:pt x="293" y="844"/>
                    <a:pt x="563" y="860"/>
                  </a:cubicBezTo>
                  <a:cubicBezTo>
                    <a:pt x="570" y="861"/>
                    <a:pt x="578" y="861"/>
                    <a:pt x="586" y="861"/>
                  </a:cubicBezTo>
                  <a:cubicBezTo>
                    <a:pt x="843" y="861"/>
                    <a:pt x="1024" y="595"/>
                    <a:pt x="995" y="250"/>
                  </a:cubicBezTo>
                  <a:cubicBezTo>
                    <a:pt x="994" y="244"/>
                    <a:pt x="993" y="237"/>
                    <a:pt x="991" y="229"/>
                  </a:cubicBezTo>
                  <a:cubicBezTo>
                    <a:pt x="955" y="481"/>
                    <a:pt x="797" y="658"/>
                    <a:pt x="589" y="658"/>
                  </a:cubicBezTo>
                  <a:cubicBezTo>
                    <a:pt x="581" y="658"/>
                    <a:pt x="573" y="658"/>
                    <a:pt x="565" y="658"/>
                  </a:cubicBezTo>
                  <a:cubicBezTo>
                    <a:pt x="299" y="641"/>
                    <a:pt x="56" y="350"/>
                    <a:pt x="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58"/>
            <p:cNvSpPr/>
            <p:nvPr/>
          </p:nvSpPr>
          <p:spPr>
            <a:xfrm>
              <a:off x="5868350" y="2118325"/>
              <a:ext cx="27825" cy="20425"/>
            </a:xfrm>
            <a:custGeom>
              <a:avLst/>
              <a:gdLst/>
              <a:ahLst/>
              <a:cxnLst/>
              <a:rect l="l" t="t" r="r" b="b"/>
              <a:pathLst>
                <a:path w="1113" h="817" extrusionOk="0">
                  <a:moveTo>
                    <a:pt x="1" y="0"/>
                  </a:moveTo>
                  <a:cubicBezTo>
                    <a:pt x="1" y="62"/>
                    <a:pt x="5" y="126"/>
                    <a:pt x="20" y="192"/>
                  </a:cubicBezTo>
                  <a:cubicBezTo>
                    <a:pt x="98" y="546"/>
                    <a:pt x="373" y="817"/>
                    <a:pt x="643" y="817"/>
                  </a:cubicBezTo>
                  <a:cubicBezTo>
                    <a:pt x="652" y="817"/>
                    <a:pt x="661" y="816"/>
                    <a:pt x="670" y="816"/>
                  </a:cubicBezTo>
                  <a:cubicBezTo>
                    <a:pt x="947" y="796"/>
                    <a:pt x="1112" y="488"/>
                    <a:pt x="1038" y="123"/>
                  </a:cubicBezTo>
                  <a:cubicBezTo>
                    <a:pt x="1037" y="116"/>
                    <a:pt x="1034" y="109"/>
                    <a:pt x="1032" y="102"/>
                  </a:cubicBezTo>
                  <a:cubicBezTo>
                    <a:pt x="1025" y="378"/>
                    <a:pt x="876" y="590"/>
                    <a:pt x="647" y="606"/>
                  </a:cubicBezTo>
                  <a:cubicBezTo>
                    <a:pt x="638" y="607"/>
                    <a:pt x="629" y="607"/>
                    <a:pt x="620" y="607"/>
                  </a:cubicBezTo>
                  <a:cubicBezTo>
                    <a:pt x="356" y="607"/>
                    <a:pt x="86" y="34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58"/>
            <p:cNvSpPr/>
            <p:nvPr/>
          </p:nvSpPr>
          <p:spPr>
            <a:xfrm>
              <a:off x="5842200" y="2118225"/>
              <a:ext cx="28375" cy="20575"/>
            </a:xfrm>
            <a:custGeom>
              <a:avLst/>
              <a:gdLst/>
              <a:ahLst/>
              <a:cxnLst/>
              <a:rect l="l" t="t" r="r" b="b"/>
              <a:pathLst>
                <a:path w="1135" h="823" extrusionOk="0">
                  <a:moveTo>
                    <a:pt x="0" y="0"/>
                  </a:moveTo>
                  <a:cubicBezTo>
                    <a:pt x="1" y="62"/>
                    <a:pt x="6" y="127"/>
                    <a:pt x="23" y="194"/>
                  </a:cubicBezTo>
                  <a:cubicBezTo>
                    <a:pt x="108" y="550"/>
                    <a:pt x="390" y="822"/>
                    <a:pt x="664" y="822"/>
                  </a:cubicBezTo>
                  <a:cubicBezTo>
                    <a:pt x="673" y="822"/>
                    <a:pt x="683" y="822"/>
                    <a:pt x="693" y="821"/>
                  </a:cubicBezTo>
                  <a:cubicBezTo>
                    <a:pt x="973" y="802"/>
                    <a:pt x="1135" y="492"/>
                    <a:pt x="1055" y="125"/>
                  </a:cubicBezTo>
                  <a:cubicBezTo>
                    <a:pt x="1052" y="117"/>
                    <a:pt x="1050" y="111"/>
                    <a:pt x="1048" y="103"/>
                  </a:cubicBezTo>
                  <a:cubicBezTo>
                    <a:pt x="1046" y="381"/>
                    <a:pt x="897" y="595"/>
                    <a:pt x="666" y="611"/>
                  </a:cubicBezTo>
                  <a:lnTo>
                    <a:pt x="666" y="610"/>
                  </a:lnTo>
                  <a:cubicBezTo>
                    <a:pt x="656" y="611"/>
                    <a:pt x="647" y="611"/>
                    <a:pt x="637" y="611"/>
                  </a:cubicBezTo>
                  <a:cubicBezTo>
                    <a:pt x="368" y="611"/>
                    <a:pt x="92" y="3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58"/>
            <p:cNvSpPr/>
            <p:nvPr/>
          </p:nvSpPr>
          <p:spPr>
            <a:xfrm>
              <a:off x="5815675" y="2116275"/>
              <a:ext cx="29050" cy="20775"/>
            </a:xfrm>
            <a:custGeom>
              <a:avLst/>
              <a:gdLst/>
              <a:ahLst/>
              <a:cxnLst/>
              <a:rect l="l" t="t" r="r" b="b"/>
              <a:pathLst>
                <a:path w="1162" h="831" extrusionOk="0">
                  <a:moveTo>
                    <a:pt x="0" y="0"/>
                  </a:moveTo>
                  <a:cubicBezTo>
                    <a:pt x="1" y="63"/>
                    <a:pt x="8" y="129"/>
                    <a:pt x="25" y="196"/>
                  </a:cubicBezTo>
                  <a:cubicBezTo>
                    <a:pt x="118" y="556"/>
                    <a:pt x="409" y="831"/>
                    <a:pt x="686" y="831"/>
                  </a:cubicBezTo>
                  <a:cubicBezTo>
                    <a:pt x="696" y="831"/>
                    <a:pt x="706" y="831"/>
                    <a:pt x="715" y="830"/>
                  </a:cubicBezTo>
                  <a:cubicBezTo>
                    <a:pt x="1001" y="811"/>
                    <a:pt x="1162" y="498"/>
                    <a:pt x="1072" y="127"/>
                  </a:cubicBezTo>
                  <a:cubicBezTo>
                    <a:pt x="1071" y="120"/>
                    <a:pt x="1067" y="112"/>
                    <a:pt x="1066" y="105"/>
                  </a:cubicBezTo>
                  <a:lnTo>
                    <a:pt x="1066" y="105"/>
                  </a:lnTo>
                  <a:cubicBezTo>
                    <a:pt x="1067" y="386"/>
                    <a:pt x="920" y="601"/>
                    <a:pt x="686" y="618"/>
                  </a:cubicBezTo>
                  <a:cubicBezTo>
                    <a:pt x="677" y="618"/>
                    <a:pt x="668" y="618"/>
                    <a:pt x="659" y="618"/>
                  </a:cubicBezTo>
                  <a:cubicBezTo>
                    <a:pt x="385" y="618"/>
                    <a:pt x="99" y="35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58"/>
            <p:cNvSpPr/>
            <p:nvPr/>
          </p:nvSpPr>
          <p:spPr>
            <a:xfrm>
              <a:off x="5768525" y="2121700"/>
              <a:ext cx="30075" cy="20925"/>
            </a:xfrm>
            <a:custGeom>
              <a:avLst/>
              <a:gdLst/>
              <a:ahLst/>
              <a:cxnLst/>
              <a:rect l="l" t="t" r="r" b="b"/>
              <a:pathLst>
                <a:path w="1203" h="8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65"/>
                    <a:pt x="13" y="130"/>
                    <a:pt x="32" y="198"/>
                  </a:cubicBezTo>
                  <a:cubicBezTo>
                    <a:pt x="137" y="560"/>
                    <a:pt x="443" y="836"/>
                    <a:pt x="728" y="836"/>
                  </a:cubicBezTo>
                  <a:cubicBezTo>
                    <a:pt x="738" y="836"/>
                    <a:pt x="748" y="836"/>
                    <a:pt x="758" y="835"/>
                  </a:cubicBezTo>
                  <a:cubicBezTo>
                    <a:pt x="1048" y="814"/>
                    <a:pt x="1202" y="500"/>
                    <a:pt x="1102" y="127"/>
                  </a:cubicBezTo>
                  <a:cubicBezTo>
                    <a:pt x="1099" y="119"/>
                    <a:pt x="1096" y="113"/>
                    <a:pt x="1094" y="105"/>
                  </a:cubicBezTo>
                  <a:lnTo>
                    <a:pt x="1094" y="105"/>
                  </a:lnTo>
                  <a:cubicBezTo>
                    <a:pt x="1104" y="388"/>
                    <a:pt x="960" y="604"/>
                    <a:pt x="721" y="620"/>
                  </a:cubicBezTo>
                  <a:lnTo>
                    <a:pt x="720" y="620"/>
                  </a:lnTo>
                  <a:cubicBezTo>
                    <a:pt x="710" y="621"/>
                    <a:pt x="700" y="622"/>
                    <a:pt x="690" y="622"/>
                  </a:cubicBezTo>
                  <a:cubicBezTo>
                    <a:pt x="412" y="622"/>
                    <a:pt x="113" y="3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58"/>
            <p:cNvSpPr/>
            <p:nvPr/>
          </p:nvSpPr>
          <p:spPr>
            <a:xfrm>
              <a:off x="5740950" y="2121650"/>
              <a:ext cx="30725" cy="21050"/>
            </a:xfrm>
            <a:custGeom>
              <a:avLst/>
              <a:gdLst/>
              <a:ahLst/>
              <a:cxnLst/>
              <a:rect l="l" t="t" r="r" b="b"/>
              <a:pathLst>
                <a:path w="1229" h="842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64"/>
                    <a:pt x="14" y="130"/>
                    <a:pt x="36" y="199"/>
                  </a:cubicBezTo>
                  <a:cubicBezTo>
                    <a:pt x="148" y="563"/>
                    <a:pt x="462" y="841"/>
                    <a:pt x="751" y="841"/>
                  </a:cubicBezTo>
                  <a:cubicBezTo>
                    <a:pt x="761" y="841"/>
                    <a:pt x="772" y="841"/>
                    <a:pt x="782" y="840"/>
                  </a:cubicBezTo>
                  <a:cubicBezTo>
                    <a:pt x="1076" y="820"/>
                    <a:pt x="1228" y="502"/>
                    <a:pt x="1119" y="127"/>
                  </a:cubicBezTo>
                  <a:cubicBezTo>
                    <a:pt x="1118" y="120"/>
                    <a:pt x="1114" y="112"/>
                    <a:pt x="1111" y="105"/>
                  </a:cubicBezTo>
                  <a:lnTo>
                    <a:pt x="1111" y="105"/>
                  </a:lnTo>
                  <a:cubicBezTo>
                    <a:pt x="1127" y="390"/>
                    <a:pt x="983" y="607"/>
                    <a:pt x="741" y="625"/>
                  </a:cubicBezTo>
                  <a:cubicBezTo>
                    <a:pt x="731" y="626"/>
                    <a:pt x="722" y="626"/>
                    <a:pt x="712" y="626"/>
                  </a:cubicBezTo>
                  <a:cubicBezTo>
                    <a:pt x="429" y="626"/>
                    <a:pt x="120" y="3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58"/>
            <p:cNvSpPr/>
            <p:nvPr/>
          </p:nvSpPr>
          <p:spPr>
            <a:xfrm>
              <a:off x="5712825" y="2119700"/>
              <a:ext cx="31450" cy="21250"/>
            </a:xfrm>
            <a:custGeom>
              <a:avLst/>
              <a:gdLst/>
              <a:ahLst/>
              <a:cxnLst/>
              <a:rect l="l" t="t" r="r" b="b"/>
              <a:pathLst>
                <a:path w="1258" h="850" extrusionOk="0">
                  <a:moveTo>
                    <a:pt x="0" y="0"/>
                  </a:moveTo>
                  <a:cubicBezTo>
                    <a:pt x="7" y="64"/>
                    <a:pt x="18" y="131"/>
                    <a:pt x="41" y="200"/>
                  </a:cubicBezTo>
                  <a:cubicBezTo>
                    <a:pt x="161" y="568"/>
                    <a:pt x="486" y="850"/>
                    <a:pt x="779" y="850"/>
                  </a:cubicBezTo>
                  <a:cubicBezTo>
                    <a:pt x="789" y="850"/>
                    <a:pt x="799" y="849"/>
                    <a:pt x="809" y="849"/>
                  </a:cubicBezTo>
                  <a:cubicBezTo>
                    <a:pt x="1108" y="827"/>
                    <a:pt x="1257" y="507"/>
                    <a:pt x="1140" y="129"/>
                  </a:cubicBezTo>
                  <a:cubicBezTo>
                    <a:pt x="1138" y="121"/>
                    <a:pt x="1134" y="114"/>
                    <a:pt x="1132" y="106"/>
                  </a:cubicBezTo>
                  <a:lnTo>
                    <a:pt x="1132" y="106"/>
                  </a:lnTo>
                  <a:cubicBezTo>
                    <a:pt x="1152" y="394"/>
                    <a:pt x="1010" y="614"/>
                    <a:pt x="765" y="631"/>
                  </a:cubicBezTo>
                  <a:cubicBezTo>
                    <a:pt x="755" y="632"/>
                    <a:pt x="746" y="632"/>
                    <a:pt x="736" y="632"/>
                  </a:cubicBezTo>
                  <a:cubicBezTo>
                    <a:pt x="447" y="632"/>
                    <a:pt x="128" y="3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58"/>
            <p:cNvSpPr/>
            <p:nvPr/>
          </p:nvSpPr>
          <p:spPr>
            <a:xfrm>
              <a:off x="6046800" y="2175275"/>
              <a:ext cx="22425" cy="18450"/>
            </a:xfrm>
            <a:custGeom>
              <a:avLst/>
              <a:gdLst/>
              <a:ahLst/>
              <a:cxnLst/>
              <a:rect l="l" t="t" r="r" b="b"/>
              <a:pathLst>
                <a:path w="897" h="738" extrusionOk="0">
                  <a:moveTo>
                    <a:pt x="21" y="1"/>
                  </a:moveTo>
                  <a:cubicBezTo>
                    <a:pt x="8" y="55"/>
                    <a:pt x="1" y="111"/>
                    <a:pt x="2" y="171"/>
                  </a:cubicBezTo>
                  <a:cubicBezTo>
                    <a:pt x="6" y="489"/>
                    <a:pt x="200" y="738"/>
                    <a:pt x="439" y="738"/>
                  </a:cubicBezTo>
                  <a:cubicBezTo>
                    <a:pt x="444" y="738"/>
                    <a:pt x="449" y="738"/>
                    <a:pt x="453" y="737"/>
                  </a:cubicBezTo>
                  <a:cubicBezTo>
                    <a:pt x="698" y="727"/>
                    <a:pt x="896" y="460"/>
                    <a:pt x="897" y="138"/>
                  </a:cubicBezTo>
                  <a:cubicBezTo>
                    <a:pt x="897" y="132"/>
                    <a:pt x="896" y="125"/>
                    <a:pt x="896" y="118"/>
                  </a:cubicBezTo>
                  <a:cubicBezTo>
                    <a:pt x="840" y="362"/>
                    <a:pt x="672" y="544"/>
                    <a:pt x="472" y="551"/>
                  </a:cubicBezTo>
                  <a:cubicBezTo>
                    <a:pt x="467" y="552"/>
                    <a:pt x="463" y="552"/>
                    <a:pt x="458" y="552"/>
                  </a:cubicBezTo>
                  <a:cubicBezTo>
                    <a:pt x="223" y="552"/>
                    <a:pt x="32" y="3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58"/>
            <p:cNvSpPr/>
            <p:nvPr/>
          </p:nvSpPr>
          <p:spPr>
            <a:xfrm>
              <a:off x="6024175" y="2174500"/>
              <a:ext cx="22875" cy="18600"/>
            </a:xfrm>
            <a:custGeom>
              <a:avLst/>
              <a:gdLst/>
              <a:ahLst/>
              <a:cxnLst/>
              <a:rect l="l" t="t" r="r" b="b"/>
              <a:pathLst>
                <a:path w="915" h="744" extrusionOk="0">
                  <a:moveTo>
                    <a:pt x="20" y="0"/>
                  </a:moveTo>
                  <a:cubicBezTo>
                    <a:pt x="8" y="56"/>
                    <a:pt x="1" y="112"/>
                    <a:pt x="3" y="171"/>
                  </a:cubicBezTo>
                  <a:cubicBezTo>
                    <a:pt x="12" y="492"/>
                    <a:pt x="213" y="744"/>
                    <a:pt x="455" y="744"/>
                  </a:cubicBezTo>
                  <a:cubicBezTo>
                    <a:pt x="460" y="744"/>
                    <a:pt x="465" y="743"/>
                    <a:pt x="470" y="743"/>
                  </a:cubicBezTo>
                  <a:cubicBezTo>
                    <a:pt x="717" y="733"/>
                    <a:pt x="915" y="464"/>
                    <a:pt x="910" y="139"/>
                  </a:cubicBezTo>
                  <a:cubicBezTo>
                    <a:pt x="910" y="132"/>
                    <a:pt x="908" y="126"/>
                    <a:pt x="908" y="120"/>
                  </a:cubicBezTo>
                  <a:cubicBezTo>
                    <a:pt x="856" y="365"/>
                    <a:pt x="688" y="548"/>
                    <a:pt x="486" y="556"/>
                  </a:cubicBezTo>
                  <a:cubicBezTo>
                    <a:pt x="482" y="556"/>
                    <a:pt x="477" y="556"/>
                    <a:pt x="473" y="556"/>
                  </a:cubicBezTo>
                  <a:cubicBezTo>
                    <a:pt x="234" y="556"/>
                    <a:pt x="36" y="314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58"/>
            <p:cNvSpPr/>
            <p:nvPr/>
          </p:nvSpPr>
          <p:spPr>
            <a:xfrm>
              <a:off x="6001600" y="2172075"/>
              <a:ext cx="23300" cy="18800"/>
            </a:xfrm>
            <a:custGeom>
              <a:avLst/>
              <a:gdLst/>
              <a:ahLst/>
              <a:cxnLst/>
              <a:rect l="l" t="t" r="r" b="b"/>
              <a:pathLst>
                <a:path w="932" h="752" extrusionOk="0">
                  <a:moveTo>
                    <a:pt x="17" y="1"/>
                  </a:moveTo>
                  <a:cubicBezTo>
                    <a:pt x="6" y="57"/>
                    <a:pt x="0" y="114"/>
                    <a:pt x="3" y="174"/>
                  </a:cubicBezTo>
                  <a:cubicBezTo>
                    <a:pt x="16" y="498"/>
                    <a:pt x="226" y="751"/>
                    <a:pt x="471" y="751"/>
                  </a:cubicBezTo>
                  <a:cubicBezTo>
                    <a:pt x="476" y="751"/>
                    <a:pt x="481" y="751"/>
                    <a:pt x="485" y="751"/>
                  </a:cubicBezTo>
                  <a:cubicBezTo>
                    <a:pt x="737" y="741"/>
                    <a:pt x="932" y="469"/>
                    <a:pt x="923" y="141"/>
                  </a:cubicBezTo>
                  <a:cubicBezTo>
                    <a:pt x="923" y="134"/>
                    <a:pt x="921" y="129"/>
                    <a:pt x="921" y="121"/>
                  </a:cubicBezTo>
                  <a:cubicBezTo>
                    <a:pt x="871" y="369"/>
                    <a:pt x="705" y="555"/>
                    <a:pt x="499" y="562"/>
                  </a:cubicBezTo>
                  <a:cubicBezTo>
                    <a:pt x="495" y="563"/>
                    <a:pt x="491" y="563"/>
                    <a:pt x="486" y="563"/>
                  </a:cubicBezTo>
                  <a:cubicBezTo>
                    <a:pt x="243" y="563"/>
                    <a:pt x="39" y="318"/>
                    <a:pt x="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58"/>
            <p:cNvSpPr/>
            <p:nvPr/>
          </p:nvSpPr>
          <p:spPr>
            <a:xfrm>
              <a:off x="6069200" y="2130950"/>
              <a:ext cx="22775" cy="19575"/>
            </a:xfrm>
            <a:custGeom>
              <a:avLst/>
              <a:gdLst/>
              <a:ahLst/>
              <a:cxnLst/>
              <a:rect l="l" t="t" r="r" b="b"/>
              <a:pathLst>
                <a:path w="911" h="783" extrusionOk="0">
                  <a:moveTo>
                    <a:pt x="24" y="0"/>
                  </a:moveTo>
                  <a:cubicBezTo>
                    <a:pt x="11" y="58"/>
                    <a:pt x="2" y="117"/>
                    <a:pt x="1" y="179"/>
                  </a:cubicBezTo>
                  <a:cubicBezTo>
                    <a:pt x="1" y="516"/>
                    <a:pt x="197" y="782"/>
                    <a:pt x="441" y="782"/>
                  </a:cubicBezTo>
                  <a:cubicBezTo>
                    <a:pt x="444" y="782"/>
                    <a:pt x="448" y="782"/>
                    <a:pt x="451" y="782"/>
                  </a:cubicBezTo>
                  <a:cubicBezTo>
                    <a:pt x="700" y="775"/>
                    <a:pt x="905" y="497"/>
                    <a:pt x="911" y="156"/>
                  </a:cubicBezTo>
                  <a:cubicBezTo>
                    <a:pt x="911" y="150"/>
                    <a:pt x="910" y="144"/>
                    <a:pt x="910" y="136"/>
                  </a:cubicBezTo>
                  <a:cubicBezTo>
                    <a:pt x="849" y="391"/>
                    <a:pt x="677" y="581"/>
                    <a:pt x="472" y="587"/>
                  </a:cubicBezTo>
                  <a:cubicBezTo>
                    <a:pt x="469" y="587"/>
                    <a:pt x="467" y="587"/>
                    <a:pt x="464" y="587"/>
                  </a:cubicBezTo>
                  <a:cubicBezTo>
                    <a:pt x="224" y="587"/>
                    <a:pt x="30" y="329"/>
                    <a:pt x="2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58"/>
            <p:cNvSpPr/>
            <p:nvPr/>
          </p:nvSpPr>
          <p:spPr>
            <a:xfrm>
              <a:off x="6046250" y="2129825"/>
              <a:ext cx="23100" cy="19725"/>
            </a:xfrm>
            <a:custGeom>
              <a:avLst/>
              <a:gdLst/>
              <a:ahLst/>
              <a:cxnLst/>
              <a:rect l="l" t="t" r="r" b="b"/>
              <a:pathLst>
                <a:path w="924" h="789" extrusionOk="0">
                  <a:moveTo>
                    <a:pt x="20" y="0"/>
                  </a:moveTo>
                  <a:cubicBezTo>
                    <a:pt x="9" y="58"/>
                    <a:pt x="0" y="118"/>
                    <a:pt x="1" y="181"/>
                  </a:cubicBezTo>
                  <a:cubicBezTo>
                    <a:pt x="5" y="521"/>
                    <a:pt x="209" y="788"/>
                    <a:pt x="456" y="788"/>
                  </a:cubicBezTo>
                  <a:cubicBezTo>
                    <a:pt x="460" y="788"/>
                    <a:pt x="463" y="788"/>
                    <a:pt x="466" y="788"/>
                  </a:cubicBezTo>
                  <a:cubicBezTo>
                    <a:pt x="719" y="781"/>
                    <a:pt x="923" y="500"/>
                    <a:pt x="924" y="158"/>
                  </a:cubicBezTo>
                  <a:cubicBezTo>
                    <a:pt x="924" y="151"/>
                    <a:pt x="923" y="145"/>
                    <a:pt x="921" y="137"/>
                  </a:cubicBezTo>
                  <a:cubicBezTo>
                    <a:pt x="865" y="395"/>
                    <a:pt x="693" y="586"/>
                    <a:pt x="485" y="592"/>
                  </a:cubicBezTo>
                  <a:cubicBezTo>
                    <a:pt x="482" y="592"/>
                    <a:pt x="480" y="592"/>
                    <a:pt x="477" y="592"/>
                  </a:cubicBezTo>
                  <a:cubicBezTo>
                    <a:pt x="233" y="592"/>
                    <a:pt x="33" y="333"/>
                    <a:pt x="2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58"/>
            <p:cNvSpPr/>
            <p:nvPr/>
          </p:nvSpPr>
          <p:spPr>
            <a:xfrm>
              <a:off x="6023300" y="2126950"/>
              <a:ext cx="23600" cy="19950"/>
            </a:xfrm>
            <a:custGeom>
              <a:avLst/>
              <a:gdLst/>
              <a:ahLst/>
              <a:cxnLst/>
              <a:rect l="l" t="t" r="r" b="b"/>
              <a:pathLst>
                <a:path w="944" h="798" extrusionOk="0">
                  <a:moveTo>
                    <a:pt x="20" y="1"/>
                  </a:moveTo>
                  <a:cubicBezTo>
                    <a:pt x="8" y="60"/>
                    <a:pt x="1" y="120"/>
                    <a:pt x="2" y="183"/>
                  </a:cubicBezTo>
                  <a:cubicBezTo>
                    <a:pt x="12" y="526"/>
                    <a:pt x="222" y="798"/>
                    <a:pt x="474" y="798"/>
                  </a:cubicBezTo>
                  <a:cubicBezTo>
                    <a:pt x="478" y="798"/>
                    <a:pt x="481" y="798"/>
                    <a:pt x="485" y="798"/>
                  </a:cubicBezTo>
                  <a:cubicBezTo>
                    <a:pt x="740" y="790"/>
                    <a:pt x="943" y="507"/>
                    <a:pt x="938" y="162"/>
                  </a:cubicBezTo>
                  <a:cubicBezTo>
                    <a:pt x="938" y="154"/>
                    <a:pt x="937" y="148"/>
                    <a:pt x="937" y="140"/>
                  </a:cubicBezTo>
                  <a:cubicBezTo>
                    <a:pt x="883" y="400"/>
                    <a:pt x="711" y="594"/>
                    <a:pt x="501" y="599"/>
                  </a:cubicBezTo>
                  <a:cubicBezTo>
                    <a:pt x="498" y="599"/>
                    <a:pt x="495" y="599"/>
                    <a:pt x="492" y="599"/>
                  </a:cubicBezTo>
                  <a:cubicBezTo>
                    <a:pt x="243" y="599"/>
                    <a:pt x="37" y="337"/>
                    <a:pt x="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58"/>
            <p:cNvSpPr/>
            <p:nvPr/>
          </p:nvSpPr>
          <p:spPr>
            <a:xfrm>
              <a:off x="6018425" y="2044075"/>
              <a:ext cx="25300" cy="22825"/>
            </a:xfrm>
            <a:custGeom>
              <a:avLst/>
              <a:gdLst/>
              <a:ahLst/>
              <a:cxnLst/>
              <a:rect l="l" t="t" r="r" b="b"/>
              <a:pathLst>
                <a:path w="1012" h="913" extrusionOk="0">
                  <a:moveTo>
                    <a:pt x="15" y="0"/>
                  </a:moveTo>
                  <a:cubicBezTo>
                    <a:pt x="5" y="64"/>
                    <a:pt x="1" y="132"/>
                    <a:pt x="6" y="202"/>
                  </a:cubicBezTo>
                  <a:cubicBezTo>
                    <a:pt x="34" y="591"/>
                    <a:pt x="274" y="908"/>
                    <a:pt x="544" y="913"/>
                  </a:cubicBezTo>
                  <a:cubicBezTo>
                    <a:pt x="546" y="913"/>
                    <a:pt x="548" y="913"/>
                    <a:pt x="550" y="913"/>
                  </a:cubicBezTo>
                  <a:cubicBezTo>
                    <a:pt x="815" y="913"/>
                    <a:pt x="1011" y="609"/>
                    <a:pt x="990" y="226"/>
                  </a:cubicBezTo>
                  <a:cubicBezTo>
                    <a:pt x="990" y="219"/>
                    <a:pt x="989" y="211"/>
                    <a:pt x="988" y="202"/>
                  </a:cubicBezTo>
                  <a:cubicBezTo>
                    <a:pt x="944" y="488"/>
                    <a:pt x="774" y="693"/>
                    <a:pt x="557" y="693"/>
                  </a:cubicBezTo>
                  <a:cubicBezTo>
                    <a:pt x="555" y="693"/>
                    <a:pt x="553" y="693"/>
                    <a:pt x="551" y="693"/>
                  </a:cubicBezTo>
                  <a:cubicBezTo>
                    <a:pt x="286" y="686"/>
                    <a:pt x="50" y="381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58"/>
            <p:cNvSpPr/>
            <p:nvPr/>
          </p:nvSpPr>
          <p:spPr>
            <a:xfrm>
              <a:off x="5993350" y="2041525"/>
              <a:ext cx="25900" cy="23050"/>
            </a:xfrm>
            <a:custGeom>
              <a:avLst/>
              <a:gdLst/>
              <a:ahLst/>
              <a:cxnLst/>
              <a:rect l="l" t="t" r="r" b="b"/>
              <a:pathLst>
                <a:path w="1036" h="922" extrusionOk="0">
                  <a:moveTo>
                    <a:pt x="12" y="0"/>
                  </a:moveTo>
                  <a:cubicBezTo>
                    <a:pt x="5" y="66"/>
                    <a:pt x="1" y="134"/>
                    <a:pt x="7" y="205"/>
                  </a:cubicBezTo>
                  <a:cubicBezTo>
                    <a:pt x="41" y="597"/>
                    <a:pt x="290" y="917"/>
                    <a:pt x="564" y="922"/>
                  </a:cubicBezTo>
                  <a:cubicBezTo>
                    <a:pt x="566" y="922"/>
                    <a:pt x="568" y="922"/>
                    <a:pt x="571" y="922"/>
                  </a:cubicBezTo>
                  <a:cubicBezTo>
                    <a:pt x="840" y="922"/>
                    <a:pt x="1035" y="616"/>
                    <a:pt x="1008" y="229"/>
                  </a:cubicBezTo>
                  <a:cubicBezTo>
                    <a:pt x="1006" y="221"/>
                    <a:pt x="1005" y="214"/>
                    <a:pt x="1004" y="205"/>
                  </a:cubicBezTo>
                  <a:cubicBezTo>
                    <a:pt x="964" y="492"/>
                    <a:pt x="797" y="699"/>
                    <a:pt x="576" y="699"/>
                  </a:cubicBezTo>
                  <a:cubicBezTo>
                    <a:pt x="573" y="699"/>
                    <a:pt x="570" y="699"/>
                    <a:pt x="568" y="699"/>
                  </a:cubicBezTo>
                  <a:cubicBezTo>
                    <a:pt x="299" y="694"/>
                    <a:pt x="55" y="385"/>
                    <a:pt x="1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58"/>
            <p:cNvSpPr/>
            <p:nvPr/>
          </p:nvSpPr>
          <p:spPr>
            <a:xfrm>
              <a:off x="5968125" y="2037000"/>
              <a:ext cx="26500" cy="23375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11" y="0"/>
                  </a:moveTo>
                  <a:cubicBezTo>
                    <a:pt x="3" y="67"/>
                    <a:pt x="1" y="135"/>
                    <a:pt x="8" y="208"/>
                  </a:cubicBezTo>
                  <a:cubicBezTo>
                    <a:pt x="50" y="605"/>
                    <a:pt x="309" y="929"/>
                    <a:pt x="586" y="934"/>
                  </a:cubicBezTo>
                  <a:cubicBezTo>
                    <a:pt x="589" y="934"/>
                    <a:pt x="592" y="934"/>
                    <a:pt x="594" y="934"/>
                  </a:cubicBezTo>
                  <a:cubicBezTo>
                    <a:pt x="867" y="934"/>
                    <a:pt x="1060" y="625"/>
                    <a:pt x="1026" y="234"/>
                  </a:cubicBezTo>
                  <a:cubicBezTo>
                    <a:pt x="1025" y="225"/>
                    <a:pt x="1022" y="218"/>
                    <a:pt x="1022" y="210"/>
                  </a:cubicBezTo>
                  <a:cubicBezTo>
                    <a:pt x="985" y="501"/>
                    <a:pt x="818" y="709"/>
                    <a:pt x="594" y="709"/>
                  </a:cubicBezTo>
                  <a:cubicBezTo>
                    <a:pt x="592" y="709"/>
                    <a:pt x="589" y="709"/>
                    <a:pt x="586" y="709"/>
                  </a:cubicBezTo>
                  <a:cubicBezTo>
                    <a:pt x="314" y="703"/>
                    <a:pt x="60" y="390"/>
                    <a:pt x="1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58"/>
            <p:cNvSpPr/>
            <p:nvPr/>
          </p:nvSpPr>
          <p:spPr>
            <a:xfrm>
              <a:off x="5887350" y="2025250"/>
              <a:ext cx="28950" cy="23150"/>
            </a:xfrm>
            <a:custGeom>
              <a:avLst/>
              <a:gdLst/>
              <a:ahLst/>
              <a:cxnLst/>
              <a:rect l="l" t="t" r="r" b="b"/>
              <a:pathLst>
                <a:path w="1158" h="926" extrusionOk="0">
                  <a:moveTo>
                    <a:pt x="1" y="0"/>
                  </a:moveTo>
                  <a:cubicBezTo>
                    <a:pt x="0" y="69"/>
                    <a:pt x="4" y="140"/>
                    <a:pt x="18" y="215"/>
                  </a:cubicBezTo>
                  <a:cubicBezTo>
                    <a:pt x="96" y="615"/>
                    <a:pt x="387" y="926"/>
                    <a:pt x="672" y="926"/>
                  </a:cubicBezTo>
                  <a:cubicBezTo>
                    <a:pt x="678" y="926"/>
                    <a:pt x="684" y="926"/>
                    <a:pt x="690" y="925"/>
                  </a:cubicBezTo>
                  <a:cubicBezTo>
                    <a:pt x="981" y="910"/>
                    <a:pt x="1158" y="572"/>
                    <a:pt x="1085" y="166"/>
                  </a:cubicBezTo>
                  <a:cubicBezTo>
                    <a:pt x="1084" y="157"/>
                    <a:pt x="1080" y="150"/>
                    <a:pt x="1079" y="141"/>
                  </a:cubicBezTo>
                  <a:cubicBezTo>
                    <a:pt x="1067" y="449"/>
                    <a:pt x="909" y="680"/>
                    <a:pt x="670" y="691"/>
                  </a:cubicBezTo>
                  <a:cubicBezTo>
                    <a:pt x="664" y="692"/>
                    <a:pt x="658" y="692"/>
                    <a:pt x="651" y="692"/>
                  </a:cubicBezTo>
                  <a:cubicBezTo>
                    <a:pt x="371" y="692"/>
                    <a:pt x="87" y="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58"/>
            <p:cNvSpPr/>
            <p:nvPr/>
          </p:nvSpPr>
          <p:spPr>
            <a:xfrm>
              <a:off x="5859975" y="2024425"/>
              <a:ext cx="29600" cy="23350"/>
            </a:xfrm>
            <a:custGeom>
              <a:avLst/>
              <a:gdLst/>
              <a:ahLst/>
              <a:cxnLst/>
              <a:rect l="l" t="t" r="r" b="b"/>
              <a:pathLst>
                <a:path w="1184" h="934" extrusionOk="0">
                  <a:moveTo>
                    <a:pt x="0" y="1"/>
                  </a:moveTo>
                  <a:cubicBezTo>
                    <a:pt x="0" y="70"/>
                    <a:pt x="5" y="141"/>
                    <a:pt x="21" y="217"/>
                  </a:cubicBezTo>
                  <a:cubicBezTo>
                    <a:pt x="107" y="620"/>
                    <a:pt x="406" y="934"/>
                    <a:pt x="696" y="934"/>
                  </a:cubicBezTo>
                  <a:cubicBezTo>
                    <a:pt x="702" y="934"/>
                    <a:pt x="708" y="933"/>
                    <a:pt x="714" y="933"/>
                  </a:cubicBezTo>
                  <a:cubicBezTo>
                    <a:pt x="1010" y="918"/>
                    <a:pt x="1183" y="577"/>
                    <a:pt x="1103" y="168"/>
                  </a:cubicBezTo>
                  <a:cubicBezTo>
                    <a:pt x="1100" y="159"/>
                    <a:pt x="1098" y="151"/>
                    <a:pt x="1095" y="144"/>
                  </a:cubicBezTo>
                  <a:cubicBezTo>
                    <a:pt x="1090" y="453"/>
                    <a:pt x="932" y="686"/>
                    <a:pt x="690" y="698"/>
                  </a:cubicBezTo>
                  <a:lnTo>
                    <a:pt x="690" y="697"/>
                  </a:lnTo>
                  <a:cubicBezTo>
                    <a:pt x="684" y="697"/>
                    <a:pt x="677" y="697"/>
                    <a:pt x="670" y="697"/>
                  </a:cubicBezTo>
                  <a:cubicBezTo>
                    <a:pt x="386" y="697"/>
                    <a:pt x="94" y="39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58"/>
            <p:cNvSpPr/>
            <p:nvPr/>
          </p:nvSpPr>
          <p:spPr>
            <a:xfrm>
              <a:off x="5832200" y="2021525"/>
              <a:ext cx="30275" cy="23625"/>
            </a:xfrm>
            <a:custGeom>
              <a:avLst/>
              <a:gdLst/>
              <a:ahLst/>
              <a:cxnLst/>
              <a:rect l="l" t="t" r="r" b="b"/>
              <a:pathLst>
                <a:path w="1211" h="945" extrusionOk="0">
                  <a:moveTo>
                    <a:pt x="0" y="1"/>
                  </a:moveTo>
                  <a:cubicBezTo>
                    <a:pt x="0" y="71"/>
                    <a:pt x="7" y="144"/>
                    <a:pt x="24" y="221"/>
                  </a:cubicBezTo>
                  <a:cubicBezTo>
                    <a:pt x="119" y="627"/>
                    <a:pt x="427" y="944"/>
                    <a:pt x="720" y="944"/>
                  </a:cubicBezTo>
                  <a:cubicBezTo>
                    <a:pt x="727" y="944"/>
                    <a:pt x="734" y="944"/>
                    <a:pt x="741" y="944"/>
                  </a:cubicBezTo>
                  <a:cubicBezTo>
                    <a:pt x="1040" y="930"/>
                    <a:pt x="1211" y="585"/>
                    <a:pt x="1123" y="172"/>
                  </a:cubicBezTo>
                  <a:cubicBezTo>
                    <a:pt x="1121" y="163"/>
                    <a:pt x="1118" y="155"/>
                    <a:pt x="1115" y="147"/>
                  </a:cubicBezTo>
                  <a:cubicBezTo>
                    <a:pt x="1114" y="460"/>
                    <a:pt x="958" y="695"/>
                    <a:pt x="712" y="706"/>
                  </a:cubicBezTo>
                  <a:cubicBezTo>
                    <a:pt x="705" y="706"/>
                    <a:pt x="699" y="706"/>
                    <a:pt x="693" y="706"/>
                  </a:cubicBezTo>
                  <a:cubicBezTo>
                    <a:pt x="404" y="706"/>
                    <a:pt x="101" y="39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58"/>
            <p:cNvSpPr/>
            <p:nvPr/>
          </p:nvSpPr>
          <p:spPr>
            <a:xfrm>
              <a:off x="5775825" y="2013650"/>
              <a:ext cx="31825" cy="24200"/>
            </a:xfrm>
            <a:custGeom>
              <a:avLst/>
              <a:gdLst/>
              <a:ahLst/>
              <a:cxnLst/>
              <a:rect l="l" t="t" r="r" b="b"/>
              <a:pathLst>
                <a:path w="1273" h="96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2"/>
                    <a:pt x="13" y="146"/>
                    <a:pt x="33" y="224"/>
                  </a:cubicBezTo>
                  <a:cubicBezTo>
                    <a:pt x="144" y="643"/>
                    <a:pt x="474" y="967"/>
                    <a:pt x="780" y="967"/>
                  </a:cubicBezTo>
                  <a:cubicBezTo>
                    <a:pt x="786" y="967"/>
                    <a:pt x="792" y="967"/>
                    <a:pt x="799" y="967"/>
                  </a:cubicBezTo>
                  <a:cubicBezTo>
                    <a:pt x="1107" y="953"/>
                    <a:pt x="1272" y="601"/>
                    <a:pt x="1167" y="178"/>
                  </a:cubicBezTo>
                  <a:cubicBezTo>
                    <a:pt x="1164" y="169"/>
                    <a:pt x="1162" y="160"/>
                    <a:pt x="1159" y="151"/>
                  </a:cubicBezTo>
                  <a:lnTo>
                    <a:pt x="1159" y="151"/>
                  </a:lnTo>
                  <a:cubicBezTo>
                    <a:pt x="1168" y="472"/>
                    <a:pt x="1014" y="712"/>
                    <a:pt x="761" y="723"/>
                  </a:cubicBezTo>
                  <a:cubicBezTo>
                    <a:pt x="755" y="723"/>
                    <a:pt x="748" y="724"/>
                    <a:pt x="742" y="724"/>
                  </a:cubicBezTo>
                  <a:cubicBezTo>
                    <a:pt x="443" y="724"/>
                    <a:pt x="119" y="40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58"/>
            <p:cNvSpPr/>
            <p:nvPr/>
          </p:nvSpPr>
          <p:spPr>
            <a:xfrm>
              <a:off x="5746550" y="2012700"/>
              <a:ext cx="32525" cy="24425"/>
            </a:xfrm>
            <a:custGeom>
              <a:avLst/>
              <a:gdLst/>
              <a:ahLst/>
              <a:cxnLst/>
              <a:rect l="l" t="t" r="r" b="b"/>
              <a:pathLst>
                <a:path w="1301" h="977" extrusionOk="0">
                  <a:moveTo>
                    <a:pt x="0" y="1"/>
                  </a:moveTo>
                  <a:cubicBezTo>
                    <a:pt x="5" y="74"/>
                    <a:pt x="15" y="149"/>
                    <a:pt x="37" y="227"/>
                  </a:cubicBezTo>
                  <a:cubicBezTo>
                    <a:pt x="156" y="649"/>
                    <a:pt x="497" y="976"/>
                    <a:pt x="807" y="976"/>
                  </a:cubicBezTo>
                  <a:cubicBezTo>
                    <a:pt x="813" y="976"/>
                    <a:pt x="820" y="976"/>
                    <a:pt x="826" y="976"/>
                  </a:cubicBezTo>
                  <a:cubicBezTo>
                    <a:pt x="1139" y="961"/>
                    <a:pt x="1301" y="608"/>
                    <a:pt x="1187" y="179"/>
                  </a:cubicBezTo>
                  <a:cubicBezTo>
                    <a:pt x="1185" y="170"/>
                    <a:pt x="1182" y="163"/>
                    <a:pt x="1179" y="154"/>
                  </a:cubicBezTo>
                  <a:lnTo>
                    <a:pt x="1179" y="154"/>
                  </a:lnTo>
                  <a:cubicBezTo>
                    <a:pt x="1193" y="477"/>
                    <a:pt x="1041" y="720"/>
                    <a:pt x="783" y="731"/>
                  </a:cubicBezTo>
                  <a:cubicBezTo>
                    <a:pt x="777" y="731"/>
                    <a:pt x="770" y="731"/>
                    <a:pt x="764" y="731"/>
                  </a:cubicBezTo>
                  <a:cubicBezTo>
                    <a:pt x="461" y="731"/>
                    <a:pt x="127" y="41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58"/>
            <p:cNvSpPr/>
            <p:nvPr/>
          </p:nvSpPr>
          <p:spPr>
            <a:xfrm>
              <a:off x="5716700" y="2009625"/>
              <a:ext cx="33325" cy="24675"/>
            </a:xfrm>
            <a:custGeom>
              <a:avLst/>
              <a:gdLst/>
              <a:ahLst/>
              <a:cxnLst/>
              <a:rect l="l" t="t" r="r" b="b"/>
              <a:pathLst>
                <a:path w="1333" h="98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73"/>
                    <a:pt x="18" y="149"/>
                    <a:pt x="42" y="229"/>
                  </a:cubicBezTo>
                  <a:cubicBezTo>
                    <a:pt x="169" y="655"/>
                    <a:pt x="521" y="986"/>
                    <a:pt x="835" y="986"/>
                  </a:cubicBezTo>
                  <a:cubicBezTo>
                    <a:pt x="842" y="986"/>
                    <a:pt x="849" y="986"/>
                    <a:pt x="856" y="986"/>
                  </a:cubicBezTo>
                  <a:cubicBezTo>
                    <a:pt x="1174" y="972"/>
                    <a:pt x="1332" y="614"/>
                    <a:pt x="1210" y="182"/>
                  </a:cubicBezTo>
                  <a:cubicBezTo>
                    <a:pt x="1208" y="173"/>
                    <a:pt x="1203" y="165"/>
                    <a:pt x="1200" y="156"/>
                  </a:cubicBezTo>
                  <a:lnTo>
                    <a:pt x="1200" y="156"/>
                  </a:lnTo>
                  <a:cubicBezTo>
                    <a:pt x="1220" y="482"/>
                    <a:pt x="1070" y="727"/>
                    <a:pt x="808" y="738"/>
                  </a:cubicBezTo>
                  <a:cubicBezTo>
                    <a:pt x="802" y="739"/>
                    <a:pt x="795" y="739"/>
                    <a:pt x="789" y="739"/>
                  </a:cubicBezTo>
                  <a:cubicBezTo>
                    <a:pt x="481" y="739"/>
                    <a:pt x="135" y="41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58"/>
            <p:cNvSpPr/>
            <p:nvPr/>
          </p:nvSpPr>
          <p:spPr>
            <a:xfrm>
              <a:off x="5995225" y="2090725"/>
              <a:ext cx="24675" cy="21175"/>
            </a:xfrm>
            <a:custGeom>
              <a:avLst/>
              <a:gdLst/>
              <a:ahLst/>
              <a:cxnLst/>
              <a:rect l="l" t="t" r="r" b="b"/>
              <a:pathLst>
                <a:path w="987" h="847" extrusionOk="0">
                  <a:moveTo>
                    <a:pt x="18" y="1"/>
                  </a:moveTo>
                  <a:cubicBezTo>
                    <a:pt x="8" y="62"/>
                    <a:pt x="0" y="125"/>
                    <a:pt x="4" y="193"/>
                  </a:cubicBezTo>
                  <a:cubicBezTo>
                    <a:pt x="20" y="557"/>
                    <a:pt x="246" y="846"/>
                    <a:pt x="510" y="846"/>
                  </a:cubicBezTo>
                  <a:cubicBezTo>
                    <a:pt x="512" y="846"/>
                    <a:pt x="514" y="846"/>
                    <a:pt x="517" y="846"/>
                  </a:cubicBezTo>
                  <a:cubicBezTo>
                    <a:pt x="782" y="841"/>
                    <a:pt x="987" y="545"/>
                    <a:pt x="977" y="180"/>
                  </a:cubicBezTo>
                  <a:cubicBezTo>
                    <a:pt x="977" y="173"/>
                    <a:pt x="974" y="165"/>
                    <a:pt x="974" y="158"/>
                  </a:cubicBezTo>
                  <a:cubicBezTo>
                    <a:pt x="923" y="432"/>
                    <a:pt x="747" y="633"/>
                    <a:pt x="529" y="637"/>
                  </a:cubicBezTo>
                  <a:cubicBezTo>
                    <a:pt x="527" y="637"/>
                    <a:pt x="525" y="637"/>
                    <a:pt x="522" y="637"/>
                  </a:cubicBezTo>
                  <a:cubicBezTo>
                    <a:pt x="264" y="637"/>
                    <a:pt x="43" y="357"/>
                    <a:pt x="1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58"/>
            <p:cNvSpPr/>
            <p:nvPr/>
          </p:nvSpPr>
          <p:spPr>
            <a:xfrm>
              <a:off x="5970550" y="2089225"/>
              <a:ext cx="25225" cy="21350"/>
            </a:xfrm>
            <a:custGeom>
              <a:avLst/>
              <a:gdLst/>
              <a:ahLst/>
              <a:cxnLst/>
              <a:rect l="l" t="t" r="r" b="b"/>
              <a:pathLst>
                <a:path w="1009" h="854" extrusionOk="0">
                  <a:moveTo>
                    <a:pt x="15" y="0"/>
                  </a:moveTo>
                  <a:cubicBezTo>
                    <a:pt x="5" y="62"/>
                    <a:pt x="0" y="126"/>
                    <a:pt x="4" y="194"/>
                  </a:cubicBezTo>
                  <a:cubicBezTo>
                    <a:pt x="27" y="561"/>
                    <a:pt x="260" y="854"/>
                    <a:pt x="528" y="854"/>
                  </a:cubicBezTo>
                  <a:cubicBezTo>
                    <a:pt x="530" y="854"/>
                    <a:pt x="532" y="854"/>
                    <a:pt x="535" y="854"/>
                  </a:cubicBezTo>
                  <a:cubicBezTo>
                    <a:pt x="804" y="849"/>
                    <a:pt x="1008" y="549"/>
                    <a:pt x="992" y="181"/>
                  </a:cubicBezTo>
                  <a:cubicBezTo>
                    <a:pt x="991" y="174"/>
                    <a:pt x="990" y="166"/>
                    <a:pt x="988" y="160"/>
                  </a:cubicBezTo>
                  <a:cubicBezTo>
                    <a:pt x="941" y="435"/>
                    <a:pt x="766" y="639"/>
                    <a:pt x="545" y="642"/>
                  </a:cubicBezTo>
                  <a:cubicBezTo>
                    <a:pt x="543" y="643"/>
                    <a:pt x="541" y="643"/>
                    <a:pt x="539" y="643"/>
                  </a:cubicBezTo>
                  <a:cubicBezTo>
                    <a:pt x="276" y="643"/>
                    <a:pt x="45" y="360"/>
                    <a:pt x="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58"/>
            <p:cNvSpPr/>
            <p:nvPr/>
          </p:nvSpPr>
          <p:spPr>
            <a:xfrm>
              <a:off x="5945775" y="2085850"/>
              <a:ext cx="25800" cy="21625"/>
            </a:xfrm>
            <a:custGeom>
              <a:avLst/>
              <a:gdLst/>
              <a:ahLst/>
              <a:cxnLst/>
              <a:rect l="l" t="t" r="r" b="b"/>
              <a:pathLst>
                <a:path w="1032" h="865" extrusionOk="0">
                  <a:moveTo>
                    <a:pt x="15" y="1"/>
                  </a:moveTo>
                  <a:cubicBezTo>
                    <a:pt x="6" y="64"/>
                    <a:pt x="1" y="129"/>
                    <a:pt x="6" y="197"/>
                  </a:cubicBezTo>
                  <a:cubicBezTo>
                    <a:pt x="35" y="568"/>
                    <a:pt x="277" y="864"/>
                    <a:pt x="548" y="864"/>
                  </a:cubicBezTo>
                  <a:cubicBezTo>
                    <a:pt x="551" y="864"/>
                    <a:pt x="553" y="864"/>
                    <a:pt x="555" y="864"/>
                  </a:cubicBezTo>
                  <a:cubicBezTo>
                    <a:pt x="829" y="859"/>
                    <a:pt x="1032" y="558"/>
                    <a:pt x="1009" y="185"/>
                  </a:cubicBezTo>
                  <a:cubicBezTo>
                    <a:pt x="1009" y="177"/>
                    <a:pt x="1006" y="170"/>
                    <a:pt x="1006" y="163"/>
                  </a:cubicBezTo>
                  <a:cubicBezTo>
                    <a:pt x="961" y="442"/>
                    <a:pt x="786" y="647"/>
                    <a:pt x="563" y="651"/>
                  </a:cubicBezTo>
                  <a:cubicBezTo>
                    <a:pt x="561" y="651"/>
                    <a:pt x="559" y="651"/>
                    <a:pt x="558" y="651"/>
                  </a:cubicBezTo>
                  <a:cubicBezTo>
                    <a:pt x="289" y="651"/>
                    <a:pt x="51" y="365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58"/>
            <p:cNvSpPr/>
            <p:nvPr/>
          </p:nvSpPr>
          <p:spPr>
            <a:xfrm>
              <a:off x="5892875" y="2081925"/>
              <a:ext cx="26975" cy="22050"/>
            </a:xfrm>
            <a:custGeom>
              <a:avLst/>
              <a:gdLst/>
              <a:ahLst/>
              <a:cxnLst/>
              <a:rect l="l" t="t" r="r" b="b"/>
              <a:pathLst>
                <a:path w="1079" h="882" extrusionOk="0">
                  <a:moveTo>
                    <a:pt x="10" y="1"/>
                  </a:moveTo>
                  <a:cubicBezTo>
                    <a:pt x="3" y="65"/>
                    <a:pt x="0" y="131"/>
                    <a:pt x="8" y="200"/>
                  </a:cubicBezTo>
                  <a:cubicBezTo>
                    <a:pt x="50" y="581"/>
                    <a:pt x="310" y="882"/>
                    <a:pt x="590" y="882"/>
                  </a:cubicBezTo>
                  <a:cubicBezTo>
                    <a:pt x="593" y="882"/>
                    <a:pt x="595" y="882"/>
                    <a:pt x="597" y="882"/>
                  </a:cubicBezTo>
                  <a:cubicBezTo>
                    <a:pt x="879" y="878"/>
                    <a:pt x="1079" y="570"/>
                    <a:pt x="1044" y="190"/>
                  </a:cubicBezTo>
                  <a:cubicBezTo>
                    <a:pt x="1042" y="183"/>
                    <a:pt x="1040" y="175"/>
                    <a:pt x="1039" y="168"/>
                  </a:cubicBezTo>
                  <a:cubicBezTo>
                    <a:pt x="1002" y="452"/>
                    <a:pt x="829" y="662"/>
                    <a:pt x="597" y="664"/>
                  </a:cubicBezTo>
                  <a:cubicBezTo>
                    <a:pt x="596" y="664"/>
                    <a:pt x="594" y="664"/>
                    <a:pt x="592" y="664"/>
                  </a:cubicBezTo>
                  <a:cubicBezTo>
                    <a:pt x="316" y="664"/>
                    <a:pt x="60" y="373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58"/>
            <p:cNvSpPr/>
            <p:nvPr/>
          </p:nvSpPr>
          <p:spPr>
            <a:xfrm>
              <a:off x="5866500" y="2080325"/>
              <a:ext cx="27550" cy="22250"/>
            </a:xfrm>
            <a:custGeom>
              <a:avLst/>
              <a:gdLst/>
              <a:ahLst/>
              <a:cxnLst/>
              <a:rect l="l" t="t" r="r" b="b"/>
              <a:pathLst>
                <a:path w="1102" h="890" extrusionOk="0">
                  <a:moveTo>
                    <a:pt x="8" y="1"/>
                  </a:moveTo>
                  <a:lnTo>
                    <a:pt x="8" y="1"/>
                  </a:lnTo>
                  <a:cubicBezTo>
                    <a:pt x="2" y="65"/>
                    <a:pt x="1" y="131"/>
                    <a:pt x="10" y="202"/>
                  </a:cubicBezTo>
                  <a:cubicBezTo>
                    <a:pt x="58" y="585"/>
                    <a:pt x="328" y="889"/>
                    <a:pt x="613" y="889"/>
                  </a:cubicBezTo>
                  <a:cubicBezTo>
                    <a:pt x="614" y="889"/>
                    <a:pt x="616" y="889"/>
                    <a:pt x="618" y="889"/>
                  </a:cubicBezTo>
                  <a:cubicBezTo>
                    <a:pt x="905" y="884"/>
                    <a:pt x="1102" y="574"/>
                    <a:pt x="1059" y="192"/>
                  </a:cubicBezTo>
                  <a:cubicBezTo>
                    <a:pt x="1059" y="183"/>
                    <a:pt x="1057" y="176"/>
                    <a:pt x="1055" y="168"/>
                  </a:cubicBezTo>
                  <a:cubicBezTo>
                    <a:pt x="1023" y="456"/>
                    <a:pt x="850" y="667"/>
                    <a:pt x="615" y="669"/>
                  </a:cubicBezTo>
                  <a:lnTo>
                    <a:pt x="614" y="669"/>
                  </a:lnTo>
                  <a:cubicBezTo>
                    <a:pt x="612" y="669"/>
                    <a:pt x="611" y="669"/>
                    <a:pt x="609" y="669"/>
                  </a:cubicBezTo>
                  <a:cubicBezTo>
                    <a:pt x="329" y="669"/>
                    <a:pt x="65" y="375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58"/>
            <p:cNvSpPr/>
            <p:nvPr/>
          </p:nvSpPr>
          <p:spPr>
            <a:xfrm>
              <a:off x="5839900" y="2076775"/>
              <a:ext cx="28200" cy="22500"/>
            </a:xfrm>
            <a:custGeom>
              <a:avLst/>
              <a:gdLst/>
              <a:ahLst/>
              <a:cxnLst/>
              <a:rect l="l" t="t" r="r" b="b"/>
              <a:pathLst>
                <a:path w="1128" h="900" extrusionOk="0">
                  <a:moveTo>
                    <a:pt x="7" y="0"/>
                  </a:moveTo>
                  <a:lnTo>
                    <a:pt x="7" y="0"/>
                  </a:lnTo>
                  <a:cubicBezTo>
                    <a:pt x="2" y="65"/>
                    <a:pt x="0" y="132"/>
                    <a:pt x="10" y="204"/>
                  </a:cubicBezTo>
                  <a:cubicBezTo>
                    <a:pt x="67" y="591"/>
                    <a:pt x="345" y="899"/>
                    <a:pt x="636" y="899"/>
                  </a:cubicBezTo>
                  <a:cubicBezTo>
                    <a:pt x="638" y="899"/>
                    <a:pt x="640" y="899"/>
                    <a:pt x="641" y="899"/>
                  </a:cubicBezTo>
                  <a:cubicBezTo>
                    <a:pt x="932" y="895"/>
                    <a:pt x="1128" y="581"/>
                    <a:pt x="1079" y="194"/>
                  </a:cubicBezTo>
                  <a:cubicBezTo>
                    <a:pt x="1077" y="187"/>
                    <a:pt x="1075" y="179"/>
                    <a:pt x="1074" y="170"/>
                  </a:cubicBezTo>
                  <a:cubicBezTo>
                    <a:pt x="1045" y="461"/>
                    <a:pt x="873" y="674"/>
                    <a:pt x="634" y="678"/>
                  </a:cubicBezTo>
                  <a:cubicBezTo>
                    <a:pt x="633" y="678"/>
                    <a:pt x="631" y="678"/>
                    <a:pt x="630" y="678"/>
                  </a:cubicBezTo>
                  <a:cubicBezTo>
                    <a:pt x="345" y="678"/>
                    <a:pt x="70" y="38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58"/>
            <p:cNvSpPr/>
            <p:nvPr/>
          </p:nvSpPr>
          <p:spPr>
            <a:xfrm>
              <a:off x="5784175" y="2074675"/>
              <a:ext cx="29500" cy="22925"/>
            </a:xfrm>
            <a:custGeom>
              <a:avLst/>
              <a:gdLst/>
              <a:ahLst/>
              <a:cxnLst/>
              <a:rect l="l" t="t" r="r" b="b"/>
              <a:pathLst>
                <a:path w="1180" h="91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67"/>
                    <a:pt x="3" y="136"/>
                    <a:pt x="16" y="209"/>
                  </a:cubicBezTo>
                  <a:cubicBezTo>
                    <a:pt x="86" y="603"/>
                    <a:pt x="384" y="917"/>
                    <a:pt x="684" y="917"/>
                  </a:cubicBezTo>
                  <a:cubicBezTo>
                    <a:pt x="686" y="917"/>
                    <a:pt x="688" y="917"/>
                    <a:pt x="690" y="917"/>
                  </a:cubicBezTo>
                  <a:cubicBezTo>
                    <a:pt x="989" y="913"/>
                    <a:pt x="1180" y="594"/>
                    <a:pt x="1117" y="199"/>
                  </a:cubicBezTo>
                  <a:cubicBezTo>
                    <a:pt x="1114" y="191"/>
                    <a:pt x="1112" y="184"/>
                    <a:pt x="1111" y="175"/>
                  </a:cubicBezTo>
                  <a:cubicBezTo>
                    <a:pt x="1091" y="470"/>
                    <a:pt x="921" y="688"/>
                    <a:pt x="675" y="690"/>
                  </a:cubicBezTo>
                  <a:cubicBezTo>
                    <a:pt x="673" y="690"/>
                    <a:pt x="671" y="690"/>
                    <a:pt x="669" y="690"/>
                  </a:cubicBezTo>
                  <a:cubicBezTo>
                    <a:pt x="376" y="690"/>
                    <a:pt x="83" y="386"/>
                    <a:pt x="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58"/>
            <p:cNvSpPr/>
            <p:nvPr/>
          </p:nvSpPr>
          <p:spPr>
            <a:xfrm>
              <a:off x="5755925" y="2072950"/>
              <a:ext cx="30200" cy="23100"/>
            </a:xfrm>
            <a:custGeom>
              <a:avLst/>
              <a:gdLst/>
              <a:ahLst/>
              <a:cxnLst/>
              <a:rect l="l" t="t" r="r" b="b"/>
              <a:pathLst>
                <a:path w="1208" h="924" extrusionOk="0">
                  <a:moveTo>
                    <a:pt x="3" y="0"/>
                  </a:moveTo>
                  <a:cubicBezTo>
                    <a:pt x="1" y="67"/>
                    <a:pt x="5" y="137"/>
                    <a:pt x="18" y="210"/>
                  </a:cubicBezTo>
                  <a:cubicBezTo>
                    <a:pt x="97" y="607"/>
                    <a:pt x="406" y="924"/>
                    <a:pt x="709" y="924"/>
                  </a:cubicBezTo>
                  <a:cubicBezTo>
                    <a:pt x="711" y="924"/>
                    <a:pt x="713" y="924"/>
                    <a:pt x="715" y="924"/>
                  </a:cubicBezTo>
                  <a:cubicBezTo>
                    <a:pt x="1019" y="920"/>
                    <a:pt x="1207" y="598"/>
                    <a:pt x="1137" y="201"/>
                  </a:cubicBezTo>
                  <a:cubicBezTo>
                    <a:pt x="1135" y="192"/>
                    <a:pt x="1132" y="185"/>
                    <a:pt x="1131" y="176"/>
                  </a:cubicBezTo>
                  <a:cubicBezTo>
                    <a:pt x="1116" y="475"/>
                    <a:pt x="946" y="694"/>
                    <a:pt x="696" y="696"/>
                  </a:cubicBezTo>
                  <a:cubicBezTo>
                    <a:pt x="694" y="696"/>
                    <a:pt x="692" y="697"/>
                    <a:pt x="690" y="697"/>
                  </a:cubicBezTo>
                  <a:cubicBezTo>
                    <a:pt x="392" y="697"/>
                    <a:pt x="90" y="39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58"/>
            <p:cNvSpPr/>
            <p:nvPr/>
          </p:nvSpPr>
          <p:spPr>
            <a:xfrm>
              <a:off x="5727350" y="2069175"/>
              <a:ext cx="30900" cy="23425"/>
            </a:xfrm>
            <a:custGeom>
              <a:avLst/>
              <a:gdLst/>
              <a:ahLst/>
              <a:cxnLst/>
              <a:rect l="l" t="t" r="r" b="b"/>
              <a:pathLst>
                <a:path w="1236" h="937" extrusionOk="0">
                  <a:moveTo>
                    <a:pt x="1" y="0"/>
                  </a:moveTo>
                  <a:cubicBezTo>
                    <a:pt x="0" y="68"/>
                    <a:pt x="4" y="139"/>
                    <a:pt x="20" y="213"/>
                  </a:cubicBezTo>
                  <a:cubicBezTo>
                    <a:pt x="106" y="616"/>
                    <a:pt x="425" y="937"/>
                    <a:pt x="734" y="937"/>
                  </a:cubicBezTo>
                  <a:cubicBezTo>
                    <a:pt x="736" y="937"/>
                    <a:pt x="737" y="937"/>
                    <a:pt x="739" y="937"/>
                  </a:cubicBezTo>
                  <a:cubicBezTo>
                    <a:pt x="1048" y="933"/>
                    <a:pt x="1236" y="607"/>
                    <a:pt x="1156" y="205"/>
                  </a:cubicBezTo>
                  <a:cubicBezTo>
                    <a:pt x="1155" y="196"/>
                    <a:pt x="1151" y="189"/>
                    <a:pt x="1150" y="180"/>
                  </a:cubicBezTo>
                  <a:cubicBezTo>
                    <a:pt x="1140" y="482"/>
                    <a:pt x="970" y="703"/>
                    <a:pt x="717" y="705"/>
                  </a:cubicBezTo>
                  <a:lnTo>
                    <a:pt x="717" y="707"/>
                  </a:lnTo>
                  <a:cubicBezTo>
                    <a:pt x="715" y="707"/>
                    <a:pt x="714" y="707"/>
                    <a:pt x="713" y="707"/>
                  </a:cubicBezTo>
                  <a:cubicBezTo>
                    <a:pt x="409" y="707"/>
                    <a:pt x="95" y="39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58"/>
            <p:cNvSpPr/>
            <p:nvPr/>
          </p:nvSpPr>
          <p:spPr>
            <a:xfrm>
              <a:off x="6009325" y="1928800"/>
              <a:ext cx="26650" cy="27850"/>
            </a:xfrm>
            <a:custGeom>
              <a:avLst/>
              <a:gdLst/>
              <a:ahLst/>
              <a:cxnLst/>
              <a:rect l="l" t="t" r="r" b="b"/>
              <a:pathLst>
                <a:path w="1066" h="1114" extrusionOk="0">
                  <a:moveTo>
                    <a:pt x="20" y="1"/>
                  </a:moveTo>
                  <a:cubicBezTo>
                    <a:pt x="8" y="75"/>
                    <a:pt x="0" y="150"/>
                    <a:pt x="4" y="232"/>
                  </a:cubicBezTo>
                  <a:cubicBezTo>
                    <a:pt x="18" y="682"/>
                    <a:pt x="264" y="1072"/>
                    <a:pt x="552" y="1111"/>
                  </a:cubicBezTo>
                  <a:cubicBezTo>
                    <a:pt x="567" y="1113"/>
                    <a:pt x="582" y="1114"/>
                    <a:pt x="597" y="1114"/>
                  </a:cubicBezTo>
                  <a:cubicBezTo>
                    <a:pt x="863" y="1114"/>
                    <a:pt x="1066" y="799"/>
                    <a:pt x="1059" y="379"/>
                  </a:cubicBezTo>
                  <a:cubicBezTo>
                    <a:pt x="1059" y="369"/>
                    <a:pt x="1056" y="362"/>
                    <a:pt x="1056" y="352"/>
                  </a:cubicBezTo>
                  <a:cubicBezTo>
                    <a:pt x="1001" y="655"/>
                    <a:pt x="829" y="862"/>
                    <a:pt x="614" y="862"/>
                  </a:cubicBezTo>
                  <a:cubicBezTo>
                    <a:pt x="599" y="862"/>
                    <a:pt x="584" y="861"/>
                    <a:pt x="568" y="859"/>
                  </a:cubicBezTo>
                  <a:lnTo>
                    <a:pt x="570" y="859"/>
                  </a:lnTo>
                  <a:cubicBezTo>
                    <a:pt x="286" y="822"/>
                    <a:pt x="44" y="442"/>
                    <a:pt x="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58"/>
            <p:cNvSpPr/>
            <p:nvPr/>
          </p:nvSpPr>
          <p:spPr>
            <a:xfrm>
              <a:off x="5982450" y="1922850"/>
              <a:ext cx="27350" cy="28225"/>
            </a:xfrm>
            <a:custGeom>
              <a:avLst/>
              <a:gdLst/>
              <a:ahLst/>
              <a:cxnLst/>
              <a:rect l="l" t="t" r="r" b="b"/>
              <a:pathLst>
                <a:path w="1094" h="1129" extrusionOk="0">
                  <a:moveTo>
                    <a:pt x="18" y="0"/>
                  </a:moveTo>
                  <a:cubicBezTo>
                    <a:pt x="8" y="74"/>
                    <a:pt x="1" y="151"/>
                    <a:pt x="4" y="234"/>
                  </a:cubicBezTo>
                  <a:cubicBezTo>
                    <a:pt x="26" y="689"/>
                    <a:pt x="284" y="1086"/>
                    <a:pt x="578" y="1125"/>
                  </a:cubicBezTo>
                  <a:cubicBezTo>
                    <a:pt x="593" y="1127"/>
                    <a:pt x="609" y="1128"/>
                    <a:pt x="624" y="1128"/>
                  </a:cubicBezTo>
                  <a:cubicBezTo>
                    <a:pt x="893" y="1128"/>
                    <a:pt x="1093" y="810"/>
                    <a:pt x="1080" y="385"/>
                  </a:cubicBezTo>
                  <a:cubicBezTo>
                    <a:pt x="1080" y="375"/>
                    <a:pt x="1078" y="366"/>
                    <a:pt x="1078" y="357"/>
                  </a:cubicBezTo>
                  <a:cubicBezTo>
                    <a:pt x="1026" y="662"/>
                    <a:pt x="855" y="873"/>
                    <a:pt x="637" y="873"/>
                  </a:cubicBezTo>
                  <a:cubicBezTo>
                    <a:pt x="622" y="873"/>
                    <a:pt x="606" y="872"/>
                    <a:pt x="590" y="870"/>
                  </a:cubicBezTo>
                  <a:cubicBezTo>
                    <a:pt x="301" y="831"/>
                    <a:pt x="50" y="446"/>
                    <a:pt x="1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58"/>
            <p:cNvSpPr/>
            <p:nvPr/>
          </p:nvSpPr>
          <p:spPr>
            <a:xfrm>
              <a:off x="5955400" y="1914550"/>
              <a:ext cx="28100" cy="28700"/>
            </a:xfrm>
            <a:custGeom>
              <a:avLst/>
              <a:gdLst/>
              <a:ahLst/>
              <a:cxnLst/>
              <a:rect l="l" t="t" r="r" b="b"/>
              <a:pathLst>
                <a:path w="1124" h="1148" extrusionOk="0">
                  <a:moveTo>
                    <a:pt x="17" y="0"/>
                  </a:moveTo>
                  <a:cubicBezTo>
                    <a:pt x="6" y="74"/>
                    <a:pt x="1" y="154"/>
                    <a:pt x="6" y="238"/>
                  </a:cubicBezTo>
                  <a:cubicBezTo>
                    <a:pt x="34" y="700"/>
                    <a:pt x="302" y="1104"/>
                    <a:pt x="603" y="1144"/>
                  </a:cubicBezTo>
                  <a:cubicBezTo>
                    <a:pt x="619" y="1146"/>
                    <a:pt x="635" y="1147"/>
                    <a:pt x="651" y="1147"/>
                  </a:cubicBezTo>
                  <a:cubicBezTo>
                    <a:pt x="924" y="1147"/>
                    <a:pt x="1123" y="825"/>
                    <a:pt x="1103" y="392"/>
                  </a:cubicBezTo>
                  <a:cubicBezTo>
                    <a:pt x="1103" y="384"/>
                    <a:pt x="1100" y="375"/>
                    <a:pt x="1100" y="365"/>
                  </a:cubicBezTo>
                  <a:cubicBezTo>
                    <a:pt x="1052" y="675"/>
                    <a:pt x="882" y="888"/>
                    <a:pt x="660" y="888"/>
                  </a:cubicBezTo>
                  <a:cubicBezTo>
                    <a:pt x="644" y="888"/>
                    <a:pt x="628" y="887"/>
                    <a:pt x="611" y="885"/>
                  </a:cubicBezTo>
                  <a:cubicBezTo>
                    <a:pt x="316" y="845"/>
                    <a:pt x="55" y="454"/>
                    <a:pt x="1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58"/>
            <p:cNvSpPr/>
            <p:nvPr/>
          </p:nvSpPr>
          <p:spPr>
            <a:xfrm>
              <a:off x="5904975" y="1897225"/>
              <a:ext cx="30650" cy="27250"/>
            </a:xfrm>
            <a:custGeom>
              <a:avLst/>
              <a:gdLst/>
              <a:ahLst/>
              <a:cxnLst/>
              <a:rect l="l" t="t" r="r" b="b"/>
              <a:pathLst>
                <a:path w="1226" h="1090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80"/>
                    <a:pt x="3" y="163"/>
                    <a:pt x="18" y="248"/>
                  </a:cubicBezTo>
                  <a:cubicBezTo>
                    <a:pt x="98" y="718"/>
                    <a:pt x="410" y="1089"/>
                    <a:pt x="718" y="1089"/>
                  </a:cubicBezTo>
                  <a:cubicBezTo>
                    <a:pt x="720" y="1089"/>
                    <a:pt x="723" y="1089"/>
                    <a:pt x="725" y="1089"/>
                  </a:cubicBezTo>
                  <a:cubicBezTo>
                    <a:pt x="1033" y="1083"/>
                    <a:pt x="1226" y="702"/>
                    <a:pt x="1153" y="232"/>
                  </a:cubicBezTo>
                  <a:cubicBezTo>
                    <a:pt x="1152" y="222"/>
                    <a:pt x="1149" y="213"/>
                    <a:pt x="1147" y="203"/>
                  </a:cubicBezTo>
                  <a:cubicBezTo>
                    <a:pt x="1131" y="556"/>
                    <a:pt x="959" y="815"/>
                    <a:pt x="705" y="820"/>
                  </a:cubicBezTo>
                  <a:cubicBezTo>
                    <a:pt x="703" y="820"/>
                    <a:pt x="700" y="820"/>
                    <a:pt x="698" y="820"/>
                  </a:cubicBezTo>
                  <a:cubicBezTo>
                    <a:pt x="396" y="820"/>
                    <a:pt x="90" y="460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58"/>
            <p:cNvSpPr/>
            <p:nvPr/>
          </p:nvSpPr>
          <p:spPr>
            <a:xfrm>
              <a:off x="5875775" y="1895300"/>
              <a:ext cx="31425" cy="27500"/>
            </a:xfrm>
            <a:custGeom>
              <a:avLst/>
              <a:gdLst/>
              <a:ahLst/>
              <a:cxnLst/>
              <a:rect l="l" t="t" r="r" b="b"/>
              <a:pathLst>
                <a:path w="1257" h="1100" extrusionOk="0">
                  <a:moveTo>
                    <a:pt x="2" y="1"/>
                  </a:moveTo>
                  <a:cubicBezTo>
                    <a:pt x="1" y="81"/>
                    <a:pt x="6" y="164"/>
                    <a:pt x="22" y="251"/>
                  </a:cubicBezTo>
                  <a:cubicBezTo>
                    <a:pt x="110" y="725"/>
                    <a:pt x="434" y="1100"/>
                    <a:pt x="746" y="1100"/>
                  </a:cubicBezTo>
                  <a:cubicBezTo>
                    <a:pt x="748" y="1100"/>
                    <a:pt x="751" y="1100"/>
                    <a:pt x="753" y="1100"/>
                  </a:cubicBezTo>
                  <a:cubicBezTo>
                    <a:pt x="1068" y="1093"/>
                    <a:pt x="1256" y="709"/>
                    <a:pt x="1175" y="234"/>
                  </a:cubicBezTo>
                  <a:cubicBezTo>
                    <a:pt x="1173" y="225"/>
                    <a:pt x="1170" y="215"/>
                    <a:pt x="1168" y="206"/>
                  </a:cubicBezTo>
                  <a:cubicBezTo>
                    <a:pt x="1158" y="562"/>
                    <a:pt x="987" y="823"/>
                    <a:pt x="730" y="828"/>
                  </a:cubicBezTo>
                  <a:cubicBezTo>
                    <a:pt x="727" y="828"/>
                    <a:pt x="724" y="828"/>
                    <a:pt x="722" y="828"/>
                  </a:cubicBezTo>
                  <a:cubicBezTo>
                    <a:pt x="415" y="828"/>
                    <a:pt x="99" y="465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58"/>
            <p:cNvSpPr/>
            <p:nvPr/>
          </p:nvSpPr>
          <p:spPr>
            <a:xfrm>
              <a:off x="5846175" y="1891000"/>
              <a:ext cx="32200" cy="27800"/>
            </a:xfrm>
            <a:custGeom>
              <a:avLst/>
              <a:gdLst/>
              <a:ahLst/>
              <a:cxnLst/>
              <a:rect l="l" t="t" r="r" b="b"/>
              <a:pathLst>
                <a:path w="1288" h="1112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81"/>
                    <a:pt x="7" y="165"/>
                    <a:pt x="26" y="253"/>
                  </a:cubicBezTo>
                  <a:cubicBezTo>
                    <a:pt x="123" y="732"/>
                    <a:pt x="458" y="1112"/>
                    <a:pt x="776" y="1112"/>
                  </a:cubicBezTo>
                  <a:cubicBezTo>
                    <a:pt x="778" y="1112"/>
                    <a:pt x="781" y="1112"/>
                    <a:pt x="784" y="1112"/>
                  </a:cubicBezTo>
                  <a:cubicBezTo>
                    <a:pt x="1102" y="1106"/>
                    <a:pt x="1288" y="717"/>
                    <a:pt x="1197" y="237"/>
                  </a:cubicBezTo>
                  <a:cubicBezTo>
                    <a:pt x="1196" y="227"/>
                    <a:pt x="1192" y="218"/>
                    <a:pt x="1190" y="208"/>
                  </a:cubicBezTo>
                  <a:cubicBezTo>
                    <a:pt x="1186" y="569"/>
                    <a:pt x="1016" y="833"/>
                    <a:pt x="755" y="838"/>
                  </a:cubicBezTo>
                  <a:cubicBezTo>
                    <a:pt x="753" y="838"/>
                    <a:pt x="751" y="838"/>
                    <a:pt x="748" y="838"/>
                  </a:cubicBezTo>
                  <a:cubicBezTo>
                    <a:pt x="436" y="838"/>
                    <a:pt x="108" y="4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58"/>
            <p:cNvSpPr/>
            <p:nvPr/>
          </p:nvSpPr>
          <p:spPr>
            <a:xfrm>
              <a:off x="5793300" y="1894675"/>
              <a:ext cx="33425" cy="28075"/>
            </a:xfrm>
            <a:custGeom>
              <a:avLst/>
              <a:gdLst/>
              <a:ahLst/>
              <a:cxnLst/>
              <a:rect l="l" t="t" r="r" b="b"/>
              <a:pathLst>
                <a:path w="1337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83"/>
                    <a:pt x="10" y="168"/>
                    <a:pt x="32" y="256"/>
                  </a:cubicBezTo>
                  <a:cubicBezTo>
                    <a:pt x="146" y="740"/>
                    <a:pt x="500" y="1122"/>
                    <a:pt x="824" y="1122"/>
                  </a:cubicBezTo>
                  <a:cubicBezTo>
                    <a:pt x="827" y="1122"/>
                    <a:pt x="830" y="1122"/>
                    <a:pt x="832" y="1122"/>
                  </a:cubicBezTo>
                  <a:cubicBezTo>
                    <a:pt x="1158" y="1116"/>
                    <a:pt x="1336" y="724"/>
                    <a:pt x="1231" y="240"/>
                  </a:cubicBezTo>
                  <a:cubicBezTo>
                    <a:pt x="1230" y="230"/>
                    <a:pt x="1226" y="220"/>
                    <a:pt x="1223" y="210"/>
                  </a:cubicBezTo>
                  <a:lnTo>
                    <a:pt x="1223" y="210"/>
                  </a:lnTo>
                  <a:cubicBezTo>
                    <a:pt x="1228" y="573"/>
                    <a:pt x="1064" y="840"/>
                    <a:pt x="795" y="845"/>
                  </a:cubicBezTo>
                  <a:cubicBezTo>
                    <a:pt x="793" y="846"/>
                    <a:pt x="790" y="846"/>
                    <a:pt x="788" y="846"/>
                  </a:cubicBezTo>
                  <a:cubicBezTo>
                    <a:pt x="468" y="846"/>
                    <a:pt x="123" y="47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58"/>
            <p:cNvSpPr/>
            <p:nvPr/>
          </p:nvSpPr>
          <p:spPr>
            <a:xfrm>
              <a:off x="5762275" y="1892675"/>
              <a:ext cx="34275" cy="28325"/>
            </a:xfrm>
            <a:custGeom>
              <a:avLst/>
              <a:gdLst/>
              <a:ahLst/>
              <a:cxnLst/>
              <a:rect l="l" t="t" r="r" b="b"/>
              <a:pathLst>
                <a:path w="1371" h="1133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83"/>
                    <a:pt x="15" y="169"/>
                    <a:pt x="37" y="259"/>
                  </a:cubicBezTo>
                  <a:cubicBezTo>
                    <a:pt x="162" y="747"/>
                    <a:pt x="527" y="1133"/>
                    <a:pt x="858" y="1133"/>
                  </a:cubicBezTo>
                  <a:cubicBezTo>
                    <a:pt x="860" y="1133"/>
                    <a:pt x="863" y="1133"/>
                    <a:pt x="866" y="1133"/>
                  </a:cubicBezTo>
                  <a:cubicBezTo>
                    <a:pt x="1196" y="1127"/>
                    <a:pt x="1371" y="731"/>
                    <a:pt x="1255" y="242"/>
                  </a:cubicBezTo>
                  <a:cubicBezTo>
                    <a:pt x="1254" y="232"/>
                    <a:pt x="1249" y="223"/>
                    <a:pt x="1246" y="213"/>
                  </a:cubicBezTo>
                  <a:lnTo>
                    <a:pt x="1246" y="213"/>
                  </a:lnTo>
                  <a:cubicBezTo>
                    <a:pt x="1259" y="579"/>
                    <a:pt x="1096" y="849"/>
                    <a:pt x="823" y="854"/>
                  </a:cubicBezTo>
                  <a:cubicBezTo>
                    <a:pt x="821" y="854"/>
                    <a:pt x="818" y="854"/>
                    <a:pt x="816" y="854"/>
                  </a:cubicBezTo>
                  <a:cubicBezTo>
                    <a:pt x="491" y="854"/>
                    <a:pt x="133" y="48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58"/>
            <p:cNvSpPr/>
            <p:nvPr/>
          </p:nvSpPr>
          <p:spPr>
            <a:xfrm>
              <a:off x="5730675" y="1888200"/>
              <a:ext cx="35175" cy="28700"/>
            </a:xfrm>
            <a:custGeom>
              <a:avLst/>
              <a:gdLst/>
              <a:ahLst/>
              <a:cxnLst/>
              <a:rect l="l" t="t" r="r" b="b"/>
              <a:pathLst>
                <a:path w="1407" h="1148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84"/>
                    <a:pt x="17" y="171"/>
                    <a:pt x="42" y="262"/>
                  </a:cubicBezTo>
                  <a:cubicBezTo>
                    <a:pt x="177" y="756"/>
                    <a:pt x="555" y="1147"/>
                    <a:pt x="891" y="1147"/>
                  </a:cubicBezTo>
                  <a:cubicBezTo>
                    <a:pt x="894" y="1147"/>
                    <a:pt x="896" y="1147"/>
                    <a:pt x="899" y="1147"/>
                  </a:cubicBezTo>
                  <a:cubicBezTo>
                    <a:pt x="1235" y="1141"/>
                    <a:pt x="1407" y="741"/>
                    <a:pt x="1281" y="246"/>
                  </a:cubicBezTo>
                  <a:cubicBezTo>
                    <a:pt x="1279" y="236"/>
                    <a:pt x="1274" y="226"/>
                    <a:pt x="1271" y="216"/>
                  </a:cubicBezTo>
                  <a:lnTo>
                    <a:pt x="1271" y="216"/>
                  </a:lnTo>
                  <a:cubicBezTo>
                    <a:pt x="1290" y="588"/>
                    <a:pt x="1128" y="861"/>
                    <a:pt x="851" y="864"/>
                  </a:cubicBezTo>
                  <a:cubicBezTo>
                    <a:pt x="849" y="864"/>
                    <a:pt x="846" y="864"/>
                    <a:pt x="843" y="864"/>
                  </a:cubicBezTo>
                  <a:cubicBezTo>
                    <a:pt x="512" y="864"/>
                    <a:pt x="142" y="48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58"/>
            <p:cNvSpPr/>
            <p:nvPr/>
          </p:nvSpPr>
          <p:spPr>
            <a:xfrm>
              <a:off x="6015850" y="1984800"/>
              <a:ext cx="25900" cy="24350"/>
            </a:xfrm>
            <a:custGeom>
              <a:avLst/>
              <a:gdLst/>
              <a:ahLst/>
              <a:cxnLst/>
              <a:rect l="l" t="t" r="r" b="b"/>
              <a:pathLst>
                <a:path w="1036" h="974" extrusionOk="0">
                  <a:moveTo>
                    <a:pt x="21" y="1"/>
                  </a:moveTo>
                  <a:cubicBezTo>
                    <a:pt x="10" y="71"/>
                    <a:pt x="1" y="143"/>
                    <a:pt x="3" y="218"/>
                  </a:cubicBezTo>
                  <a:cubicBezTo>
                    <a:pt x="16" y="634"/>
                    <a:pt x="253" y="970"/>
                    <a:pt x="535" y="973"/>
                  </a:cubicBezTo>
                  <a:cubicBezTo>
                    <a:pt x="536" y="973"/>
                    <a:pt x="537" y="973"/>
                    <a:pt x="538" y="973"/>
                  </a:cubicBezTo>
                  <a:cubicBezTo>
                    <a:pt x="816" y="973"/>
                    <a:pt x="1035" y="645"/>
                    <a:pt x="1029" y="234"/>
                  </a:cubicBezTo>
                  <a:cubicBezTo>
                    <a:pt x="1029" y="226"/>
                    <a:pt x="1028" y="218"/>
                    <a:pt x="1028" y="209"/>
                  </a:cubicBezTo>
                  <a:cubicBezTo>
                    <a:pt x="969" y="515"/>
                    <a:pt x="783" y="737"/>
                    <a:pt x="555" y="737"/>
                  </a:cubicBezTo>
                  <a:cubicBezTo>
                    <a:pt x="554" y="737"/>
                    <a:pt x="553" y="737"/>
                    <a:pt x="551" y="737"/>
                  </a:cubicBezTo>
                  <a:cubicBezTo>
                    <a:pt x="276" y="733"/>
                    <a:pt x="42" y="408"/>
                    <a:pt x="2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58"/>
            <p:cNvSpPr/>
            <p:nvPr/>
          </p:nvSpPr>
          <p:spPr>
            <a:xfrm>
              <a:off x="5989850" y="1982325"/>
              <a:ext cx="26475" cy="24550"/>
            </a:xfrm>
            <a:custGeom>
              <a:avLst/>
              <a:gdLst/>
              <a:ahLst/>
              <a:cxnLst/>
              <a:rect l="l" t="t" r="r" b="b"/>
              <a:pathLst>
                <a:path w="1059" h="982" extrusionOk="0">
                  <a:moveTo>
                    <a:pt x="18" y="0"/>
                  </a:moveTo>
                  <a:cubicBezTo>
                    <a:pt x="6" y="71"/>
                    <a:pt x="0" y="144"/>
                    <a:pt x="4" y="220"/>
                  </a:cubicBezTo>
                  <a:cubicBezTo>
                    <a:pt x="23" y="640"/>
                    <a:pt x="270" y="979"/>
                    <a:pt x="554" y="982"/>
                  </a:cubicBezTo>
                  <a:cubicBezTo>
                    <a:pt x="556" y="982"/>
                    <a:pt x="558" y="982"/>
                    <a:pt x="559" y="982"/>
                  </a:cubicBezTo>
                  <a:cubicBezTo>
                    <a:pt x="841" y="982"/>
                    <a:pt x="1058" y="652"/>
                    <a:pt x="1046" y="237"/>
                  </a:cubicBezTo>
                  <a:cubicBezTo>
                    <a:pt x="1045" y="228"/>
                    <a:pt x="1043" y="220"/>
                    <a:pt x="1043" y="211"/>
                  </a:cubicBezTo>
                  <a:cubicBezTo>
                    <a:pt x="990" y="520"/>
                    <a:pt x="804" y="744"/>
                    <a:pt x="572" y="744"/>
                  </a:cubicBezTo>
                  <a:cubicBezTo>
                    <a:pt x="571" y="744"/>
                    <a:pt x="569" y="744"/>
                    <a:pt x="568" y="744"/>
                  </a:cubicBezTo>
                  <a:cubicBezTo>
                    <a:pt x="288" y="741"/>
                    <a:pt x="45" y="411"/>
                    <a:pt x="1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58"/>
            <p:cNvSpPr/>
            <p:nvPr/>
          </p:nvSpPr>
          <p:spPr>
            <a:xfrm>
              <a:off x="5963750" y="1977725"/>
              <a:ext cx="27075" cy="24900"/>
            </a:xfrm>
            <a:custGeom>
              <a:avLst/>
              <a:gdLst/>
              <a:ahLst/>
              <a:cxnLst/>
              <a:rect l="l" t="t" r="r" b="b"/>
              <a:pathLst>
                <a:path w="1083" h="996" extrusionOk="0">
                  <a:moveTo>
                    <a:pt x="16" y="1"/>
                  </a:moveTo>
                  <a:cubicBezTo>
                    <a:pt x="6" y="71"/>
                    <a:pt x="1" y="145"/>
                    <a:pt x="5" y="223"/>
                  </a:cubicBezTo>
                  <a:cubicBezTo>
                    <a:pt x="31" y="648"/>
                    <a:pt x="287" y="991"/>
                    <a:pt x="577" y="995"/>
                  </a:cubicBezTo>
                  <a:cubicBezTo>
                    <a:pt x="578" y="995"/>
                    <a:pt x="580" y="995"/>
                    <a:pt x="581" y="995"/>
                  </a:cubicBezTo>
                  <a:cubicBezTo>
                    <a:pt x="868" y="995"/>
                    <a:pt x="1083" y="661"/>
                    <a:pt x="1064" y="241"/>
                  </a:cubicBezTo>
                  <a:cubicBezTo>
                    <a:pt x="1064" y="232"/>
                    <a:pt x="1062" y="225"/>
                    <a:pt x="1062" y="216"/>
                  </a:cubicBezTo>
                  <a:cubicBezTo>
                    <a:pt x="1012" y="527"/>
                    <a:pt x="827" y="754"/>
                    <a:pt x="592" y="754"/>
                  </a:cubicBezTo>
                  <a:cubicBezTo>
                    <a:pt x="590" y="754"/>
                    <a:pt x="589" y="754"/>
                    <a:pt x="587" y="754"/>
                  </a:cubicBezTo>
                  <a:cubicBezTo>
                    <a:pt x="303" y="750"/>
                    <a:pt x="51" y="417"/>
                    <a:pt x="16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58"/>
            <p:cNvSpPr/>
            <p:nvPr/>
          </p:nvSpPr>
          <p:spPr>
            <a:xfrm>
              <a:off x="5914325" y="1971000"/>
              <a:ext cx="28275" cy="25425"/>
            </a:xfrm>
            <a:custGeom>
              <a:avLst/>
              <a:gdLst/>
              <a:ahLst/>
              <a:cxnLst/>
              <a:rect l="l" t="t" r="r" b="b"/>
              <a:pathLst>
                <a:path w="1131" h="1017" extrusionOk="0">
                  <a:moveTo>
                    <a:pt x="12" y="1"/>
                  </a:moveTo>
                  <a:cubicBezTo>
                    <a:pt x="5" y="72"/>
                    <a:pt x="1" y="148"/>
                    <a:pt x="7" y="227"/>
                  </a:cubicBezTo>
                  <a:cubicBezTo>
                    <a:pt x="46" y="661"/>
                    <a:pt x="320" y="1013"/>
                    <a:pt x="619" y="1016"/>
                  </a:cubicBezTo>
                  <a:cubicBezTo>
                    <a:pt x="621" y="1016"/>
                    <a:pt x="622" y="1016"/>
                    <a:pt x="624" y="1016"/>
                  </a:cubicBezTo>
                  <a:cubicBezTo>
                    <a:pt x="918" y="1016"/>
                    <a:pt x="1131" y="676"/>
                    <a:pt x="1099" y="247"/>
                  </a:cubicBezTo>
                  <a:cubicBezTo>
                    <a:pt x="1098" y="238"/>
                    <a:pt x="1096" y="231"/>
                    <a:pt x="1096" y="222"/>
                  </a:cubicBezTo>
                  <a:cubicBezTo>
                    <a:pt x="1053" y="540"/>
                    <a:pt x="870" y="770"/>
                    <a:pt x="628" y="770"/>
                  </a:cubicBezTo>
                  <a:cubicBezTo>
                    <a:pt x="626" y="770"/>
                    <a:pt x="624" y="770"/>
                    <a:pt x="622" y="770"/>
                  </a:cubicBezTo>
                  <a:cubicBezTo>
                    <a:pt x="329" y="765"/>
                    <a:pt x="61" y="426"/>
                    <a:pt x="1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58"/>
            <p:cNvSpPr/>
            <p:nvPr/>
          </p:nvSpPr>
          <p:spPr>
            <a:xfrm>
              <a:off x="5886500" y="1968300"/>
              <a:ext cx="28925" cy="25675"/>
            </a:xfrm>
            <a:custGeom>
              <a:avLst/>
              <a:gdLst/>
              <a:ahLst/>
              <a:cxnLst/>
              <a:rect l="l" t="t" r="r" b="b"/>
              <a:pathLst>
                <a:path w="1157" h="1027" extrusionOk="0">
                  <a:moveTo>
                    <a:pt x="10" y="1"/>
                  </a:moveTo>
                  <a:cubicBezTo>
                    <a:pt x="3" y="74"/>
                    <a:pt x="0" y="149"/>
                    <a:pt x="9" y="229"/>
                  </a:cubicBezTo>
                  <a:cubicBezTo>
                    <a:pt x="56" y="667"/>
                    <a:pt x="340" y="1023"/>
                    <a:pt x="642" y="1026"/>
                  </a:cubicBezTo>
                  <a:cubicBezTo>
                    <a:pt x="645" y="1026"/>
                    <a:pt x="647" y="1026"/>
                    <a:pt x="649" y="1026"/>
                  </a:cubicBezTo>
                  <a:cubicBezTo>
                    <a:pt x="948" y="1026"/>
                    <a:pt x="1156" y="683"/>
                    <a:pt x="1118" y="251"/>
                  </a:cubicBezTo>
                  <a:cubicBezTo>
                    <a:pt x="1118" y="242"/>
                    <a:pt x="1115" y="233"/>
                    <a:pt x="1114" y="224"/>
                  </a:cubicBezTo>
                  <a:cubicBezTo>
                    <a:pt x="1075" y="546"/>
                    <a:pt x="893" y="779"/>
                    <a:pt x="648" y="779"/>
                  </a:cubicBezTo>
                  <a:cubicBezTo>
                    <a:pt x="646" y="779"/>
                    <a:pt x="644" y="779"/>
                    <a:pt x="642" y="779"/>
                  </a:cubicBezTo>
                  <a:lnTo>
                    <a:pt x="642" y="777"/>
                  </a:lnTo>
                  <a:cubicBezTo>
                    <a:pt x="345" y="774"/>
                    <a:pt x="66" y="429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58"/>
            <p:cNvSpPr/>
            <p:nvPr/>
          </p:nvSpPr>
          <p:spPr>
            <a:xfrm>
              <a:off x="5858425" y="1963400"/>
              <a:ext cx="29650" cy="26025"/>
            </a:xfrm>
            <a:custGeom>
              <a:avLst/>
              <a:gdLst/>
              <a:ahLst/>
              <a:cxnLst/>
              <a:rect l="l" t="t" r="r" b="b"/>
              <a:pathLst>
                <a:path w="1186" h="1041" extrusionOk="0">
                  <a:moveTo>
                    <a:pt x="8" y="1"/>
                  </a:moveTo>
                  <a:cubicBezTo>
                    <a:pt x="2" y="75"/>
                    <a:pt x="1" y="151"/>
                    <a:pt x="11" y="232"/>
                  </a:cubicBezTo>
                  <a:cubicBezTo>
                    <a:pt x="65" y="676"/>
                    <a:pt x="360" y="1035"/>
                    <a:pt x="668" y="1040"/>
                  </a:cubicBezTo>
                  <a:cubicBezTo>
                    <a:pt x="670" y="1040"/>
                    <a:pt x="673" y="1040"/>
                    <a:pt x="675" y="1040"/>
                  </a:cubicBezTo>
                  <a:cubicBezTo>
                    <a:pt x="978" y="1040"/>
                    <a:pt x="1186" y="693"/>
                    <a:pt x="1140" y="256"/>
                  </a:cubicBezTo>
                  <a:cubicBezTo>
                    <a:pt x="1138" y="246"/>
                    <a:pt x="1136" y="238"/>
                    <a:pt x="1135" y="228"/>
                  </a:cubicBezTo>
                  <a:cubicBezTo>
                    <a:pt x="1101" y="555"/>
                    <a:pt x="919" y="789"/>
                    <a:pt x="670" y="789"/>
                  </a:cubicBezTo>
                  <a:cubicBezTo>
                    <a:pt x="668" y="789"/>
                    <a:pt x="666" y="789"/>
                    <a:pt x="664" y="789"/>
                  </a:cubicBezTo>
                  <a:lnTo>
                    <a:pt x="663" y="789"/>
                  </a:lnTo>
                  <a:cubicBezTo>
                    <a:pt x="360" y="784"/>
                    <a:pt x="72" y="436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58"/>
            <p:cNvSpPr/>
            <p:nvPr/>
          </p:nvSpPr>
          <p:spPr>
            <a:xfrm>
              <a:off x="5808600" y="1963850"/>
              <a:ext cx="30775" cy="26325"/>
            </a:xfrm>
            <a:custGeom>
              <a:avLst/>
              <a:gdLst/>
              <a:ahLst/>
              <a:cxnLst/>
              <a:rect l="l" t="t" r="r" b="b"/>
              <a:pathLst>
                <a:path w="1231" h="1053" extrusionOk="0">
                  <a:moveTo>
                    <a:pt x="4" y="0"/>
                  </a:moveTo>
                  <a:cubicBezTo>
                    <a:pt x="0" y="74"/>
                    <a:pt x="0" y="152"/>
                    <a:pt x="13" y="234"/>
                  </a:cubicBezTo>
                  <a:cubicBezTo>
                    <a:pt x="82" y="684"/>
                    <a:pt x="394" y="1047"/>
                    <a:pt x="709" y="1052"/>
                  </a:cubicBezTo>
                  <a:cubicBezTo>
                    <a:pt x="712" y="1052"/>
                    <a:pt x="714" y="1052"/>
                    <a:pt x="716" y="1052"/>
                  </a:cubicBezTo>
                  <a:cubicBezTo>
                    <a:pt x="1028" y="1052"/>
                    <a:pt x="1230" y="700"/>
                    <a:pt x="1171" y="258"/>
                  </a:cubicBezTo>
                  <a:cubicBezTo>
                    <a:pt x="1169" y="248"/>
                    <a:pt x="1166" y="240"/>
                    <a:pt x="1164" y="230"/>
                  </a:cubicBezTo>
                  <a:cubicBezTo>
                    <a:pt x="1139" y="559"/>
                    <a:pt x="961" y="797"/>
                    <a:pt x="706" y="797"/>
                  </a:cubicBezTo>
                  <a:cubicBezTo>
                    <a:pt x="703" y="797"/>
                    <a:pt x="701" y="797"/>
                    <a:pt x="698" y="797"/>
                  </a:cubicBezTo>
                  <a:cubicBezTo>
                    <a:pt x="388" y="792"/>
                    <a:pt x="82" y="44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58"/>
            <p:cNvSpPr/>
            <p:nvPr/>
          </p:nvSpPr>
          <p:spPr>
            <a:xfrm>
              <a:off x="5778875" y="1960975"/>
              <a:ext cx="31550" cy="26625"/>
            </a:xfrm>
            <a:custGeom>
              <a:avLst/>
              <a:gdLst/>
              <a:ahLst/>
              <a:cxnLst/>
              <a:rect l="l" t="t" r="r" b="b"/>
              <a:pathLst>
                <a:path w="1262" h="10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76"/>
                    <a:pt x="3" y="154"/>
                    <a:pt x="17" y="237"/>
                  </a:cubicBezTo>
                  <a:cubicBezTo>
                    <a:pt x="95" y="692"/>
                    <a:pt x="418" y="1059"/>
                    <a:pt x="739" y="1064"/>
                  </a:cubicBezTo>
                  <a:cubicBezTo>
                    <a:pt x="742" y="1064"/>
                    <a:pt x="744" y="1064"/>
                    <a:pt x="746" y="1064"/>
                  </a:cubicBezTo>
                  <a:cubicBezTo>
                    <a:pt x="1062" y="1064"/>
                    <a:pt x="1262" y="709"/>
                    <a:pt x="1193" y="262"/>
                  </a:cubicBezTo>
                  <a:cubicBezTo>
                    <a:pt x="1192" y="252"/>
                    <a:pt x="1189" y="245"/>
                    <a:pt x="1188" y="235"/>
                  </a:cubicBezTo>
                  <a:cubicBezTo>
                    <a:pt x="1167" y="568"/>
                    <a:pt x="989" y="808"/>
                    <a:pt x="729" y="808"/>
                  </a:cubicBezTo>
                  <a:cubicBezTo>
                    <a:pt x="727" y="808"/>
                    <a:pt x="725" y="808"/>
                    <a:pt x="723" y="808"/>
                  </a:cubicBezTo>
                  <a:cubicBezTo>
                    <a:pt x="406" y="802"/>
                    <a:pt x="90" y="445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58"/>
            <p:cNvSpPr/>
            <p:nvPr/>
          </p:nvSpPr>
          <p:spPr>
            <a:xfrm>
              <a:off x="5748800" y="1955875"/>
              <a:ext cx="32375" cy="26975"/>
            </a:xfrm>
            <a:custGeom>
              <a:avLst/>
              <a:gdLst/>
              <a:ahLst/>
              <a:cxnLst/>
              <a:rect l="l" t="t" r="r" b="b"/>
              <a:pathLst>
                <a:path w="1295" h="1079" extrusionOk="0">
                  <a:moveTo>
                    <a:pt x="3" y="0"/>
                  </a:moveTo>
                  <a:cubicBezTo>
                    <a:pt x="1" y="75"/>
                    <a:pt x="4" y="156"/>
                    <a:pt x="19" y="239"/>
                  </a:cubicBezTo>
                  <a:cubicBezTo>
                    <a:pt x="106" y="700"/>
                    <a:pt x="440" y="1072"/>
                    <a:pt x="769" y="1078"/>
                  </a:cubicBezTo>
                  <a:cubicBezTo>
                    <a:pt x="771" y="1078"/>
                    <a:pt x="773" y="1078"/>
                    <a:pt x="775" y="1078"/>
                  </a:cubicBezTo>
                  <a:cubicBezTo>
                    <a:pt x="1097" y="1078"/>
                    <a:pt x="1295" y="720"/>
                    <a:pt x="1217" y="265"/>
                  </a:cubicBezTo>
                  <a:cubicBezTo>
                    <a:pt x="1216" y="256"/>
                    <a:pt x="1212" y="248"/>
                    <a:pt x="1211" y="238"/>
                  </a:cubicBezTo>
                  <a:cubicBezTo>
                    <a:pt x="1196" y="575"/>
                    <a:pt x="1019" y="817"/>
                    <a:pt x="755" y="817"/>
                  </a:cubicBezTo>
                  <a:cubicBezTo>
                    <a:pt x="753" y="817"/>
                    <a:pt x="750" y="817"/>
                    <a:pt x="747" y="817"/>
                  </a:cubicBezTo>
                  <a:cubicBezTo>
                    <a:pt x="425" y="812"/>
                    <a:pt x="97" y="45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58"/>
            <p:cNvSpPr/>
            <p:nvPr/>
          </p:nvSpPr>
          <p:spPr>
            <a:xfrm>
              <a:off x="6036825" y="1802775"/>
              <a:ext cx="28525" cy="30925"/>
            </a:xfrm>
            <a:custGeom>
              <a:avLst/>
              <a:gdLst/>
              <a:ahLst/>
              <a:cxnLst/>
              <a:rect l="l" t="t" r="r" b="b"/>
              <a:pathLst>
                <a:path w="1141" h="1237" extrusionOk="0">
                  <a:moveTo>
                    <a:pt x="16" y="0"/>
                  </a:moveTo>
                  <a:cubicBezTo>
                    <a:pt x="5" y="85"/>
                    <a:pt x="0" y="173"/>
                    <a:pt x="4" y="266"/>
                  </a:cubicBezTo>
                  <a:cubicBezTo>
                    <a:pt x="30" y="777"/>
                    <a:pt x="301" y="1208"/>
                    <a:pt x="606" y="1235"/>
                  </a:cubicBezTo>
                  <a:cubicBezTo>
                    <a:pt x="616" y="1236"/>
                    <a:pt x="627" y="1236"/>
                    <a:pt x="637" y="1236"/>
                  </a:cubicBezTo>
                  <a:cubicBezTo>
                    <a:pt x="926" y="1236"/>
                    <a:pt x="1141" y="861"/>
                    <a:pt x="1123" y="371"/>
                  </a:cubicBezTo>
                  <a:cubicBezTo>
                    <a:pt x="1123" y="361"/>
                    <a:pt x="1120" y="351"/>
                    <a:pt x="1120" y="340"/>
                  </a:cubicBezTo>
                  <a:cubicBezTo>
                    <a:pt x="1067" y="699"/>
                    <a:pt x="883" y="949"/>
                    <a:pt x="646" y="949"/>
                  </a:cubicBezTo>
                  <a:cubicBezTo>
                    <a:pt x="637" y="949"/>
                    <a:pt x="627" y="949"/>
                    <a:pt x="617" y="948"/>
                  </a:cubicBezTo>
                  <a:cubicBezTo>
                    <a:pt x="317" y="921"/>
                    <a:pt x="53" y="502"/>
                    <a:pt x="1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58"/>
            <p:cNvSpPr/>
            <p:nvPr/>
          </p:nvSpPr>
          <p:spPr>
            <a:xfrm>
              <a:off x="6008275" y="1797500"/>
              <a:ext cx="29300" cy="31350"/>
            </a:xfrm>
            <a:custGeom>
              <a:avLst/>
              <a:gdLst/>
              <a:ahLst/>
              <a:cxnLst/>
              <a:rect l="l" t="t" r="r" b="b"/>
              <a:pathLst>
                <a:path w="1172" h="1254" extrusionOk="0">
                  <a:moveTo>
                    <a:pt x="16" y="0"/>
                  </a:moveTo>
                  <a:cubicBezTo>
                    <a:pt x="6" y="86"/>
                    <a:pt x="1" y="175"/>
                    <a:pt x="7" y="269"/>
                  </a:cubicBezTo>
                  <a:cubicBezTo>
                    <a:pt x="42" y="787"/>
                    <a:pt x="323" y="1225"/>
                    <a:pt x="634" y="1252"/>
                  </a:cubicBezTo>
                  <a:cubicBezTo>
                    <a:pt x="644" y="1253"/>
                    <a:pt x="654" y="1253"/>
                    <a:pt x="664" y="1253"/>
                  </a:cubicBezTo>
                  <a:cubicBezTo>
                    <a:pt x="958" y="1253"/>
                    <a:pt x="1171" y="874"/>
                    <a:pt x="1146" y="377"/>
                  </a:cubicBezTo>
                  <a:cubicBezTo>
                    <a:pt x="1146" y="367"/>
                    <a:pt x="1143" y="357"/>
                    <a:pt x="1142" y="346"/>
                  </a:cubicBezTo>
                  <a:cubicBezTo>
                    <a:pt x="1095" y="709"/>
                    <a:pt x="912" y="962"/>
                    <a:pt x="671" y="962"/>
                  </a:cubicBezTo>
                  <a:cubicBezTo>
                    <a:pt x="661" y="962"/>
                    <a:pt x="651" y="962"/>
                    <a:pt x="641" y="961"/>
                  </a:cubicBezTo>
                  <a:cubicBezTo>
                    <a:pt x="335" y="933"/>
                    <a:pt x="60" y="509"/>
                    <a:pt x="1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58"/>
            <p:cNvSpPr/>
            <p:nvPr/>
          </p:nvSpPr>
          <p:spPr>
            <a:xfrm>
              <a:off x="5979575" y="1789650"/>
              <a:ext cx="30050" cy="31825"/>
            </a:xfrm>
            <a:custGeom>
              <a:avLst/>
              <a:gdLst/>
              <a:ahLst/>
              <a:cxnLst/>
              <a:rect l="l" t="t" r="r" b="b"/>
              <a:pathLst>
                <a:path w="1202" h="1273" extrusionOk="0">
                  <a:moveTo>
                    <a:pt x="13" y="0"/>
                  </a:moveTo>
                  <a:cubicBezTo>
                    <a:pt x="4" y="86"/>
                    <a:pt x="0" y="176"/>
                    <a:pt x="8" y="272"/>
                  </a:cubicBezTo>
                  <a:cubicBezTo>
                    <a:pt x="50" y="798"/>
                    <a:pt x="343" y="1242"/>
                    <a:pt x="660" y="1271"/>
                  </a:cubicBezTo>
                  <a:cubicBezTo>
                    <a:pt x="670" y="1272"/>
                    <a:pt x="681" y="1272"/>
                    <a:pt x="691" y="1272"/>
                  </a:cubicBezTo>
                  <a:cubicBezTo>
                    <a:pt x="990" y="1272"/>
                    <a:pt x="1202" y="888"/>
                    <a:pt x="1168" y="385"/>
                  </a:cubicBezTo>
                  <a:cubicBezTo>
                    <a:pt x="1168" y="373"/>
                    <a:pt x="1165" y="363"/>
                    <a:pt x="1164" y="353"/>
                  </a:cubicBezTo>
                  <a:cubicBezTo>
                    <a:pt x="1122" y="719"/>
                    <a:pt x="939" y="977"/>
                    <a:pt x="695" y="977"/>
                  </a:cubicBezTo>
                  <a:cubicBezTo>
                    <a:pt x="684" y="977"/>
                    <a:pt x="673" y="976"/>
                    <a:pt x="662" y="975"/>
                  </a:cubicBezTo>
                  <a:cubicBezTo>
                    <a:pt x="352" y="947"/>
                    <a:pt x="64" y="515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58"/>
            <p:cNvSpPr/>
            <p:nvPr/>
          </p:nvSpPr>
          <p:spPr>
            <a:xfrm>
              <a:off x="5928625" y="1778650"/>
              <a:ext cx="32075" cy="31225"/>
            </a:xfrm>
            <a:custGeom>
              <a:avLst/>
              <a:gdLst/>
              <a:ahLst/>
              <a:cxnLst/>
              <a:rect l="l" t="t" r="r" b="b"/>
              <a:pathLst>
                <a:path w="1283" h="1249" extrusionOk="0">
                  <a:moveTo>
                    <a:pt x="4" y="0"/>
                  </a:moveTo>
                  <a:cubicBezTo>
                    <a:pt x="1" y="89"/>
                    <a:pt x="3" y="182"/>
                    <a:pt x="17" y="280"/>
                  </a:cubicBezTo>
                  <a:cubicBezTo>
                    <a:pt x="96" y="816"/>
                    <a:pt x="424" y="1247"/>
                    <a:pt x="750" y="1248"/>
                  </a:cubicBezTo>
                  <a:cubicBezTo>
                    <a:pt x="751" y="1248"/>
                    <a:pt x="752" y="1248"/>
                    <a:pt x="753" y="1248"/>
                  </a:cubicBezTo>
                  <a:cubicBezTo>
                    <a:pt x="1077" y="1248"/>
                    <a:pt x="1283" y="826"/>
                    <a:pt x="1214" y="296"/>
                  </a:cubicBezTo>
                  <a:cubicBezTo>
                    <a:pt x="1211" y="284"/>
                    <a:pt x="1209" y="274"/>
                    <a:pt x="1207" y="264"/>
                  </a:cubicBezTo>
                  <a:cubicBezTo>
                    <a:pt x="1186" y="658"/>
                    <a:pt x="1003" y="945"/>
                    <a:pt x="737" y="945"/>
                  </a:cubicBezTo>
                  <a:cubicBezTo>
                    <a:pt x="736" y="945"/>
                    <a:pt x="735" y="945"/>
                    <a:pt x="733" y="945"/>
                  </a:cubicBezTo>
                  <a:cubicBezTo>
                    <a:pt x="413" y="942"/>
                    <a:pt x="92" y="524"/>
                    <a:pt x="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58"/>
            <p:cNvSpPr/>
            <p:nvPr/>
          </p:nvSpPr>
          <p:spPr>
            <a:xfrm>
              <a:off x="5897925" y="1775575"/>
              <a:ext cx="32850" cy="31550"/>
            </a:xfrm>
            <a:custGeom>
              <a:avLst/>
              <a:gdLst/>
              <a:ahLst/>
              <a:cxnLst/>
              <a:rect l="l" t="t" r="r" b="b"/>
              <a:pathLst>
                <a:path w="1314" h="1262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91"/>
                    <a:pt x="4" y="185"/>
                    <a:pt x="21" y="283"/>
                  </a:cubicBezTo>
                  <a:cubicBezTo>
                    <a:pt x="109" y="825"/>
                    <a:pt x="449" y="1259"/>
                    <a:pt x="780" y="1262"/>
                  </a:cubicBezTo>
                  <a:cubicBezTo>
                    <a:pt x="781" y="1262"/>
                    <a:pt x="782" y="1262"/>
                    <a:pt x="783" y="1262"/>
                  </a:cubicBezTo>
                  <a:cubicBezTo>
                    <a:pt x="1112" y="1262"/>
                    <a:pt x="1314" y="836"/>
                    <a:pt x="1235" y="299"/>
                  </a:cubicBezTo>
                  <a:cubicBezTo>
                    <a:pt x="1234" y="288"/>
                    <a:pt x="1231" y="278"/>
                    <a:pt x="1229" y="268"/>
                  </a:cubicBezTo>
                  <a:cubicBezTo>
                    <a:pt x="1214" y="667"/>
                    <a:pt x="1032" y="955"/>
                    <a:pt x="762" y="955"/>
                  </a:cubicBezTo>
                  <a:cubicBezTo>
                    <a:pt x="761" y="955"/>
                    <a:pt x="760" y="955"/>
                    <a:pt x="759" y="955"/>
                  </a:cubicBezTo>
                  <a:cubicBezTo>
                    <a:pt x="433" y="951"/>
                    <a:pt x="100" y="530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58"/>
            <p:cNvSpPr/>
            <p:nvPr/>
          </p:nvSpPr>
          <p:spPr>
            <a:xfrm>
              <a:off x="5866800" y="1769775"/>
              <a:ext cx="33700" cy="32000"/>
            </a:xfrm>
            <a:custGeom>
              <a:avLst/>
              <a:gdLst/>
              <a:ahLst/>
              <a:cxnLst/>
              <a:rect l="l" t="t" r="r" b="b"/>
              <a:pathLst>
                <a:path w="1348" h="1280" extrusionOk="0">
                  <a:moveTo>
                    <a:pt x="0" y="1"/>
                  </a:moveTo>
                  <a:cubicBezTo>
                    <a:pt x="0" y="93"/>
                    <a:pt x="5" y="187"/>
                    <a:pt x="23" y="287"/>
                  </a:cubicBezTo>
                  <a:cubicBezTo>
                    <a:pt x="122" y="835"/>
                    <a:pt x="475" y="1276"/>
                    <a:pt x="812" y="1279"/>
                  </a:cubicBezTo>
                  <a:cubicBezTo>
                    <a:pt x="813" y="1279"/>
                    <a:pt x="814" y="1279"/>
                    <a:pt x="815" y="1279"/>
                  </a:cubicBezTo>
                  <a:cubicBezTo>
                    <a:pt x="1149" y="1279"/>
                    <a:pt x="1347" y="848"/>
                    <a:pt x="1260" y="305"/>
                  </a:cubicBezTo>
                  <a:cubicBezTo>
                    <a:pt x="1257" y="294"/>
                    <a:pt x="1255" y="284"/>
                    <a:pt x="1252" y="272"/>
                  </a:cubicBezTo>
                  <a:cubicBezTo>
                    <a:pt x="1243" y="676"/>
                    <a:pt x="1063" y="969"/>
                    <a:pt x="791" y="969"/>
                  </a:cubicBezTo>
                  <a:cubicBezTo>
                    <a:pt x="789" y="969"/>
                    <a:pt x="787" y="969"/>
                    <a:pt x="786" y="969"/>
                  </a:cubicBezTo>
                  <a:lnTo>
                    <a:pt x="784" y="969"/>
                  </a:lnTo>
                  <a:cubicBezTo>
                    <a:pt x="454" y="965"/>
                    <a:pt x="108" y="537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58"/>
            <p:cNvSpPr/>
            <p:nvPr/>
          </p:nvSpPr>
          <p:spPr>
            <a:xfrm>
              <a:off x="5803350" y="1755300"/>
              <a:ext cx="35600" cy="32950"/>
            </a:xfrm>
            <a:custGeom>
              <a:avLst/>
              <a:gdLst/>
              <a:ahLst/>
              <a:cxnLst/>
              <a:rect l="l" t="t" r="r" b="b"/>
              <a:pathLst>
                <a:path w="1424" h="1318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93"/>
                    <a:pt x="12" y="191"/>
                    <a:pt x="34" y="294"/>
                  </a:cubicBezTo>
                  <a:cubicBezTo>
                    <a:pt x="154" y="859"/>
                    <a:pt x="535" y="1314"/>
                    <a:pt x="884" y="1318"/>
                  </a:cubicBezTo>
                  <a:cubicBezTo>
                    <a:pt x="886" y="1318"/>
                    <a:pt x="888" y="1318"/>
                    <a:pt x="890" y="1318"/>
                  </a:cubicBezTo>
                  <a:cubicBezTo>
                    <a:pt x="1233" y="1318"/>
                    <a:pt x="1424" y="874"/>
                    <a:pt x="1315" y="317"/>
                  </a:cubicBezTo>
                  <a:cubicBezTo>
                    <a:pt x="1313" y="306"/>
                    <a:pt x="1309" y="296"/>
                    <a:pt x="1306" y="283"/>
                  </a:cubicBezTo>
                  <a:lnTo>
                    <a:pt x="1306" y="283"/>
                  </a:lnTo>
                  <a:cubicBezTo>
                    <a:pt x="1310" y="698"/>
                    <a:pt x="1135" y="998"/>
                    <a:pt x="852" y="998"/>
                  </a:cubicBezTo>
                  <a:cubicBezTo>
                    <a:pt x="850" y="998"/>
                    <a:pt x="847" y="998"/>
                    <a:pt x="845" y="998"/>
                  </a:cubicBezTo>
                  <a:cubicBezTo>
                    <a:pt x="502" y="995"/>
                    <a:pt x="130" y="55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58"/>
            <p:cNvSpPr/>
            <p:nvPr/>
          </p:nvSpPr>
          <p:spPr>
            <a:xfrm>
              <a:off x="5770200" y="1751875"/>
              <a:ext cx="36550" cy="33325"/>
            </a:xfrm>
            <a:custGeom>
              <a:avLst/>
              <a:gdLst/>
              <a:ahLst/>
              <a:cxnLst/>
              <a:rect l="l" t="t" r="r" b="b"/>
              <a:pathLst>
                <a:path w="1462" h="1333" extrusionOk="0">
                  <a:moveTo>
                    <a:pt x="1" y="0"/>
                  </a:moveTo>
                  <a:cubicBezTo>
                    <a:pt x="4" y="96"/>
                    <a:pt x="16" y="194"/>
                    <a:pt x="39" y="298"/>
                  </a:cubicBezTo>
                  <a:cubicBezTo>
                    <a:pt x="170" y="869"/>
                    <a:pt x="565" y="1329"/>
                    <a:pt x="919" y="1333"/>
                  </a:cubicBezTo>
                  <a:cubicBezTo>
                    <a:pt x="921" y="1333"/>
                    <a:pt x="923" y="1333"/>
                    <a:pt x="925" y="1333"/>
                  </a:cubicBezTo>
                  <a:cubicBezTo>
                    <a:pt x="1276" y="1333"/>
                    <a:pt x="1462" y="886"/>
                    <a:pt x="1342" y="322"/>
                  </a:cubicBezTo>
                  <a:cubicBezTo>
                    <a:pt x="1339" y="311"/>
                    <a:pt x="1335" y="299"/>
                    <a:pt x="1333" y="288"/>
                  </a:cubicBezTo>
                  <a:lnTo>
                    <a:pt x="1333" y="288"/>
                  </a:lnTo>
                  <a:cubicBezTo>
                    <a:pt x="1343" y="708"/>
                    <a:pt x="1169" y="1011"/>
                    <a:pt x="881" y="1011"/>
                  </a:cubicBezTo>
                  <a:cubicBezTo>
                    <a:pt x="879" y="1011"/>
                    <a:pt x="877" y="1011"/>
                    <a:pt x="875" y="1011"/>
                  </a:cubicBezTo>
                  <a:cubicBezTo>
                    <a:pt x="526" y="1006"/>
                    <a:pt x="141" y="56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58"/>
            <p:cNvSpPr/>
            <p:nvPr/>
          </p:nvSpPr>
          <p:spPr>
            <a:xfrm>
              <a:off x="5736350" y="1745575"/>
              <a:ext cx="37600" cy="33825"/>
            </a:xfrm>
            <a:custGeom>
              <a:avLst/>
              <a:gdLst/>
              <a:ahLst/>
              <a:cxnLst/>
              <a:rect l="l" t="t" r="r" b="b"/>
              <a:pathLst>
                <a:path w="1504" h="1353" extrusionOk="0">
                  <a:moveTo>
                    <a:pt x="1" y="1"/>
                  </a:moveTo>
                  <a:cubicBezTo>
                    <a:pt x="7" y="96"/>
                    <a:pt x="18" y="197"/>
                    <a:pt x="45" y="303"/>
                  </a:cubicBezTo>
                  <a:cubicBezTo>
                    <a:pt x="188" y="881"/>
                    <a:pt x="597" y="1348"/>
                    <a:pt x="959" y="1352"/>
                  </a:cubicBezTo>
                  <a:cubicBezTo>
                    <a:pt x="961" y="1352"/>
                    <a:pt x="963" y="1352"/>
                    <a:pt x="965" y="1352"/>
                  </a:cubicBezTo>
                  <a:cubicBezTo>
                    <a:pt x="1321" y="1352"/>
                    <a:pt x="1503" y="899"/>
                    <a:pt x="1372" y="329"/>
                  </a:cubicBezTo>
                  <a:cubicBezTo>
                    <a:pt x="1370" y="316"/>
                    <a:pt x="1365" y="305"/>
                    <a:pt x="1362" y="294"/>
                  </a:cubicBezTo>
                  <a:lnTo>
                    <a:pt x="1362" y="294"/>
                  </a:lnTo>
                  <a:cubicBezTo>
                    <a:pt x="1380" y="719"/>
                    <a:pt x="1208" y="1025"/>
                    <a:pt x="915" y="1025"/>
                  </a:cubicBezTo>
                  <a:cubicBezTo>
                    <a:pt x="913" y="1025"/>
                    <a:pt x="911" y="1025"/>
                    <a:pt x="908" y="1025"/>
                  </a:cubicBezTo>
                  <a:cubicBezTo>
                    <a:pt x="553" y="1020"/>
                    <a:pt x="153" y="56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58"/>
            <p:cNvSpPr/>
            <p:nvPr/>
          </p:nvSpPr>
          <p:spPr>
            <a:xfrm>
              <a:off x="6046675" y="1870800"/>
              <a:ext cx="27000" cy="27875"/>
            </a:xfrm>
            <a:custGeom>
              <a:avLst/>
              <a:gdLst/>
              <a:ahLst/>
              <a:cxnLst/>
              <a:rect l="l" t="t" r="r" b="b"/>
              <a:pathLst>
                <a:path w="1080" h="1115" extrusionOk="0">
                  <a:moveTo>
                    <a:pt x="25" y="1"/>
                  </a:moveTo>
                  <a:cubicBezTo>
                    <a:pt x="11" y="79"/>
                    <a:pt x="1" y="159"/>
                    <a:pt x="2" y="244"/>
                  </a:cubicBezTo>
                  <a:cubicBezTo>
                    <a:pt x="7" y="716"/>
                    <a:pt x="251" y="1103"/>
                    <a:pt x="545" y="1114"/>
                  </a:cubicBezTo>
                  <a:cubicBezTo>
                    <a:pt x="550" y="1114"/>
                    <a:pt x="555" y="1115"/>
                    <a:pt x="560" y="1115"/>
                  </a:cubicBezTo>
                  <a:cubicBezTo>
                    <a:pt x="846" y="1115"/>
                    <a:pt x="1077" y="754"/>
                    <a:pt x="1079" y="296"/>
                  </a:cubicBezTo>
                  <a:cubicBezTo>
                    <a:pt x="1079" y="287"/>
                    <a:pt x="1077" y="277"/>
                    <a:pt x="1077" y="268"/>
                  </a:cubicBezTo>
                  <a:cubicBezTo>
                    <a:pt x="1011" y="607"/>
                    <a:pt x="816" y="849"/>
                    <a:pt x="582" y="849"/>
                  </a:cubicBezTo>
                  <a:cubicBezTo>
                    <a:pt x="577" y="849"/>
                    <a:pt x="572" y="849"/>
                    <a:pt x="568" y="849"/>
                  </a:cubicBezTo>
                  <a:cubicBezTo>
                    <a:pt x="277" y="836"/>
                    <a:pt x="40" y="461"/>
                    <a:pt x="2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58"/>
            <p:cNvSpPr/>
            <p:nvPr/>
          </p:nvSpPr>
          <p:spPr>
            <a:xfrm>
              <a:off x="6019400" y="1867125"/>
              <a:ext cx="27550" cy="28225"/>
            </a:xfrm>
            <a:custGeom>
              <a:avLst/>
              <a:gdLst/>
              <a:ahLst/>
              <a:cxnLst/>
              <a:rect l="l" t="t" r="r" b="b"/>
              <a:pathLst>
                <a:path w="1102" h="1129" extrusionOk="0">
                  <a:moveTo>
                    <a:pt x="22" y="1"/>
                  </a:moveTo>
                  <a:cubicBezTo>
                    <a:pt x="8" y="80"/>
                    <a:pt x="1" y="161"/>
                    <a:pt x="2" y="248"/>
                  </a:cubicBezTo>
                  <a:cubicBezTo>
                    <a:pt x="15" y="725"/>
                    <a:pt x="267" y="1115"/>
                    <a:pt x="568" y="1128"/>
                  </a:cubicBezTo>
                  <a:cubicBezTo>
                    <a:pt x="573" y="1128"/>
                    <a:pt x="578" y="1128"/>
                    <a:pt x="582" y="1128"/>
                  </a:cubicBezTo>
                  <a:cubicBezTo>
                    <a:pt x="873" y="1128"/>
                    <a:pt x="1102" y="764"/>
                    <a:pt x="1097" y="301"/>
                  </a:cubicBezTo>
                  <a:cubicBezTo>
                    <a:pt x="1097" y="291"/>
                    <a:pt x="1096" y="282"/>
                    <a:pt x="1094" y="272"/>
                  </a:cubicBezTo>
                  <a:cubicBezTo>
                    <a:pt x="1033" y="615"/>
                    <a:pt x="839" y="859"/>
                    <a:pt x="601" y="859"/>
                  </a:cubicBezTo>
                  <a:cubicBezTo>
                    <a:pt x="596" y="859"/>
                    <a:pt x="591" y="859"/>
                    <a:pt x="585" y="859"/>
                  </a:cubicBezTo>
                  <a:cubicBezTo>
                    <a:pt x="291" y="846"/>
                    <a:pt x="44" y="467"/>
                    <a:pt x="2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58"/>
            <p:cNvSpPr/>
            <p:nvPr/>
          </p:nvSpPr>
          <p:spPr>
            <a:xfrm>
              <a:off x="5992050" y="1861100"/>
              <a:ext cx="28225" cy="28600"/>
            </a:xfrm>
            <a:custGeom>
              <a:avLst/>
              <a:gdLst/>
              <a:ahLst/>
              <a:cxnLst/>
              <a:rect l="l" t="t" r="r" b="b"/>
              <a:pathLst>
                <a:path w="1129" h="1144" extrusionOk="0">
                  <a:moveTo>
                    <a:pt x="19" y="0"/>
                  </a:moveTo>
                  <a:cubicBezTo>
                    <a:pt x="6" y="81"/>
                    <a:pt x="0" y="162"/>
                    <a:pt x="3" y="250"/>
                  </a:cubicBezTo>
                  <a:cubicBezTo>
                    <a:pt x="23" y="733"/>
                    <a:pt x="287" y="1129"/>
                    <a:pt x="591" y="1143"/>
                  </a:cubicBezTo>
                  <a:cubicBezTo>
                    <a:pt x="596" y="1143"/>
                    <a:pt x="602" y="1143"/>
                    <a:pt x="607" y="1143"/>
                  </a:cubicBezTo>
                  <a:cubicBezTo>
                    <a:pt x="902" y="1143"/>
                    <a:pt x="1129" y="775"/>
                    <a:pt x="1117" y="306"/>
                  </a:cubicBezTo>
                  <a:cubicBezTo>
                    <a:pt x="1116" y="296"/>
                    <a:pt x="1115" y="287"/>
                    <a:pt x="1114" y="277"/>
                  </a:cubicBezTo>
                  <a:cubicBezTo>
                    <a:pt x="1057" y="623"/>
                    <a:pt x="863" y="870"/>
                    <a:pt x="622" y="870"/>
                  </a:cubicBezTo>
                  <a:cubicBezTo>
                    <a:pt x="617" y="870"/>
                    <a:pt x="611" y="870"/>
                    <a:pt x="606" y="870"/>
                  </a:cubicBezTo>
                  <a:cubicBezTo>
                    <a:pt x="307" y="857"/>
                    <a:pt x="48" y="473"/>
                    <a:pt x="1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58"/>
            <p:cNvSpPr/>
            <p:nvPr/>
          </p:nvSpPr>
          <p:spPr>
            <a:xfrm>
              <a:off x="5933225" y="1852325"/>
              <a:ext cx="29725" cy="29325"/>
            </a:xfrm>
            <a:custGeom>
              <a:avLst/>
              <a:gdLst/>
              <a:ahLst/>
              <a:cxnLst/>
              <a:rect l="l" t="t" r="r" b="b"/>
              <a:pathLst>
                <a:path w="1189" h="1173" extrusionOk="0">
                  <a:moveTo>
                    <a:pt x="15" y="1"/>
                  </a:moveTo>
                  <a:cubicBezTo>
                    <a:pt x="5" y="82"/>
                    <a:pt x="0" y="168"/>
                    <a:pt x="6" y="257"/>
                  </a:cubicBezTo>
                  <a:cubicBezTo>
                    <a:pt x="43" y="751"/>
                    <a:pt x="330" y="1158"/>
                    <a:pt x="644" y="1172"/>
                  </a:cubicBezTo>
                  <a:cubicBezTo>
                    <a:pt x="649" y="1172"/>
                    <a:pt x="655" y="1172"/>
                    <a:pt x="660" y="1172"/>
                  </a:cubicBezTo>
                  <a:cubicBezTo>
                    <a:pt x="966" y="1172"/>
                    <a:pt x="1189" y="798"/>
                    <a:pt x="1160" y="316"/>
                  </a:cubicBezTo>
                  <a:cubicBezTo>
                    <a:pt x="1160" y="306"/>
                    <a:pt x="1158" y="297"/>
                    <a:pt x="1157" y="287"/>
                  </a:cubicBezTo>
                  <a:cubicBezTo>
                    <a:pt x="1109" y="641"/>
                    <a:pt x="918" y="893"/>
                    <a:pt x="668" y="893"/>
                  </a:cubicBezTo>
                  <a:cubicBezTo>
                    <a:pt x="662" y="893"/>
                    <a:pt x="656" y="893"/>
                    <a:pt x="650" y="893"/>
                  </a:cubicBezTo>
                  <a:cubicBezTo>
                    <a:pt x="341" y="879"/>
                    <a:pt x="61" y="484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58"/>
            <p:cNvSpPr/>
            <p:nvPr/>
          </p:nvSpPr>
          <p:spPr>
            <a:xfrm>
              <a:off x="5903800" y="1848375"/>
              <a:ext cx="30450" cy="29625"/>
            </a:xfrm>
            <a:custGeom>
              <a:avLst/>
              <a:gdLst/>
              <a:ahLst/>
              <a:cxnLst/>
              <a:rect l="l" t="t" r="r" b="b"/>
              <a:pathLst>
                <a:path w="1218" h="1185" extrusionOk="0">
                  <a:moveTo>
                    <a:pt x="13" y="0"/>
                  </a:moveTo>
                  <a:cubicBezTo>
                    <a:pt x="5" y="82"/>
                    <a:pt x="1" y="167"/>
                    <a:pt x="10" y="259"/>
                  </a:cubicBezTo>
                  <a:cubicBezTo>
                    <a:pt x="54" y="758"/>
                    <a:pt x="350" y="1170"/>
                    <a:pt x="671" y="1184"/>
                  </a:cubicBezTo>
                  <a:cubicBezTo>
                    <a:pt x="677" y="1184"/>
                    <a:pt x="683" y="1185"/>
                    <a:pt x="689" y="1185"/>
                  </a:cubicBezTo>
                  <a:cubicBezTo>
                    <a:pt x="999" y="1185"/>
                    <a:pt x="1218" y="805"/>
                    <a:pt x="1182" y="319"/>
                  </a:cubicBezTo>
                  <a:cubicBezTo>
                    <a:pt x="1181" y="309"/>
                    <a:pt x="1180" y="301"/>
                    <a:pt x="1178" y="291"/>
                  </a:cubicBezTo>
                  <a:cubicBezTo>
                    <a:pt x="1134" y="648"/>
                    <a:pt x="945" y="903"/>
                    <a:pt x="691" y="903"/>
                  </a:cubicBezTo>
                  <a:cubicBezTo>
                    <a:pt x="685" y="903"/>
                    <a:pt x="679" y="903"/>
                    <a:pt x="673" y="903"/>
                  </a:cubicBezTo>
                  <a:cubicBezTo>
                    <a:pt x="358" y="888"/>
                    <a:pt x="67" y="489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58"/>
            <p:cNvSpPr/>
            <p:nvPr/>
          </p:nvSpPr>
          <p:spPr>
            <a:xfrm>
              <a:off x="5874150" y="1841875"/>
              <a:ext cx="31225" cy="30100"/>
            </a:xfrm>
            <a:custGeom>
              <a:avLst/>
              <a:gdLst/>
              <a:ahLst/>
              <a:cxnLst/>
              <a:rect l="l" t="t" r="r" b="b"/>
              <a:pathLst>
                <a:path w="1249" h="1204" extrusionOk="0">
                  <a:moveTo>
                    <a:pt x="9" y="0"/>
                  </a:moveTo>
                  <a:cubicBezTo>
                    <a:pt x="2" y="84"/>
                    <a:pt x="0" y="171"/>
                    <a:pt x="9" y="264"/>
                  </a:cubicBezTo>
                  <a:cubicBezTo>
                    <a:pt x="63" y="771"/>
                    <a:pt x="371" y="1188"/>
                    <a:pt x="698" y="1203"/>
                  </a:cubicBezTo>
                  <a:cubicBezTo>
                    <a:pt x="704" y="1203"/>
                    <a:pt x="710" y="1203"/>
                    <a:pt x="716" y="1203"/>
                  </a:cubicBezTo>
                  <a:cubicBezTo>
                    <a:pt x="1032" y="1203"/>
                    <a:pt x="1249" y="819"/>
                    <a:pt x="1204" y="327"/>
                  </a:cubicBezTo>
                  <a:cubicBezTo>
                    <a:pt x="1203" y="317"/>
                    <a:pt x="1201" y="307"/>
                    <a:pt x="1199" y="297"/>
                  </a:cubicBezTo>
                  <a:cubicBezTo>
                    <a:pt x="1161" y="660"/>
                    <a:pt x="972" y="918"/>
                    <a:pt x="714" y="918"/>
                  </a:cubicBezTo>
                  <a:cubicBezTo>
                    <a:pt x="708" y="918"/>
                    <a:pt x="702" y="918"/>
                    <a:pt x="695" y="918"/>
                  </a:cubicBezTo>
                  <a:cubicBezTo>
                    <a:pt x="375" y="901"/>
                    <a:pt x="72" y="497"/>
                    <a:pt x="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58"/>
            <p:cNvSpPr/>
            <p:nvPr/>
          </p:nvSpPr>
          <p:spPr>
            <a:xfrm>
              <a:off x="5811650" y="1835200"/>
              <a:ext cx="32850" cy="30775"/>
            </a:xfrm>
            <a:custGeom>
              <a:avLst/>
              <a:gdLst/>
              <a:ahLst/>
              <a:cxnLst/>
              <a:rect l="l" t="t" r="r" b="b"/>
              <a:pathLst>
                <a:path w="1314" h="1231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86"/>
                    <a:pt x="2" y="175"/>
                    <a:pt x="14" y="270"/>
                  </a:cubicBezTo>
                  <a:cubicBezTo>
                    <a:pt x="87" y="787"/>
                    <a:pt x="420" y="1215"/>
                    <a:pt x="757" y="1230"/>
                  </a:cubicBezTo>
                  <a:cubicBezTo>
                    <a:pt x="764" y="1230"/>
                    <a:pt x="770" y="1230"/>
                    <a:pt x="777" y="1230"/>
                  </a:cubicBezTo>
                  <a:cubicBezTo>
                    <a:pt x="1103" y="1230"/>
                    <a:pt x="1314" y="839"/>
                    <a:pt x="1251" y="336"/>
                  </a:cubicBezTo>
                  <a:cubicBezTo>
                    <a:pt x="1250" y="326"/>
                    <a:pt x="1247" y="316"/>
                    <a:pt x="1246" y="306"/>
                  </a:cubicBezTo>
                  <a:cubicBezTo>
                    <a:pt x="1218" y="676"/>
                    <a:pt x="1032" y="939"/>
                    <a:pt x="766" y="939"/>
                  </a:cubicBezTo>
                  <a:cubicBezTo>
                    <a:pt x="759" y="939"/>
                    <a:pt x="753" y="939"/>
                    <a:pt x="746" y="938"/>
                  </a:cubicBezTo>
                  <a:cubicBezTo>
                    <a:pt x="414" y="922"/>
                    <a:pt x="87" y="508"/>
                    <a:pt x="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58"/>
            <p:cNvSpPr/>
            <p:nvPr/>
          </p:nvSpPr>
          <p:spPr>
            <a:xfrm>
              <a:off x="5779875" y="1830925"/>
              <a:ext cx="33700" cy="31150"/>
            </a:xfrm>
            <a:custGeom>
              <a:avLst/>
              <a:gdLst/>
              <a:ahLst/>
              <a:cxnLst/>
              <a:rect l="l" t="t" r="r" b="b"/>
              <a:pathLst>
                <a:path w="1348" h="1246" extrusionOk="0">
                  <a:moveTo>
                    <a:pt x="4" y="1"/>
                  </a:moveTo>
                  <a:cubicBezTo>
                    <a:pt x="1" y="87"/>
                    <a:pt x="3" y="177"/>
                    <a:pt x="18" y="272"/>
                  </a:cubicBezTo>
                  <a:cubicBezTo>
                    <a:pt x="100" y="796"/>
                    <a:pt x="446" y="1229"/>
                    <a:pt x="790" y="1245"/>
                  </a:cubicBezTo>
                  <a:cubicBezTo>
                    <a:pt x="797" y="1245"/>
                    <a:pt x="803" y="1245"/>
                    <a:pt x="810" y="1245"/>
                  </a:cubicBezTo>
                  <a:cubicBezTo>
                    <a:pt x="1140" y="1245"/>
                    <a:pt x="1348" y="849"/>
                    <a:pt x="1278" y="341"/>
                  </a:cubicBezTo>
                  <a:cubicBezTo>
                    <a:pt x="1275" y="330"/>
                    <a:pt x="1273" y="320"/>
                    <a:pt x="1270" y="310"/>
                  </a:cubicBezTo>
                  <a:cubicBezTo>
                    <a:pt x="1249" y="684"/>
                    <a:pt x="1063" y="950"/>
                    <a:pt x="793" y="950"/>
                  </a:cubicBezTo>
                  <a:cubicBezTo>
                    <a:pt x="786" y="950"/>
                    <a:pt x="779" y="950"/>
                    <a:pt x="772" y="950"/>
                  </a:cubicBezTo>
                  <a:cubicBezTo>
                    <a:pt x="434" y="933"/>
                    <a:pt x="96" y="513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58"/>
            <p:cNvSpPr/>
            <p:nvPr/>
          </p:nvSpPr>
          <p:spPr>
            <a:xfrm>
              <a:off x="5747650" y="1823975"/>
              <a:ext cx="34625" cy="31625"/>
            </a:xfrm>
            <a:custGeom>
              <a:avLst/>
              <a:gdLst/>
              <a:ahLst/>
              <a:cxnLst/>
              <a:rect l="l" t="t" r="r" b="b"/>
              <a:pathLst>
                <a:path w="1385" h="1265" extrusionOk="0">
                  <a:moveTo>
                    <a:pt x="3" y="1"/>
                  </a:moveTo>
                  <a:cubicBezTo>
                    <a:pt x="0" y="89"/>
                    <a:pt x="4" y="179"/>
                    <a:pt x="20" y="277"/>
                  </a:cubicBezTo>
                  <a:cubicBezTo>
                    <a:pt x="113" y="808"/>
                    <a:pt x="473" y="1248"/>
                    <a:pt x="822" y="1264"/>
                  </a:cubicBezTo>
                  <a:cubicBezTo>
                    <a:pt x="829" y="1264"/>
                    <a:pt x="837" y="1265"/>
                    <a:pt x="844" y="1265"/>
                  </a:cubicBezTo>
                  <a:cubicBezTo>
                    <a:pt x="1180" y="1265"/>
                    <a:pt x="1385" y="863"/>
                    <a:pt x="1303" y="349"/>
                  </a:cubicBezTo>
                  <a:cubicBezTo>
                    <a:pt x="1302" y="338"/>
                    <a:pt x="1298" y="328"/>
                    <a:pt x="1297" y="316"/>
                  </a:cubicBezTo>
                  <a:cubicBezTo>
                    <a:pt x="1281" y="696"/>
                    <a:pt x="1097" y="965"/>
                    <a:pt x="822" y="965"/>
                  </a:cubicBezTo>
                  <a:cubicBezTo>
                    <a:pt x="815" y="965"/>
                    <a:pt x="807" y="965"/>
                    <a:pt x="799" y="965"/>
                  </a:cubicBezTo>
                  <a:cubicBezTo>
                    <a:pt x="455" y="947"/>
                    <a:pt x="104" y="521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58"/>
            <p:cNvSpPr/>
            <p:nvPr/>
          </p:nvSpPr>
          <p:spPr>
            <a:xfrm>
              <a:off x="5716475" y="1258150"/>
              <a:ext cx="451775" cy="469500"/>
            </a:xfrm>
            <a:custGeom>
              <a:avLst/>
              <a:gdLst/>
              <a:ahLst/>
              <a:cxnLst/>
              <a:rect l="l" t="t" r="r" b="b"/>
              <a:pathLst>
                <a:path w="18071" h="18780" extrusionOk="0">
                  <a:moveTo>
                    <a:pt x="11003" y="0"/>
                  </a:moveTo>
                  <a:cubicBezTo>
                    <a:pt x="8125" y="0"/>
                    <a:pt x="5208" y="926"/>
                    <a:pt x="4431" y="1364"/>
                  </a:cubicBezTo>
                  <a:cubicBezTo>
                    <a:pt x="2884" y="2235"/>
                    <a:pt x="1" y="17369"/>
                    <a:pt x="705" y="17369"/>
                  </a:cubicBezTo>
                  <a:cubicBezTo>
                    <a:pt x="707" y="17369"/>
                    <a:pt x="708" y="17369"/>
                    <a:pt x="710" y="17369"/>
                  </a:cubicBezTo>
                  <a:cubicBezTo>
                    <a:pt x="1069" y="17328"/>
                    <a:pt x="1460" y="17310"/>
                    <a:pt x="1874" y="17310"/>
                  </a:cubicBezTo>
                  <a:cubicBezTo>
                    <a:pt x="5595" y="17310"/>
                    <a:pt x="11239" y="18780"/>
                    <a:pt x="13255" y="18780"/>
                  </a:cubicBezTo>
                  <a:cubicBezTo>
                    <a:pt x="13573" y="18780"/>
                    <a:pt x="13801" y="18743"/>
                    <a:pt x="13916" y="18658"/>
                  </a:cubicBezTo>
                  <a:cubicBezTo>
                    <a:pt x="14847" y="17977"/>
                    <a:pt x="18070" y="7795"/>
                    <a:pt x="17326" y="4120"/>
                  </a:cubicBezTo>
                  <a:cubicBezTo>
                    <a:pt x="16677" y="912"/>
                    <a:pt x="13859" y="0"/>
                    <a:pt x="1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58"/>
            <p:cNvSpPr/>
            <p:nvPr/>
          </p:nvSpPr>
          <p:spPr>
            <a:xfrm>
              <a:off x="6009975" y="1688025"/>
              <a:ext cx="31500" cy="23450"/>
            </a:xfrm>
            <a:custGeom>
              <a:avLst/>
              <a:gdLst/>
              <a:ahLst/>
              <a:cxnLst/>
              <a:rect l="l" t="t" r="r" b="b"/>
              <a:pathLst>
                <a:path w="1260" h="938" extrusionOk="0">
                  <a:moveTo>
                    <a:pt x="15" y="0"/>
                  </a:moveTo>
                  <a:cubicBezTo>
                    <a:pt x="6" y="64"/>
                    <a:pt x="1" y="132"/>
                    <a:pt x="10" y="203"/>
                  </a:cubicBezTo>
                  <a:cubicBezTo>
                    <a:pt x="52" y="596"/>
                    <a:pt x="358" y="924"/>
                    <a:pt x="691" y="937"/>
                  </a:cubicBezTo>
                  <a:cubicBezTo>
                    <a:pt x="697" y="937"/>
                    <a:pt x="704" y="937"/>
                    <a:pt x="710" y="937"/>
                  </a:cubicBezTo>
                  <a:cubicBezTo>
                    <a:pt x="1034" y="937"/>
                    <a:pt x="1259" y="632"/>
                    <a:pt x="1217" y="248"/>
                  </a:cubicBezTo>
                  <a:cubicBezTo>
                    <a:pt x="1216" y="239"/>
                    <a:pt x="1214" y="232"/>
                    <a:pt x="1212" y="224"/>
                  </a:cubicBezTo>
                  <a:cubicBezTo>
                    <a:pt x="1171" y="508"/>
                    <a:pt x="975" y="711"/>
                    <a:pt x="711" y="711"/>
                  </a:cubicBezTo>
                  <a:cubicBezTo>
                    <a:pt x="705" y="711"/>
                    <a:pt x="698" y="711"/>
                    <a:pt x="692" y="710"/>
                  </a:cubicBezTo>
                  <a:cubicBezTo>
                    <a:pt x="365" y="698"/>
                    <a:pt x="67" y="382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58"/>
            <p:cNvSpPr/>
            <p:nvPr/>
          </p:nvSpPr>
          <p:spPr>
            <a:xfrm>
              <a:off x="5980000" y="1685025"/>
              <a:ext cx="31200" cy="23425"/>
            </a:xfrm>
            <a:custGeom>
              <a:avLst/>
              <a:gdLst/>
              <a:ahLst/>
              <a:cxnLst/>
              <a:rect l="l" t="t" r="r" b="b"/>
              <a:pathLst>
                <a:path w="1248" h="937" extrusionOk="0">
                  <a:moveTo>
                    <a:pt x="2" y="33"/>
                  </a:moveTo>
                  <a:cubicBezTo>
                    <a:pt x="2" y="33"/>
                    <a:pt x="2" y="33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3" y="1"/>
                  </a:moveTo>
                  <a:cubicBezTo>
                    <a:pt x="1" y="11"/>
                    <a:pt x="3" y="23"/>
                    <a:pt x="2" y="33"/>
                  </a:cubicBezTo>
                  <a:lnTo>
                    <a:pt x="2" y="33"/>
                  </a:lnTo>
                  <a:cubicBezTo>
                    <a:pt x="2" y="32"/>
                    <a:pt x="3" y="31"/>
                    <a:pt x="3" y="29"/>
                  </a:cubicBezTo>
                  <a:cubicBezTo>
                    <a:pt x="4" y="37"/>
                    <a:pt x="7" y="45"/>
                    <a:pt x="8" y="52"/>
                  </a:cubicBezTo>
                  <a:cubicBezTo>
                    <a:pt x="16" y="119"/>
                    <a:pt x="12" y="181"/>
                    <a:pt x="4" y="241"/>
                  </a:cubicBezTo>
                  <a:cubicBezTo>
                    <a:pt x="62" y="616"/>
                    <a:pt x="356" y="925"/>
                    <a:pt x="679" y="936"/>
                  </a:cubicBezTo>
                  <a:cubicBezTo>
                    <a:pt x="686" y="936"/>
                    <a:pt x="693" y="936"/>
                    <a:pt x="699" y="936"/>
                  </a:cubicBezTo>
                  <a:cubicBezTo>
                    <a:pt x="1022" y="936"/>
                    <a:pt x="1248" y="633"/>
                    <a:pt x="1205" y="247"/>
                  </a:cubicBezTo>
                  <a:cubicBezTo>
                    <a:pt x="1205" y="240"/>
                    <a:pt x="1201" y="232"/>
                    <a:pt x="1201" y="223"/>
                  </a:cubicBezTo>
                  <a:cubicBezTo>
                    <a:pt x="1159" y="507"/>
                    <a:pt x="963" y="711"/>
                    <a:pt x="700" y="711"/>
                  </a:cubicBezTo>
                  <a:cubicBezTo>
                    <a:pt x="693" y="711"/>
                    <a:pt x="687" y="711"/>
                    <a:pt x="681" y="711"/>
                  </a:cubicBezTo>
                  <a:cubicBezTo>
                    <a:pt x="354" y="699"/>
                    <a:pt x="55" y="383"/>
                    <a:pt x="3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58"/>
            <p:cNvSpPr/>
            <p:nvPr/>
          </p:nvSpPr>
          <p:spPr>
            <a:xfrm>
              <a:off x="5949775" y="1680175"/>
              <a:ext cx="30600" cy="23400"/>
            </a:xfrm>
            <a:custGeom>
              <a:avLst/>
              <a:gdLst/>
              <a:ahLst/>
              <a:cxnLst/>
              <a:rect l="l" t="t" r="r" b="b"/>
              <a:pathLst>
                <a:path w="1224" h="936" extrusionOk="0">
                  <a:moveTo>
                    <a:pt x="14" y="0"/>
                  </a:moveTo>
                  <a:cubicBezTo>
                    <a:pt x="6" y="64"/>
                    <a:pt x="1" y="131"/>
                    <a:pt x="9" y="201"/>
                  </a:cubicBezTo>
                  <a:cubicBezTo>
                    <a:pt x="52" y="595"/>
                    <a:pt x="358" y="923"/>
                    <a:pt x="691" y="935"/>
                  </a:cubicBezTo>
                  <a:cubicBezTo>
                    <a:pt x="697" y="935"/>
                    <a:pt x="703" y="936"/>
                    <a:pt x="709" y="936"/>
                  </a:cubicBezTo>
                  <a:cubicBezTo>
                    <a:pt x="978" y="936"/>
                    <a:pt x="1177" y="726"/>
                    <a:pt x="1213" y="434"/>
                  </a:cubicBezTo>
                  <a:cubicBezTo>
                    <a:pt x="1221" y="375"/>
                    <a:pt x="1224" y="312"/>
                    <a:pt x="1217" y="246"/>
                  </a:cubicBezTo>
                  <a:cubicBezTo>
                    <a:pt x="1216" y="239"/>
                    <a:pt x="1213" y="231"/>
                    <a:pt x="1212" y="223"/>
                  </a:cubicBezTo>
                  <a:cubicBezTo>
                    <a:pt x="1212" y="225"/>
                    <a:pt x="1211" y="226"/>
                    <a:pt x="1211" y="228"/>
                  </a:cubicBezTo>
                  <a:cubicBezTo>
                    <a:pt x="1168" y="509"/>
                    <a:pt x="973" y="709"/>
                    <a:pt x="711" y="709"/>
                  </a:cubicBezTo>
                  <a:cubicBezTo>
                    <a:pt x="705" y="709"/>
                    <a:pt x="698" y="709"/>
                    <a:pt x="692" y="709"/>
                  </a:cubicBezTo>
                  <a:cubicBezTo>
                    <a:pt x="365" y="698"/>
                    <a:pt x="67" y="382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58"/>
            <p:cNvSpPr/>
            <p:nvPr/>
          </p:nvSpPr>
          <p:spPr>
            <a:xfrm>
              <a:off x="5897650" y="1660850"/>
              <a:ext cx="32575" cy="21275"/>
            </a:xfrm>
            <a:custGeom>
              <a:avLst/>
              <a:gdLst/>
              <a:ahLst/>
              <a:cxnLst/>
              <a:rect l="l" t="t" r="r" b="b"/>
              <a:pathLst>
                <a:path w="1303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5"/>
                    <a:pt x="3" y="133"/>
                    <a:pt x="18" y="202"/>
                  </a:cubicBezTo>
                  <a:cubicBezTo>
                    <a:pt x="97" y="570"/>
                    <a:pt x="405" y="851"/>
                    <a:pt x="721" y="851"/>
                  </a:cubicBezTo>
                  <a:cubicBezTo>
                    <a:pt x="737" y="851"/>
                    <a:pt x="752" y="850"/>
                    <a:pt x="768" y="849"/>
                  </a:cubicBezTo>
                  <a:cubicBezTo>
                    <a:pt x="1100" y="820"/>
                    <a:pt x="1303" y="483"/>
                    <a:pt x="1220" y="97"/>
                  </a:cubicBezTo>
                  <a:cubicBezTo>
                    <a:pt x="1217" y="88"/>
                    <a:pt x="1215" y="82"/>
                    <a:pt x="1212" y="74"/>
                  </a:cubicBezTo>
                  <a:cubicBezTo>
                    <a:pt x="1199" y="368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1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58"/>
            <p:cNvSpPr/>
            <p:nvPr/>
          </p:nvSpPr>
          <p:spPr>
            <a:xfrm>
              <a:off x="5867425" y="1661625"/>
              <a:ext cx="32475" cy="21325"/>
            </a:xfrm>
            <a:custGeom>
              <a:avLst/>
              <a:gdLst/>
              <a:ahLst/>
              <a:cxnLst/>
              <a:rect l="l" t="t" r="r" b="b"/>
              <a:pathLst>
                <a:path w="1299" h="853" extrusionOk="0">
                  <a:moveTo>
                    <a:pt x="0" y="1"/>
                  </a:moveTo>
                  <a:cubicBezTo>
                    <a:pt x="0" y="12"/>
                    <a:pt x="3" y="23"/>
                    <a:pt x="3" y="34"/>
                  </a:cubicBezTo>
                  <a:cubicBezTo>
                    <a:pt x="3" y="33"/>
                    <a:pt x="4" y="31"/>
                    <a:pt x="4" y="29"/>
                  </a:cubicBezTo>
                  <a:cubicBezTo>
                    <a:pt x="5" y="37"/>
                    <a:pt x="9" y="45"/>
                    <a:pt x="10" y="52"/>
                  </a:cubicBezTo>
                  <a:cubicBezTo>
                    <a:pt x="24" y="117"/>
                    <a:pt x="28" y="179"/>
                    <a:pt x="27" y="241"/>
                  </a:cubicBezTo>
                  <a:cubicBezTo>
                    <a:pt x="118" y="590"/>
                    <a:pt x="414" y="852"/>
                    <a:pt x="720" y="852"/>
                  </a:cubicBezTo>
                  <a:cubicBezTo>
                    <a:pt x="735" y="852"/>
                    <a:pt x="751" y="852"/>
                    <a:pt x="766" y="850"/>
                  </a:cubicBezTo>
                  <a:cubicBezTo>
                    <a:pt x="1098" y="820"/>
                    <a:pt x="1299" y="483"/>
                    <a:pt x="1216" y="97"/>
                  </a:cubicBezTo>
                  <a:cubicBezTo>
                    <a:pt x="1214" y="90"/>
                    <a:pt x="1211" y="82"/>
                    <a:pt x="1209" y="75"/>
                  </a:cubicBezTo>
                  <a:cubicBezTo>
                    <a:pt x="1197" y="369"/>
                    <a:pt x="1015" y="600"/>
                    <a:pt x="743" y="624"/>
                  </a:cubicBezTo>
                  <a:cubicBezTo>
                    <a:pt x="728" y="625"/>
                    <a:pt x="712" y="626"/>
                    <a:pt x="696" y="626"/>
                  </a:cubicBezTo>
                  <a:cubicBezTo>
                    <a:pt x="388" y="626"/>
                    <a:pt x="86" y="357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58"/>
            <p:cNvSpPr/>
            <p:nvPr/>
          </p:nvSpPr>
          <p:spPr>
            <a:xfrm>
              <a:off x="5837200" y="1660525"/>
              <a:ext cx="30925" cy="21275"/>
            </a:xfrm>
            <a:custGeom>
              <a:avLst/>
              <a:gdLst/>
              <a:ahLst/>
              <a:cxnLst/>
              <a:rect l="l" t="t" r="r" b="b"/>
              <a:pathLst>
                <a:path w="1237" h="85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66"/>
                    <a:pt x="4" y="133"/>
                    <a:pt x="18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045" y="824"/>
                    <a:pt x="1228" y="586"/>
                    <a:pt x="1236" y="285"/>
                  </a:cubicBezTo>
                  <a:cubicBezTo>
                    <a:pt x="1237" y="223"/>
                    <a:pt x="1233" y="161"/>
                    <a:pt x="1219" y="96"/>
                  </a:cubicBezTo>
                  <a:cubicBezTo>
                    <a:pt x="1218" y="89"/>
                    <a:pt x="1214" y="81"/>
                    <a:pt x="1213" y="73"/>
                  </a:cubicBezTo>
                  <a:cubicBezTo>
                    <a:pt x="1213" y="75"/>
                    <a:pt x="1212" y="77"/>
                    <a:pt x="1212" y="78"/>
                  </a:cubicBezTo>
                  <a:cubicBezTo>
                    <a:pt x="1197" y="370"/>
                    <a:pt x="1017" y="600"/>
                    <a:pt x="747" y="624"/>
                  </a:cubicBezTo>
                  <a:cubicBezTo>
                    <a:pt x="732" y="625"/>
                    <a:pt x="717" y="626"/>
                    <a:pt x="702" y="626"/>
                  </a:cubicBezTo>
                  <a:cubicBezTo>
                    <a:pt x="392" y="626"/>
                    <a:pt x="90" y="357"/>
                    <a:pt x="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58"/>
            <p:cNvSpPr/>
            <p:nvPr/>
          </p:nvSpPr>
          <p:spPr>
            <a:xfrm>
              <a:off x="5784025" y="1667625"/>
              <a:ext cx="32575" cy="21300"/>
            </a:xfrm>
            <a:custGeom>
              <a:avLst/>
              <a:gdLst/>
              <a:ahLst/>
              <a:cxnLst/>
              <a:rect l="l" t="t" r="r" b="b"/>
              <a:pathLst>
                <a:path w="1303" h="852" extrusionOk="0">
                  <a:moveTo>
                    <a:pt x="3" y="1"/>
                  </a:moveTo>
                  <a:cubicBezTo>
                    <a:pt x="1" y="66"/>
                    <a:pt x="3" y="133"/>
                    <a:pt x="18" y="203"/>
                  </a:cubicBezTo>
                  <a:cubicBezTo>
                    <a:pt x="97" y="571"/>
                    <a:pt x="406" y="851"/>
                    <a:pt x="723" y="851"/>
                  </a:cubicBezTo>
                  <a:cubicBezTo>
                    <a:pt x="738" y="851"/>
                    <a:pt x="753" y="850"/>
                    <a:pt x="768" y="849"/>
                  </a:cubicBezTo>
                  <a:cubicBezTo>
                    <a:pt x="1100" y="820"/>
                    <a:pt x="1303" y="483"/>
                    <a:pt x="1220" y="97"/>
                  </a:cubicBezTo>
                  <a:cubicBezTo>
                    <a:pt x="1217" y="89"/>
                    <a:pt x="1215" y="82"/>
                    <a:pt x="1212" y="74"/>
                  </a:cubicBezTo>
                  <a:cubicBezTo>
                    <a:pt x="1200" y="369"/>
                    <a:pt x="1019" y="600"/>
                    <a:pt x="747" y="624"/>
                  </a:cubicBezTo>
                  <a:cubicBezTo>
                    <a:pt x="732" y="625"/>
                    <a:pt x="716" y="626"/>
                    <a:pt x="700" y="626"/>
                  </a:cubicBezTo>
                  <a:cubicBezTo>
                    <a:pt x="391" y="626"/>
                    <a:pt x="90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58"/>
            <p:cNvSpPr/>
            <p:nvPr/>
          </p:nvSpPr>
          <p:spPr>
            <a:xfrm>
              <a:off x="5753800" y="1668425"/>
              <a:ext cx="32475" cy="21275"/>
            </a:xfrm>
            <a:custGeom>
              <a:avLst/>
              <a:gdLst/>
              <a:ahLst/>
              <a:cxnLst/>
              <a:rect l="l" t="t" r="r" b="b"/>
              <a:pathLst>
                <a:path w="1299" h="851" extrusionOk="0">
                  <a:moveTo>
                    <a:pt x="0" y="0"/>
                  </a:moveTo>
                  <a:cubicBezTo>
                    <a:pt x="0" y="11"/>
                    <a:pt x="3" y="23"/>
                    <a:pt x="3" y="34"/>
                  </a:cubicBezTo>
                  <a:cubicBezTo>
                    <a:pt x="3" y="31"/>
                    <a:pt x="4" y="30"/>
                    <a:pt x="4" y="29"/>
                  </a:cubicBezTo>
                  <a:cubicBezTo>
                    <a:pt x="5" y="36"/>
                    <a:pt x="9" y="44"/>
                    <a:pt x="10" y="52"/>
                  </a:cubicBezTo>
                  <a:cubicBezTo>
                    <a:pt x="24" y="116"/>
                    <a:pt x="28" y="179"/>
                    <a:pt x="27" y="239"/>
                  </a:cubicBezTo>
                  <a:cubicBezTo>
                    <a:pt x="118" y="588"/>
                    <a:pt x="414" y="851"/>
                    <a:pt x="719" y="851"/>
                  </a:cubicBezTo>
                  <a:cubicBezTo>
                    <a:pt x="734" y="851"/>
                    <a:pt x="750" y="850"/>
                    <a:pt x="766" y="848"/>
                  </a:cubicBezTo>
                  <a:cubicBezTo>
                    <a:pt x="1098" y="820"/>
                    <a:pt x="1299" y="483"/>
                    <a:pt x="1217" y="97"/>
                  </a:cubicBezTo>
                  <a:cubicBezTo>
                    <a:pt x="1215" y="88"/>
                    <a:pt x="1212" y="82"/>
                    <a:pt x="1210" y="73"/>
                  </a:cubicBezTo>
                  <a:cubicBezTo>
                    <a:pt x="1197" y="368"/>
                    <a:pt x="1016" y="600"/>
                    <a:pt x="744" y="623"/>
                  </a:cubicBezTo>
                  <a:cubicBezTo>
                    <a:pt x="729" y="625"/>
                    <a:pt x="713" y="626"/>
                    <a:pt x="698" y="626"/>
                  </a:cubicBezTo>
                  <a:cubicBezTo>
                    <a:pt x="388" y="626"/>
                    <a:pt x="88" y="3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58"/>
            <p:cNvSpPr/>
            <p:nvPr/>
          </p:nvSpPr>
          <p:spPr>
            <a:xfrm>
              <a:off x="5731400" y="1669125"/>
              <a:ext cx="23125" cy="19450"/>
            </a:xfrm>
            <a:custGeom>
              <a:avLst/>
              <a:gdLst/>
              <a:ahLst/>
              <a:cxnLst/>
              <a:rect l="l" t="t" r="r" b="b"/>
              <a:pathLst>
                <a:path w="925" h="778" extrusionOk="0">
                  <a:moveTo>
                    <a:pt x="900" y="1"/>
                  </a:moveTo>
                  <a:cubicBezTo>
                    <a:pt x="900" y="2"/>
                    <a:pt x="899" y="3"/>
                    <a:pt x="899" y="6"/>
                  </a:cubicBezTo>
                  <a:cubicBezTo>
                    <a:pt x="884" y="298"/>
                    <a:pt x="704" y="526"/>
                    <a:pt x="434" y="550"/>
                  </a:cubicBezTo>
                  <a:cubicBezTo>
                    <a:pt x="419" y="552"/>
                    <a:pt x="403" y="552"/>
                    <a:pt x="388" y="552"/>
                  </a:cubicBezTo>
                  <a:cubicBezTo>
                    <a:pt x="252" y="552"/>
                    <a:pt x="117" y="498"/>
                    <a:pt x="0" y="408"/>
                  </a:cubicBezTo>
                  <a:lnTo>
                    <a:pt x="0" y="408"/>
                  </a:lnTo>
                  <a:cubicBezTo>
                    <a:pt x="0" y="487"/>
                    <a:pt x="2" y="559"/>
                    <a:pt x="4" y="621"/>
                  </a:cubicBezTo>
                  <a:cubicBezTo>
                    <a:pt x="125" y="718"/>
                    <a:pt x="267" y="777"/>
                    <a:pt x="411" y="777"/>
                  </a:cubicBezTo>
                  <a:cubicBezTo>
                    <a:pt x="426" y="777"/>
                    <a:pt x="441" y="777"/>
                    <a:pt x="457" y="775"/>
                  </a:cubicBezTo>
                  <a:cubicBezTo>
                    <a:pt x="732" y="751"/>
                    <a:pt x="915" y="513"/>
                    <a:pt x="923" y="211"/>
                  </a:cubicBezTo>
                  <a:cubicBezTo>
                    <a:pt x="924" y="151"/>
                    <a:pt x="920" y="88"/>
                    <a:pt x="906" y="24"/>
                  </a:cubicBezTo>
                  <a:cubicBezTo>
                    <a:pt x="905" y="15"/>
                    <a:pt x="901" y="8"/>
                    <a:pt x="90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58"/>
            <p:cNvSpPr/>
            <p:nvPr/>
          </p:nvSpPr>
          <p:spPr>
            <a:xfrm>
              <a:off x="6063025" y="1716750"/>
              <a:ext cx="2500" cy="8125"/>
            </a:xfrm>
            <a:custGeom>
              <a:avLst/>
              <a:gdLst/>
              <a:ahLst/>
              <a:cxnLst/>
              <a:rect l="l" t="t" r="r" b="b"/>
              <a:pathLst>
                <a:path w="100" h="325" extrusionOk="0">
                  <a:moveTo>
                    <a:pt x="14" y="0"/>
                  </a:moveTo>
                  <a:cubicBezTo>
                    <a:pt x="5" y="65"/>
                    <a:pt x="0" y="132"/>
                    <a:pt x="9" y="202"/>
                  </a:cubicBezTo>
                  <a:cubicBezTo>
                    <a:pt x="14" y="245"/>
                    <a:pt x="23" y="285"/>
                    <a:pt x="33" y="324"/>
                  </a:cubicBezTo>
                  <a:cubicBezTo>
                    <a:pt x="39" y="321"/>
                    <a:pt x="48" y="318"/>
                    <a:pt x="54" y="314"/>
                  </a:cubicBezTo>
                  <a:cubicBezTo>
                    <a:pt x="68" y="304"/>
                    <a:pt x="85" y="283"/>
                    <a:pt x="100" y="268"/>
                  </a:cubicBezTo>
                  <a:cubicBezTo>
                    <a:pt x="58" y="186"/>
                    <a:pt x="28" y="96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58"/>
            <p:cNvSpPr/>
            <p:nvPr/>
          </p:nvSpPr>
          <p:spPr>
            <a:xfrm>
              <a:off x="6087525" y="1664900"/>
              <a:ext cx="2775" cy="10300"/>
            </a:xfrm>
            <a:custGeom>
              <a:avLst/>
              <a:gdLst/>
              <a:ahLst/>
              <a:cxnLst/>
              <a:rect l="l" t="t" r="r" b="b"/>
              <a:pathLst>
                <a:path w="111" h="412" extrusionOk="0">
                  <a:moveTo>
                    <a:pt x="15" y="0"/>
                  </a:moveTo>
                  <a:cubicBezTo>
                    <a:pt x="5" y="66"/>
                    <a:pt x="1" y="132"/>
                    <a:pt x="8" y="203"/>
                  </a:cubicBezTo>
                  <a:cubicBezTo>
                    <a:pt x="16" y="277"/>
                    <a:pt x="36" y="346"/>
                    <a:pt x="62" y="411"/>
                  </a:cubicBezTo>
                  <a:cubicBezTo>
                    <a:pt x="77" y="370"/>
                    <a:pt x="94" y="326"/>
                    <a:pt x="110" y="283"/>
                  </a:cubicBezTo>
                  <a:cubicBezTo>
                    <a:pt x="64" y="198"/>
                    <a:pt x="28" y="103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58"/>
            <p:cNvSpPr/>
            <p:nvPr/>
          </p:nvSpPr>
          <p:spPr>
            <a:xfrm>
              <a:off x="6074750" y="1578175"/>
              <a:ext cx="32075" cy="22375"/>
            </a:xfrm>
            <a:custGeom>
              <a:avLst/>
              <a:gdLst/>
              <a:ahLst/>
              <a:cxnLst/>
              <a:rect l="l" t="t" r="r" b="b"/>
              <a:pathLst>
                <a:path w="1283" h="895" extrusionOk="0">
                  <a:moveTo>
                    <a:pt x="8" y="0"/>
                  </a:moveTo>
                  <a:cubicBezTo>
                    <a:pt x="1" y="64"/>
                    <a:pt x="0" y="132"/>
                    <a:pt x="11" y="203"/>
                  </a:cubicBezTo>
                  <a:cubicBezTo>
                    <a:pt x="75" y="588"/>
                    <a:pt x="388" y="894"/>
                    <a:pt x="717" y="894"/>
                  </a:cubicBezTo>
                  <a:cubicBezTo>
                    <a:pt x="721" y="894"/>
                    <a:pt x="725" y="894"/>
                    <a:pt x="729" y="894"/>
                  </a:cubicBezTo>
                  <a:cubicBezTo>
                    <a:pt x="1062" y="885"/>
                    <a:pt x="1282" y="562"/>
                    <a:pt x="1218" y="171"/>
                  </a:cubicBezTo>
                  <a:cubicBezTo>
                    <a:pt x="1217" y="164"/>
                    <a:pt x="1214" y="156"/>
                    <a:pt x="1213" y="149"/>
                  </a:cubicBezTo>
                  <a:cubicBezTo>
                    <a:pt x="1185" y="441"/>
                    <a:pt x="992" y="660"/>
                    <a:pt x="719" y="668"/>
                  </a:cubicBezTo>
                  <a:cubicBezTo>
                    <a:pt x="714" y="668"/>
                    <a:pt x="710" y="668"/>
                    <a:pt x="705" y="668"/>
                  </a:cubicBezTo>
                  <a:cubicBezTo>
                    <a:pt x="383" y="668"/>
                    <a:pt x="78" y="373"/>
                    <a:pt x="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58"/>
            <p:cNvSpPr/>
            <p:nvPr/>
          </p:nvSpPr>
          <p:spPr>
            <a:xfrm>
              <a:off x="6044550" y="1577075"/>
              <a:ext cx="31925" cy="22375"/>
            </a:xfrm>
            <a:custGeom>
              <a:avLst/>
              <a:gdLst/>
              <a:ahLst/>
              <a:cxnLst/>
              <a:rect l="l" t="t" r="r" b="b"/>
              <a:pathLst>
                <a:path w="1277" h="895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0"/>
                    <a:pt x="3" y="23"/>
                    <a:pt x="3" y="33"/>
                  </a:cubicBezTo>
                  <a:cubicBezTo>
                    <a:pt x="3" y="32"/>
                    <a:pt x="4" y="30"/>
                    <a:pt x="4" y="28"/>
                  </a:cubicBezTo>
                  <a:cubicBezTo>
                    <a:pt x="5" y="37"/>
                    <a:pt x="8" y="44"/>
                    <a:pt x="9" y="52"/>
                  </a:cubicBezTo>
                  <a:cubicBezTo>
                    <a:pt x="20" y="117"/>
                    <a:pt x="20" y="180"/>
                    <a:pt x="15" y="240"/>
                  </a:cubicBezTo>
                  <a:cubicBezTo>
                    <a:pt x="92" y="608"/>
                    <a:pt x="393" y="894"/>
                    <a:pt x="712" y="894"/>
                  </a:cubicBezTo>
                  <a:cubicBezTo>
                    <a:pt x="716" y="894"/>
                    <a:pt x="720" y="894"/>
                    <a:pt x="724" y="894"/>
                  </a:cubicBezTo>
                  <a:cubicBezTo>
                    <a:pt x="1057" y="885"/>
                    <a:pt x="1276" y="562"/>
                    <a:pt x="1213" y="171"/>
                  </a:cubicBezTo>
                  <a:cubicBezTo>
                    <a:pt x="1212" y="164"/>
                    <a:pt x="1208" y="156"/>
                    <a:pt x="1207" y="149"/>
                  </a:cubicBezTo>
                  <a:cubicBezTo>
                    <a:pt x="1179" y="441"/>
                    <a:pt x="986" y="660"/>
                    <a:pt x="713" y="668"/>
                  </a:cubicBezTo>
                  <a:cubicBezTo>
                    <a:pt x="708" y="668"/>
                    <a:pt x="704" y="668"/>
                    <a:pt x="699" y="668"/>
                  </a:cubicBezTo>
                  <a:cubicBezTo>
                    <a:pt x="378" y="668"/>
                    <a:pt x="72" y="373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58"/>
            <p:cNvSpPr/>
            <p:nvPr/>
          </p:nvSpPr>
          <p:spPr>
            <a:xfrm>
              <a:off x="6014325" y="1574050"/>
              <a:ext cx="30750" cy="22375"/>
            </a:xfrm>
            <a:custGeom>
              <a:avLst/>
              <a:gdLst/>
              <a:ahLst/>
              <a:cxnLst/>
              <a:rect l="l" t="t" r="r" b="b"/>
              <a:pathLst>
                <a:path w="1230" h="895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66"/>
                    <a:pt x="0" y="133"/>
                    <a:pt x="13" y="204"/>
                  </a:cubicBezTo>
                  <a:cubicBezTo>
                    <a:pt x="75" y="588"/>
                    <a:pt x="387" y="894"/>
                    <a:pt x="715" y="894"/>
                  </a:cubicBezTo>
                  <a:cubicBezTo>
                    <a:pt x="720" y="894"/>
                    <a:pt x="725" y="894"/>
                    <a:pt x="729" y="894"/>
                  </a:cubicBezTo>
                  <a:cubicBezTo>
                    <a:pt x="1007" y="888"/>
                    <a:pt x="1203" y="662"/>
                    <a:pt x="1224" y="361"/>
                  </a:cubicBezTo>
                  <a:cubicBezTo>
                    <a:pt x="1229" y="300"/>
                    <a:pt x="1229" y="238"/>
                    <a:pt x="1218" y="173"/>
                  </a:cubicBezTo>
                  <a:cubicBezTo>
                    <a:pt x="1217" y="165"/>
                    <a:pt x="1214" y="158"/>
                    <a:pt x="1213" y="149"/>
                  </a:cubicBezTo>
                  <a:cubicBezTo>
                    <a:pt x="1213" y="151"/>
                    <a:pt x="1212" y="153"/>
                    <a:pt x="1212" y="154"/>
                  </a:cubicBezTo>
                  <a:cubicBezTo>
                    <a:pt x="1182" y="444"/>
                    <a:pt x="991" y="662"/>
                    <a:pt x="719" y="668"/>
                  </a:cubicBezTo>
                  <a:cubicBezTo>
                    <a:pt x="714" y="668"/>
                    <a:pt x="710" y="668"/>
                    <a:pt x="705" y="668"/>
                  </a:cubicBezTo>
                  <a:cubicBezTo>
                    <a:pt x="383" y="668"/>
                    <a:pt x="78" y="375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58"/>
            <p:cNvSpPr/>
            <p:nvPr/>
          </p:nvSpPr>
          <p:spPr>
            <a:xfrm>
              <a:off x="5921725" y="1567350"/>
              <a:ext cx="32575" cy="21300"/>
            </a:xfrm>
            <a:custGeom>
              <a:avLst/>
              <a:gdLst/>
              <a:ahLst/>
              <a:cxnLst/>
              <a:rect l="l" t="t" r="r" b="b"/>
              <a:pathLst>
                <a:path w="1303" h="852" extrusionOk="0">
                  <a:moveTo>
                    <a:pt x="3" y="1"/>
                  </a:moveTo>
                  <a:cubicBezTo>
                    <a:pt x="0" y="66"/>
                    <a:pt x="3" y="134"/>
                    <a:pt x="18" y="203"/>
                  </a:cubicBezTo>
                  <a:cubicBezTo>
                    <a:pt x="97" y="572"/>
                    <a:pt x="405" y="851"/>
                    <a:pt x="720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100" y="820"/>
                    <a:pt x="1302" y="484"/>
                    <a:pt x="1219" y="98"/>
                  </a:cubicBezTo>
                  <a:cubicBezTo>
                    <a:pt x="1218" y="89"/>
                    <a:pt x="1214" y="83"/>
                    <a:pt x="1212" y="75"/>
                  </a:cubicBezTo>
                  <a:cubicBezTo>
                    <a:pt x="1199" y="369"/>
                    <a:pt x="1018" y="600"/>
                    <a:pt x="747" y="624"/>
                  </a:cubicBezTo>
                  <a:cubicBezTo>
                    <a:pt x="731" y="626"/>
                    <a:pt x="716" y="626"/>
                    <a:pt x="700" y="626"/>
                  </a:cubicBezTo>
                  <a:cubicBezTo>
                    <a:pt x="390" y="626"/>
                    <a:pt x="90" y="358"/>
                    <a:pt x="3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58"/>
            <p:cNvSpPr/>
            <p:nvPr/>
          </p:nvSpPr>
          <p:spPr>
            <a:xfrm>
              <a:off x="5891500" y="1568150"/>
              <a:ext cx="32500" cy="21275"/>
            </a:xfrm>
            <a:custGeom>
              <a:avLst/>
              <a:gdLst/>
              <a:ahLst/>
              <a:cxnLst/>
              <a:rect l="l" t="t" r="r" b="b"/>
              <a:pathLst>
                <a:path w="1300" h="851" extrusionOk="0">
                  <a:moveTo>
                    <a:pt x="1" y="0"/>
                  </a:moveTo>
                  <a:cubicBezTo>
                    <a:pt x="0" y="12"/>
                    <a:pt x="4" y="23"/>
                    <a:pt x="3" y="34"/>
                  </a:cubicBezTo>
                  <a:cubicBezTo>
                    <a:pt x="4" y="32"/>
                    <a:pt x="4" y="30"/>
                    <a:pt x="4" y="29"/>
                  </a:cubicBezTo>
                  <a:cubicBezTo>
                    <a:pt x="6" y="37"/>
                    <a:pt x="9" y="44"/>
                    <a:pt x="11" y="52"/>
                  </a:cubicBezTo>
                  <a:cubicBezTo>
                    <a:pt x="25" y="117"/>
                    <a:pt x="28" y="179"/>
                    <a:pt x="26" y="239"/>
                  </a:cubicBezTo>
                  <a:cubicBezTo>
                    <a:pt x="117" y="588"/>
                    <a:pt x="414" y="851"/>
                    <a:pt x="718" y="851"/>
                  </a:cubicBezTo>
                  <a:cubicBezTo>
                    <a:pt x="734" y="851"/>
                    <a:pt x="750" y="850"/>
                    <a:pt x="766" y="849"/>
                  </a:cubicBezTo>
                  <a:cubicBezTo>
                    <a:pt x="1097" y="820"/>
                    <a:pt x="1300" y="483"/>
                    <a:pt x="1217" y="97"/>
                  </a:cubicBezTo>
                  <a:cubicBezTo>
                    <a:pt x="1215" y="88"/>
                    <a:pt x="1212" y="82"/>
                    <a:pt x="1209" y="73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5"/>
                    <a:pt x="713" y="626"/>
                    <a:pt x="698" y="626"/>
                  </a:cubicBezTo>
                  <a:cubicBezTo>
                    <a:pt x="389" y="626"/>
                    <a:pt x="87" y="357"/>
                    <a:pt x="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58"/>
            <p:cNvSpPr/>
            <p:nvPr/>
          </p:nvSpPr>
          <p:spPr>
            <a:xfrm>
              <a:off x="5861300" y="1567025"/>
              <a:ext cx="30900" cy="21275"/>
            </a:xfrm>
            <a:custGeom>
              <a:avLst/>
              <a:gdLst/>
              <a:ahLst/>
              <a:cxnLst/>
              <a:rect l="l" t="t" r="r" b="b"/>
              <a:pathLst>
                <a:path w="1236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5"/>
                    <a:pt x="3" y="133"/>
                    <a:pt x="18" y="204"/>
                  </a:cubicBezTo>
                  <a:cubicBezTo>
                    <a:pt x="97" y="571"/>
                    <a:pt x="405" y="851"/>
                    <a:pt x="720" y="851"/>
                  </a:cubicBezTo>
                  <a:cubicBezTo>
                    <a:pt x="736" y="851"/>
                    <a:pt x="752" y="850"/>
                    <a:pt x="768" y="848"/>
                  </a:cubicBezTo>
                  <a:cubicBezTo>
                    <a:pt x="1045" y="825"/>
                    <a:pt x="1228" y="586"/>
                    <a:pt x="1234" y="284"/>
                  </a:cubicBezTo>
                  <a:cubicBezTo>
                    <a:pt x="1236" y="224"/>
                    <a:pt x="1233" y="162"/>
                    <a:pt x="1219" y="97"/>
                  </a:cubicBezTo>
                  <a:cubicBezTo>
                    <a:pt x="1217" y="89"/>
                    <a:pt x="1214" y="82"/>
                    <a:pt x="1212" y="74"/>
                  </a:cubicBezTo>
                  <a:cubicBezTo>
                    <a:pt x="1212" y="75"/>
                    <a:pt x="1211" y="77"/>
                    <a:pt x="1211" y="79"/>
                  </a:cubicBezTo>
                  <a:cubicBezTo>
                    <a:pt x="1197" y="371"/>
                    <a:pt x="1016" y="600"/>
                    <a:pt x="747" y="623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58"/>
            <p:cNvSpPr/>
            <p:nvPr/>
          </p:nvSpPr>
          <p:spPr>
            <a:xfrm>
              <a:off x="5801925" y="1562925"/>
              <a:ext cx="32600" cy="21325"/>
            </a:xfrm>
            <a:custGeom>
              <a:avLst/>
              <a:gdLst/>
              <a:ahLst/>
              <a:cxnLst/>
              <a:rect l="l" t="t" r="r" b="b"/>
              <a:pathLst>
                <a:path w="1304" h="853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66"/>
                    <a:pt x="3" y="134"/>
                    <a:pt x="19" y="203"/>
                  </a:cubicBezTo>
                  <a:cubicBezTo>
                    <a:pt x="98" y="572"/>
                    <a:pt x="407" y="852"/>
                    <a:pt x="723" y="852"/>
                  </a:cubicBezTo>
                  <a:cubicBezTo>
                    <a:pt x="738" y="852"/>
                    <a:pt x="754" y="852"/>
                    <a:pt x="769" y="850"/>
                  </a:cubicBezTo>
                  <a:cubicBezTo>
                    <a:pt x="1101" y="820"/>
                    <a:pt x="1303" y="483"/>
                    <a:pt x="1220" y="97"/>
                  </a:cubicBezTo>
                  <a:cubicBezTo>
                    <a:pt x="1218" y="90"/>
                    <a:pt x="1215" y="82"/>
                    <a:pt x="1213" y="75"/>
                  </a:cubicBezTo>
                  <a:cubicBezTo>
                    <a:pt x="1200" y="369"/>
                    <a:pt x="1019" y="600"/>
                    <a:pt x="748" y="624"/>
                  </a:cubicBezTo>
                  <a:cubicBezTo>
                    <a:pt x="732" y="625"/>
                    <a:pt x="716" y="626"/>
                    <a:pt x="701" y="626"/>
                  </a:cubicBezTo>
                  <a:cubicBezTo>
                    <a:pt x="391" y="626"/>
                    <a:pt x="91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58"/>
            <p:cNvSpPr/>
            <p:nvPr/>
          </p:nvSpPr>
          <p:spPr>
            <a:xfrm>
              <a:off x="5771700" y="1563725"/>
              <a:ext cx="32525" cy="21275"/>
            </a:xfrm>
            <a:custGeom>
              <a:avLst/>
              <a:gdLst/>
              <a:ahLst/>
              <a:cxnLst/>
              <a:rect l="l" t="t" r="r" b="b"/>
              <a:pathLst>
                <a:path w="1301" h="851" extrusionOk="0">
                  <a:moveTo>
                    <a:pt x="1" y="0"/>
                  </a:moveTo>
                  <a:cubicBezTo>
                    <a:pt x="1" y="11"/>
                    <a:pt x="3" y="23"/>
                    <a:pt x="3" y="34"/>
                  </a:cubicBezTo>
                  <a:cubicBezTo>
                    <a:pt x="3" y="32"/>
                    <a:pt x="5" y="30"/>
                    <a:pt x="5" y="29"/>
                  </a:cubicBezTo>
                  <a:cubicBezTo>
                    <a:pt x="7" y="37"/>
                    <a:pt x="10" y="44"/>
                    <a:pt x="12" y="52"/>
                  </a:cubicBezTo>
                  <a:cubicBezTo>
                    <a:pt x="26" y="116"/>
                    <a:pt x="28" y="179"/>
                    <a:pt x="27" y="239"/>
                  </a:cubicBezTo>
                  <a:cubicBezTo>
                    <a:pt x="118" y="589"/>
                    <a:pt x="415" y="851"/>
                    <a:pt x="719" y="851"/>
                  </a:cubicBezTo>
                  <a:cubicBezTo>
                    <a:pt x="735" y="851"/>
                    <a:pt x="751" y="850"/>
                    <a:pt x="766" y="849"/>
                  </a:cubicBezTo>
                  <a:cubicBezTo>
                    <a:pt x="1098" y="820"/>
                    <a:pt x="1300" y="483"/>
                    <a:pt x="1217" y="97"/>
                  </a:cubicBezTo>
                  <a:cubicBezTo>
                    <a:pt x="1216" y="88"/>
                    <a:pt x="1212" y="82"/>
                    <a:pt x="1210" y="74"/>
                  </a:cubicBezTo>
                  <a:cubicBezTo>
                    <a:pt x="1197" y="368"/>
                    <a:pt x="1016" y="600"/>
                    <a:pt x="745" y="624"/>
                  </a:cubicBezTo>
                  <a:cubicBezTo>
                    <a:pt x="729" y="625"/>
                    <a:pt x="714" y="626"/>
                    <a:pt x="698" y="626"/>
                  </a:cubicBezTo>
                  <a:cubicBezTo>
                    <a:pt x="389" y="626"/>
                    <a:pt x="88" y="3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58"/>
            <p:cNvSpPr/>
            <p:nvPr/>
          </p:nvSpPr>
          <p:spPr>
            <a:xfrm>
              <a:off x="5745000" y="1564450"/>
              <a:ext cx="27425" cy="19425"/>
            </a:xfrm>
            <a:custGeom>
              <a:avLst/>
              <a:gdLst/>
              <a:ahLst/>
              <a:cxnLst/>
              <a:rect l="l" t="t" r="r" b="b"/>
              <a:pathLst>
                <a:path w="1097" h="777" extrusionOk="0">
                  <a:moveTo>
                    <a:pt x="1073" y="0"/>
                  </a:moveTo>
                  <a:cubicBezTo>
                    <a:pt x="1073" y="1"/>
                    <a:pt x="1071" y="3"/>
                    <a:pt x="1071" y="5"/>
                  </a:cubicBezTo>
                  <a:cubicBezTo>
                    <a:pt x="1058" y="297"/>
                    <a:pt x="877" y="525"/>
                    <a:pt x="606" y="549"/>
                  </a:cubicBezTo>
                  <a:cubicBezTo>
                    <a:pt x="591" y="551"/>
                    <a:pt x="576" y="551"/>
                    <a:pt x="561" y="551"/>
                  </a:cubicBezTo>
                  <a:cubicBezTo>
                    <a:pt x="361" y="551"/>
                    <a:pt x="166" y="438"/>
                    <a:pt x="29" y="263"/>
                  </a:cubicBezTo>
                  <a:cubicBezTo>
                    <a:pt x="19" y="315"/>
                    <a:pt x="11" y="368"/>
                    <a:pt x="0" y="421"/>
                  </a:cubicBezTo>
                  <a:cubicBezTo>
                    <a:pt x="138" y="634"/>
                    <a:pt x="358" y="776"/>
                    <a:pt x="582" y="776"/>
                  </a:cubicBezTo>
                  <a:cubicBezTo>
                    <a:pt x="598" y="776"/>
                    <a:pt x="613" y="776"/>
                    <a:pt x="629" y="774"/>
                  </a:cubicBezTo>
                  <a:cubicBezTo>
                    <a:pt x="904" y="750"/>
                    <a:pt x="1088" y="512"/>
                    <a:pt x="1095" y="210"/>
                  </a:cubicBezTo>
                  <a:cubicBezTo>
                    <a:pt x="1096" y="150"/>
                    <a:pt x="1093" y="87"/>
                    <a:pt x="1079" y="23"/>
                  </a:cubicBezTo>
                  <a:cubicBezTo>
                    <a:pt x="1078" y="15"/>
                    <a:pt x="1074" y="8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58"/>
            <p:cNvSpPr/>
            <p:nvPr/>
          </p:nvSpPr>
          <p:spPr>
            <a:xfrm>
              <a:off x="6049550" y="1626975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4" y="66"/>
                    <a:pt x="0" y="133"/>
                    <a:pt x="8" y="204"/>
                  </a:cubicBezTo>
                  <a:cubicBezTo>
                    <a:pt x="51" y="583"/>
                    <a:pt x="343" y="881"/>
                    <a:pt x="666" y="881"/>
                  </a:cubicBezTo>
                  <a:cubicBezTo>
                    <a:pt x="674" y="881"/>
                    <a:pt x="682" y="880"/>
                    <a:pt x="690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5"/>
                  </a:cubicBezTo>
                  <a:cubicBezTo>
                    <a:pt x="1169" y="419"/>
                    <a:pt x="964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5" y="369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58"/>
            <p:cNvSpPr/>
            <p:nvPr/>
          </p:nvSpPr>
          <p:spPr>
            <a:xfrm>
              <a:off x="6019525" y="1626500"/>
              <a:ext cx="31225" cy="22000"/>
            </a:xfrm>
            <a:custGeom>
              <a:avLst/>
              <a:gdLst/>
              <a:ahLst/>
              <a:cxnLst/>
              <a:rect l="l" t="t" r="r" b="b"/>
              <a:pathLst>
                <a:path w="1249" h="880" extrusionOk="0">
                  <a:moveTo>
                    <a:pt x="2" y="33"/>
                  </a:moveTo>
                  <a:lnTo>
                    <a:pt x="2" y="33"/>
                  </a:ln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3" y="0"/>
                  </a:moveTo>
                  <a:cubicBezTo>
                    <a:pt x="1" y="10"/>
                    <a:pt x="3" y="23"/>
                    <a:pt x="2" y="33"/>
                  </a:cubicBezTo>
                  <a:lnTo>
                    <a:pt x="2" y="33"/>
                  </a:lnTo>
                  <a:cubicBezTo>
                    <a:pt x="2" y="31"/>
                    <a:pt x="3" y="30"/>
                    <a:pt x="3" y="28"/>
                  </a:cubicBezTo>
                  <a:cubicBezTo>
                    <a:pt x="5" y="37"/>
                    <a:pt x="7" y="44"/>
                    <a:pt x="8" y="52"/>
                  </a:cubicBezTo>
                  <a:cubicBezTo>
                    <a:pt x="16" y="117"/>
                    <a:pt x="12" y="179"/>
                    <a:pt x="5" y="240"/>
                  </a:cubicBezTo>
                  <a:cubicBezTo>
                    <a:pt x="61" y="602"/>
                    <a:pt x="342" y="880"/>
                    <a:pt x="655" y="880"/>
                  </a:cubicBezTo>
                  <a:cubicBezTo>
                    <a:pt x="663" y="880"/>
                    <a:pt x="671" y="879"/>
                    <a:pt x="680" y="879"/>
                  </a:cubicBezTo>
                  <a:cubicBezTo>
                    <a:pt x="1013" y="864"/>
                    <a:pt x="1249" y="536"/>
                    <a:pt x="1205" y="147"/>
                  </a:cubicBezTo>
                  <a:cubicBezTo>
                    <a:pt x="1205" y="139"/>
                    <a:pt x="1202" y="132"/>
                    <a:pt x="1201" y="124"/>
                  </a:cubicBezTo>
                  <a:cubicBezTo>
                    <a:pt x="1158" y="418"/>
                    <a:pt x="954" y="641"/>
                    <a:pt x="681" y="654"/>
                  </a:cubicBezTo>
                  <a:cubicBezTo>
                    <a:pt x="673" y="654"/>
                    <a:pt x="665" y="655"/>
                    <a:pt x="657" y="655"/>
                  </a:cubicBezTo>
                  <a:cubicBezTo>
                    <a:pt x="339" y="655"/>
                    <a:pt x="54" y="368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58"/>
            <p:cNvSpPr/>
            <p:nvPr/>
          </p:nvSpPr>
          <p:spPr>
            <a:xfrm>
              <a:off x="5989300" y="1624100"/>
              <a:ext cx="30600" cy="22050"/>
            </a:xfrm>
            <a:custGeom>
              <a:avLst/>
              <a:gdLst/>
              <a:ahLst/>
              <a:cxnLst/>
              <a:rect l="l" t="t" r="r" b="b"/>
              <a:pathLst>
                <a:path w="1224" h="882" extrusionOk="0">
                  <a:moveTo>
                    <a:pt x="15" y="1"/>
                  </a:moveTo>
                  <a:cubicBezTo>
                    <a:pt x="4" y="66"/>
                    <a:pt x="1" y="133"/>
                    <a:pt x="8" y="203"/>
                  </a:cubicBezTo>
                  <a:cubicBezTo>
                    <a:pt x="50" y="584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1"/>
                  </a:cubicBezTo>
                  <a:cubicBezTo>
                    <a:pt x="969" y="867"/>
                    <a:pt x="1176" y="637"/>
                    <a:pt x="1214" y="336"/>
                  </a:cubicBezTo>
                  <a:cubicBezTo>
                    <a:pt x="1221" y="275"/>
                    <a:pt x="1224" y="213"/>
                    <a:pt x="1217" y="148"/>
                  </a:cubicBezTo>
                  <a:cubicBezTo>
                    <a:pt x="1216" y="140"/>
                    <a:pt x="1214" y="133"/>
                    <a:pt x="1212" y="124"/>
                  </a:cubicBezTo>
                  <a:cubicBezTo>
                    <a:pt x="1212" y="127"/>
                    <a:pt x="1211" y="128"/>
                    <a:pt x="1211" y="129"/>
                  </a:cubicBezTo>
                  <a:cubicBezTo>
                    <a:pt x="1167" y="421"/>
                    <a:pt x="963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69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58"/>
            <p:cNvSpPr/>
            <p:nvPr/>
          </p:nvSpPr>
          <p:spPr>
            <a:xfrm>
              <a:off x="5927025" y="1622450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4" y="66"/>
                    <a:pt x="1" y="132"/>
                    <a:pt x="8" y="203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0"/>
                    <a:pt x="691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5"/>
                  </a:cubicBezTo>
                  <a:cubicBezTo>
                    <a:pt x="1169" y="418"/>
                    <a:pt x="965" y="641"/>
                    <a:pt x="692" y="654"/>
                  </a:cubicBezTo>
                  <a:cubicBezTo>
                    <a:pt x="684" y="654"/>
                    <a:pt x="676" y="654"/>
                    <a:pt x="668" y="654"/>
                  </a:cubicBezTo>
                  <a:cubicBezTo>
                    <a:pt x="350" y="654"/>
                    <a:pt x="66" y="369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58"/>
            <p:cNvSpPr/>
            <p:nvPr/>
          </p:nvSpPr>
          <p:spPr>
            <a:xfrm>
              <a:off x="5897050" y="1621975"/>
              <a:ext cx="31200" cy="22000"/>
            </a:xfrm>
            <a:custGeom>
              <a:avLst/>
              <a:gdLst/>
              <a:ahLst/>
              <a:cxnLst/>
              <a:rect l="l" t="t" r="r" b="b"/>
              <a:pathLst>
                <a:path w="1248" h="880" extrusionOk="0"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lose/>
                  <a:moveTo>
                    <a:pt x="2" y="0"/>
                  </a:moveTo>
                  <a:cubicBezTo>
                    <a:pt x="1" y="10"/>
                    <a:pt x="2" y="23"/>
                    <a:pt x="1" y="33"/>
                  </a:cubicBezTo>
                  <a:lnTo>
                    <a:pt x="1" y="33"/>
                  </a:lnTo>
                  <a:cubicBezTo>
                    <a:pt x="1" y="31"/>
                    <a:pt x="2" y="30"/>
                    <a:pt x="2" y="28"/>
                  </a:cubicBezTo>
                  <a:cubicBezTo>
                    <a:pt x="3" y="37"/>
                    <a:pt x="6" y="43"/>
                    <a:pt x="7" y="52"/>
                  </a:cubicBezTo>
                  <a:cubicBezTo>
                    <a:pt x="14" y="117"/>
                    <a:pt x="11" y="179"/>
                    <a:pt x="3" y="239"/>
                  </a:cubicBezTo>
                  <a:cubicBezTo>
                    <a:pt x="59" y="601"/>
                    <a:pt x="340" y="880"/>
                    <a:pt x="653" y="880"/>
                  </a:cubicBezTo>
                  <a:cubicBezTo>
                    <a:pt x="662" y="880"/>
                    <a:pt x="670" y="879"/>
                    <a:pt x="678" y="879"/>
                  </a:cubicBezTo>
                  <a:cubicBezTo>
                    <a:pt x="1012" y="864"/>
                    <a:pt x="1247" y="536"/>
                    <a:pt x="1205" y="147"/>
                  </a:cubicBezTo>
                  <a:cubicBezTo>
                    <a:pt x="1203" y="139"/>
                    <a:pt x="1201" y="131"/>
                    <a:pt x="1200" y="124"/>
                  </a:cubicBezTo>
                  <a:cubicBezTo>
                    <a:pt x="1157" y="418"/>
                    <a:pt x="952" y="640"/>
                    <a:pt x="679" y="653"/>
                  </a:cubicBezTo>
                  <a:cubicBezTo>
                    <a:pt x="671" y="653"/>
                    <a:pt x="663" y="653"/>
                    <a:pt x="655" y="653"/>
                  </a:cubicBezTo>
                  <a:cubicBezTo>
                    <a:pt x="338" y="653"/>
                    <a:pt x="53" y="368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58"/>
            <p:cNvSpPr/>
            <p:nvPr/>
          </p:nvSpPr>
          <p:spPr>
            <a:xfrm>
              <a:off x="5866800" y="1619575"/>
              <a:ext cx="30625" cy="22025"/>
            </a:xfrm>
            <a:custGeom>
              <a:avLst/>
              <a:gdLst/>
              <a:ahLst/>
              <a:cxnLst/>
              <a:rect l="l" t="t" r="r" b="b"/>
              <a:pathLst>
                <a:path w="1225" h="881" extrusionOk="0">
                  <a:moveTo>
                    <a:pt x="14" y="1"/>
                  </a:moveTo>
                  <a:cubicBezTo>
                    <a:pt x="4" y="65"/>
                    <a:pt x="0" y="133"/>
                    <a:pt x="8" y="203"/>
                  </a:cubicBezTo>
                  <a:cubicBezTo>
                    <a:pt x="51" y="582"/>
                    <a:pt x="342" y="880"/>
                    <a:pt x="665" y="880"/>
                  </a:cubicBezTo>
                  <a:cubicBezTo>
                    <a:pt x="673" y="880"/>
                    <a:pt x="682" y="880"/>
                    <a:pt x="690" y="879"/>
                  </a:cubicBezTo>
                  <a:cubicBezTo>
                    <a:pt x="968" y="867"/>
                    <a:pt x="1175" y="637"/>
                    <a:pt x="1213" y="335"/>
                  </a:cubicBezTo>
                  <a:cubicBezTo>
                    <a:pt x="1221" y="275"/>
                    <a:pt x="1224" y="213"/>
                    <a:pt x="1217" y="148"/>
                  </a:cubicBezTo>
                  <a:cubicBezTo>
                    <a:pt x="1216" y="139"/>
                    <a:pt x="1213" y="133"/>
                    <a:pt x="1212" y="124"/>
                  </a:cubicBezTo>
                  <a:cubicBezTo>
                    <a:pt x="1212" y="127"/>
                    <a:pt x="1211" y="128"/>
                    <a:pt x="1211" y="129"/>
                  </a:cubicBezTo>
                  <a:cubicBezTo>
                    <a:pt x="1167" y="421"/>
                    <a:pt x="963" y="642"/>
                    <a:pt x="691" y="654"/>
                  </a:cubicBezTo>
                  <a:cubicBezTo>
                    <a:pt x="684" y="655"/>
                    <a:pt x="676" y="655"/>
                    <a:pt x="669" y="655"/>
                  </a:cubicBezTo>
                  <a:cubicBezTo>
                    <a:pt x="351" y="655"/>
                    <a:pt x="66" y="369"/>
                    <a:pt x="1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58"/>
            <p:cNvSpPr/>
            <p:nvPr/>
          </p:nvSpPr>
          <p:spPr>
            <a:xfrm>
              <a:off x="5805425" y="1619950"/>
              <a:ext cx="31500" cy="22050"/>
            </a:xfrm>
            <a:custGeom>
              <a:avLst/>
              <a:gdLst/>
              <a:ahLst/>
              <a:cxnLst/>
              <a:rect l="l" t="t" r="r" b="b"/>
              <a:pathLst>
                <a:path w="1260" h="882" extrusionOk="0">
                  <a:moveTo>
                    <a:pt x="14" y="1"/>
                  </a:moveTo>
                  <a:cubicBezTo>
                    <a:pt x="4" y="66"/>
                    <a:pt x="0" y="133"/>
                    <a:pt x="8" y="203"/>
                  </a:cubicBezTo>
                  <a:cubicBezTo>
                    <a:pt x="50" y="584"/>
                    <a:pt x="342" y="881"/>
                    <a:pt x="667" y="881"/>
                  </a:cubicBezTo>
                  <a:cubicBezTo>
                    <a:pt x="675" y="881"/>
                    <a:pt x="682" y="881"/>
                    <a:pt x="690" y="881"/>
                  </a:cubicBezTo>
                  <a:cubicBezTo>
                    <a:pt x="1024" y="864"/>
                    <a:pt x="1260" y="538"/>
                    <a:pt x="1216" y="148"/>
                  </a:cubicBezTo>
                  <a:cubicBezTo>
                    <a:pt x="1216" y="140"/>
                    <a:pt x="1213" y="133"/>
                    <a:pt x="1212" y="124"/>
                  </a:cubicBezTo>
                  <a:cubicBezTo>
                    <a:pt x="1169" y="418"/>
                    <a:pt x="964" y="642"/>
                    <a:pt x="692" y="655"/>
                  </a:cubicBezTo>
                  <a:cubicBezTo>
                    <a:pt x="684" y="655"/>
                    <a:pt x="676" y="655"/>
                    <a:pt x="667" y="655"/>
                  </a:cubicBezTo>
                  <a:cubicBezTo>
                    <a:pt x="350" y="655"/>
                    <a:pt x="65" y="369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58"/>
            <p:cNvSpPr/>
            <p:nvPr/>
          </p:nvSpPr>
          <p:spPr>
            <a:xfrm>
              <a:off x="5775425" y="1619450"/>
              <a:ext cx="31225" cy="22050"/>
            </a:xfrm>
            <a:custGeom>
              <a:avLst/>
              <a:gdLst/>
              <a:ahLst/>
              <a:cxnLst/>
              <a:rect l="l" t="t" r="r" b="b"/>
              <a:pathLst>
                <a:path w="1249" h="882" extrusionOk="0">
                  <a:moveTo>
                    <a:pt x="2" y="33"/>
                  </a:moveTo>
                  <a:lnTo>
                    <a:pt x="2" y="33"/>
                  </a:lnTo>
                  <a:cubicBezTo>
                    <a:pt x="1" y="34"/>
                    <a:pt x="1" y="34"/>
                    <a:pt x="1" y="35"/>
                  </a:cubicBezTo>
                  <a:cubicBezTo>
                    <a:pt x="1" y="34"/>
                    <a:pt x="2" y="34"/>
                    <a:pt x="2" y="33"/>
                  </a:cubicBezTo>
                  <a:close/>
                  <a:moveTo>
                    <a:pt x="1" y="1"/>
                  </a:moveTo>
                  <a:cubicBezTo>
                    <a:pt x="0" y="12"/>
                    <a:pt x="2" y="23"/>
                    <a:pt x="2" y="33"/>
                  </a:cubicBezTo>
                  <a:lnTo>
                    <a:pt x="2" y="33"/>
                  </a:lnTo>
                  <a:cubicBezTo>
                    <a:pt x="2" y="32"/>
                    <a:pt x="3" y="31"/>
                    <a:pt x="3" y="30"/>
                  </a:cubicBezTo>
                  <a:cubicBezTo>
                    <a:pt x="4" y="37"/>
                    <a:pt x="6" y="45"/>
                    <a:pt x="8" y="52"/>
                  </a:cubicBezTo>
                  <a:cubicBezTo>
                    <a:pt x="14" y="118"/>
                    <a:pt x="11" y="181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2" y="881"/>
                    <a:pt x="671" y="881"/>
                    <a:pt x="679" y="881"/>
                  </a:cubicBezTo>
                  <a:cubicBezTo>
                    <a:pt x="1012" y="866"/>
                    <a:pt x="1248" y="538"/>
                    <a:pt x="1204" y="148"/>
                  </a:cubicBezTo>
                  <a:cubicBezTo>
                    <a:pt x="1204" y="140"/>
                    <a:pt x="1202" y="133"/>
                    <a:pt x="1200" y="125"/>
                  </a:cubicBezTo>
                  <a:cubicBezTo>
                    <a:pt x="1158" y="418"/>
                    <a:pt x="953" y="642"/>
                    <a:pt x="680" y="654"/>
                  </a:cubicBezTo>
                  <a:cubicBezTo>
                    <a:pt x="672" y="655"/>
                    <a:pt x="664" y="655"/>
                    <a:pt x="656" y="655"/>
                  </a:cubicBezTo>
                  <a:cubicBezTo>
                    <a:pt x="339" y="655"/>
                    <a:pt x="53" y="3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58"/>
            <p:cNvSpPr/>
            <p:nvPr/>
          </p:nvSpPr>
          <p:spPr>
            <a:xfrm>
              <a:off x="5745200" y="1617075"/>
              <a:ext cx="30575" cy="22025"/>
            </a:xfrm>
            <a:custGeom>
              <a:avLst/>
              <a:gdLst/>
              <a:ahLst/>
              <a:cxnLst/>
              <a:rect l="l" t="t" r="r" b="b"/>
              <a:pathLst>
                <a:path w="1223" h="881" extrusionOk="0">
                  <a:moveTo>
                    <a:pt x="14" y="0"/>
                  </a:moveTo>
                  <a:cubicBezTo>
                    <a:pt x="4" y="66"/>
                    <a:pt x="0" y="134"/>
                    <a:pt x="8" y="204"/>
                  </a:cubicBezTo>
                  <a:cubicBezTo>
                    <a:pt x="49" y="583"/>
                    <a:pt x="341" y="881"/>
                    <a:pt x="666" y="881"/>
                  </a:cubicBezTo>
                  <a:cubicBezTo>
                    <a:pt x="674" y="881"/>
                    <a:pt x="682" y="880"/>
                    <a:pt x="690" y="880"/>
                  </a:cubicBezTo>
                  <a:cubicBezTo>
                    <a:pt x="968" y="868"/>
                    <a:pt x="1175" y="638"/>
                    <a:pt x="1213" y="336"/>
                  </a:cubicBezTo>
                  <a:cubicBezTo>
                    <a:pt x="1220" y="276"/>
                    <a:pt x="1223" y="213"/>
                    <a:pt x="1217" y="147"/>
                  </a:cubicBezTo>
                  <a:cubicBezTo>
                    <a:pt x="1215" y="140"/>
                    <a:pt x="1213" y="132"/>
                    <a:pt x="1212" y="125"/>
                  </a:cubicBezTo>
                  <a:cubicBezTo>
                    <a:pt x="1212" y="126"/>
                    <a:pt x="1210" y="127"/>
                    <a:pt x="1210" y="130"/>
                  </a:cubicBezTo>
                  <a:cubicBezTo>
                    <a:pt x="1166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5" y="369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58"/>
            <p:cNvSpPr/>
            <p:nvPr/>
          </p:nvSpPr>
          <p:spPr>
            <a:xfrm>
              <a:off x="6056450" y="1471800"/>
              <a:ext cx="31500" cy="23450"/>
            </a:xfrm>
            <a:custGeom>
              <a:avLst/>
              <a:gdLst/>
              <a:ahLst/>
              <a:cxnLst/>
              <a:rect l="l" t="t" r="r" b="b"/>
              <a:pathLst>
                <a:path w="1260" h="938" extrusionOk="0">
                  <a:moveTo>
                    <a:pt x="15" y="1"/>
                  </a:moveTo>
                  <a:cubicBezTo>
                    <a:pt x="4" y="65"/>
                    <a:pt x="1" y="133"/>
                    <a:pt x="8" y="203"/>
                  </a:cubicBezTo>
                  <a:cubicBezTo>
                    <a:pt x="51" y="596"/>
                    <a:pt x="356" y="925"/>
                    <a:pt x="691" y="937"/>
                  </a:cubicBezTo>
                  <a:cubicBezTo>
                    <a:pt x="697" y="937"/>
                    <a:pt x="704" y="937"/>
                    <a:pt x="710" y="937"/>
                  </a:cubicBezTo>
                  <a:cubicBezTo>
                    <a:pt x="1033" y="937"/>
                    <a:pt x="1259" y="633"/>
                    <a:pt x="1216" y="248"/>
                  </a:cubicBezTo>
                  <a:cubicBezTo>
                    <a:pt x="1215" y="240"/>
                    <a:pt x="1212" y="232"/>
                    <a:pt x="1212" y="224"/>
                  </a:cubicBezTo>
                  <a:cubicBezTo>
                    <a:pt x="1171" y="508"/>
                    <a:pt x="974" y="711"/>
                    <a:pt x="711" y="711"/>
                  </a:cubicBezTo>
                  <a:cubicBezTo>
                    <a:pt x="705" y="711"/>
                    <a:pt x="698" y="711"/>
                    <a:pt x="692" y="711"/>
                  </a:cubicBezTo>
                  <a:lnTo>
                    <a:pt x="691" y="711"/>
                  </a:lnTo>
                  <a:cubicBezTo>
                    <a:pt x="365" y="700"/>
                    <a:pt x="66" y="383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58"/>
            <p:cNvSpPr/>
            <p:nvPr/>
          </p:nvSpPr>
          <p:spPr>
            <a:xfrm>
              <a:off x="6026475" y="1468825"/>
              <a:ext cx="31175" cy="23400"/>
            </a:xfrm>
            <a:custGeom>
              <a:avLst/>
              <a:gdLst/>
              <a:ahLst/>
              <a:cxnLst/>
              <a:rect l="l" t="t" r="r" b="b"/>
              <a:pathLst>
                <a:path w="1247" h="936" extrusionOk="0">
                  <a:moveTo>
                    <a:pt x="2" y="0"/>
                  </a:moveTo>
                  <a:cubicBezTo>
                    <a:pt x="1" y="10"/>
                    <a:pt x="2" y="23"/>
                    <a:pt x="1" y="33"/>
                  </a:cubicBezTo>
                  <a:cubicBezTo>
                    <a:pt x="2" y="32"/>
                    <a:pt x="2" y="30"/>
                    <a:pt x="3" y="28"/>
                  </a:cubicBezTo>
                  <a:cubicBezTo>
                    <a:pt x="3" y="37"/>
                    <a:pt x="7" y="44"/>
                    <a:pt x="7" y="52"/>
                  </a:cubicBezTo>
                  <a:cubicBezTo>
                    <a:pt x="14" y="118"/>
                    <a:pt x="11" y="180"/>
                    <a:pt x="3" y="240"/>
                  </a:cubicBezTo>
                  <a:cubicBezTo>
                    <a:pt x="61" y="616"/>
                    <a:pt x="355" y="924"/>
                    <a:pt x="678" y="935"/>
                  </a:cubicBezTo>
                  <a:cubicBezTo>
                    <a:pt x="685" y="936"/>
                    <a:pt x="691" y="936"/>
                    <a:pt x="698" y="936"/>
                  </a:cubicBezTo>
                  <a:cubicBezTo>
                    <a:pt x="1022" y="936"/>
                    <a:pt x="1247" y="632"/>
                    <a:pt x="1205" y="247"/>
                  </a:cubicBezTo>
                  <a:cubicBezTo>
                    <a:pt x="1203" y="239"/>
                    <a:pt x="1201" y="232"/>
                    <a:pt x="1200" y="224"/>
                  </a:cubicBezTo>
                  <a:cubicBezTo>
                    <a:pt x="1158" y="506"/>
                    <a:pt x="962" y="711"/>
                    <a:pt x="698" y="711"/>
                  </a:cubicBezTo>
                  <a:cubicBezTo>
                    <a:pt x="692" y="711"/>
                    <a:pt x="686" y="711"/>
                    <a:pt x="679" y="710"/>
                  </a:cubicBezTo>
                  <a:cubicBezTo>
                    <a:pt x="353" y="698"/>
                    <a:pt x="55" y="382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58"/>
            <p:cNvSpPr/>
            <p:nvPr/>
          </p:nvSpPr>
          <p:spPr>
            <a:xfrm>
              <a:off x="5996250" y="1463950"/>
              <a:ext cx="30600" cy="23425"/>
            </a:xfrm>
            <a:custGeom>
              <a:avLst/>
              <a:gdLst/>
              <a:ahLst/>
              <a:cxnLst/>
              <a:rect l="l" t="t" r="r" b="b"/>
              <a:pathLst>
                <a:path w="1224" h="937" extrusionOk="0">
                  <a:moveTo>
                    <a:pt x="14" y="1"/>
                  </a:moveTo>
                  <a:cubicBezTo>
                    <a:pt x="4" y="65"/>
                    <a:pt x="0" y="131"/>
                    <a:pt x="8" y="203"/>
                  </a:cubicBezTo>
                  <a:cubicBezTo>
                    <a:pt x="51" y="595"/>
                    <a:pt x="356" y="924"/>
                    <a:pt x="691" y="936"/>
                  </a:cubicBezTo>
                  <a:cubicBezTo>
                    <a:pt x="698" y="936"/>
                    <a:pt x="705" y="936"/>
                    <a:pt x="712" y="936"/>
                  </a:cubicBezTo>
                  <a:cubicBezTo>
                    <a:pt x="979" y="936"/>
                    <a:pt x="1175" y="726"/>
                    <a:pt x="1212" y="435"/>
                  </a:cubicBezTo>
                  <a:cubicBezTo>
                    <a:pt x="1220" y="375"/>
                    <a:pt x="1223" y="313"/>
                    <a:pt x="1216" y="247"/>
                  </a:cubicBezTo>
                  <a:cubicBezTo>
                    <a:pt x="1215" y="239"/>
                    <a:pt x="1212" y="232"/>
                    <a:pt x="1212" y="224"/>
                  </a:cubicBezTo>
                  <a:cubicBezTo>
                    <a:pt x="1211" y="225"/>
                    <a:pt x="1211" y="227"/>
                    <a:pt x="1210" y="228"/>
                  </a:cubicBezTo>
                  <a:lnTo>
                    <a:pt x="1210" y="229"/>
                  </a:lnTo>
                  <a:cubicBezTo>
                    <a:pt x="1167" y="509"/>
                    <a:pt x="973" y="711"/>
                    <a:pt x="711" y="711"/>
                  </a:cubicBezTo>
                  <a:cubicBezTo>
                    <a:pt x="705" y="711"/>
                    <a:pt x="698" y="711"/>
                    <a:pt x="692" y="711"/>
                  </a:cubicBezTo>
                  <a:cubicBezTo>
                    <a:pt x="365" y="698"/>
                    <a:pt x="67" y="38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58"/>
            <p:cNvSpPr/>
            <p:nvPr/>
          </p:nvSpPr>
          <p:spPr>
            <a:xfrm>
              <a:off x="5942275" y="1453675"/>
              <a:ext cx="32575" cy="21275"/>
            </a:xfrm>
            <a:custGeom>
              <a:avLst/>
              <a:gdLst/>
              <a:ahLst/>
              <a:cxnLst/>
              <a:rect l="l" t="t" r="r" b="b"/>
              <a:pathLst>
                <a:path w="1303" h="85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66"/>
                    <a:pt x="4" y="132"/>
                    <a:pt x="19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100" y="820"/>
                    <a:pt x="1302" y="483"/>
                    <a:pt x="1219" y="97"/>
                  </a:cubicBezTo>
                  <a:lnTo>
                    <a:pt x="1219" y="96"/>
                  </a:lnTo>
                  <a:cubicBezTo>
                    <a:pt x="1218" y="88"/>
                    <a:pt x="1214" y="81"/>
                    <a:pt x="1213" y="73"/>
                  </a:cubicBezTo>
                  <a:cubicBezTo>
                    <a:pt x="1200" y="369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58"/>
            <p:cNvSpPr/>
            <p:nvPr/>
          </p:nvSpPr>
          <p:spPr>
            <a:xfrm>
              <a:off x="5912050" y="1454450"/>
              <a:ext cx="32500" cy="21300"/>
            </a:xfrm>
            <a:custGeom>
              <a:avLst/>
              <a:gdLst/>
              <a:ahLst/>
              <a:cxnLst/>
              <a:rect l="l" t="t" r="r" b="b"/>
              <a:pathLst>
                <a:path w="1300" h="852" extrusionOk="0">
                  <a:moveTo>
                    <a:pt x="1" y="1"/>
                  </a:moveTo>
                  <a:cubicBezTo>
                    <a:pt x="0" y="12"/>
                    <a:pt x="4" y="24"/>
                    <a:pt x="4" y="35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6" y="37"/>
                    <a:pt x="9" y="44"/>
                    <a:pt x="11" y="52"/>
                  </a:cubicBezTo>
                  <a:cubicBezTo>
                    <a:pt x="25" y="117"/>
                    <a:pt x="28" y="179"/>
                    <a:pt x="26" y="240"/>
                  </a:cubicBezTo>
                  <a:cubicBezTo>
                    <a:pt x="117" y="589"/>
                    <a:pt x="414" y="851"/>
                    <a:pt x="718" y="851"/>
                  </a:cubicBezTo>
                  <a:cubicBezTo>
                    <a:pt x="734" y="851"/>
                    <a:pt x="750" y="851"/>
                    <a:pt x="766" y="849"/>
                  </a:cubicBezTo>
                  <a:cubicBezTo>
                    <a:pt x="1097" y="820"/>
                    <a:pt x="1300" y="484"/>
                    <a:pt x="1217" y="96"/>
                  </a:cubicBezTo>
                  <a:cubicBezTo>
                    <a:pt x="1215" y="89"/>
                    <a:pt x="1212" y="81"/>
                    <a:pt x="1209" y="74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6"/>
                    <a:pt x="713" y="626"/>
                    <a:pt x="698" y="626"/>
                  </a:cubicBezTo>
                  <a:cubicBezTo>
                    <a:pt x="389" y="626"/>
                    <a:pt x="87" y="3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58"/>
            <p:cNvSpPr/>
            <p:nvPr/>
          </p:nvSpPr>
          <p:spPr>
            <a:xfrm>
              <a:off x="5881850" y="1453325"/>
              <a:ext cx="30900" cy="21300"/>
            </a:xfrm>
            <a:custGeom>
              <a:avLst/>
              <a:gdLst/>
              <a:ahLst/>
              <a:cxnLst/>
              <a:rect l="l" t="t" r="r" b="b"/>
              <a:pathLst>
                <a:path w="1236" h="852" extrusionOk="0">
                  <a:moveTo>
                    <a:pt x="3" y="1"/>
                  </a:moveTo>
                  <a:cubicBezTo>
                    <a:pt x="0" y="66"/>
                    <a:pt x="3" y="134"/>
                    <a:pt x="18" y="203"/>
                  </a:cubicBezTo>
                  <a:cubicBezTo>
                    <a:pt x="97" y="570"/>
                    <a:pt x="405" y="851"/>
                    <a:pt x="721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045" y="825"/>
                    <a:pt x="1228" y="586"/>
                    <a:pt x="1234" y="285"/>
                  </a:cubicBezTo>
                  <a:cubicBezTo>
                    <a:pt x="1236" y="224"/>
                    <a:pt x="1233" y="162"/>
                    <a:pt x="1219" y="97"/>
                  </a:cubicBezTo>
                  <a:cubicBezTo>
                    <a:pt x="1217" y="89"/>
                    <a:pt x="1214" y="82"/>
                    <a:pt x="1212" y="75"/>
                  </a:cubicBezTo>
                  <a:cubicBezTo>
                    <a:pt x="1212" y="76"/>
                    <a:pt x="1212" y="77"/>
                    <a:pt x="1212" y="80"/>
                  </a:cubicBezTo>
                  <a:lnTo>
                    <a:pt x="1211" y="80"/>
                  </a:lnTo>
                  <a:cubicBezTo>
                    <a:pt x="1197" y="371"/>
                    <a:pt x="1016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58"/>
            <p:cNvSpPr/>
            <p:nvPr/>
          </p:nvSpPr>
          <p:spPr>
            <a:xfrm>
              <a:off x="5828675" y="1460450"/>
              <a:ext cx="32550" cy="21300"/>
            </a:xfrm>
            <a:custGeom>
              <a:avLst/>
              <a:gdLst/>
              <a:ahLst/>
              <a:cxnLst/>
              <a:rect l="l" t="t" r="r" b="b"/>
              <a:pathLst>
                <a:path w="1302" h="852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65"/>
                    <a:pt x="3" y="133"/>
                    <a:pt x="18" y="203"/>
                  </a:cubicBezTo>
                  <a:cubicBezTo>
                    <a:pt x="96" y="571"/>
                    <a:pt x="406" y="851"/>
                    <a:pt x="723" y="851"/>
                  </a:cubicBezTo>
                  <a:cubicBezTo>
                    <a:pt x="738" y="851"/>
                    <a:pt x="753" y="851"/>
                    <a:pt x="769" y="849"/>
                  </a:cubicBezTo>
                  <a:cubicBezTo>
                    <a:pt x="1100" y="819"/>
                    <a:pt x="1301" y="484"/>
                    <a:pt x="1218" y="97"/>
                  </a:cubicBezTo>
                  <a:cubicBezTo>
                    <a:pt x="1217" y="89"/>
                    <a:pt x="1213" y="81"/>
                    <a:pt x="1212" y="74"/>
                  </a:cubicBezTo>
                  <a:cubicBezTo>
                    <a:pt x="1200" y="368"/>
                    <a:pt x="1017" y="599"/>
                    <a:pt x="746" y="624"/>
                  </a:cubicBezTo>
                  <a:cubicBezTo>
                    <a:pt x="731" y="626"/>
                    <a:pt x="716" y="626"/>
                    <a:pt x="701" y="626"/>
                  </a:cubicBezTo>
                  <a:cubicBezTo>
                    <a:pt x="392" y="626"/>
                    <a:pt x="89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58"/>
            <p:cNvSpPr/>
            <p:nvPr/>
          </p:nvSpPr>
          <p:spPr>
            <a:xfrm>
              <a:off x="5798425" y="1461250"/>
              <a:ext cx="32500" cy="21275"/>
            </a:xfrm>
            <a:custGeom>
              <a:avLst/>
              <a:gdLst/>
              <a:ahLst/>
              <a:cxnLst/>
              <a:rect l="l" t="t" r="r" b="b"/>
              <a:pathLst>
                <a:path w="1300" h="851" extrusionOk="0">
                  <a:moveTo>
                    <a:pt x="1" y="0"/>
                  </a:moveTo>
                  <a:cubicBezTo>
                    <a:pt x="0" y="10"/>
                    <a:pt x="4" y="23"/>
                    <a:pt x="4" y="33"/>
                  </a:cubicBezTo>
                  <a:cubicBezTo>
                    <a:pt x="4" y="32"/>
                    <a:pt x="4" y="31"/>
                    <a:pt x="4" y="28"/>
                  </a:cubicBezTo>
                  <a:cubicBezTo>
                    <a:pt x="6" y="37"/>
                    <a:pt x="10" y="43"/>
                    <a:pt x="11" y="52"/>
                  </a:cubicBezTo>
                  <a:cubicBezTo>
                    <a:pt x="25" y="116"/>
                    <a:pt x="28" y="179"/>
                    <a:pt x="27" y="239"/>
                  </a:cubicBezTo>
                  <a:cubicBezTo>
                    <a:pt x="118" y="589"/>
                    <a:pt x="415" y="851"/>
                    <a:pt x="720" y="851"/>
                  </a:cubicBezTo>
                  <a:cubicBezTo>
                    <a:pt x="735" y="851"/>
                    <a:pt x="751" y="850"/>
                    <a:pt x="766" y="849"/>
                  </a:cubicBezTo>
                  <a:cubicBezTo>
                    <a:pt x="1097" y="820"/>
                    <a:pt x="1300" y="483"/>
                    <a:pt x="1217" y="96"/>
                  </a:cubicBezTo>
                  <a:cubicBezTo>
                    <a:pt x="1216" y="88"/>
                    <a:pt x="1212" y="81"/>
                    <a:pt x="1211" y="73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5"/>
                    <a:pt x="714" y="626"/>
                    <a:pt x="699" y="626"/>
                  </a:cubicBezTo>
                  <a:cubicBezTo>
                    <a:pt x="390" y="626"/>
                    <a:pt x="88" y="35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58"/>
            <p:cNvSpPr/>
            <p:nvPr/>
          </p:nvSpPr>
          <p:spPr>
            <a:xfrm>
              <a:off x="5768325" y="1460500"/>
              <a:ext cx="30800" cy="20900"/>
            </a:xfrm>
            <a:custGeom>
              <a:avLst/>
              <a:gdLst/>
              <a:ahLst/>
              <a:cxnLst/>
              <a:rect l="l" t="t" r="r" b="b"/>
              <a:pathLst>
                <a:path w="1232" h="836" extrusionOk="0">
                  <a:moveTo>
                    <a:pt x="4" y="0"/>
                  </a:moveTo>
                  <a:cubicBezTo>
                    <a:pt x="4" y="4"/>
                    <a:pt x="3" y="9"/>
                    <a:pt x="1" y="13"/>
                  </a:cubicBezTo>
                  <a:cubicBezTo>
                    <a:pt x="0" y="69"/>
                    <a:pt x="1" y="127"/>
                    <a:pt x="14" y="188"/>
                  </a:cubicBezTo>
                  <a:cubicBezTo>
                    <a:pt x="93" y="556"/>
                    <a:pt x="402" y="836"/>
                    <a:pt x="718" y="836"/>
                  </a:cubicBezTo>
                  <a:cubicBezTo>
                    <a:pt x="734" y="836"/>
                    <a:pt x="749" y="835"/>
                    <a:pt x="764" y="834"/>
                  </a:cubicBezTo>
                  <a:cubicBezTo>
                    <a:pt x="1041" y="810"/>
                    <a:pt x="1224" y="571"/>
                    <a:pt x="1231" y="269"/>
                  </a:cubicBezTo>
                  <a:cubicBezTo>
                    <a:pt x="1232" y="208"/>
                    <a:pt x="1229" y="146"/>
                    <a:pt x="1215" y="81"/>
                  </a:cubicBezTo>
                  <a:cubicBezTo>
                    <a:pt x="1213" y="73"/>
                    <a:pt x="1210" y="66"/>
                    <a:pt x="1208" y="58"/>
                  </a:cubicBezTo>
                  <a:cubicBezTo>
                    <a:pt x="1208" y="61"/>
                    <a:pt x="1208" y="62"/>
                    <a:pt x="1208" y="63"/>
                  </a:cubicBezTo>
                  <a:cubicBezTo>
                    <a:pt x="1193" y="356"/>
                    <a:pt x="1013" y="585"/>
                    <a:pt x="743" y="609"/>
                  </a:cubicBezTo>
                  <a:cubicBezTo>
                    <a:pt x="728" y="610"/>
                    <a:pt x="713" y="611"/>
                    <a:pt x="698" y="611"/>
                  </a:cubicBezTo>
                  <a:cubicBezTo>
                    <a:pt x="393" y="611"/>
                    <a:pt x="96" y="349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58"/>
            <p:cNvSpPr/>
            <p:nvPr/>
          </p:nvSpPr>
          <p:spPr>
            <a:xfrm>
              <a:off x="6067475" y="152145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5" y="1"/>
                  </a:moveTo>
                  <a:cubicBezTo>
                    <a:pt x="5" y="66"/>
                    <a:pt x="1" y="134"/>
                    <a:pt x="8" y="204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1025" y="865"/>
                    <a:pt x="1260" y="537"/>
                    <a:pt x="1218" y="148"/>
                  </a:cubicBezTo>
                  <a:lnTo>
                    <a:pt x="1218" y="148"/>
                  </a:lnTo>
                  <a:lnTo>
                    <a:pt x="1218" y="149"/>
                  </a:lnTo>
                  <a:cubicBezTo>
                    <a:pt x="1216" y="140"/>
                    <a:pt x="1214" y="133"/>
                    <a:pt x="1212" y="125"/>
                  </a:cubicBezTo>
                  <a:cubicBezTo>
                    <a:pt x="1170" y="419"/>
                    <a:pt x="965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70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58"/>
            <p:cNvSpPr/>
            <p:nvPr/>
          </p:nvSpPr>
          <p:spPr>
            <a:xfrm>
              <a:off x="6037500" y="1520975"/>
              <a:ext cx="31200" cy="22050"/>
            </a:xfrm>
            <a:custGeom>
              <a:avLst/>
              <a:gdLst/>
              <a:ahLst/>
              <a:cxnLst/>
              <a:rect l="l" t="t" r="r" b="b"/>
              <a:pathLst>
                <a:path w="1248" h="882" extrusionOk="0">
                  <a:moveTo>
                    <a:pt x="1" y="33"/>
                  </a:moveTo>
                  <a:lnTo>
                    <a:pt x="1" y="33"/>
                  </a:lnTo>
                  <a:cubicBezTo>
                    <a:pt x="1" y="34"/>
                    <a:pt x="1" y="34"/>
                    <a:pt x="1" y="35"/>
                  </a:cubicBezTo>
                  <a:cubicBezTo>
                    <a:pt x="1" y="34"/>
                    <a:pt x="1" y="34"/>
                    <a:pt x="1" y="33"/>
                  </a:cubicBezTo>
                  <a:close/>
                  <a:moveTo>
                    <a:pt x="2" y="1"/>
                  </a:moveTo>
                  <a:cubicBezTo>
                    <a:pt x="1" y="10"/>
                    <a:pt x="2" y="22"/>
                    <a:pt x="1" y="33"/>
                  </a:cubicBezTo>
                  <a:lnTo>
                    <a:pt x="1" y="33"/>
                  </a:lnTo>
                  <a:cubicBezTo>
                    <a:pt x="1" y="32"/>
                    <a:pt x="2" y="30"/>
                    <a:pt x="2" y="28"/>
                  </a:cubicBezTo>
                  <a:cubicBezTo>
                    <a:pt x="3" y="37"/>
                    <a:pt x="6" y="43"/>
                    <a:pt x="7" y="52"/>
                  </a:cubicBezTo>
                  <a:cubicBezTo>
                    <a:pt x="15" y="118"/>
                    <a:pt x="11" y="180"/>
                    <a:pt x="3" y="241"/>
                  </a:cubicBezTo>
                  <a:cubicBezTo>
                    <a:pt x="60" y="603"/>
                    <a:pt x="342" y="881"/>
                    <a:pt x="656" y="881"/>
                  </a:cubicBezTo>
                  <a:cubicBezTo>
                    <a:pt x="663" y="881"/>
                    <a:pt x="671" y="881"/>
                    <a:pt x="678" y="881"/>
                  </a:cubicBezTo>
                  <a:cubicBezTo>
                    <a:pt x="1013" y="864"/>
                    <a:pt x="1248" y="537"/>
                    <a:pt x="1205" y="148"/>
                  </a:cubicBezTo>
                  <a:cubicBezTo>
                    <a:pt x="1204" y="139"/>
                    <a:pt x="1201" y="133"/>
                    <a:pt x="1200" y="124"/>
                  </a:cubicBezTo>
                  <a:cubicBezTo>
                    <a:pt x="1157" y="418"/>
                    <a:pt x="953" y="642"/>
                    <a:pt x="679" y="654"/>
                  </a:cubicBezTo>
                  <a:cubicBezTo>
                    <a:pt x="671" y="655"/>
                    <a:pt x="663" y="655"/>
                    <a:pt x="655" y="655"/>
                  </a:cubicBezTo>
                  <a:cubicBezTo>
                    <a:pt x="338" y="655"/>
                    <a:pt x="54" y="368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58"/>
            <p:cNvSpPr/>
            <p:nvPr/>
          </p:nvSpPr>
          <p:spPr>
            <a:xfrm>
              <a:off x="6007250" y="1518600"/>
              <a:ext cx="30625" cy="22025"/>
            </a:xfrm>
            <a:custGeom>
              <a:avLst/>
              <a:gdLst/>
              <a:ahLst/>
              <a:cxnLst/>
              <a:rect l="l" t="t" r="r" b="b"/>
              <a:pathLst>
                <a:path w="1225" h="881" extrusionOk="0">
                  <a:moveTo>
                    <a:pt x="14" y="0"/>
                  </a:moveTo>
                  <a:cubicBezTo>
                    <a:pt x="5" y="66"/>
                    <a:pt x="0" y="132"/>
                    <a:pt x="9" y="203"/>
                  </a:cubicBezTo>
                  <a:lnTo>
                    <a:pt x="8" y="203"/>
                  </a:ln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2" y="880"/>
                    <a:pt x="690" y="880"/>
                  </a:cubicBezTo>
                  <a:cubicBezTo>
                    <a:pt x="968" y="866"/>
                    <a:pt x="1176" y="636"/>
                    <a:pt x="1213" y="336"/>
                  </a:cubicBezTo>
                  <a:cubicBezTo>
                    <a:pt x="1221" y="274"/>
                    <a:pt x="1225" y="213"/>
                    <a:pt x="1217" y="147"/>
                  </a:cubicBezTo>
                  <a:cubicBezTo>
                    <a:pt x="1216" y="140"/>
                    <a:pt x="1213" y="132"/>
                    <a:pt x="1212" y="123"/>
                  </a:cubicBezTo>
                  <a:cubicBezTo>
                    <a:pt x="1212" y="126"/>
                    <a:pt x="1211" y="127"/>
                    <a:pt x="1211" y="130"/>
                  </a:cubicBezTo>
                  <a:cubicBezTo>
                    <a:pt x="1167" y="420"/>
                    <a:pt x="963" y="641"/>
                    <a:pt x="692" y="654"/>
                  </a:cubicBezTo>
                  <a:cubicBezTo>
                    <a:pt x="684" y="654"/>
                    <a:pt x="675" y="654"/>
                    <a:pt x="667" y="654"/>
                  </a:cubicBezTo>
                  <a:cubicBezTo>
                    <a:pt x="350" y="654"/>
                    <a:pt x="66" y="368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58"/>
            <p:cNvSpPr/>
            <p:nvPr/>
          </p:nvSpPr>
          <p:spPr>
            <a:xfrm>
              <a:off x="5952075" y="1515950"/>
              <a:ext cx="31500" cy="22000"/>
            </a:xfrm>
            <a:custGeom>
              <a:avLst/>
              <a:gdLst/>
              <a:ahLst/>
              <a:cxnLst/>
              <a:rect l="l" t="t" r="r" b="b"/>
              <a:pathLst>
                <a:path w="1260" h="880" extrusionOk="0">
                  <a:moveTo>
                    <a:pt x="14" y="1"/>
                  </a:moveTo>
                  <a:cubicBezTo>
                    <a:pt x="5" y="65"/>
                    <a:pt x="0" y="133"/>
                    <a:pt x="9" y="203"/>
                  </a:cubicBezTo>
                  <a:cubicBezTo>
                    <a:pt x="51" y="583"/>
                    <a:pt x="342" y="880"/>
                    <a:pt x="666" y="880"/>
                  </a:cubicBezTo>
                  <a:cubicBezTo>
                    <a:pt x="674" y="880"/>
                    <a:pt x="683" y="880"/>
                    <a:pt x="692" y="879"/>
                  </a:cubicBezTo>
                  <a:cubicBezTo>
                    <a:pt x="1025" y="864"/>
                    <a:pt x="1260" y="536"/>
                    <a:pt x="1217" y="148"/>
                  </a:cubicBezTo>
                  <a:cubicBezTo>
                    <a:pt x="1216" y="140"/>
                    <a:pt x="1213" y="133"/>
                    <a:pt x="1213" y="124"/>
                  </a:cubicBezTo>
                  <a:cubicBezTo>
                    <a:pt x="1170" y="418"/>
                    <a:pt x="966" y="642"/>
                    <a:pt x="693" y="654"/>
                  </a:cubicBezTo>
                  <a:cubicBezTo>
                    <a:pt x="685" y="655"/>
                    <a:pt x="677" y="655"/>
                    <a:pt x="669" y="655"/>
                  </a:cubicBezTo>
                  <a:cubicBezTo>
                    <a:pt x="350" y="655"/>
                    <a:pt x="66" y="368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58"/>
            <p:cNvSpPr/>
            <p:nvPr/>
          </p:nvSpPr>
          <p:spPr>
            <a:xfrm>
              <a:off x="5922100" y="1515450"/>
              <a:ext cx="31225" cy="22025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2" y="1"/>
                  </a:moveTo>
                  <a:cubicBezTo>
                    <a:pt x="0" y="12"/>
                    <a:pt x="2" y="23"/>
                    <a:pt x="0" y="34"/>
                  </a:cubicBezTo>
                  <a:cubicBezTo>
                    <a:pt x="2" y="32"/>
                    <a:pt x="2" y="31"/>
                    <a:pt x="3" y="29"/>
                  </a:cubicBezTo>
                  <a:cubicBezTo>
                    <a:pt x="4" y="37"/>
                    <a:pt x="7" y="45"/>
                    <a:pt x="7" y="52"/>
                  </a:cubicBezTo>
                  <a:cubicBezTo>
                    <a:pt x="14" y="117"/>
                    <a:pt x="12" y="180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3" y="881"/>
                    <a:pt x="671" y="881"/>
                    <a:pt x="679" y="880"/>
                  </a:cubicBezTo>
                  <a:cubicBezTo>
                    <a:pt x="1012" y="865"/>
                    <a:pt x="1248" y="537"/>
                    <a:pt x="1204" y="148"/>
                  </a:cubicBezTo>
                  <a:cubicBezTo>
                    <a:pt x="1203" y="140"/>
                    <a:pt x="1201" y="133"/>
                    <a:pt x="1199" y="125"/>
                  </a:cubicBezTo>
                  <a:cubicBezTo>
                    <a:pt x="1158" y="418"/>
                    <a:pt x="953" y="642"/>
                    <a:pt x="679" y="654"/>
                  </a:cubicBezTo>
                  <a:cubicBezTo>
                    <a:pt x="671" y="654"/>
                    <a:pt x="663" y="655"/>
                    <a:pt x="655" y="655"/>
                  </a:cubicBezTo>
                  <a:cubicBezTo>
                    <a:pt x="337" y="655"/>
                    <a:pt x="53" y="369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58"/>
            <p:cNvSpPr/>
            <p:nvPr/>
          </p:nvSpPr>
          <p:spPr>
            <a:xfrm>
              <a:off x="5891875" y="1513075"/>
              <a:ext cx="30600" cy="22025"/>
            </a:xfrm>
            <a:custGeom>
              <a:avLst/>
              <a:gdLst/>
              <a:ahLst/>
              <a:cxnLst/>
              <a:rect l="l" t="t" r="r" b="b"/>
              <a:pathLst>
                <a:path w="1224" h="881" extrusionOk="0">
                  <a:moveTo>
                    <a:pt x="13" y="0"/>
                  </a:moveTo>
                  <a:cubicBezTo>
                    <a:pt x="4" y="65"/>
                    <a:pt x="0" y="133"/>
                    <a:pt x="8" y="204"/>
                  </a:cubicBezTo>
                  <a:cubicBezTo>
                    <a:pt x="49" y="583"/>
                    <a:pt x="341" y="880"/>
                    <a:pt x="666" y="880"/>
                  </a:cubicBezTo>
                  <a:cubicBezTo>
                    <a:pt x="674" y="880"/>
                    <a:pt x="682" y="880"/>
                    <a:pt x="690" y="880"/>
                  </a:cubicBezTo>
                  <a:cubicBezTo>
                    <a:pt x="968" y="867"/>
                    <a:pt x="1175" y="637"/>
                    <a:pt x="1213" y="336"/>
                  </a:cubicBezTo>
                  <a:cubicBezTo>
                    <a:pt x="1221" y="275"/>
                    <a:pt x="1223" y="212"/>
                    <a:pt x="1216" y="147"/>
                  </a:cubicBezTo>
                  <a:cubicBezTo>
                    <a:pt x="1216" y="140"/>
                    <a:pt x="1213" y="132"/>
                    <a:pt x="1212" y="124"/>
                  </a:cubicBezTo>
                  <a:cubicBezTo>
                    <a:pt x="1211" y="126"/>
                    <a:pt x="1211" y="128"/>
                    <a:pt x="1209" y="129"/>
                  </a:cubicBezTo>
                  <a:cubicBezTo>
                    <a:pt x="1165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49" y="654"/>
                    <a:pt x="64" y="369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58"/>
            <p:cNvSpPr/>
            <p:nvPr/>
          </p:nvSpPr>
          <p:spPr>
            <a:xfrm>
              <a:off x="5839525" y="151680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4" y="1"/>
                  </a:moveTo>
                  <a:cubicBezTo>
                    <a:pt x="5" y="66"/>
                    <a:pt x="0" y="133"/>
                    <a:pt x="9" y="203"/>
                  </a:cubicBezTo>
                  <a:cubicBezTo>
                    <a:pt x="51" y="583"/>
                    <a:pt x="343" y="881"/>
                    <a:pt x="666" y="881"/>
                  </a:cubicBezTo>
                  <a:cubicBezTo>
                    <a:pt x="674" y="881"/>
                    <a:pt x="682" y="881"/>
                    <a:pt x="690" y="880"/>
                  </a:cubicBezTo>
                  <a:cubicBezTo>
                    <a:pt x="1025" y="864"/>
                    <a:pt x="1261" y="537"/>
                    <a:pt x="1217" y="148"/>
                  </a:cubicBezTo>
                  <a:cubicBezTo>
                    <a:pt x="1216" y="140"/>
                    <a:pt x="1213" y="133"/>
                    <a:pt x="1212" y="125"/>
                  </a:cubicBezTo>
                  <a:cubicBezTo>
                    <a:pt x="1170" y="418"/>
                    <a:pt x="965" y="642"/>
                    <a:pt x="691" y="654"/>
                  </a:cubicBezTo>
                  <a:cubicBezTo>
                    <a:pt x="683" y="655"/>
                    <a:pt x="675" y="655"/>
                    <a:pt x="667" y="655"/>
                  </a:cubicBezTo>
                  <a:cubicBezTo>
                    <a:pt x="350" y="655"/>
                    <a:pt x="65" y="368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58"/>
            <p:cNvSpPr/>
            <p:nvPr/>
          </p:nvSpPr>
          <p:spPr>
            <a:xfrm>
              <a:off x="5809550" y="1516325"/>
              <a:ext cx="31175" cy="22000"/>
            </a:xfrm>
            <a:custGeom>
              <a:avLst/>
              <a:gdLst/>
              <a:ahLst/>
              <a:cxnLst/>
              <a:rect l="l" t="t" r="r" b="b"/>
              <a:pathLst>
                <a:path w="1247" h="880" extrusionOk="0">
                  <a:moveTo>
                    <a:pt x="1" y="1"/>
                  </a:moveTo>
                  <a:cubicBezTo>
                    <a:pt x="0" y="11"/>
                    <a:pt x="1" y="23"/>
                    <a:pt x="0" y="33"/>
                  </a:cubicBezTo>
                  <a:cubicBezTo>
                    <a:pt x="1" y="32"/>
                    <a:pt x="1" y="31"/>
                    <a:pt x="3" y="28"/>
                  </a:cubicBezTo>
                  <a:cubicBezTo>
                    <a:pt x="4" y="37"/>
                    <a:pt x="6" y="43"/>
                    <a:pt x="6" y="52"/>
                  </a:cubicBezTo>
                  <a:cubicBezTo>
                    <a:pt x="14" y="118"/>
                    <a:pt x="11" y="179"/>
                    <a:pt x="4" y="240"/>
                  </a:cubicBezTo>
                  <a:lnTo>
                    <a:pt x="4" y="241"/>
                  </a:lnTo>
                  <a:cubicBezTo>
                    <a:pt x="60" y="601"/>
                    <a:pt x="341" y="880"/>
                    <a:pt x="654" y="880"/>
                  </a:cubicBezTo>
                  <a:cubicBezTo>
                    <a:pt x="662" y="880"/>
                    <a:pt x="671" y="880"/>
                    <a:pt x="679" y="879"/>
                  </a:cubicBezTo>
                  <a:cubicBezTo>
                    <a:pt x="1012" y="864"/>
                    <a:pt x="1247" y="536"/>
                    <a:pt x="1204" y="148"/>
                  </a:cubicBezTo>
                  <a:cubicBezTo>
                    <a:pt x="1203" y="139"/>
                    <a:pt x="1200" y="133"/>
                    <a:pt x="1199" y="124"/>
                  </a:cubicBezTo>
                  <a:cubicBezTo>
                    <a:pt x="1158" y="418"/>
                    <a:pt x="953" y="642"/>
                    <a:pt x="679" y="654"/>
                  </a:cubicBezTo>
                  <a:cubicBezTo>
                    <a:pt x="671" y="655"/>
                    <a:pt x="663" y="655"/>
                    <a:pt x="655" y="655"/>
                  </a:cubicBezTo>
                  <a:cubicBezTo>
                    <a:pt x="337" y="655"/>
                    <a:pt x="53" y="36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58"/>
            <p:cNvSpPr/>
            <p:nvPr/>
          </p:nvSpPr>
          <p:spPr>
            <a:xfrm>
              <a:off x="5779325" y="1513950"/>
              <a:ext cx="30575" cy="22000"/>
            </a:xfrm>
            <a:custGeom>
              <a:avLst/>
              <a:gdLst/>
              <a:ahLst/>
              <a:cxnLst/>
              <a:rect l="l" t="t" r="r" b="b"/>
              <a:pathLst>
                <a:path w="1223" h="880" extrusionOk="0">
                  <a:moveTo>
                    <a:pt x="13" y="0"/>
                  </a:moveTo>
                  <a:cubicBezTo>
                    <a:pt x="4" y="64"/>
                    <a:pt x="0" y="132"/>
                    <a:pt x="8" y="203"/>
                  </a:cubicBezTo>
                  <a:cubicBezTo>
                    <a:pt x="49" y="581"/>
                    <a:pt x="340" y="879"/>
                    <a:pt x="664" y="879"/>
                  </a:cubicBezTo>
                  <a:cubicBezTo>
                    <a:pt x="673" y="879"/>
                    <a:pt x="681" y="879"/>
                    <a:pt x="690" y="879"/>
                  </a:cubicBezTo>
                  <a:cubicBezTo>
                    <a:pt x="968" y="866"/>
                    <a:pt x="1175" y="636"/>
                    <a:pt x="1213" y="335"/>
                  </a:cubicBezTo>
                  <a:cubicBezTo>
                    <a:pt x="1220" y="274"/>
                    <a:pt x="1223" y="213"/>
                    <a:pt x="1215" y="147"/>
                  </a:cubicBezTo>
                  <a:cubicBezTo>
                    <a:pt x="1215" y="138"/>
                    <a:pt x="1213" y="131"/>
                    <a:pt x="1212" y="123"/>
                  </a:cubicBezTo>
                  <a:cubicBezTo>
                    <a:pt x="1210" y="126"/>
                    <a:pt x="1210" y="127"/>
                    <a:pt x="1209" y="128"/>
                  </a:cubicBezTo>
                  <a:cubicBezTo>
                    <a:pt x="1165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4" y="368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58"/>
            <p:cNvSpPr/>
            <p:nvPr/>
          </p:nvSpPr>
          <p:spPr>
            <a:xfrm>
              <a:off x="6078475" y="1367275"/>
              <a:ext cx="32050" cy="22350"/>
            </a:xfrm>
            <a:custGeom>
              <a:avLst/>
              <a:gdLst/>
              <a:ahLst/>
              <a:cxnLst/>
              <a:rect l="l" t="t" r="r" b="b"/>
              <a:pathLst>
                <a:path w="1282" h="894" extrusionOk="0">
                  <a:moveTo>
                    <a:pt x="7" y="0"/>
                  </a:moveTo>
                  <a:lnTo>
                    <a:pt x="7" y="0"/>
                  </a:lnTo>
                  <a:cubicBezTo>
                    <a:pt x="2" y="65"/>
                    <a:pt x="1" y="132"/>
                    <a:pt x="12" y="204"/>
                  </a:cubicBezTo>
                  <a:cubicBezTo>
                    <a:pt x="74" y="588"/>
                    <a:pt x="388" y="894"/>
                    <a:pt x="716" y="894"/>
                  </a:cubicBezTo>
                  <a:cubicBezTo>
                    <a:pt x="720" y="894"/>
                    <a:pt x="725" y="894"/>
                    <a:pt x="730" y="894"/>
                  </a:cubicBezTo>
                  <a:cubicBezTo>
                    <a:pt x="1063" y="886"/>
                    <a:pt x="1282" y="563"/>
                    <a:pt x="1219" y="172"/>
                  </a:cubicBezTo>
                  <a:cubicBezTo>
                    <a:pt x="1217" y="165"/>
                    <a:pt x="1215" y="157"/>
                    <a:pt x="1212" y="150"/>
                  </a:cubicBezTo>
                  <a:cubicBezTo>
                    <a:pt x="1185" y="441"/>
                    <a:pt x="992" y="661"/>
                    <a:pt x="720" y="669"/>
                  </a:cubicBezTo>
                  <a:cubicBezTo>
                    <a:pt x="716" y="669"/>
                    <a:pt x="712" y="669"/>
                    <a:pt x="707" y="669"/>
                  </a:cubicBezTo>
                  <a:cubicBezTo>
                    <a:pt x="385" y="669"/>
                    <a:pt x="79" y="375"/>
                    <a:pt x="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58"/>
            <p:cNvSpPr/>
            <p:nvPr/>
          </p:nvSpPr>
          <p:spPr>
            <a:xfrm>
              <a:off x="6048275" y="1366175"/>
              <a:ext cx="31925" cy="22350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2" y="0"/>
                  </a:moveTo>
                  <a:cubicBezTo>
                    <a:pt x="1" y="11"/>
                    <a:pt x="3" y="23"/>
                    <a:pt x="3" y="34"/>
                  </a:cubicBezTo>
                  <a:cubicBezTo>
                    <a:pt x="3" y="32"/>
                    <a:pt x="3" y="30"/>
                    <a:pt x="5" y="29"/>
                  </a:cubicBezTo>
                  <a:cubicBezTo>
                    <a:pt x="6" y="37"/>
                    <a:pt x="8" y="44"/>
                    <a:pt x="10" y="52"/>
                  </a:cubicBezTo>
                  <a:cubicBezTo>
                    <a:pt x="21" y="117"/>
                    <a:pt x="21" y="180"/>
                    <a:pt x="16" y="240"/>
                  </a:cubicBezTo>
                  <a:cubicBezTo>
                    <a:pt x="92" y="607"/>
                    <a:pt x="393" y="894"/>
                    <a:pt x="709" y="894"/>
                  </a:cubicBezTo>
                  <a:cubicBezTo>
                    <a:pt x="714" y="894"/>
                    <a:pt x="719" y="894"/>
                    <a:pt x="724" y="894"/>
                  </a:cubicBezTo>
                  <a:cubicBezTo>
                    <a:pt x="1057" y="885"/>
                    <a:pt x="1277" y="562"/>
                    <a:pt x="1213" y="172"/>
                  </a:cubicBezTo>
                  <a:cubicBezTo>
                    <a:pt x="1211" y="163"/>
                    <a:pt x="1209" y="157"/>
                    <a:pt x="1207" y="148"/>
                  </a:cubicBezTo>
                  <a:cubicBezTo>
                    <a:pt x="1180" y="441"/>
                    <a:pt x="986" y="661"/>
                    <a:pt x="714" y="667"/>
                  </a:cubicBezTo>
                  <a:cubicBezTo>
                    <a:pt x="709" y="668"/>
                    <a:pt x="704" y="668"/>
                    <a:pt x="699" y="668"/>
                  </a:cubicBezTo>
                  <a:cubicBezTo>
                    <a:pt x="379" y="668"/>
                    <a:pt x="73" y="374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58"/>
            <p:cNvSpPr/>
            <p:nvPr/>
          </p:nvSpPr>
          <p:spPr>
            <a:xfrm>
              <a:off x="6018050" y="1363175"/>
              <a:ext cx="30750" cy="22375"/>
            </a:xfrm>
            <a:custGeom>
              <a:avLst/>
              <a:gdLst/>
              <a:ahLst/>
              <a:cxnLst/>
              <a:rect l="l" t="t" r="r" b="b"/>
              <a:pathLst>
                <a:path w="1230" h="895" extrusionOk="0">
                  <a:moveTo>
                    <a:pt x="8" y="1"/>
                  </a:moveTo>
                  <a:lnTo>
                    <a:pt x="8" y="1"/>
                  </a:lnTo>
                  <a:cubicBezTo>
                    <a:pt x="2" y="65"/>
                    <a:pt x="1" y="133"/>
                    <a:pt x="12" y="203"/>
                  </a:cubicBezTo>
                  <a:cubicBezTo>
                    <a:pt x="75" y="587"/>
                    <a:pt x="388" y="895"/>
                    <a:pt x="716" y="895"/>
                  </a:cubicBezTo>
                  <a:cubicBezTo>
                    <a:pt x="721" y="895"/>
                    <a:pt x="725" y="894"/>
                    <a:pt x="730" y="894"/>
                  </a:cubicBezTo>
                  <a:cubicBezTo>
                    <a:pt x="1008" y="887"/>
                    <a:pt x="1202" y="661"/>
                    <a:pt x="1225" y="360"/>
                  </a:cubicBezTo>
                  <a:cubicBezTo>
                    <a:pt x="1230" y="300"/>
                    <a:pt x="1230" y="237"/>
                    <a:pt x="1219" y="172"/>
                  </a:cubicBezTo>
                  <a:cubicBezTo>
                    <a:pt x="1217" y="164"/>
                    <a:pt x="1215" y="157"/>
                    <a:pt x="1214" y="149"/>
                  </a:cubicBezTo>
                  <a:cubicBezTo>
                    <a:pt x="1214" y="150"/>
                    <a:pt x="1212" y="152"/>
                    <a:pt x="1212" y="154"/>
                  </a:cubicBezTo>
                  <a:cubicBezTo>
                    <a:pt x="1182" y="444"/>
                    <a:pt x="991" y="661"/>
                    <a:pt x="720" y="668"/>
                  </a:cubicBezTo>
                  <a:cubicBezTo>
                    <a:pt x="715" y="668"/>
                    <a:pt x="710" y="668"/>
                    <a:pt x="706" y="668"/>
                  </a:cubicBezTo>
                  <a:cubicBezTo>
                    <a:pt x="384" y="668"/>
                    <a:pt x="79" y="374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58"/>
            <p:cNvSpPr/>
            <p:nvPr/>
          </p:nvSpPr>
          <p:spPr>
            <a:xfrm>
              <a:off x="5966375" y="1360200"/>
              <a:ext cx="32550" cy="21275"/>
            </a:xfrm>
            <a:custGeom>
              <a:avLst/>
              <a:gdLst/>
              <a:ahLst/>
              <a:cxnLst/>
              <a:rect l="l" t="t" r="r" b="b"/>
              <a:pathLst>
                <a:path w="1302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6"/>
                    <a:pt x="3" y="132"/>
                    <a:pt x="18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100" y="820"/>
                    <a:pt x="1301" y="483"/>
                    <a:pt x="1219" y="97"/>
                  </a:cubicBezTo>
                  <a:cubicBezTo>
                    <a:pt x="1217" y="88"/>
                    <a:pt x="1214" y="82"/>
                    <a:pt x="1212" y="73"/>
                  </a:cubicBezTo>
                  <a:cubicBezTo>
                    <a:pt x="1199" y="369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58"/>
            <p:cNvSpPr/>
            <p:nvPr/>
          </p:nvSpPr>
          <p:spPr>
            <a:xfrm>
              <a:off x="5936100" y="1360975"/>
              <a:ext cx="32525" cy="21300"/>
            </a:xfrm>
            <a:custGeom>
              <a:avLst/>
              <a:gdLst/>
              <a:ahLst/>
              <a:cxnLst/>
              <a:rect l="l" t="t" r="r" b="b"/>
              <a:pathLst>
                <a:path w="1301" h="852" extrusionOk="0">
                  <a:moveTo>
                    <a:pt x="2" y="1"/>
                  </a:moveTo>
                  <a:cubicBezTo>
                    <a:pt x="1" y="12"/>
                    <a:pt x="5" y="23"/>
                    <a:pt x="5" y="35"/>
                  </a:cubicBezTo>
                  <a:cubicBezTo>
                    <a:pt x="5" y="32"/>
                    <a:pt x="6" y="31"/>
                    <a:pt x="6" y="30"/>
                  </a:cubicBezTo>
                  <a:cubicBezTo>
                    <a:pt x="7" y="37"/>
                    <a:pt x="11" y="43"/>
                    <a:pt x="12" y="52"/>
                  </a:cubicBezTo>
                  <a:cubicBezTo>
                    <a:pt x="26" y="116"/>
                    <a:pt x="30" y="179"/>
                    <a:pt x="28" y="240"/>
                  </a:cubicBezTo>
                  <a:cubicBezTo>
                    <a:pt x="119" y="589"/>
                    <a:pt x="415" y="851"/>
                    <a:pt x="720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098" y="820"/>
                    <a:pt x="1300" y="483"/>
                    <a:pt x="1217" y="97"/>
                  </a:cubicBezTo>
                  <a:cubicBezTo>
                    <a:pt x="1216" y="89"/>
                    <a:pt x="1212" y="82"/>
                    <a:pt x="1211" y="74"/>
                  </a:cubicBezTo>
                  <a:cubicBezTo>
                    <a:pt x="1199" y="369"/>
                    <a:pt x="1016" y="600"/>
                    <a:pt x="745" y="624"/>
                  </a:cubicBezTo>
                  <a:cubicBezTo>
                    <a:pt x="729" y="626"/>
                    <a:pt x="714" y="626"/>
                    <a:pt x="698" y="626"/>
                  </a:cubicBezTo>
                  <a:cubicBezTo>
                    <a:pt x="390" y="626"/>
                    <a:pt x="88" y="357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58"/>
            <p:cNvSpPr/>
            <p:nvPr/>
          </p:nvSpPr>
          <p:spPr>
            <a:xfrm>
              <a:off x="5905950" y="1359850"/>
              <a:ext cx="30900" cy="21300"/>
            </a:xfrm>
            <a:custGeom>
              <a:avLst/>
              <a:gdLst/>
              <a:ahLst/>
              <a:cxnLst/>
              <a:rect l="l" t="t" r="r" b="b"/>
              <a:pathLst>
                <a:path w="1236" h="852" extrusionOk="0">
                  <a:moveTo>
                    <a:pt x="3" y="0"/>
                  </a:moveTo>
                  <a:cubicBezTo>
                    <a:pt x="0" y="66"/>
                    <a:pt x="3" y="132"/>
                    <a:pt x="18" y="203"/>
                  </a:cubicBezTo>
                  <a:cubicBezTo>
                    <a:pt x="96" y="570"/>
                    <a:pt x="405" y="851"/>
                    <a:pt x="721" y="851"/>
                  </a:cubicBezTo>
                  <a:cubicBezTo>
                    <a:pt x="736" y="851"/>
                    <a:pt x="752" y="850"/>
                    <a:pt x="768" y="849"/>
                  </a:cubicBezTo>
                  <a:cubicBezTo>
                    <a:pt x="1043" y="825"/>
                    <a:pt x="1227" y="586"/>
                    <a:pt x="1234" y="285"/>
                  </a:cubicBezTo>
                  <a:cubicBezTo>
                    <a:pt x="1236" y="224"/>
                    <a:pt x="1232" y="161"/>
                    <a:pt x="1218" y="97"/>
                  </a:cubicBezTo>
                  <a:cubicBezTo>
                    <a:pt x="1217" y="88"/>
                    <a:pt x="1213" y="82"/>
                    <a:pt x="1212" y="73"/>
                  </a:cubicBezTo>
                  <a:cubicBezTo>
                    <a:pt x="1212" y="76"/>
                    <a:pt x="1211" y="77"/>
                    <a:pt x="1211" y="78"/>
                  </a:cubicBezTo>
                  <a:cubicBezTo>
                    <a:pt x="1196" y="371"/>
                    <a:pt x="1016" y="600"/>
                    <a:pt x="746" y="624"/>
                  </a:cubicBezTo>
                  <a:cubicBezTo>
                    <a:pt x="730" y="625"/>
                    <a:pt x="714" y="626"/>
                    <a:pt x="699" y="626"/>
                  </a:cubicBezTo>
                  <a:cubicBezTo>
                    <a:pt x="390" y="626"/>
                    <a:pt x="89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58"/>
            <p:cNvSpPr/>
            <p:nvPr/>
          </p:nvSpPr>
          <p:spPr>
            <a:xfrm>
              <a:off x="5846575" y="1355775"/>
              <a:ext cx="32550" cy="21275"/>
            </a:xfrm>
            <a:custGeom>
              <a:avLst/>
              <a:gdLst/>
              <a:ahLst/>
              <a:cxnLst/>
              <a:rect l="l" t="t" r="r" b="b"/>
              <a:pathLst>
                <a:path w="1302" h="851" extrusionOk="0">
                  <a:moveTo>
                    <a:pt x="3" y="0"/>
                  </a:moveTo>
                  <a:cubicBezTo>
                    <a:pt x="1" y="65"/>
                    <a:pt x="3" y="132"/>
                    <a:pt x="19" y="202"/>
                  </a:cubicBezTo>
                  <a:cubicBezTo>
                    <a:pt x="98" y="570"/>
                    <a:pt x="407" y="850"/>
                    <a:pt x="723" y="850"/>
                  </a:cubicBezTo>
                  <a:cubicBezTo>
                    <a:pt x="738" y="850"/>
                    <a:pt x="754" y="850"/>
                    <a:pt x="769" y="848"/>
                  </a:cubicBezTo>
                  <a:cubicBezTo>
                    <a:pt x="1101" y="820"/>
                    <a:pt x="1302" y="483"/>
                    <a:pt x="1219" y="97"/>
                  </a:cubicBezTo>
                  <a:cubicBezTo>
                    <a:pt x="1218" y="88"/>
                    <a:pt x="1214" y="82"/>
                    <a:pt x="1213" y="73"/>
                  </a:cubicBezTo>
                  <a:cubicBezTo>
                    <a:pt x="1200" y="368"/>
                    <a:pt x="1018" y="600"/>
                    <a:pt x="746" y="623"/>
                  </a:cubicBezTo>
                  <a:cubicBezTo>
                    <a:pt x="731" y="625"/>
                    <a:pt x="715" y="626"/>
                    <a:pt x="700" y="626"/>
                  </a:cubicBezTo>
                  <a:cubicBezTo>
                    <a:pt x="391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58"/>
            <p:cNvSpPr/>
            <p:nvPr/>
          </p:nvSpPr>
          <p:spPr>
            <a:xfrm>
              <a:off x="5816325" y="1356550"/>
              <a:ext cx="32525" cy="21275"/>
            </a:xfrm>
            <a:custGeom>
              <a:avLst/>
              <a:gdLst/>
              <a:ahLst/>
              <a:cxnLst/>
              <a:rect l="l" t="t" r="r" b="b"/>
              <a:pathLst>
                <a:path w="1301" h="851" extrusionOk="0">
                  <a:moveTo>
                    <a:pt x="2" y="0"/>
                  </a:moveTo>
                  <a:cubicBezTo>
                    <a:pt x="1" y="12"/>
                    <a:pt x="4" y="23"/>
                    <a:pt x="4" y="34"/>
                  </a:cubicBezTo>
                  <a:cubicBezTo>
                    <a:pt x="4" y="32"/>
                    <a:pt x="6" y="31"/>
                    <a:pt x="6" y="29"/>
                  </a:cubicBezTo>
                  <a:cubicBezTo>
                    <a:pt x="7" y="37"/>
                    <a:pt x="11" y="43"/>
                    <a:pt x="12" y="52"/>
                  </a:cubicBezTo>
                  <a:cubicBezTo>
                    <a:pt x="26" y="116"/>
                    <a:pt x="30" y="179"/>
                    <a:pt x="28" y="239"/>
                  </a:cubicBezTo>
                  <a:cubicBezTo>
                    <a:pt x="119" y="588"/>
                    <a:pt x="415" y="851"/>
                    <a:pt x="720" y="851"/>
                  </a:cubicBezTo>
                  <a:cubicBezTo>
                    <a:pt x="736" y="851"/>
                    <a:pt x="752" y="850"/>
                    <a:pt x="767" y="849"/>
                  </a:cubicBezTo>
                  <a:cubicBezTo>
                    <a:pt x="1099" y="820"/>
                    <a:pt x="1300" y="483"/>
                    <a:pt x="1217" y="97"/>
                  </a:cubicBezTo>
                  <a:cubicBezTo>
                    <a:pt x="1216" y="88"/>
                    <a:pt x="1212" y="82"/>
                    <a:pt x="1211" y="73"/>
                  </a:cubicBezTo>
                  <a:cubicBezTo>
                    <a:pt x="1198" y="369"/>
                    <a:pt x="1016" y="600"/>
                    <a:pt x="745" y="624"/>
                  </a:cubicBezTo>
                  <a:cubicBezTo>
                    <a:pt x="729" y="625"/>
                    <a:pt x="714" y="626"/>
                    <a:pt x="698" y="626"/>
                  </a:cubicBezTo>
                  <a:cubicBezTo>
                    <a:pt x="390" y="626"/>
                    <a:pt x="88" y="357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58"/>
            <p:cNvSpPr/>
            <p:nvPr/>
          </p:nvSpPr>
          <p:spPr>
            <a:xfrm>
              <a:off x="5791875" y="1357250"/>
              <a:ext cx="25200" cy="19450"/>
            </a:xfrm>
            <a:custGeom>
              <a:avLst/>
              <a:gdLst/>
              <a:ahLst/>
              <a:cxnLst/>
              <a:rect l="l" t="t" r="r" b="b"/>
              <a:pathLst>
                <a:path w="1008" h="778" extrusionOk="0">
                  <a:moveTo>
                    <a:pt x="984" y="0"/>
                  </a:moveTo>
                  <a:cubicBezTo>
                    <a:pt x="984" y="3"/>
                    <a:pt x="982" y="4"/>
                    <a:pt x="982" y="5"/>
                  </a:cubicBezTo>
                  <a:cubicBezTo>
                    <a:pt x="967" y="298"/>
                    <a:pt x="788" y="527"/>
                    <a:pt x="517" y="551"/>
                  </a:cubicBezTo>
                  <a:cubicBezTo>
                    <a:pt x="502" y="552"/>
                    <a:pt x="486" y="553"/>
                    <a:pt x="471" y="553"/>
                  </a:cubicBezTo>
                  <a:cubicBezTo>
                    <a:pt x="319" y="553"/>
                    <a:pt x="170" y="487"/>
                    <a:pt x="47" y="380"/>
                  </a:cubicBezTo>
                  <a:cubicBezTo>
                    <a:pt x="32" y="431"/>
                    <a:pt x="16" y="485"/>
                    <a:pt x="1" y="537"/>
                  </a:cubicBezTo>
                  <a:cubicBezTo>
                    <a:pt x="135" y="684"/>
                    <a:pt x="312" y="778"/>
                    <a:pt x="493" y="778"/>
                  </a:cubicBezTo>
                  <a:cubicBezTo>
                    <a:pt x="508" y="778"/>
                    <a:pt x="523" y="777"/>
                    <a:pt x="539" y="776"/>
                  </a:cubicBezTo>
                  <a:cubicBezTo>
                    <a:pt x="815" y="752"/>
                    <a:pt x="999" y="513"/>
                    <a:pt x="1006" y="211"/>
                  </a:cubicBezTo>
                  <a:cubicBezTo>
                    <a:pt x="1008" y="151"/>
                    <a:pt x="1004" y="88"/>
                    <a:pt x="990" y="24"/>
                  </a:cubicBezTo>
                  <a:cubicBezTo>
                    <a:pt x="989" y="15"/>
                    <a:pt x="985" y="9"/>
                    <a:pt x="9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58"/>
            <p:cNvSpPr/>
            <p:nvPr/>
          </p:nvSpPr>
          <p:spPr>
            <a:xfrm>
              <a:off x="6094150" y="141980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5" y="1"/>
                  </a:moveTo>
                  <a:cubicBezTo>
                    <a:pt x="6" y="66"/>
                    <a:pt x="1" y="133"/>
                    <a:pt x="10" y="203"/>
                  </a:cubicBezTo>
                  <a:lnTo>
                    <a:pt x="8" y="203"/>
                  </a:ln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1025" y="865"/>
                    <a:pt x="1260" y="537"/>
                    <a:pt x="1218" y="148"/>
                  </a:cubicBezTo>
                  <a:cubicBezTo>
                    <a:pt x="1216" y="140"/>
                    <a:pt x="1214" y="133"/>
                    <a:pt x="1213" y="125"/>
                  </a:cubicBezTo>
                  <a:cubicBezTo>
                    <a:pt x="1171" y="418"/>
                    <a:pt x="966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68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58"/>
            <p:cNvSpPr/>
            <p:nvPr/>
          </p:nvSpPr>
          <p:spPr>
            <a:xfrm>
              <a:off x="6064175" y="1419300"/>
              <a:ext cx="31200" cy="22025"/>
            </a:xfrm>
            <a:custGeom>
              <a:avLst/>
              <a:gdLst/>
              <a:ahLst/>
              <a:cxnLst/>
              <a:rect l="l" t="t" r="r" b="b"/>
              <a:pathLst>
                <a:path w="1248" h="881" extrusionOk="0">
                  <a:moveTo>
                    <a:pt x="2" y="0"/>
                  </a:moveTo>
                  <a:cubicBezTo>
                    <a:pt x="1" y="12"/>
                    <a:pt x="2" y="23"/>
                    <a:pt x="1" y="34"/>
                  </a:cubicBezTo>
                  <a:cubicBezTo>
                    <a:pt x="2" y="33"/>
                    <a:pt x="2" y="32"/>
                    <a:pt x="3" y="29"/>
                  </a:cubicBezTo>
                  <a:cubicBezTo>
                    <a:pt x="5" y="37"/>
                    <a:pt x="7" y="44"/>
                    <a:pt x="7" y="53"/>
                  </a:cubicBezTo>
                  <a:lnTo>
                    <a:pt x="7" y="52"/>
                  </a:lnTo>
                  <a:lnTo>
                    <a:pt x="7" y="52"/>
                  </a:lnTo>
                  <a:cubicBezTo>
                    <a:pt x="15" y="117"/>
                    <a:pt x="11" y="180"/>
                    <a:pt x="3" y="241"/>
                  </a:cubicBezTo>
                  <a:cubicBezTo>
                    <a:pt x="61" y="602"/>
                    <a:pt x="342" y="881"/>
                    <a:pt x="654" y="881"/>
                  </a:cubicBezTo>
                  <a:cubicBezTo>
                    <a:pt x="662" y="881"/>
                    <a:pt x="670" y="881"/>
                    <a:pt x="678" y="880"/>
                  </a:cubicBezTo>
                  <a:cubicBezTo>
                    <a:pt x="1013" y="865"/>
                    <a:pt x="1248" y="537"/>
                    <a:pt x="1205" y="148"/>
                  </a:cubicBezTo>
                  <a:cubicBezTo>
                    <a:pt x="1204" y="140"/>
                    <a:pt x="1201" y="132"/>
                    <a:pt x="1200" y="125"/>
                  </a:cubicBezTo>
                  <a:cubicBezTo>
                    <a:pt x="1158" y="419"/>
                    <a:pt x="954" y="641"/>
                    <a:pt x="680" y="654"/>
                  </a:cubicBezTo>
                  <a:cubicBezTo>
                    <a:pt x="671" y="654"/>
                    <a:pt x="663" y="655"/>
                    <a:pt x="655" y="655"/>
                  </a:cubicBezTo>
                  <a:cubicBezTo>
                    <a:pt x="338" y="655"/>
                    <a:pt x="54" y="369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58"/>
            <p:cNvSpPr/>
            <p:nvPr/>
          </p:nvSpPr>
          <p:spPr>
            <a:xfrm>
              <a:off x="6033950" y="1416950"/>
              <a:ext cx="30600" cy="22000"/>
            </a:xfrm>
            <a:custGeom>
              <a:avLst/>
              <a:gdLst/>
              <a:ahLst/>
              <a:cxnLst/>
              <a:rect l="l" t="t" r="r" b="b"/>
              <a:pathLst>
                <a:path w="1224" h="880" extrusionOk="0">
                  <a:moveTo>
                    <a:pt x="13" y="0"/>
                  </a:moveTo>
                  <a:cubicBezTo>
                    <a:pt x="5" y="64"/>
                    <a:pt x="1" y="132"/>
                    <a:pt x="8" y="203"/>
                  </a:cubicBezTo>
                  <a:cubicBezTo>
                    <a:pt x="50" y="582"/>
                    <a:pt x="342" y="879"/>
                    <a:pt x="667" y="879"/>
                  </a:cubicBezTo>
                  <a:cubicBezTo>
                    <a:pt x="675" y="879"/>
                    <a:pt x="683" y="879"/>
                    <a:pt x="691" y="879"/>
                  </a:cubicBezTo>
                  <a:cubicBezTo>
                    <a:pt x="969" y="866"/>
                    <a:pt x="1176" y="636"/>
                    <a:pt x="1214" y="335"/>
                  </a:cubicBezTo>
                  <a:cubicBezTo>
                    <a:pt x="1221" y="274"/>
                    <a:pt x="1224" y="213"/>
                    <a:pt x="1216" y="147"/>
                  </a:cubicBezTo>
                  <a:cubicBezTo>
                    <a:pt x="1216" y="138"/>
                    <a:pt x="1214" y="131"/>
                    <a:pt x="1212" y="123"/>
                  </a:cubicBezTo>
                  <a:cubicBezTo>
                    <a:pt x="1211" y="126"/>
                    <a:pt x="1211" y="127"/>
                    <a:pt x="1210" y="128"/>
                  </a:cubicBezTo>
                  <a:cubicBezTo>
                    <a:pt x="1166" y="420"/>
                    <a:pt x="964" y="640"/>
                    <a:pt x="692" y="653"/>
                  </a:cubicBezTo>
                  <a:cubicBezTo>
                    <a:pt x="684" y="653"/>
                    <a:pt x="676" y="653"/>
                    <a:pt x="668" y="653"/>
                  </a:cubicBezTo>
                  <a:cubicBezTo>
                    <a:pt x="349" y="653"/>
                    <a:pt x="65" y="368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58"/>
            <p:cNvSpPr/>
            <p:nvPr/>
          </p:nvSpPr>
          <p:spPr>
            <a:xfrm>
              <a:off x="5971675" y="1415275"/>
              <a:ext cx="31500" cy="22000"/>
            </a:xfrm>
            <a:custGeom>
              <a:avLst/>
              <a:gdLst/>
              <a:ahLst/>
              <a:cxnLst/>
              <a:rect l="l" t="t" r="r" b="b"/>
              <a:pathLst>
                <a:path w="1260" h="880" extrusionOk="0">
                  <a:moveTo>
                    <a:pt x="13" y="1"/>
                  </a:moveTo>
                  <a:cubicBezTo>
                    <a:pt x="4" y="65"/>
                    <a:pt x="1" y="133"/>
                    <a:pt x="8" y="203"/>
                  </a:cubicBezTo>
                  <a:cubicBezTo>
                    <a:pt x="50" y="583"/>
                    <a:pt x="341" y="880"/>
                    <a:pt x="665" y="880"/>
                  </a:cubicBezTo>
                  <a:cubicBezTo>
                    <a:pt x="673" y="880"/>
                    <a:pt x="682" y="880"/>
                    <a:pt x="691" y="879"/>
                  </a:cubicBezTo>
                  <a:cubicBezTo>
                    <a:pt x="1024" y="864"/>
                    <a:pt x="1260" y="536"/>
                    <a:pt x="1216" y="148"/>
                  </a:cubicBezTo>
                  <a:cubicBezTo>
                    <a:pt x="1216" y="139"/>
                    <a:pt x="1214" y="133"/>
                    <a:pt x="1212" y="124"/>
                  </a:cubicBezTo>
                  <a:cubicBezTo>
                    <a:pt x="1170" y="418"/>
                    <a:pt x="965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0" y="655"/>
                    <a:pt x="65" y="368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58"/>
            <p:cNvSpPr/>
            <p:nvPr/>
          </p:nvSpPr>
          <p:spPr>
            <a:xfrm>
              <a:off x="5941675" y="1414775"/>
              <a:ext cx="31225" cy="22025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2" y="33"/>
                  </a:move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3"/>
                    <a:pt x="2" y="33"/>
                  </a:cubicBezTo>
                  <a:close/>
                  <a:moveTo>
                    <a:pt x="2" y="0"/>
                  </a:moveTo>
                  <a:lnTo>
                    <a:pt x="2" y="0"/>
                  </a:lnTo>
                  <a:cubicBezTo>
                    <a:pt x="0" y="11"/>
                    <a:pt x="3" y="22"/>
                    <a:pt x="2" y="33"/>
                  </a:cubicBezTo>
                  <a:lnTo>
                    <a:pt x="2" y="33"/>
                  </a:lnTo>
                  <a:cubicBezTo>
                    <a:pt x="2" y="31"/>
                    <a:pt x="3" y="30"/>
                    <a:pt x="3" y="29"/>
                  </a:cubicBezTo>
                  <a:cubicBezTo>
                    <a:pt x="4" y="37"/>
                    <a:pt x="7" y="44"/>
                    <a:pt x="8" y="52"/>
                  </a:cubicBezTo>
                  <a:cubicBezTo>
                    <a:pt x="14" y="117"/>
                    <a:pt x="12" y="180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3" y="881"/>
                    <a:pt x="671" y="881"/>
                    <a:pt x="679" y="880"/>
                  </a:cubicBezTo>
                  <a:cubicBezTo>
                    <a:pt x="1012" y="865"/>
                    <a:pt x="1248" y="537"/>
                    <a:pt x="1204" y="148"/>
                  </a:cubicBezTo>
                  <a:cubicBezTo>
                    <a:pt x="1204" y="140"/>
                    <a:pt x="1202" y="132"/>
                    <a:pt x="1201" y="125"/>
                  </a:cubicBezTo>
                  <a:cubicBezTo>
                    <a:pt x="1158" y="418"/>
                    <a:pt x="953" y="641"/>
                    <a:pt x="680" y="654"/>
                  </a:cubicBezTo>
                  <a:cubicBezTo>
                    <a:pt x="672" y="654"/>
                    <a:pt x="664" y="655"/>
                    <a:pt x="656" y="655"/>
                  </a:cubicBezTo>
                  <a:cubicBezTo>
                    <a:pt x="339" y="655"/>
                    <a:pt x="53" y="369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58"/>
            <p:cNvSpPr/>
            <p:nvPr/>
          </p:nvSpPr>
          <p:spPr>
            <a:xfrm>
              <a:off x="5911450" y="1412375"/>
              <a:ext cx="30600" cy="22050"/>
            </a:xfrm>
            <a:custGeom>
              <a:avLst/>
              <a:gdLst/>
              <a:ahLst/>
              <a:cxnLst/>
              <a:rect l="l" t="t" r="r" b="b"/>
              <a:pathLst>
                <a:path w="1224" h="882" extrusionOk="0">
                  <a:moveTo>
                    <a:pt x="13" y="1"/>
                  </a:moveTo>
                  <a:cubicBezTo>
                    <a:pt x="4" y="66"/>
                    <a:pt x="0" y="133"/>
                    <a:pt x="8" y="203"/>
                  </a:cubicBezTo>
                  <a:cubicBezTo>
                    <a:pt x="49" y="584"/>
                    <a:pt x="341" y="881"/>
                    <a:pt x="666" y="881"/>
                  </a:cubicBezTo>
                  <a:cubicBezTo>
                    <a:pt x="674" y="881"/>
                    <a:pt x="682" y="881"/>
                    <a:pt x="690" y="881"/>
                  </a:cubicBezTo>
                  <a:cubicBezTo>
                    <a:pt x="968" y="868"/>
                    <a:pt x="1175" y="637"/>
                    <a:pt x="1213" y="337"/>
                  </a:cubicBezTo>
                  <a:cubicBezTo>
                    <a:pt x="1221" y="276"/>
                    <a:pt x="1223" y="213"/>
                    <a:pt x="1216" y="148"/>
                  </a:cubicBezTo>
                  <a:cubicBezTo>
                    <a:pt x="1216" y="140"/>
                    <a:pt x="1213" y="133"/>
                    <a:pt x="1212" y="125"/>
                  </a:cubicBezTo>
                  <a:cubicBezTo>
                    <a:pt x="1212" y="127"/>
                    <a:pt x="1211" y="128"/>
                    <a:pt x="1211" y="130"/>
                  </a:cubicBezTo>
                  <a:cubicBezTo>
                    <a:pt x="1165" y="421"/>
                    <a:pt x="963" y="642"/>
                    <a:pt x="691" y="655"/>
                  </a:cubicBezTo>
                  <a:cubicBezTo>
                    <a:pt x="683" y="655"/>
                    <a:pt x="675" y="655"/>
                    <a:pt x="667" y="655"/>
                  </a:cubicBezTo>
                  <a:cubicBezTo>
                    <a:pt x="350" y="655"/>
                    <a:pt x="64" y="370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58"/>
            <p:cNvSpPr/>
            <p:nvPr/>
          </p:nvSpPr>
          <p:spPr>
            <a:xfrm>
              <a:off x="5850050" y="1412775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5" y="65"/>
                    <a:pt x="0" y="133"/>
                    <a:pt x="8" y="204"/>
                  </a:cubicBezTo>
                  <a:cubicBezTo>
                    <a:pt x="51" y="583"/>
                    <a:pt x="343" y="880"/>
                    <a:pt x="666" y="880"/>
                  </a:cubicBezTo>
                  <a:cubicBezTo>
                    <a:pt x="674" y="880"/>
                    <a:pt x="682" y="880"/>
                    <a:pt x="690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4"/>
                  </a:cubicBezTo>
                  <a:cubicBezTo>
                    <a:pt x="1170" y="419"/>
                    <a:pt x="966" y="641"/>
                    <a:pt x="692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6" y="369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58"/>
            <p:cNvSpPr/>
            <p:nvPr/>
          </p:nvSpPr>
          <p:spPr>
            <a:xfrm>
              <a:off x="5820075" y="1412300"/>
              <a:ext cx="31175" cy="22025"/>
            </a:xfrm>
            <a:custGeom>
              <a:avLst/>
              <a:gdLst/>
              <a:ahLst/>
              <a:cxnLst/>
              <a:rect l="l" t="t" r="r" b="b"/>
              <a:pathLst>
                <a:path w="1247" h="881" extrusionOk="0">
                  <a:moveTo>
                    <a:pt x="1" y="0"/>
                  </a:moveTo>
                  <a:cubicBezTo>
                    <a:pt x="0" y="12"/>
                    <a:pt x="1" y="23"/>
                    <a:pt x="0" y="34"/>
                  </a:cubicBezTo>
                  <a:cubicBezTo>
                    <a:pt x="1" y="32"/>
                    <a:pt x="1" y="30"/>
                    <a:pt x="3" y="29"/>
                  </a:cubicBezTo>
                  <a:cubicBezTo>
                    <a:pt x="4" y="37"/>
                    <a:pt x="6" y="44"/>
                    <a:pt x="6" y="52"/>
                  </a:cubicBezTo>
                  <a:cubicBezTo>
                    <a:pt x="14" y="117"/>
                    <a:pt x="10" y="180"/>
                    <a:pt x="3" y="240"/>
                  </a:cubicBezTo>
                  <a:cubicBezTo>
                    <a:pt x="60" y="602"/>
                    <a:pt x="342" y="880"/>
                    <a:pt x="655" y="880"/>
                  </a:cubicBezTo>
                  <a:cubicBezTo>
                    <a:pt x="663" y="880"/>
                    <a:pt x="670" y="880"/>
                    <a:pt x="678" y="880"/>
                  </a:cubicBezTo>
                  <a:cubicBezTo>
                    <a:pt x="1012" y="865"/>
                    <a:pt x="1247" y="537"/>
                    <a:pt x="1204" y="147"/>
                  </a:cubicBezTo>
                  <a:cubicBezTo>
                    <a:pt x="1203" y="140"/>
                    <a:pt x="1200" y="132"/>
                    <a:pt x="1199" y="125"/>
                  </a:cubicBezTo>
                  <a:cubicBezTo>
                    <a:pt x="1158" y="417"/>
                    <a:pt x="953" y="641"/>
                    <a:pt x="679" y="654"/>
                  </a:cubicBezTo>
                  <a:cubicBezTo>
                    <a:pt x="671" y="654"/>
                    <a:pt x="663" y="654"/>
                    <a:pt x="655" y="654"/>
                  </a:cubicBezTo>
                  <a:cubicBezTo>
                    <a:pt x="337" y="654"/>
                    <a:pt x="53" y="36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58"/>
            <p:cNvSpPr/>
            <p:nvPr/>
          </p:nvSpPr>
          <p:spPr>
            <a:xfrm>
              <a:off x="5789800" y="1409900"/>
              <a:ext cx="30625" cy="22050"/>
            </a:xfrm>
            <a:custGeom>
              <a:avLst/>
              <a:gdLst/>
              <a:ahLst/>
              <a:cxnLst/>
              <a:rect l="l" t="t" r="r" b="b"/>
              <a:pathLst>
                <a:path w="1225" h="882" extrusionOk="0">
                  <a:moveTo>
                    <a:pt x="15" y="1"/>
                  </a:moveTo>
                  <a:cubicBezTo>
                    <a:pt x="6" y="66"/>
                    <a:pt x="1" y="133"/>
                    <a:pt x="10" y="203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969" y="868"/>
                    <a:pt x="1176" y="637"/>
                    <a:pt x="1214" y="336"/>
                  </a:cubicBezTo>
                  <a:cubicBezTo>
                    <a:pt x="1221" y="276"/>
                    <a:pt x="1225" y="213"/>
                    <a:pt x="1217" y="148"/>
                  </a:cubicBezTo>
                  <a:cubicBezTo>
                    <a:pt x="1216" y="140"/>
                    <a:pt x="1214" y="133"/>
                    <a:pt x="1212" y="125"/>
                  </a:cubicBezTo>
                  <a:cubicBezTo>
                    <a:pt x="1212" y="126"/>
                    <a:pt x="1211" y="128"/>
                    <a:pt x="1211" y="130"/>
                  </a:cubicBezTo>
                  <a:cubicBezTo>
                    <a:pt x="1167" y="420"/>
                    <a:pt x="964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70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58"/>
            <p:cNvSpPr/>
            <p:nvPr/>
          </p:nvSpPr>
          <p:spPr>
            <a:xfrm>
              <a:off x="5731025" y="1335250"/>
              <a:ext cx="425625" cy="404250"/>
            </a:xfrm>
            <a:custGeom>
              <a:avLst/>
              <a:gdLst/>
              <a:ahLst/>
              <a:cxnLst/>
              <a:rect l="l" t="t" r="r" b="b"/>
              <a:pathLst>
                <a:path w="17025" h="16170" extrusionOk="0">
                  <a:moveTo>
                    <a:pt x="13929" y="0"/>
                  </a:moveTo>
                  <a:cubicBezTo>
                    <a:pt x="13895" y="0"/>
                    <a:pt x="13873" y="5"/>
                    <a:pt x="13866" y="14"/>
                  </a:cubicBezTo>
                  <a:cubicBezTo>
                    <a:pt x="11087" y="3692"/>
                    <a:pt x="12501" y="12998"/>
                    <a:pt x="11571" y="13679"/>
                  </a:cubicBezTo>
                  <a:cubicBezTo>
                    <a:pt x="11331" y="13855"/>
                    <a:pt x="10659" y="13917"/>
                    <a:pt x="9722" y="13917"/>
                  </a:cubicBezTo>
                  <a:cubicBezTo>
                    <a:pt x="7433" y="13917"/>
                    <a:pt x="3563" y="13546"/>
                    <a:pt x="537" y="13546"/>
                  </a:cubicBezTo>
                  <a:cubicBezTo>
                    <a:pt x="362" y="13546"/>
                    <a:pt x="190" y="13547"/>
                    <a:pt x="22" y="13550"/>
                  </a:cubicBezTo>
                  <a:cubicBezTo>
                    <a:pt x="1" y="14013"/>
                    <a:pt x="29" y="14285"/>
                    <a:pt x="123" y="14285"/>
                  </a:cubicBezTo>
                  <a:cubicBezTo>
                    <a:pt x="125" y="14285"/>
                    <a:pt x="126" y="14285"/>
                    <a:pt x="128" y="14285"/>
                  </a:cubicBezTo>
                  <a:cubicBezTo>
                    <a:pt x="430" y="14251"/>
                    <a:pt x="755" y="14235"/>
                    <a:pt x="1099" y="14235"/>
                  </a:cubicBezTo>
                  <a:cubicBezTo>
                    <a:pt x="4922" y="14235"/>
                    <a:pt x="11033" y="16169"/>
                    <a:pt x="12973" y="16169"/>
                  </a:cubicBezTo>
                  <a:cubicBezTo>
                    <a:pt x="13221" y="16169"/>
                    <a:pt x="13401" y="16137"/>
                    <a:pt x="13499" y="16066"/>
                  </a:cubicBezTo>
                  <a:cubicBezTo>
                    <a:pt x="14429" y="15385"/>
                    <a:pt x="17025" y="6012"/>
                    <a:pt x="16281" y="2336"/>
                  </a:cubicBezTo>
                  <a:cubicBezTo>
                    <a:pt x="15909" y="502"/>
                    <a:pt x="14278" y="0"/>
                    <a:pt x="1392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58"/>
            <p:cNvSpPr/>
            <p:nvPr/>
          </p:nvSpPr>
          <p:spPr>
            <a:xfrm>
              <a:off x="5704550" y="1270550"/>
              <a:ext cx="187600" cy="152675"/>
            </a:xfrm>
            <a:custGeom>
              <a:avLst/>
              <a:gdLst/>
              <a:ahLst/>
              <a:cxnLst/>
              <a:rect l="l" t="t" r="r" b="b"/>
              <a:pathLst>
                <a:path w="7504" h="6107" extrusionOk="0">
                  <a:moveTo>
                    <a:pt x="7503" y="0"/>
                  </a:moveTo>
                  <a:cubicBezTo>
                    <a:pt x="6271" y="291"/>
                    <a:pt x="5306" y="643"/>
                    <a:pt x="4906" y="868"/>
                  </a:cubicBezTo>
                  <a:cubicBezTo>
                    <a:pt x="4788" y="934"/>
                    <a:pt x="4663" y="1086"/>
                    <a:pt x="4531" y="1306"/>
                  </a:cubicBezTo>
                  <a:cubicBezTo>
                    <a:pt x="2628" y="2634"/>
                    <a:pt x="1079" y="4529"/>
                    <a:pt x="1" y="6106"/>
                  </a:cubicBezTo>
                  <a:cubicBezTo>
                    <a:pt x="2687" y="5501"/>
                    <a:pt x="5958" y="2980"/>
                    <a:pt x="7503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58"/>
            <p:cNvSpPr/>
            <p:nvPr/>
          </p:nvSpPr>
          <p:spPr>
            <a:xfrm>
              <a:off x="5708425" y="1263050"/>
              <a:ext cx="176275" cy="150375"/>
            </a:xfrm>
            <a:custGeom>
              <a:avLst/>
              <a:gdLst/>
              <a:ahLst/>
              <a:cxnLst/>
              <a:rect l="l" t="t" r="r" b="b"/>
              <a:pathLst>
                <a:path w="7051" h="6015" extrusionOk="0">
                  <a:moveTo>
                    <a:pt x="5614" y="1"/>
                  </a:moveTo>
                  <a:cubicBezTo>
                    <a:pt x="4622" y="1"/>
                    <a:pt x="3298" y="260"/>
                    <a:pt x="2250" y="1395"/>
                  </a:cubicBezTo>
                  <a:cubicBezTo>
                    <a:pt x="311" y="3499"/>
                    <a:pt x="0" y="6014"/>
                    <a:pt x="0" y="6014"/>
                  </a:cubicBezTo>
                  <a:cubicBezTo>
                    <a:pt x="2047" y="5340"/>
                    <a:pt x="4461" y="1904"/>
                    <a:pt x="7050" y="185"/>
                  </a:cubicBezTo>
                  <a:cubicBezTo>
                    <a:pt x="7050" y="185"/>
                    <a:pt x="6450" y="1"/>
                    <a:pt x="5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58"/>
            <p:cNvSpPr/>
            <p:nvPr/>
          </p:nvSpPr>
          <p:spPr>
            <a:xfrm>
              <a:off x="5708450" y="1263275"/>
              <a:ext cx="176250" cy="150150"/>
            </a:xfrm>
            <a:custGeom>
              <a:avLst/>
              <a:gdLst/>
              <a:ahLst/>
              <a:cxnLst/>
              <a:rect l="l" t="t" r="r" b="b"/>
              <a:pathLst>
                <a:path w="7050" h="6006" extrusionOk="0">
                  <a:moveTo>
                    <a:pt x="5665" y="1"/>
                  </a:moveTo>
                  <a:cubicBezTo>
                    <a:pt x="4978" y="1"/>
                    <a:pt x="4118" y="125"/>
                    <a:pt x="3281" y="584"/>
                  </a:cubicBezTo>
                  <a:cubicBezTo>
                    <a:pt x="3825" y="740"/>
                    <a:pt x="874" y="5778"/>
                    <a:pt x="55" y="5778"/>
                  </a:cubicBezTo>
                  <a:cubicBezTo>
                    <a:pt x="50" y="5778"/>
                    <a:pt x="44" y="5778"/>
                    <a:pt x="38" y="5778"/>
                  </a:cubicBezTo>
                  <a:cubicBezTo>
                    <a:pt x="10" y="5923"/>
                    <a:pt x="1" y="6005"/>
                    <a:pt x="1" y="6005"/>
                  </a:cubicBezTo>
                  <a:cubicBezTo>
                    <a:pt x="1860" y="5702"/>
                    <a:pt x="4994" y="2685"/>
                    <a:pt x="7049" y="176"/>
                  </a:cubicBezTo>
                  <a:cubicBezTo>
                    <a:pt x="7049" y="176"/>
                    <a:pt x="6479" y="1"/>
                    <a:pt x="5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58"/>
            <p:cNvSpPr/>
            <p:nvPr/>
          </p:nvSpPr>
          <p:spPr>
            <a:xfrm>
              <a:off x="5887275" y="1141350"/>
              <a:ext cx="149200" cy="149150"/>
            </a:xfrm>
            <a:custGeom>
              <a:avLst/>
              <a:gdLst/>
              <a:ahLst/>
              <a:cxnLst/>
              <a:rect l="l" t="t" r="r" b="b"/>
              <a:pathLst>
                <a:path w="5968" h="5966" extrusionOk="0">
                  <a:moveTo>
                    <a:pt x="69" y="0"/>
                  </a:moveTo>
                  <a:lnTo>
                    <a:pt x="1" y="5194"/>
                  </a:lnTo>
                  <a:cubicBezTo>
                    <a:pt x="659" y="5722"/>
                    <a:pt x="1426" y="5965"/>
                    <a:pt x="2277" y="5965"/>
                  </a:cubicBezTo>
                  <a:cubicBezTo>
                    <a:pt x="3382" y="5965"/>
                    <a:pt x="4629" y="5554"/>
                    <a:pt x="5967" y="4821"/>
                  </a:cubicBezTo>
                  <a:cubicBezTo>
                    <a:pt x="5740" y="3439"/>
                    <a:pt x="5318" y="21"/>
                    <a:pt x="5318" y="21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58"/>
            <p:cNvSpPr/>
            <p:nvPr/>
          </p:nvSpPr>
          <p:spPr>
            <a:xfrm>
              <a:off x="6028425" y="1515800"/>
              <a:ext cx="245775" cy="377000"/>
            </a:xfrm>
            <a:custGeom>
              <a:avLst/>
              <a:gdLst/>
              <a:ahLst/>
              <a:cxnLst/>
              <a:rect l="l" t="t" r="r" b="b"/>
              <a:pathLst>
                <a:path w="9831" h="15080" extrusionOk="0">
                  <a:moveTo>
                    <a:pt x="8114" y="0"/>
                  </a:moveTo>
                  <a:lnTo>
                    <a:pt x="3539" y="1114"/>
                  </a:lnTo>
                  <a:cubicBezTo>
                    <a:pt x="3539" y="1114"/>
                    <a:pt x="4445" y="4325"/>
                    <a:pt x="4319" y="5010"/>
                  </a:cubicBezTo>
                  <a:cubicBezTo>
                    <a:pt x="4195" y="5694"/>
                    <a:pt x="1143" y="10645"/>
                    <a:pt x="1" y="12054"/>
                  </a:cubicBezTo>
                  <a:lnTo>
                    <a:pt x="1942" y="15079"/>
                  </a:lnTo>
                  <a:cubicBezTo>
                    <a:pt x="1942" y="15079"/>
                    <a:pt x="8688" y="9639"/>
                    <a:pt x="9260" y="7374"/>
                  </a:cubicBezTo>
                  <a:cubicBezTo>
                    <a:pt x="9831" y="5111"/>
                    <a:pt x="8114" y="0"/>
                    <a:pt x="8114" y="0"/>
                  </a:cubicBezTo>
                  <a:close/>
                </a:path>
              </a:pathLst>
            </a:custGeom>
            <a:solidFill>
              <a:srgbClr val="FFB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58"/>
            <p:cNvSpPr/>
            <p:nvPr/>
          </p:nvSpPr>
          <p:spPr>
            <a:xfrm>
              <a:off x="6066800" y="1515800"/>
              <a:ext cx="207400" cy="377000"/>
            </a:xfrm>
            <a:custGeom>
              <a:avLst/>
              <a:gdLst/>
              <a:ahLst/>
              <a:cxnLst/>
              <a:rect l="l" t="t" r="r" b="b"/>
              <a:pathLst>
                <a:path w="8296" h="15080" extrusionOk="0">
                  <a:moveTo>
                    <a:pt x="6579" y="0"/>
                  </a:moveTo>
                  <a:lnTo>
                    <a:pt x="2004" y="1114"/>
                  </a:lnTo>
                  <a:cubicBezTo>
                    <a:pt x="2004" y="1114"/>
                    <a:pt x="2910" y="4325"/>
                    <a:pt x="2784" y="5009"/>
                  </a:cubicBezTo>
                  <a:cubicBezTo>
                    <a:pt x="2750" y="5194"/>
                    <a:pt x="2500" y="5694"/>
                    <a:pt x="2136" y="6345"/>
                  </a:cubicBezTo>
                  <a:cubicBezTo>
                    <a:pt x="2396" y="6422"/>
                    <a:pt x="2620" y="6560"/>
                    <a:pt x="2792" y="6775"/>
                  </a:cubicBezTo>
                  <a:cubicBezTo>
                    <a:pt x="3791" y="8033"/>
                    <a:pt x="2721" y="11266"/>
                    <a:pt x="400" y="13996"/>
                  </a:cubicBezTo>
                  <a:cubicBezTo>
                    <a:pt x="268" y="14150"/>
                    <a:pt x="135" y="14300"/>
                    <a:pt x="0" y="14444"/>
                  </a:cubicBezTo>
                  <a:lnTo>
                    <a:pt x="407" y="15079"/>
                  </a:lnTo>
                  <a:cubicBezTo>
                    <a:pt x="407" y="15079"/>
                    <a:pt x="7153" y="9639"/>
                    <a:pt x="7725" y="7374"/>
                  </a:cubicBezTo>
                  <a:cubicBezTo>
                    <a:pt x="8296" y="5111"/>
                    <a:pt x="6579" y="0"/>
                    <a:pt x="6579" y="0"/>
                  </a:cubicBez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58"/>
            <p:cNvSpPr/>
            <p:nvPr/>
          </p:nvSpPr>
          <p:spPr>
            <a:xfrm>
              <a:off x="6003950" y="1279875"/>
              <a:ext cx="282500" cy="378100"/>
            </a:xfrm>
            <a:custGeom>
              <a:avLst/>
              <a:gdLst/>
              <a:ahLst/>
              <a:cxnLst/>
              <a:rect l="l" t="t" r="r" b="b"/>
              <a:pathLst>
                <a:path w="11300" h="15124" extrusionOk="0">
                  <a:moveTo>
                    <a:pt x="3623" y="1"/>
                  </a:moveTo>
                  <a:lnTo>
                    <a:pt x="379" y="2930"/>
                  </a:lnTo>
                  <a:cubicBezTo>
                    <a:pt x="0" y="5135"/>
                    <a:pt x="342" y="10624"/>
                    <a:pt x="1623" y="14867"/>
                  </a:cubicBezTo>
                  <a:cubicBezTo>
                    <a:pt x="2169" y="15047"/>
                    <a:pt x="2762" y="15123"/>
                    <a:pt x="3377" y="15123"/>
                  </a:cubicBezTo>
                  <a:cubicBezTo>
                    <a:pt x="6966" y="15123"/>
                    <a:pt x="11300" y="12512"/>
                    <a:pt x="11300" y="12512"/>
                  </a:cubicBezTo>
                  <a:cubicBezTo>
                    <a:pt x="11300" y="12512"/>
                    <a:pt x="9624" y="4091"/>
                    <a:pt x="3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58"/>
            <p:cNvSpPr/>
            <p:nvPr/>
          </p:nvSpPr>
          <p:spPr>
            <a:xfrm>
              <a:off x="6258625" y="1587750"/>
              <a:ext cx="11175" cy="11475"/>
            </a:xfrm>
            <a:custGeom>
              <a:avLst/>
              <a:gdLst/>
              <a:ahLst/>
              <a:cxnLst/>
              <a:rect l="l" t="t" r="r" b="b"/>
              <a:pathLst>
                <a:path w="447" h="459" extrusionOk="0">
                  <a:moveTo>
                    <a:pt x="0" y="1"/>
                  </a:moveTo>
                  <a:cubicBezTo>
                    <a:pt x="3" y="11"/>
                    <a:pt x="9" y="21"/>
                    <a:pt x="12" y="31"/>
                  </a:cubicBezTo>
                  <a:cubicBezTo>
                    <a:pt x="12" y="29"/>
                    <a:pt x="12" y="28"/>
                    <a:pt x="11" y="27"/>
                  </a:cubicBezTo>
                  <a:lnTo>
                    <a:pt x="11" y="27"/>
                  </a:lnTo>
                  <a:cubicBezTo>
                    <a:pt x="16" y="33"/>
                    <a:pt x="19" y="39"/>
                    <a:pt x="23" y="45"/>
                  </a:cubicBezTo>
                  <a:cubicBezTo>
                    <a:pt x="52" y="99"/>
                    <a:pt x="72" y="151"/>
                    <a:pt x="88" y="206"/>
                  </a:cubicBezTo>
                  <a:cubicBezTo>
                    <a:pt x="147" y="307"/>
                    <a:pt x="225" y="390"/>
                    <a:pt x="311" y="458"/>
                  </a:cubicBezTo>
                  <a:cubicBezTo>
                    <a:pt x="360" y="432"/>
                    <a:pt x="405" y="408"/>
                    <a:pt x="447" y="384"/>
                  </a:cubicBezTo>
                  <a:cubicBezTo>
                    <a:pt x="274" y="321"/>
                    <a:pt x="107" y="189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58"/>
            <p:cNvSpPr/>
            <p:nvPr/>
          </p:nvSpPr>
          <p:spPr>
            <a:xfrm>
              <a:off x="6233325" y="1588375"/>
              <a:ext cx="28550" cy="20100"/>
            </a:xfrm>
            <a:custGeom>
              <a:avLst/>
              <a:gdLst/>
              <a:ahLst/>
              <a:cxnLst/>
              <a:rect l="l" t="t" r="r" b="b"/>
              <a:pathLst>
                <a:path w="1142" h="804" extrusionOk="0">
                  <a:moveTo>
                    <a:pt x="1024" y="1"/>
                  </a:moveTo>
                  <a:cubicBezTo>
                    <a:pt x="1024" y="2"/>
                    <a:pt x="1024" y="3"/>
                    <a:pt x="1024" y="6"/>
                  </a:cubicBezTo>
                  <a:cubicBezTo>
                    <a:pt x="1095" y="274"/>
                    <a:pt x="1011" y="520"/>
                    <a:pt x="795" y="599"/>
                  </a:cubicBezTo>
                  <a:cubicBezTo>
                    <a:pt x="747" y="617"/>
                    <a:pt x="697" y="625"/>
                    <a:pt x="645" y="625"/>
                  </a:cubicBezTo>
                  <a:cubicBezTo>
                    <a:pt x="412" y="625"/>
                    <a:pt x="150" y="455"/>
                    <a:pt x="1" y="193"/>
                  </a:cubicBezTo>
                  <a:lnTo>
                    <a:pt x="1" y="193"/>
                  </a:lnTo>
                  <a:cubicBezTo>
                    <a:pt x="17" y="253"/>
                    <a:pt x="38" y="314"/>
                    <a:pt x="71" y="374"/>
                  </a:cubicBezTo>
                  <a:cubicBezTo>
                    <a:pt x="194" y="604"/>
                    <a:pt x="405" y="757"/>
                    <a:pt x="611" y="804"/>
                  </a:cubicBezTo>
                  <a:cubicBezTo>
                    <a:pt x="796" y="711"/>
                    <a:pt x="962" y="625"/>
                    <a:pt x="1107" y="549"/>
                  </a:cubicBezTo>
                  <a:cubicBezTo>
                    <a:pt x="1142" y="442"/>
                    <a:pt x="1141" y="314"/>
                    <a:pt x="1100" y="181"/>
                  </a:cubicBezTo>
                  <a:cubicBezTo>
                    <a:pt x="1084" y="126"/>
                    <a:pt x="1064" y="74"/>
                    <a:pt x="1035" y="20"/>
                  </a:cubicBezTo>
                  <a:cubicBezTo>
                    <a:pt x="1031" y="13"/>
                    <a:pt x="1028" y="7"/>
                    <a:pt x="102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58"/>
            <p:cNvSpPr/>
            <p:nvPr/>
          </p:nvSpPr>
          <p:spPr>
            <a:xfrm>
              <a:off x="6185025" y="1585000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7" y="0"/>
                  </a:moveTo>
                  <a:lnTo>
                    <a:pt x="977" y="0"/>
                  </a:lnTo>
                  <a:cubicBezTo>
                    <a:pt x="1077" y="265"/>
                    <a:pt x="1019" y="528"/>
                    <a:pt x="815" y="637"/>
                  </a:cubicBezTo>
                  <a:cubicBezTo>
                    <a:pt x="752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2" y="388"/>
                    <a:pt x="50" y="446"/>
                    <a:pt x="88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3" y="879"/>
                    <a:pt x="853" y="863"/>
                    <a:pt x="916" y="830"/>
                  </a:cubicBezTo>
                  <a:cubicBezTo>
                    <a:pt x="1165" y="695"/>
                    <a:pt x="1199" y="333"/>
                    <a:pt x="991" y="19"/>
                  </a:cubicBezTo>
                  <a:cubicBezTo>
                    <a:pt x="987" y="11"/>
                    <a:pt x="981" y="6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58"/>
            <p:cNvSpPr/>
            <p:nvPr/>
          </p:nvSpPr>
          <p:spPr>
            <a:xfrm>
              <a:off x="6161550" y="1595550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14" y="357"/>
                  </a:moveTo>
                  <a:cubicBezTo>
                    <a:pt x="14" y="358"/>
                    <a:pt x="14" y="358"/>
                    <a:pt x="15" y="359"/>
                  </a:cubicBezTo>
                  <a:cubicBezTo>
                    <a:pt x="15" y="358"/>
                    <a:pt x="14" y="358"/>
                    <a:pt x="14" y="357"/>
                  </a:cubicBezTo>
                  <a:close/>
                  <a:moveTo>
                    <a:pt x="976" y="0"/>
                  </a:moveTo>
                  <a:lnTo>
                    <a:pt x="976" y="0"/>
                  </a:lnTo>
                  <a:cubicBezTo>
                    <a:pt x="1076" y="266"/>
                    <a:pt x="1019" y="528"/>
                    <a:pt x="814" y="638"/>
                  </a:cubicBezTo>
                  <a:cubicBezTo>
                    <a:pt x="752" y="671"/>
                    <a:pt x="681" y="687"/>
                    <a:pt x="608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3" y="339"/>
                    <a:pt x="10" y="348"/>
                    <a:pt x="14" y="357"/>
                  </a:cubicBezTo>
                  <a:lnTo>
                    <a:pt x="14" y="357"/>
                  </a:lnTo>
                  <a:cubicBezTo>
                    <a:pt x="14" y="356"/>
                    <a:pt x="14" y="355"/>
                    <a:pt x="14" y="354"/>
                  </a:cubicBezTo>
                  <a:lnTo>
                    <a:pt x="14" y="354"/>
                  </a:lnTo>
                  <a:cubicBezTo>
                    <a:pt x="18" y="360"/>
                    <a:pt x="24" y="365"/>
                    <a:pt x="27" y="371"/>
                  </a:cubicBezTo>
                  <a:cubicBezTo>
                    <a:pt x="56" y="415"/>
                    <a:pt x="70" y="462"/>
                    <a:pt x="90" y="507"/>
                  </a:cubicBezTo>
                  <a:cubicBezTo>
                    <a:pt x="245" y="740"/>
                    <a:pt x="490" y="879"/>
                    <a:pt x="708" y="879"/>
                  </a:cubicBezTo>
                  <a:cubicBezTo>
                    <a:pt x="781" y="879"/>
                    <a:pt x="852" y="864"/>
                    <a:pt x="915" y="830"/>
                  </a:cubicBezTo>
                  <a:cubicBezTo>
                    <a:pt x="1164" y="695"/>
                    <a:pt x="1197" y="332"/>
                    <a:pt x="990" y="19"/>
                  </a:cubicBezTo>
                  <a:cubicBezTo>
                    <a:pt x="986" y="12"/>
                    <a:pt x="981" y="7"/>
                    <a:pt x="97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58"/>
            <p:cNvSpPr/>
            <p:nvPr/>
          </p:nvSpPr>
          <p:spPr>
            <a:xfrm>
              <a:off x="6137450" y="1604375"/>
              <a:ext cx="29375" cy="22000"/>
            </a:xfrm>
            <a:custGeom>
              <a:avLst/>
              <a:gdLst/>
              <a:ahLst/>
              <a:cxnLst/>
              <a:rect l="l" t="t" r="r" b="b"/>
              <a:pathLst>
                <a:path w="1175" h="880" extrusionOk="0">
                  <a:moveTo>
                    <a:pt x="978" y="1"/>
                  </a:moveTo>
                  <a:lnTo>
                    <a:pt x="978" y="1"/>
                  </a:lnTo>
                  <a:cubicBezTo>
                    <a:pt x="978" y="1"/>
                    <a:pt x="978" y="1"/>
                    <a:pt x="978" y="1"/>
                  </a:cubicBezTo>
                  <a:lnTo>
                    <a:pt x="978" y="1"/>
                  </a:lnTo>
                  <a:cubicBezTo>
                    <a:pt x="978" y="1"/>
                    <a:pt x="978" y="1"/>
                    <a:pt x="978" y="1"/>
                  </a:cubicBezTo>
                  <a:close/>
                  <a:moveTo>
                    <a:pt x="978" y="1"/>
                  </a:moveTo>
                  <a:cubicBezTo>
                    <a:pt x="979" y="2"/>
                    <a:pt x="978" y="4"/>
                    <a:pt x="979" y="6"/>
                  </a:cubicBezTo>
                  <a:cubicBezTo>
                    <a:pt x="1076" y="268"/>
                    <a:pt x="1019" y="528"/>
                    <a:pt x="815" y="638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4" y="388"/>
                    <a:pt x="50" y="447"/>
                    <a:pt x="88" y="503"/>
                  </a:cubicBezTo>
                  <a:cubicBezTo>
                    <a:pt x="243" y="739"/>
                    <a:pt x="490" y="879"/>
                    <a:pt x="709" y="879"/>
                  </a:cubicBezTo>
                  <a:cubicBezTo>
                    <a:pt x="783" y="879"/>
                    <a:pt x="853" y="864"/>
                    <a:pt x="916" y="830"/>
                  </a:cubicBezTo>
                  <a:cubicBezTo>
                    <a:pt x="1131" y="714"/>
                    <a:pt x="1175" y="430"/>
                    <a:pt x="1054" y="154"/>
                  </a:cubicBezTo>
                  <a:cubicBezTo>
                    <a:pt x="1034" y="109"/>
                    <a:pt x="1020" y="62"/>
                    <a:pt x="991" y="18"/>
                  </a:cubicBezTo>
                  <a:cubicBezTo>
                    <a:pt x="988" y="12"/>
                    <a:pt x="983" y="7"/>
                    <a:pt x="97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58"/>
            <p:cNvSpPr/>
            <p:nvPr/>
          </p:nvSpPr>
          <p:spPr>
            <a:xfrm>
              <a:off x="6098350" y="1627975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977" y="0"/>
                  </a:moveTo>
                  <a:cubicBezTo>
                    <a:pt x="1076" y="264"/>
                    <a:pt x="1018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2" y="738"/>
                    <a:pt x="489" y="879"/>
                    <a:pt x="708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4" y="695"/>
                    <a:pt x="1198" y="332"/>
                    <a:pt x="991" y="18"/>
                  </a:cubicBezTo>
                  <a:cubicBezTo>
                    <a:pt x="987" y="12"/>
                    <a:pt x="980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58"/>
            <p:cNvSpPr/>
            <p:nvPr/>
          </p:nvSpPr>
          <p:spPr>
            <a:xfrm>
              <a:off x="6074875" y="1646775"/>
              <a:ext cx="14525" cy="8825"/>
            </a:xfrm>
            <a:custGeom>
              <a:avLst/>
              <a:gdLst/>
              <a:ahLst/>
              <a:cxnLst/>
              <a:rect l="l" t="t" r="r" b="b"/>
              <a:pathLst>
                <a:path w="581" h="353" extrusionOk="0">
                  <a:moveTo>
                    <a:pt x="14" y="28"/>
                  </a:moveTo>
                  <a:lnTo>
                    <a:pt x="14" y="28"/>
                  </a:lnTo>
                  <a:cubicBezTo>
                    <a:pt x="14" y="28"/>
                    <a:pt x="14" y="29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lose/>
                  <a:moveTo>
                    <a:pt x="0" y="0"/>
                  </a:moveTo>
                  <a:cubicBezTo>
                    <a:pt x="3" y="10"/>
                    <a:pt x="10" y="18"/>
                    <a:pt x="14" y="28"/>
                  </a:cubicBezTo>
                  <a:lnTo>
                    <a:pt x="14" y="28"/>
                  </a:lnTo>
                  <a:cubicBezTo>
                    <a:pt x="13" y="26"/>
                    <a:pt x="14" y="25"/>
                    <a:pt x="13" y="24"/>
                  </a:cubicBezTo>
                  <a:lnTo>
                    <a:pt x="13" y="24"/>
                  </a:lnTo>
                  <a:cubicBezTo>
                    <a:pt x="18" y="30"/>
                    <a:pt x="23" y="35"/>
                    <a:pt x="27" y="42"/>
                  </a:cubicBezTo>
                  <a:cubicBezTo>
                    <a:pt x="56" y="86"/>
                    <a:pt x="69" y="132"/>
                    <a:pt x="89" y="177"/>
                  </a:cubicBezTo>
                  <a:cubicBezTo>
                    <a:pt x="133" y="244"/>
                    <a:pt x="187" y="299"/>
                    <a:pt x="244" y="349"/>
                  </a:cubicBezTo>
                  <a:cubicBezTo>
                    <a:pt x="315" y="352"/>
                    <a:pt x="386" y="353"/>
                    <a:pt x="457" y="353"/>
                  </a:cubicBezTo>
                  <a:cubicBezTo>
                    <a:pt x="498" y="353"/>
                    <a:pt x="539" y="352"/>
                    <a:pt x="581" y="352"/>
                  </a:cubicBezTo>
                  <a:cubicBezTo>
                    <a:pt x="375" y="341"/>
                    <a:pt x="150" y="215"/>
                    <a:pt x="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58"/>
            <p:cNvSpPr/>
            <p:nvPr/>
          </p:nvSpPr>
          <p:spPr>
            <a:xfrm>
              <a:off x="6091075" y="1638525"/>
              <a:ext cx="12725" cy="16975"/>
            </a:xfrm>
            <a:custGeom>
              <a:avLst/>
              <a:gdLst/>
              <a:ahLst/>
              <a:cxnLst/>
              <a:rect l="l" t="t" r="r" b="b"/>
              <a:pathLst>
                <a:path w="509" h="679" extrusionOk="0">
                  <a:moveTo>
                    <a:pt x="328" y="1"/>
                  </a:moveTo>
                  <a:cubicBezTo>
                    <a:pt x="427" y="265"/>
                    <a:pt x="370" y="529"/>
                    <a:pt x="165" y="638"/>
                  </a:cubicBezTo>
                  <a:cubicBezTo>
                    <a:pt x="115" y="664"/>
                    <a:pt x="59" y="673"/>
                    <a:pt x="1" y="678"/>
                  </a:cubicBezTo>
                  <a:cubicBezTo>
                    <a:pt x="140" y="674"/>
                    <a:pt x="282" y="667"/>
                    <a:pt x="423" y="654"/>
                  </a:cubicBezTo>
                  <a:cubicBezTo>
                    <a:pt x="509" y="482"/>
                    <a:pt x="488" y="240"/>
                    <a:pt x="341" y="18"/>
                  </a:cubicBezTo>
                  <a:cubicBezTo>
                    <a:pt x="338" y="12"/>
                    <a:pt x="333" y="7"/>
                    <a:pt x="32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58"/>
            <p:cNvSpPr/>
            <p:nvPr/>
          </p:nvSpPr>
          <p:spPr>
            <a:xfrm>
              <a:off x="6075175" y="1647350"/>
              <a:ext cx="3325" cy="8100"/>
            </a:xfrm>
            <a:custGeom>
              <a:avLst/>
              <a:gdLst/>
              <a:ahLst/>
              <a:cxnLst/>
              <a:rect l="l" t="t" r="r" b="b"/>
              <a:pathLst>
                <a:path w="133" h="3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2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2"/>
                  </a:moveTo>
                  <a:cubicBezTo>
                    <a:pt x="2" y="3"/>
                    <a:pt x="2" y="4"/>
                    <a:pt x="2" y="6"/>
                  </a:cubicBezTo>
                  <a:cubicBezTo>
                    <a:pt x="42" y="114"/>
                    <a:pt x="50" y="221"/>
                    <a:pt x="38" y="318"/>
                  </a:cubicBezTo>
                  <a:cubicBezTo>
                    <a:pt x="70" y="320"/>
                    <a:pt x="100" y="323"/>
                    <a:pt x="133" y="324"/>
                  </a:cubicBezTo>
                  <a:cubicBezTo>
                    <a:pt x="123" y="267"/>
                    <a:pt x="103" y="212"/>
                    <a:pt x="77" y="154"/>
                  </a:cubicBezTo>
                  <a:cubicBezTo>
                    <a:pt x="57" y="109"/>
                    <a:pt x="45" y="63"/>
                    <a:pt x="15" y="19"/>
                  </a:cubicBezTo>
                  <a:cubicBezTo>
                    <a:pt x="11" y="13"/>
                    <a:pt x="6" y="8"/>
                    <a:pt x="1" y="2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58"/>
            <p:cNvSpPr/>
            <p:nvPr/>
          </p:nvSpPr>
          <p:spPr>
            <a:xfrm>
              <a:off x="6169375" y="149462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6" y="0"/>
                  </a:moveTo>
                  <a:cubicBezTo>
                    <a:pt x="1076" y="265"/>
                    <a:pt x="1019" y="528"/>
                    <a:pt x="814" y="637"/>
                  </a:cubicBezTo>
                  <a:cubicBezTo>
                    <a:pt x="752" y="671"/>
                    <a:pt x="681" y="687"/>
                    <a:pt x="608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2" y="389"/>
                    <a:pt x="50" y="446"/>
                    <a:pt x="86" y="503"/>
                  </a:cubicBezTo>
                  <a:cubicBezTo>
                    <a:pt x="243" y="738"/>
                    <a:pt x="490" y="879"/>
                    <a:pt x="708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5" y="695"/>
                    <a:pt x="1199" y="333"/>
                    <a:pt x="990" y="19"/>
                  </a:cubicBezTo>
                  <a:cubicBezTo>
                    <a:pt x="986" y="13"/>
                    <a:pt x="981" y="7"/>
                    <a:pt x="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58"/>
            <p:cNvSpPr/>
            <p:nvPr/>
          </p:nvSpPr>
          <p:spPr>
            <a:xfrm>
              <a:off x="6145875" y="1505200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7" y="1"/>
                  </a:moveTo>
                  <a:lnTo>
                    <a:pt x="977" y="1"/>
                  </a:lnTo>
                  <a:cubicBezTo>
                    <a:pt x="1077" y="265"/>
                    <a:pt x="1019" y="527"/>
                    <a:pt x="815" y="637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5" y="339"/>
                    <a:pt x="11" y="348"/>
                    <a:pt x="15" y="358"/>
                  </a:cubicBezTo>
                  <a:cubicBezTo>
                    <a:pt x="15" y="356"/>
                    <a:pt x="15" y="355"/>
                    <a:pt x="15" y="353"/>
                  </a:cubicBezTo>
                  <a:cubicBezTo>
                    <a:pt x="18" y="359"/>
                    <a:pt x="23" y="364"/>
                    <a:pt x="28" y="370"/>
                  </a:cubicBezTo>
                  <a:cubicBezTo>
                    <a:pt x="57" y="414"/>
                    <a:pt x="71" y="461"/>
                    <a:pt x="90" y="506"/>
                  </a:cubicBezTo>
                  <a:cubicBezTo>
                    <a:pt x="246" y="739"/>
                    <a:pt x="491" y="879"/>
                    <a:pt x="709" y="879"/>
                  </a:cubicBezTo>
                  <a:cubicBezTo>
                    <a:pt x="782" y="879"/>
                    <a:pt x="853" y="863"/>
                    <a:pt x="916" y="829"/>
                  </a:cubicBezTo>
                  <a:cubicBezTo>
                    <a:pt x="1165" y="695"/>
                    <a:pt x="1199" y="333"/>
                    <a:pt x="991" y="18"/>
                  </a:cubicBezTo>
                  <a:cubicBezTo>
                    <a:pt x="986" y="12"/>
                    <a:pt x="981" y="7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58"/>
            <p:cNvSpPr/>
            <p:nvPr/>
          </p:nvSpPr>
          <p:spPr>
            <a:xfrm>
              <a:off x="6121800" y="151400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6" y="1"/>
                  </a:moveTo>
                  <a:cubicBezTo>
                    <a:pt x="978" y="3"/>
                    <a:pt x="978" y="4"/>
                    <a:pt x="978" y="6"/>
                  </a:cubicBezTo>
                  <a:cubicBezTo>
                    <a:pt x="1074" y="268"/>
                    <a:pt x="1018" y="530"/>
                    <a:pt x="814" y="638"/>
                  </a:cubicBezTo>
                  <a:cubicBezTo>
                    <a:pt x="752" y="672"/>
                    <a:pt x="682" y="688"/>
                    <a:pt x="608" y="688"/>
                  </a:cubicBezTo>
                  <a:cubicBezTo>
                    <a:pt x="396" y="688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2" y="389"/>
                    <a:pt x="50" y="447"/>
                    <a:pt x="88" y="503"/>
                  </a:cubicBezTo>
                  <a:cubicBezTo>
                    <a:pt x="243" y="739"/>
                    <a:pt x="490" y="880"/>
                    <a:pt x="709" y="880"/>
                  </a:cubicBezTo>
                  <a:cubicBezTo>
                    <a:pt x="782" y="880"/>
                    <a:pt x="852" y="864"/>
                    <a:pt x="915" y="830"/>
                  </a:cubicBezTo>
                  <a:cubicBezTo>
                    <a:pt x="1130" y="715"/>
                    <a:pt x="1174" y="432"/>
                    <a:pt x="1053" y="154"/>
                  </a:cubicBezTo>
                  <a:cubicBezTo>
                    <a:pt x="1033" y="109"/>
                    <a:pt x="1020" y="64"/>
                    <a:pt x="991" y="20"/>
                  </a:cubicBezTo>
                  <a:cubicBezTo>
                    <a:pt x="986" y="13"/>
                    <a:pt x="981" y="7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58"/>
            <p:cNvSpPr/>
            <p:nvPr/>
          </p:nvSpPr>
          <p:spPr>
            <a:xfrm>
              <a:off x="6073700" y="152972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7" y="0"/>
                  </a:moveTo>
                  <a:cubicBezTo>
                    <a:pt x="1077" y="264"/>
                    <a:pt x="1019" y="528"/>
                    <a:pt x="815" y="637"/>
                  </a:cubicBezTo>
                  <a:cubicBezTo>
                    <a:pt x="752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2" y="389"/>
                    <a:pt x="50" y="446"/>
                    <a:pt x="87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2" y="879"/>
                    <a:pt x="853" y="863"/>
                    <a:pt x="916" y="830"/>
                  </a:cubicBezTo>
                  <a:cubicBezTo>
                    <a:pt x="1165" y="695"/>
                    <a:pt x="1199" y="332"/>
                    <a:pt x="991" y="18"/>
                  </a:cubicBezTo>
                  <a:cubicBezTo>
                    <a:pt x="986" y="11"/>
                    <a:pt x="981" y="6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58"/>
            <p:cNvSpPr/>
            <p:nvPr/>
          </p:nvSpPr>
          <p:spPr>
            <a:xfrm>
              <a:off x="6050200" y="154027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15" y="357"/>
                  </a:moveTo>
                  <a:cubicBezTo>
                    <a:pt x="15" y="358"/>
                    <a:pt x="15" y="358"/>
                    <a:pt x="16" y="359"/>
                  </a:cubicBezTo>
                  <a:cubicBezTo>
                    <a:pt x="15" y="358"/>
                    <a:pt x="15" y="357"/>
                    <a:pt x="15" y="357"/>
                  </a:cubicBezTo>
                  <a:close/>
                  <a:moveTo>
                    <a:pt x="977" y="0"/>
                  </a:moveTo>
                  <a:cubicBezTo>
                    <a:pt x="1076" y="264"/>
                    <a:pt x="1019" y="528"/>
                    <a:pt x="815" y="638"/>
                  </a:cubicBezTo>
                  <a:cubicBezTo>
                    <a:pt x="752" y="672"/>
                    <a:pt x="682" y="688"/>
                    <a:pt x="608" y="688"/>
                  </a:cubicBezTo>
                  <a:cubicBezTo>
                    <a:pt x="395" y="688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4" y="339"/>
                    <a:pt x="10" y="348"/>
                    <a:pt x="15" y="357"/>
                  </a:cubicBezTo>
                  <a:lnTo>
                    <a:pt x="15" y="357"/>
                  </a:lnTo>
                  <a:cubicBezTo>
                    <a:pt x="14" y="356"/>
                    <a:pt x="14" y="354"/>
                    <a:pt x="14" y="354"/>
                  </a:cubicBezTo>
                  <a:lnTo>
                    <a:pt x="14" y="354"/>
                  </a:lnTo>
                  <a:cubicBezTo>
                    <a:pt x="18" y="360"/>
                    <a:pt x="23" y="365"/>
                    <a:pt x="28" y="371"/>
                  </a:cubicBezTo>
                  <a:cubicBezTo>
                    <a:pt x="57" y="415"/>
                    <a:pt x="71" y="462"/>
                    <a:pt x="90" y="507"/>
                  </a:cubicBezTo>
                  <a:cubicBezTo>
                    <a:pt x="246" y="740"/>
                    <a:pt x="491" y="880"/>
                    <a:pt x="709" y="880"/>
                  </a:cubicBezTo>
                  <a:cubicBezTo>
                    <a:pt x="782" y="880"/>
                    <a:pt x="853" y="864"/>
                    <a:pt x="916" y="830"/>
                  </a:cubicBezTo>
                  <a:cubicBezTo>
                    <a:pt x="1164" y="696"/>
                    <a:pt x="1198" y="332"/>
                    <a:pt x="991" y="19"/>
                  </a:cubicBezTo>
                  <a:cubicBezTo>
                    <a:pt x="987" y="12"/>
                    <a:pt x="981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58"/>
            <p:cNvSpPr/>
            <p:nvPr/>
          </p:nvSpPr>
          <p:spPr>
            <a:xfrm>
              <a:off x="6026125" y="154910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7" y="1"/>
                  </a:moveTo>
                  <a:cubicBezTo>
                    <a:pt x="977" y="2"/>
                    <a:pt x="977" y="4"/>
                    <a:pt x="979" y="6"/>
                  </a:cubicBezTo>
                  <a:cubicBezTo>
                    <a:pt x="1074" y="268"/>
                    <a:pt x="1018" y="529"/>
                    <a:pt x="815" y="638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3" y="388"/>
                    <a:pt x="50" y="447"/>
                    <a:pt x="88" y="503"/>
                  </a:cubicBezTo>
                  <a:cubicBezTo>
                    <a:pt x="243" y="738"/>
                    <a:pt x="489" y="879"/>
                    <a:pt x="708" y="879"/>
                  </a:cubicBezTo>
                  <a:cubicBezTo>
                    <a:pt x="782" y="879"/>
                    <a:pt x="853" y="863"/>
                    <a:pt x="916" y="829"/>
                  </a:cubicBezTo>
                  <a:cubicBezTo>
                    <a:pt x="1129" y="715"/>
                    <a:pt x="1173" y="431"/>
                    <a:pt x="1054" y="154"/>
                  </a:cubicBezTo>
                  <a:cubicBezTo>
                    <a:pt x="1034" y="109"/>
                    <a:pt x="1020" y="62"/>
                    <a:pt x="991" y="18"/>
                  </a:cubicBezTo>
                  <a:cubicBezTo>
                    <a:pt x="986" y="12"/>
                    <a:pt x="981" y="7"/>
                    <a:pt x="97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58"/>
            <p:cNvSpPr/>
            <p:nvPr/>
          </p:nvSpPr>
          <p:spPr>
            <a:xfrm>
              <a:off x="6243600" y="1530850"/>
              <a:ext cx="20700" cy="14775"/>
            </a:xfrm>
            <a:custGeom>
              <a:avLst/>
              <a:gdLst/>
              <a:ahLst/>
              <a:cxnLst/>
              <a:rect l="l" t="t" r="r" b="b"/>
              <a:pathLst>
                <a:path w="828" h="591" extrusionOk="0">
                  <a:moveTo>
                    <a:pt x="1" y="0"/>
                  </a:moveTo>
                  <a:cubicBezTo>
                    <a:pt x="18" y="61"/>
                    <a:pt x="40" y="121"/>
                    <a:pt x="71" y="181"/>
                  </a:cubicBezTo>
                  <a:lnTo>
                    <a:pt x="72" y="181"/>
                  </a:lnTo>
                  <a:cubicBezTo>
                    <a:pt x="210" y="436"/>
                    <a:pt x="451" y="590"/>
                    <a:pt x="672" y="590"/>
                  </a:cubicBezTo>
                  <a:cubicBezTo>
                    <a:pt x="726" y="590"/>
                    <a:pt x="778" y="581"/>
                    <a:pt x="828" y="562"/>
                  </a:cubicBezTo>
                  <a:cubicBezTo>
                    <a:pt x="806" y="496"/>
                    <a:pt x="784" y="428"/>
                    <a:pt x="761" y="360"/>
                  </a:cubicBezTo>
                  <a:cubicBezTo>
                    <a:pt x="708" y="383"/>
                    <a:pt x="651" y="393"/>
                    <a:pt x="593" y="393"/>
                  </a:cubicBezTo>
                  <a:cubicBezTo>
                    <a:pt x="377" y="393"/>
                    <a:pt x="141" y="245"/>
                    <a:pt x="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58"/>
            <p:cNvSpPr/>
            <p:nvPr/>
          </p:nvSpPr>
          <p:spPr>
            <a:xfrm>
              <a:off x="6194125" y="1542675"/>
              <a:ext cx="29425" cy="21925"/>
            </a:xfrm>
            <a:custGeom>
              <a:avLst/>
              <a:gdLst/>
              <a:ahLst/>
              <a:cxnLst/>
              <a:rect l="l" t="t" r="r" b="b"/>
              <a:pathLst>
                <a:path w="1177" h="877" extrusionOk="0"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6"/>
                  </a:cubicBezTo>
                  <a:cubicBezTo>
                    <a:pt x="717" y="663"/>
                    <a:pt x="656" y="676"/>
                    <a:pt x="592" y="676"/>
                  </a:cubicBezTo>
                  <a:cubicBezTo>
                    <a:pt x="376" y="676"/>
                    <a:pt x="140" y="525"/>
                    <a:pt x="0" y="280"/>
                  </a:cubicBezTo>
                  <a:lnTo>
                    <a:pt x="0" y="280"/>
                  </a:lnTo>
                  <a:cubicBezTo>
                    <a:pt x="16" y="341"/>
                    <a:pt x="38" y="401"/>
                    <a:pt x="70" y="461"/>
                  </a:cubicBezTo>
                  <a:cubicBezTo>
                    <a:pt x="209" y="717"/>
                    <a:pt x="453" y="876"/>
                    <a:pt x="674" y="876"/>
                  </a:cubicBezTo>
                  <a:cubicBezTo>
                    <a:pt x="738" y="876"/>
                    <a:pt x="799" y="863"/>
                    <a:pt x="856" y="836"/>
                  </a:cubicBezTo>
                  <a:cubicBezTo>
                    <a:pt x="1112" y="714"/>
                    <a:pt x="1177" y="348"/>
                    <a:pt x="999" y="19"/>
                  </a:cubicBezTo>
                  <a:cubicBezTo>
                    <a:pt x="996" y="11"/>
                    <a:pt x="990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58"/>
            <p:cNvSpPr/>
            <p:nvPr/>
          </p:nvSpPr>
          <p:spPr>
            <a:xfrm>
              <a:off x="6170150" y="1552100"/>
              <a:ext cx="29425" cy="21900"/>
            </a:xfrm>
            <a:custGeom>
              <a:avLst/>
              <a:gdLst/>
              <a:ahLst/>
              <a:cxnLst/>
              <a:rect l="l" t="t" r="r" b="b"/>
              <a:pathLst>
                <a:path w="1177" h="876" extrusionOk="0">
                  <a:moveTo>
                    <a:pt x="12" y="309"/>
                  </a:moveTo>
                  <a:cubicBezTo>
                    <a:pt x="12" y="310"/>
                    <a:pt x="12" y="310"/>
                    <a:pt x="13" y="311"/>
                  </a:cubicBezTo>
                  <a:cubicBezTo>
                    <a:pt x="12" y="310"/>
                    <a:pt x="12" y="309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6"/>
                  </a:cubicBezTo>
                  <a:cubicBezTo>
                    <a:pt x="717" y="663"/>
                    <a:pt x="656" y="676"/>
                    <a:pt x="592" y="676"/>
                  </a:cubicBezTo>
                  <a:cubicBezTo>
                    <a:pt x="376" y="676"/>
                    <a:pt x="140" y="525"/>
                    <a:pt x="0" y="280"/>
                  </a:cubicBezTo>
                  <a:lnTo>
                    <a:pt x="0" y="280"/>
                  </a:lnTo>
                  <a:cubicBezTo>
                    <a:pt x="4" y="290"/>
                    <a:pt x="8" y="299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7"/>
                    <a:pt x="12" y="306"/>
                  </a:cubicBezTo>
                  <a:lnTo>
                    <a:pt x="12" y="306"/>
                  </a:lnTo>
                  <a:cubicBezTo>
                    <a:pt x="16" y="312"/>
                    <a:pt x="20" y="318"/>
                    <a:pt x="24" y="324"/>
                  </a:cubicBezTo>
                  <a:cubicBezTo>
                    <a:pt x="49" y="371"/>
                    <a:pt x="58" y="417"/>
                    <a:pt x="74" y="465"/>
                  </a:cubicBezTo>
                  <a:cubicBezTo>
                    <a:pt x="213" y="719"/>
                    <a:pt x="455" y="876"/>
                    <a:pt x="676" y="876"/>
                  </a:cubicBezTo>
                  <a:cubicBezTo>
                    <a:pt x="739" y="876"/>
                    <a:pt x="800" y="863"/>
                    <a:pt x="857" y="836"/>
                  </a:cubicBezTo>
                  <a:cubicBezTo>
                    <a:pt x="1114" y="714"/>
                    <a:pt x="1177" y="348"/>
                    <a:pt x="999" y="19"/>
                  </a:cubicBezTo>
                  <a:cubicBezTo>
                    <a:pt x="996" y="11"/>
                    <a:pt x="990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58"/>
            <p:cNvSpPr/>
            <p:nvPr/>
          </p:nvSpPr>
          <p:spPr>
            <a:xfrm>
              <a:off x="6145750" y="1559725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7" y="0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7" y="0"/>
                  </a:cubicBezTo>
                  <a:close/>
                  <a:moveTo>
                    <a:pt x="988" y="1"/>
                  </a:moveTo>
                  <a:cubicBezTo>
                    <a:pt x="988" y="2"/>
                    <a:pt x="988" y="4"/>
                    <a:pt x="989" y="6"/>
                  </a:cubicBezTo>
                  <a:cubicBezTo>
                    <a:pt x="1062" y="277"/>
                    <a:pt x="984" y="538"/>
                    <a:pt x="775" y="638"/>
                  </a:cubicBezTo>
                  <a:cubicBezTo>
                    <a:pt x="718" y="665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8" y="341"/>
                    <a:pt x="40" y="403"/>
                    <a:pt x="71" y="462"/>
                  </a:cubicBezTo>
                  <a:cubicBezTo>
                    <a:pt x="210" y="718"/>
                    <a:pt x="455" y="877"/>
                    <a:pt x="677" y="877"/>
                  </a:cubicBezTo>
                  <a:cubicBezTo>
                    <a:pt x="740" y="877"/>
                    <a:pt x="801" y="864"/>
                    <a:pt x="858" y="838"/>
                  </a:cubicBezTo>
                  <a:cubicBezTo>
                    <a:pt x="1078" y="732"/>
                    <a:pt x="1144" y="448"/>
                    <a:pt x="1050" y="160"/>
                  </a:cubicBezTo>
                  <a:cubicBezTo>
                    <a:pt x="1034" y="112"/>
                    <a:pt x="1025" y="66"/>
                    <a:pt x="1000" y="19"/>
                  </a:cubicBezTo>
                  <a:cubicBezTo>
                    <a:pt x="996" y="13"/>
                    <a:pt x="992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58"/>
            <p:cNvSpPr/>
            <p:nvPr/>
          </p:nvSpPr>
          <p:spPr>
            <a:xfrm>
              <a:off x="6097700" y="1580050"/>
              <a:ext cx="29450" cy="21925"/>
            </a:xfrm>
            <a:custGeom>
              <a:avLst/>
              <a:gdLst/>
              <a:ahLst/>
              <a:cxnLst/>
              <a:rect l="l" t="t" r="r" b="b"/>
              <a:pathLst>
                <a:path w="1178" h="877" extrusionOk="0">
                  <a:moveTo>
                    <a:pt x="988" y="1"/>
                  </a:moveTo>
                  <a:lnTo>
                    <a:pt x="988" y="1"/>
                  </a:lnTo>
                  <a:cubicBezTo>
                    <a:pt x="1063" y="273"/>
                    <a:pt x="985" y="537"/>
                    <a:pt x="775" y="637"/>
                  </a:cubicBezTo>
                  <a:cubicBezTo>
                    <a:pt x="718" y="664"/>
                    <a:pt x="657" y="677"/>
                    <a:pt x="593" y="677"/>
                  </a:cubicBezTo>
                  <a:cubicBezTo>
                    <a:pt x="377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9" y="341"/>
                    <a:pt x="40" y="402"/>
                    <a:pt x="71" y="462"/>
                  </a:cubicBezTo>
                  <a:cubicBezTo>
                    <a:pt x="210" y="718"/>
                    <a:pt x="454" y="877"/>
                    <a:pt x="676" y="877"/>
                  </a:cubicBezTo>
                  <a:cubicBezTo>
                    <a:pt x="739" y="877"/>
                    <a:pt x="801" y="864"/>
                    <a:pt x="858" y="837"/>
                  </a:cubicBezTo>
                  <a:lnTo>
                    <a:pt x="857" y="837"/>
                  </a:lnTo>
                  <a:cubicBezTo>
                    <a:pt x="1113" y="715"/>
                    <a:pt x="1177" y="349"/>
                    <a:pt x="1000" y="20"/>
                  </a:cubicBezTo>
                  <a:cubicBezTo>
                    <a:pt x="996" y="12"/>
                    <a:pt x="991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58"/>
            <p:cNvSpPr/>
            <p:nvPr/>
          </p:nvSpPr>
          <p:spPr>
            <a:xfrm>
              <a:off x="6073775" y="15894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4"/>
                    <a:pt x="983" y="537"/>
                    <a:pt x="773" y="638"/>
                  </a:cubicBezTo>
                  <a:cubicBezTo>
                    <a:pt x="717" y="665"/>
                    <a:pt x="656" y="678"/>
                    <a:pt x="593" y="678"/>
                  </a:cubicBezTo>
                  <a:cubicBezTo>
                    <a:pt x="377" y="678"/>
                    <a:pt x="140" y="527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2" y="311"/>
                  </a:cubicBezTo>
                  <a:cubicBezTo>
                    <a:pt x="12" y="310"/>
                    <a:pt x="12" y="307"/>
                    <a:pt x="12" y="306"/>
                  </a:cubicBezTo>
                  <a:cubicBezTo>
                    <a:pt x="15" y="312"/>
                    <a:pt x="19" y="319"/>
                    <a:pt x="23" y="325"/>
                  </a:cubicBezTo>
                  <a:cubicBezTo>
                    <a:pt x="48" y="372"/>
                    <a:pt x="58" y="418"/>
                    <a:pt x="73" y="466"/>
                  </a:cubicBezTo>
                  <a:cubicBezTo>
                    <a:pt x="212" y="720"/>
                    <a:pt x="455" y="877"/>
                    <a:pt x="676" y="877"/>
                  </a:cubicBezTo>
                  <a:cubicBezTo>
                    <a:pt x="739" y="877"/>
                    <a:pt x="800" y="865"/>
                    <a:pt x="856" y="838"/>
                  </a:cubicBezTo>
                  <a:cubicBezTo>
                    <a:pt x="1113" y="715"/>
                    <a:pt x="1177" y="349"/>
                    <a:pt x="998" y="20"/>
                  </a:cubicBezTo>
                  <a:cubicBezTo>
                    <a:pt x="994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58"/>
            <p:cNvSpPr/>
            <p:nvPr/>
          </p:nvSpPr>
          <p:spPr>
            <a:xfrm>
              <a:off x="6049375" y="1597125"/>
              <a:ext cx="28625" cy="21925"/>
            </a:xfrm>
            <a:custGeom>
              <a:avLst/>
              <a:gdLst/>
              <a:ahLst/>
              <a:cxnLst/>
              <a:rect l="l" t="t" r="r" b="b"/>
              <a:pathLst>
                <a:path w="1145" h="877" extrusionOk="0">
                  <a:moveTo>
                    <a:pt x="986" y="0"/>
                  </a:moveTo>
                  <a:cubicBezTo>
                    <a:pt x="986" y="0"/>
                    <a:pt x="987" y="1"/>
                    <a:pt x="987" y="1"/>
                  </a:cubicBezTo>
                  <a:lnTo>
                    <a:pt x="987" y="1"/>
                  </a:lnTo>
                  <a:cubicBezTo>
                    <a:pt x="987" y="1"/>
                    <a:pt x="986" y="0"/>
                    <a:pt x="986" y="0"/>
                  </a:cubicBezTo>
                  <a:close/>
                  <a:moveTo>
                    <a:pt x="987" y="1"/>
                  </a:moveTo>
                  <a:lnTo>
                    <a:pt x="987" y="1"/>
                  </a:lnTo>
                  <a:cubicBezTo>
                    <a:pt x="988" y="2"/>
                    <a:pt x="988" y="4"/>
                    <a:pt x="988" y="5"/>
                  </a:cubicBezTo>
                  <a:cubicBezTo>
                    <a:pt x="1060" y="277"/>
                    <a:pt x="983" y="538"/>
                    <a:pt x="774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0"/>
                  </a:cubicBezTo>
                  <a:lnTo>
                    <a:pt x="1" y="280"/>
                  </a:lnTo>
                  <a:cubicBezTo>
                    <a:pt x="17" y="341"/>
                    <a:pt x="39" y="402"/>
                    <a:pt x="71" y="461"/>
                  </a:cubicBezTo>
                  <a:cubicBezTo>
                    <a:pt x="209" y="718"/>
                    <a:pt x="453" y="877"/>
                    <a:pt x="676" y="877"/>
                  </a:cubicBezTo>
                  <a:cubicBezTo>
                    <a:pt x="739" y="877"/>
                    <a:pt x="800" y="864"/>
                    <a:pt x="857" y="837"/>
                  </a:cubicBezTo>
                  <a:cubicBezTo>
                    <a:pt x="1077" y="732"/>
                    <a:pt x="1145" y="446"/>
                    <a:pt x="1049" y="160"/>
                  </a:cubicBezTo>
                  <a:cubicBezTo>
                    <a:pt x="1034" y="112"/>
                    <a:pt x="1024" y="66"/>
                    <a:pt x="999" y="19"/>
                  </a:cubicBezTo>
                  <a:cubicBezTo>
                    <a:pt x="995" y="13"/>
                    <a:pt x="992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58"/>
            <p:cNvSpPr/>
            <p:nvPr/>
          </p:nvSpPr>
          <p:spPr>
            <a:xfrm>
              <a:off x="6143450" y="1387575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8" y="0"/>
                  </a:moveTo>
                  <a:lnTo>
                    <a:pt x="978" y="0"/>
                  </a:lnTo>
                  <a:cubicBezTo>
                    <a:pt x="1077" y="265"/>
                    <a:pt x="1020" y="528"/>
                    <a:pt x="815" y="637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4" y="388"/>
                    <a:pt x="50" y="446"/>
                    <a:pt x="88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3" y="879"/>
                    <a:pt x="853" y="863"/>
                    <a:pt x="916" y="830"/>
                  </a:cubicBezTo>
                  <a:cubicBezTo>
                    <a:pt x="1165" y="695"/>
                    <a:pt x="1199" y="332"/>
                    <a:pt x="991" y="19"/>
                  </a:cubicBezTo>
                  <a:cubicBezTo>
                    <a:pt x="988" y="11"/>
                    <a:pt x="983" y="6"/>
                    <a:pt x="97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58"/>
            <p:cNvSpPr/>
            <p:nvPr/>
          </p:nvSpPr>
          <p:spPr>
            <a:xfrm>
              <a:off x="6120000" y="1398125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975" y="0"/>
                  </a:moveTo>
                  <a:cubicBezTo>
                    <a:pt x="1075" y="266"/>
                    <a:pt x="1018" y="528"/>
                    <a:pt x="813" y="638"/>
                  </a:cubicBezTo>
                  <a:cubicBezTo>
                    <a:pt x="751" y="671"/>
                    <a:pt x="681" y="687"/>
                    <a:pt x="607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4" y="340"/>
                    <a:pt x="10" y="348"/>
                    <a:pt x="14" y="359"/>
                  </a:cubicBezTo>
                  <a:cubicBezTo>
                    <a:pt x="14" y="357"/>
                    <a:pt x="14" y="356"/>
                    <a:pt x="13" y="354"/>
                  </a:cubicBezTo>
                  <a:lnTo>
                    <a:pt x="13" y="354"/>
                  </a:lnTo>
                  <a:cubicBezTo>
                    <a:pt x="16" y="360"/>
                    <a:pt x="23" y="365"/>
                    <a:pt x="26" y="371"/>
                  </a:cubicBezTo>
                  <a:cubicBezTo>
                    <a:pt x="55" y="416"/>
                    <a:pt x="69" y="462"/>
                    <a:pt x="89" y="507"/>
                  </a:cubicBezTo>
                  <a:cubicBezTo>
                    <a:pt x="244" y="740"/>
                    <a:pt x="489" y="879"/>
                    <a:pt x="707" y="879"/>
                  </a:cubicBezTo>
                  <a:cubicBezTo>
                    <a:pt x="781" y="879"/>
                    <a:pt x="851" y="864"/>
                    <a:pt x="914" y="830"/>
                  </a:cubicBezTo>
                  <a:cubicBezTo>
                    <a:pt x="1164" y="695"/>
                    <a:pt x="1198" y="332"/>
                    <a:pt x="989" y="19"/>
                  </a:cubicBezTo>
                  <a:cubicBezTo>
                    <a:pt x="985" y="12"/>
                    <a:pt x="980" y="7"/>
                    <a:pt x="97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58"/>
            <p:cNvSpPr/>
            <p:nvPr/>
          </p:nvSpPr>
          <p:spPr>
            <a:xfrm>
              <a:off x="6095900" y="140695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7" y="1"/>
                  </a:moveTo>
                  <a:cubicBezTo>
                    <a:pt x="977" y="2"/>
                    <a:pt x="977" y="4"/>
                    <a:pt x="978" y="6"/>
                  </a:cubicBezTo>
                  <a:cubicBezTo>
                    <a:pt x="1075" y="268"/>
                    <a:pt x="1018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2" y="739"/>
                    <a:pt x="489" y="879"/>
                    <a:pt x="708" y="879"/>
                  </a:cubicBezTo>
                  <a:cubicBezTo>
                    <a:pt x="782" y="879"/>
                    <a:pt x="852" y="864"/>
                    <a:pt x="915" y="830"/>
                  </a:cubicBezTo>
                  <a:cubicBezTo>
                    <a:pt x="1130" y="714"/>
                    <a:pt x="1174" y="430"/>
                    <a:pt x="1053" y="154"/>
                  </a:cubicBezTo>
                  <a:cubicBezTo>
                    <a:pt x="1033" y="109"/>
                    <a:pt x="1019" y="63"/>
                    <a:pt x="990" y="19"/>
                  </a:cubicBezTo>
                  <a:cubicBezTo>
                    <a:pt x="987" y="12"/>
                    <a:pt x="982" y="7"/>
                    <a:pt x="97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58"/>
            <p:cNvSpPr/>
            <p:nvPr/>
          </p:nvSpPr>
          <p:spPr>
            <a:xfrm>
              <a:off x="6056775" y="1430550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7" y="0"/>
                  </a:moveTo>
                  <a:lnTo>
                    <a:pt x="977" y="0"/>
                  </a:lnTo>
                  <a:cubicBezTo>
                    <a:pt x="1076" y="264"/>
                    <a:pt x="1020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4" y="696"/>
                    <a:pt x="1198" y="332"/>
                    <a:pt x="991" y="19"/>
                  </a:cubicBezTo>
                  <a:cubicBezTo>
                    <a:pt x="987" y="12"/>
                    <a:pt x="982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58"/>
            <p:cNvSpPr/>
            <p:nvPr/>
          </p:nvSpPr>
          <p:spPr>
            <a:xfrm>
              <a:off x="6033300" y="1441100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6" y="1"/>
                  </a:moveTo>
                  <a:lnTo>
                    <a:pt x="976" y="1"/>
                  </a:lnTo>
                  <a:cubicBezTo>
                    <a:pt x="1075" y="265"/>
                    <a:pt x="1018" y="529"/>
                    <a:pt x="814" y="638"/>
                  </a:cubicBezTo>
                  <a:cubicBezTo>
                    <a:pt x="751" y="671"/>
                    <a:pt x="681" y="687"/>
                    <a:pt x="608" y="687"/>
                  </a:cubicBezTo>
                  <a:cubicBezTo>
                    <a:pt x="395" y="687"/>
                    <a:pt x="157" y="554"/>
                    <a:pt x="0" y="330"/>
                  </a:cubicBezTo>
                  <a:lnTo>
                    <a:pt x="0" y="330"/>
                  </a:lnTo>
                  <a:cubicBezTo>
                    <a:pt x="4" y="340"/>
                    <a:pt x="10" y="349"/>
                    <a:pt x="14" y="359"/>
                  </a:cubicBezTo>
                  <a:cubicBezTo>
                    <a:pt x="14" y="357"/>
                    <a:pt x="14" y="356"/>
                    <a:pt x="14" y="355"/>
                  </a:cubicBezTo>
                  <a:lnTo>
                    <a:pt x="14" y="355"/>
                  </a:lnTo>
                  <a:cubicBezTo>
                    <a:pt x="18" y="361"/>
                    <a:pt x="23" y="366"/>
                    <a:pt x="27" y="372"/>
                  </a:cubicBezTo>
                  <a:cubicBezTo>
                    <a:pt x="57" y="416"/>
                    <a:pt x="69" y="462"/>
                    <a:pt x="90" y="507"/>
                  </a:cubicBezTo>
                  <a:cubicBezTo>
                    <a:pt x="246" y="740"/>
                    <a:pt x="491" y="880"/>
                    <a:pt x="709" y="880"/>
                  </a:cubicBezTo>
                  <a:cubicBezTo>
                    <a:pt x="782" y="880"/>
                    <a:pt x="852" y="864"/>
                    <a:pt x="914" y="830"/>
                  </a:cubicBezTo>
                  <a:cubicBezTo>
                    <a:pt x="1164" y="696"/>
                    <a:pt x="1198" y="333"/>
                    <a:pt x="991" y="18"/>
                  </a:cubicBezTo>
                  <a:cubicBezTo>
                    <a:pt x="986" y="12"/>
                    <a:pt x="981" y="7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58"/>
            <p:cNvSpPr/>
            <p:nvPr/>
          </p:nvSpPr>
          <p:spPr>
            <a:xfrm>
              <a:off x="6010650" y="1449925"/>
              <a:ext cx="27925" cy="22000"/>
            </a:xfrm>
            <a:custGeom>
              <a:avLst/>
              <a:gdLst/>
              <a:ahLst/>
              <a:cxnLst/>
              <a:rect l="l" t="t" r="r" b="b"/>
              <a:pathLst>
                <a:path w="1117" h="880" extrusionOk="0">
                  <a:moveTo>
                    <a:pt x="919" y="1"/>
                  </a:moveTo>
                  <a:lnTo>
                    <a:pt x="919" y="1"/>
                  </a:lnTo>
                  <a:cubicBezTo>
                    <a:pt x="919" y="1"/>
                    <a:pt x="919" y="1"/>
                    <a:pt x="920" y="2"/>
                  </a:cubicBezTo>
                  <a:lnTo>
                    <a:pt x="920" y="2"/>
                  </a:lnTo>
                  <a:cubicBezTo>
                    <a:pt x="919" y="1"/>
                    <a:pt x="919" y="1"/>
                    <a:pt x="919" y="1"/>
                  </a:cubicBezTo>
                  <a:close/>
                  <a:moveTo>
                    <a:pt x="920" y="2"/>
                  </a:moveTo>
                  <a:cubicBezTo>
                    <a:pt x="920" y="3"/>
                    <a:pt x="920" y="4"/>
                    <a:pt x="920" y="6"/>
                  </a:cubicBezTo>
                  <a:cubicBezTo>
                    <a:pt x="1017" y="269"/>
                    <a:pt x="960" y="529"/>
                    <a:pt x="757" y="638"/>
                  </a:cubicBezTo>
                  <a:cubicBezTo>
                    <a:pt x="696" y="671"/>
                    <a:pt x="628" y="686"/>
                    <a:pt x="558" y="686"/>
                  </a:cubicBezTo>
                  <a:cubicBezTo>
                    <a:pt x="367" y="686"/>
                    <a:pt x="156" y="575"/>
                    <a:pt x="0" y="391"/>
                  </a:cubicBezTo>
                  <a:lnTo>
                    <a:pt x="0" y="391"/>
                  </a:lnTo>
                  <a:cubicBezTo>
                    <a:pt x="1" y="412"/>
                    <a:pt x="3" y="432"/>
                    <a:pt x="4" y="452"/>
                  </a:cubicBezTo>
                  <a:cubicBezTo>
                    <a:pt x="14" y="470"/>
                    <a:pt x="19" y="487"/>
                    <a:pt x="29" y="504"/>
                  </a:cubicBezTo>
                  <a:cubicBezTo>
                    <a:pt x="185" y="739"/>
                    <a:pt x="431" y="879"/>
                    <a:pt x="650" y="879"/>
                  </a:cubicBezTo>
                  <a:cubicBezTo>
                    <a:pt x="724" y="879"/>
                    <a:pt x="794" y="863"/>
                    <a:pt x="857" y="829"/>
                  </a:cubicBezTo>
                  <a:cubicBezTo>
                    <a:pt x="1072" y="715"/>
                    <a:pt x="1116" y="431"/>
                    <a:pt x="996" y="154"/>
                  </a:cubicBezTo>
                  <a:cubicBezTo>
                    <a:pt x="975" y="109"/>
                    <a:pt x="963" y="63"/>
                    <a:pt x="933" y="19"/>
                  </a:cubicBezTo>
                  <a:cubicBezTo>
                    <a:pt x="929" y="13"/>
                    <a:pt x="924" y="8"/>
                    <a:pt x="920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58"/>
            <p:cNvSpPr/>
            <p:nvPr/>
          </p:nvSpPr>
          <p:spPr>
            <a:xfrm>
              <a:off x="6174425" y="14404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5" y="1"/>
                  </a:moveTo>
                  <a:cubicBezTo>
                    <a:pt x="1061" y="273"/>
                    <a:pt x="983" y="537"/>
                    <a:pt x="773" y="638"/>
                  </a:cubicBezTo>
                  <a:cubicBezTo>
                    <a:pt x="716" y="665"/>
                    <a:pt x="655" y="677"/>
                    <a:pt x="593" y="677"/>
                  </a:cubicBezTo>
                  <a:cubicBezTo>
                    <a:pt x="376" y="677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16" y="341"/>
                    <a:pt x="38" y="403"/>
                    <a:pt x="70" y="462"/>
                  </a:cubicBezTo>
                  <a:cubicBezTo>
                    <a:pt x="208" y="718"/>
                    <a:pt x="453" y="877"/>
                    <a:pt x="675" y="877"/>
                  </a:cubicBezTo>
                  <a:cubicBezTo>
                    <a:pt x="738" y="877"/>
                    <a:pt x="799" y="865"/>
                    <a:pt x="856" y="838"/>
                  </a:cubicBezTo>
                  <a:cubicBezTo>
                    <a:pt x="1112" y="715"/>
                    <a:pt x="1176" y="349"/>
                    <a:pt x="998" y="19"/>
                  </a:cubicBezTo>
                  <a:cubicBezTo>
                    <a:pt x="994" y="12"/>
                    <a:pt x="989" y="7"/>
                    <a:pt x="98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58"/>
            <p:cNvSpPr/>
            <p:nvPr/>
          </p:nvSpPr>
          <p:spPr>
            <a:xfrm>
              <a:off x="6150450" y="144990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3"/>
                    <a:pt x="984" y="537"/>
                    <a:pt x="774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7" y="678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1" y="311"/>
                  </a:cubicBezTo>
                  <a:cubicBezTo>
                    <a:pt x="11" y="310"/>
                    <a:pt x="11" y="309"/>
                    <a:pt x="11" y="306"/>
                  </a:cubicBezTo>
                  <a:cubicBezTo>
                    <a:pt x="15" y="314"/>
                    <a:pt x="20" y="319"/>
                    <a:pt x="24" y="325"/>
                  </a:cubicBezTo>
                  <a:cubicBezTo>
                    <a:pt x="48" y="371"/>
                    <a:pt x="58" y="419"/>
                    <a:pt x="73" y="466"/>
                  </a:cubicBezTo>
                  <a:cubicBezTo>
                    <a:pt x="212" y="720"/>
                    <a:pt x="454" y="878"/>
                    <a:pt x="675" y="878"/>
                  </a:cubicBezTo>
                  <a:cubicBezTo>
                    <a:pt x="738" y="878"/>
                    <a:pt x="799" y="865"/>
                    <a:pt x="856" y="838"/>
                  </a:cubicBezTo>
                  <a:cubicBezTo>
                    <a:pt x="1112" y="716"/>
                    <a:pt x="1176" y="349"/>
                    <a:pt x="999" y="20"/>
                  </a:cubicBezTo>
                  <a:cubicBezTo>
                    <a:pt x="995" y="13"/>
                    <a:pt x="990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58"/>
            <p:cNvSpPr/>
            <p:nvPr/>
          </p:nvSpPr>
          <p:spPr>
            <a:xfrm>
              <a:off x="6126050" y="1457550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7" y="0"/>
                  </a:moveTo>
                  <a:cubicBezTo>
                    <a:pt x="987" y="3"/>
                    <a:pt x="987" y="4"/>
                    <a:pt x="987" y="5"/>
                  </a:cubicBezTo>
                  <a:cubicBezTo>
                    <a:pt x="1060" y="277"/>
                    <a:pt x="984" y="538"/>
                    <a:pt x="775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2"/>
                  </a:cubicBezTo>
                  <a:lnTo>
                    <a:pt x="1" y="282"/>
                  </a:lnTo>
                  <a:cubicBezTo>
                    <a:pt x="17" y="342"/>
                    <a:pt x="40" y="402"/>
                    <a:pt x="71" y="463"/>
                  </a:cubicBezTo>
                  <a:cubicBezTo>
                    <a:pt x="210" y="719"/>
                    <a:pt x="453" y="877"/>
                    <a:pt x="675" y="877"/>
                  </a:cubicBezTo>
                  <a:cubicBezTo>
                    <a:pt x="738" y="877"/>
                    <a:pt x="800" y="864"/>
                    <a:pt x="857" y="837"/>
                  </a:cubicBezTo>
                  <a:cubicBezTo>
                    <a:pt x="1078" y="732"/>
                    <a:pt x="1144" y="448"/>
                    <a:pt x="1049" y="160"/>
                  </a:cubicBezTo>
                  <a:cubicBezTo>
                    <a:pt x="1034" y="113"/>
                    <a:pt x="1024" y="65"/>
                    <a:pt x="1000" y="19"/>
                  </a:cubicBezTo>
                  <a:lnTo>
                    <a:pt x="999" y="19"/>
                  </a:lnTo>
                  <a:cubicBezTo>
                    <a:pt x="995" y="13"/>
                    <a:pt x="991" y="8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58"/>
            <p:cNvSpPr/>
            <p:nvPr/>
          </p:nvSpPr>
          <p:spPr>
            <a:xfrm>
              <a:off x="6086375" y="14778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0"/>
                  </a:moveTo>
                  <a:lnTo>
                    <a:pt x="987" y="0"/>
                  </a:lnTo>
                  <a:cubicBezTo>
                    <a:pt x="1061" y="274"/>
                    <a:pt x="983" y="537"/>
                    <a:pt x="773" y="638"/>
                  </a:cubicBezTo>
                  <a:cubicBezTo>
                    <a:pt x="717" y="664"/>
                    <a:pt x="656" y="677"/>
                    <a:pt x="593" y="677"/>
                  </a:cubicBezTo>
                  <a:cubicBezTo>
                    <a:pt x="377" y="677"/>
                    <a:pt x="140" y="526"/>
                    <a:pt x="0" y="282"/>
                  </a:cubicBezTo>
                  <a:lnTo>
                    <a:pt x="0" y="282"/>
                  </a:lnTo>
                  <a:cubicBezTo>
                    <a:pt x="17" y="342"/>
                    <a:pt x="38" y="403"/>
                    <a:pt x="71" y="463"/>
                  </a:cubicBezTo>
                  <a:cubicBezTo>
                    <a:pt x="209" y="719"/>
                    <a:pt x="452" y="877"/>
                    <a:pt x="675" y="877"/>
                  </a:cubicBezTo>
                  <a:cubicBezTo>
                    <a:pt x="738" y="877"/>
                    <a:pt x="799" y="864"/>
                    <a:pt x="856" y="837"/>
                  </a:cubicBezTo>
                  <a:cubicBezTo>
                    <a:pt x="1113" y="715"/>
                    <a:pt x="1177" y="350"/>
                    <a:pt x="998" y="19"/>
                  </a:cubicBezTo>
                  <a:cubicBezTo>
                    <a:pt x="994" y="13"/>
                    <a:pt x="991" y="8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58"/>
            <p:cNvSpPr/>
            <p:nvPr/>
          </p:nvSpPr>
          <p:spPr>
            <a:xfrm>
              <a:off x="6062400" y="148730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12" y="309"/>
                  </a:moveTo>
                  <a:cubicBezTo>
                    <a:pt x="12" y="310"/>
                    <a:pt x="12" y="311"/>
                    <a:pt x="13" y="312"/>
                  </a:cubicBezTo>
                  <a:cubicBezTo>
                    <a:pt x="12" y="311"/>
                    <a:pt x="12" y="310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4"/>
                    <a:pt x="984" y="538"/>
                    <a:pt x="774" y="638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7" y="677"/>
                    <a:pt x="140" y="526"/>
                    <a:pt x="0" y="282"/>
                  </a:cubicBezTo>
                  <a:lnTo>
                    <a:pt x="0" y="282"/>
                  </a:lnTo>
                  <a:cubicBezTo>
                    <a:pt x="4" y="291"/>
                    <a:pt x="8" y="300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8"/>
                    <a:pt x="12" y="307"/>
                  </a:cubicBezTo>
                  <a:lnTo>
                    <a:pt x="12" y="306"/>
                  </a:lnTo>
                  <a:cubicBezTo>
                    <a:pt x="15" y="313"/>
                    <a:pt x="20" y="318"/>
                    <a:pt x="24" y="326"/>
                  </a:cubicBezTo>
                  <a:cubicBezTo>
                    <a:pt x="48" y="372"/>
                    <a:pt x="58" y="419"/>
                    <a:pt x="73" y="465"/>
                  </a:cubicBezTo>
                  <a:cubicBezTo>
                    <a:pt x="212" y="720"/>
                    <a:pt x="454" y="877"/>
                    <a:pt x="675" y="877"/>
                  </a:cubicBezTo>
                  <a:cubicBezTo>
                    <a:pt x="738" y="877"/>
                    <a:pt x="800" y="865"/>
                    <a:pt x="856" y="837"/>
                  </a:cubicBezTo>
                  <a:cubicBezTo>
                    <a:pt x="1113" y="716"/>
                    <a:pt x="1177" y="349"/>
                    <a:pt x="999" y="19"/>
                  </a:cubicBezTo>
                  <a:cubicBezTo>
                    <a:pt x="996" y="13"/>
                    <a:pt x="991" y="7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58"/>
            <p:cNvSpPr/>
            <p:nvPr/>
          </p:nvSpPr>
          <p:spPr>
            <a:xfrm>
              <a:off x="6038000" y="1494975"/>
              <a:ext cx="28625" cy="21925"/>
            </a:xfrm>
            <a:custGeom>
              <a:avLst/>
              <a:gdLst/>
              <a:ahLst/>
              <a:cxnLst/>
              <a:rect l="l" t="t" r="r" b="b"/>
              <a:pathLst>
                <a:path w="1145" h="877" extrusionOk="0">
                  <a:moveTo>
                    <a:pt x="988" y="0"/>
                  </a:moveTo>
                  <a:cubicBezTo>
                    <a:pt x="988" y="1"/>
                    <a:pt x="988" y="3"/>
                    <a:pt x="989" y="5"/>
                  </a:cubicBezTo>
                  <a:cubicBezTo>
                    <a:pt x="1060" y="275"/>
                    <a:pt x="984" y="537"/>
                    <a:pt x="775" y="636"/>
                  </a:cubicBezTo>
                  <a:cubicBezTo>
                    <a:pt x="718" y="663"/>
                    <a:pt x="657" y="676"/>
                    <a:pt x="593" y="676"/>
                  </a:cubicBezTo>
                  <a:cubicBezTo>
                    <a:pt x="377" y="676"/>
                    <a:pt x="141" y="525"/>
                    <a:pt x="1" y="280"/>
                  </a:cubicBezTo>
                  <a:lnTo>
                    <a:pt x="1" y="280"/>
                  </a:lnTo>
                  <a:cubicBezTo>
                    <a:pt x="17" y="341"/>
                    <a:pt x="40" y="401"/>
                    <a:pt x="71" y="461"/>
                  </a:cubicBezTo>
                  <a:cubicBezTo>
                    <a:pt x="210" y="717"/>
                    <a:pt x="454" y="876"/>
                    <a:pt x="675" y="876"/>
                  </a:cubicBezTo>
                  <a:cubicBezTo>
                    <a:pt x="739" y="876"/>
                    <a:pt x="800" y="863"/>
                    <a:pt x="857" y="836"/>
                  </a:cubicBezTo>
                  <a:cubicBezTo>
                    <a:pt x="1078" y="732"/>
                    <a:pt x="1145" y="446"/>
                    <a:pt x="1049" y="160"/>
                  </a:cubicBezTo>
                  <a:cubicBezTo>
                    <a:pt x="1034" y="112"/>
                    <a:pt x="1025" y="65"/>
                    <a:pt x="1000" y="19"/>
                  </a:cubicBezTo>
                  <a:cubicBezTo>
                    <a:pt x="996" y="11"/>
                    <a:pt x="991" y="6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58"/>
            <p:cNvSpPr/>
            <p:nvPr/>
          </p:nvSpPr>
          <p:spPr>
            <a:xfrm>
              <a:off x="6104300" y="1315975"/>
              <a:ext cx="26975" cy="13775"/>
            </a:xfrm>
            <a:custGeom>
              <a:avLst/>
              <a:gdLst/>
              <a:ahLst/>
              <a:cxnLst/>
              <a:rect l="l" t="t" r="r" b="b"/>
              <a:pathLst>
                <a:path w="1079" h="551" extrusionOk="0">
                  <a:moveTo>
                    <a:pt x="15" y="28"/>
                  </a:moveTo>
                  <a:cubicBezTo>
                    <a:pt x="15" y="28"/>
                    <a:pt x="15" y="29"/>
                    <a:pt x="16" y="30"/>
                  </a:cubicBezTo>
                  <a:cubicBezTo>
                    <a:pt x="16" y="29"/>
                    <a:pt x="15" y="28"/>
                    <a:pt x="15" y="28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4" y="10"/>
                    <a:pt x="10" y="18"/>
                    <a:pt x="15" y="28"/>
                  </a:cubicBezTo>
                  <a:lnTo>
                    <a:pt x="15" y="28"/>
                  </a:lnTo>
                  <a:cubicBezTo>
                    <a:pt x="15" y="27"/>
                    <a:pt x="15" y="26"/>
                    <a:pt x="15" y="25"/>
                  </a:cubicBezTo>
                  <a:lnTo>
                    <a:pt x="15" y="25"/>
                  </a:lnTo>
                  <a:cubicBezTo>
                    <a:pt x="18" y="31"/>
                    <a:pt x="24" y="37"/>
                    <a:pt x="29" y="44"/>
                  </a:cubicBezTo>
                  <a:cubicBezTo>
                    <a:pt x="57" y="88"/>
                    <a:pt x="71" y="133"/>
                    <a:pt x="90" y="178"/>
                  </a:cubicBezTo>
                  <a:cubicBezTo>
                    <a:pt x="246" y="411"/>
                    <a:pt x="491" y="551"/>
                    <a:pt x="709" y="551"/>
                  </a:cubicBezTo>
                  <a:cubicBezTo>
                    <a:pt x="783" y="551"/>
                    <a:pt x="853" y="535"/>
                    <a:pt x="916" y="501"/>
                  </a:cubicBezTo>
                  <a:cubicBezTo>
                    <a:pt x="994" y="458"/>
                    <a:pt x="1043" y="389"/>
                    <a:pt x="1078" y="310"/>
                  </a:cubicBezTo>
                  <a:cubicBezTo>
                    <a:pt x="1034" y="270"/>
                    <a:pt x="990" y="230"/>
                    <a:pt x="946" y="189"/>
                  </a:cubicBezTo>
                  <a:cubicBezTo>
                    <a:pt x="912" y="238"/>
                    <a:pt x="869" y="280"/>
                    <a:pt x="815" y="309"/>
                  </a:cubicBezTo>
                  <a:cubicBezTo>
                    <a:pt x="753" y="343"/>
                    <a:pt x="682" y="359"/>
                    <a:pt x="609" y="359"/>
                  </a:cubicBezTo>
                  <a:cubicBezTo>
                    <a:pt x="396" y="359"/>
                    <a:pt x="157" y="224"/>
                    <a:pt x="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58"/>
            <p:cNvSpPr/>
            <p:nvPr/>
          </p:nvSpPr>
          <p:spPr>
            <a:xfrm>
              <a:off x="6080250" y="1316575"/>
              <a:ext cx="29325" cy="22000"/>
            </a:xfrm>
            <a:custGeom>
              <a:avLst/>
              <a:gdLst/>
              <a:ahLst/>
              <a:cxnLst/>
              <a:rect l="l" t="t" r="r" b="b"/>
              <a:pathLst>
                <a:path w="1173" h="880" extrusionOk="0">
                  <a:moveTo>
                    <a:pt x="975" y="1"/>
                  </a:moveTo>
                  <a:lnTo>
                    <a:pt x="975" y="1"/>
                  </a:lnTo>
                  <a:cubicBezTo>
                    <a:pt x="977" y="3"/>
                    <a:pt x="977" y="5"/>
                    <a:pt x="977" y="6"/>
                  </a:cubicBezTo>
                  <a:cubicBezTo>
                    <a:pt x="1074" y="268"/>
                    <a:pt x="1017" y="530"/>
                    <a:pt x="813" y="638"/>
                  </a:cubicBezTo>
                  <a:cubicBezTo>
                    <a:pt x="751" y="672"/>
                    <a:pt x="681" y="688"/>
                    <a:pt x="607" y="688"/>
                  </a:cubicBezTo>
                  <a:cubicBezTo>
                    <a:pt x="395" y="688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2" y="388"/>
                    <a:pt x="49" y="447"/>
                    <a:pt x="87" y="503"/>
                  </a:cubicBezTo>
                  <a:cubicBezTo>
                    <a:pt x="242" y="739"/>
                    <a:pt x="489" y="880"/>
                    <a:pt x="708" y="880"/>
                  </a:cubicBezTo>
                  <a:cubicBezTo>
                    <a:pt x="781" y="880"/>
                    <a:pt x="851" y="864"/>
                    <a:pt x="914" y="830"/>
                  </a:cubicBezTo>
                  <a:cubicBezTo>
                    <a:pt x="1129" y="715"/>
                    <a:pt x="1173" y="432"/>
                    <a:pt x="1052" y="154"/>
                  </a:cubicBezTo>
                  <a:cubicBezTo>
                    <a:pt x="1033" y="109"/>
                    <a:pt x="1019" y="64"/>
                    <a:pt x="991" y="20"/>
                  </a:cubicBezTo>
                  <a:cubicBezTo>
                    <a:pt x="986" y="12"/>
                    <a:pt x="980" y="7"/>
                    <a:pt x="97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58"/>
            <p:cNvSpPr/>
            <p:nvPr/>
          </p:nvSpPr>
          <p:spPr>
            <a:xfrm>
              <a:off x="6033675" y="1332300"/>
              <a:ext cx="28425" cy="22000"/>
            </a:xfrm>
            <a:custGeom>
              <a:avLst/>
              <a:gdLst/>
              <a:ahLst/>
              <a:cxnLst/>
              <a:rect l="l" t="t" r="r" b="b"/>
              <a:pathLst>
                <a:path w="1137" h="880" extrusionOk="0">
                  <a:moveTo>
                    <a:pt x="915" y="0"/>
                  </a:moveTo>
                  <a:lnTo>
                    <a:pt x="915" y="0"/>
                  </a:lnTo>
                  <a:cubicBezTo>
                    <a:pt x="1013" y="265"/>
                    <a:pt x="957" y="528"/>
                    <a:pt x="753" y="637"/>
                  </a:cubicBezTo>
                  <a:lnTo>
                    <a:pt x="752" y="637"/>
                  </a:lnTo>
                  <a:cubicBezTo>
                    <a:pt x="692" y="670"/>
                    <a:pt x="624" y="685"/>
                    <a:pt x="554" y="685"/>
                  </a:cubicBezTo>
                  <a:cubicBezTo>
                    <a:pt x="378" y="685"/>
                    <a:pt x="183" y="589"/>
                    <a:pt x="31" y="428"/>
                  </a:cubicBezTo>
                  <a:lnTo>
                    <a:pt x="0" y="454"/>
                  </a:lnTo>
                  <a:cubicBezTo>
                    <a:pt x="9" y="470"/>
                    <a:pt x="14" y="487"/>
                    <a:pt x="26" y="503"/>
                  </a:cubicBezTo>
                  <a:cubicBezTo>
                    <a:pt x="181" y="738"/>
                    <a:pt x="428" y="879"/>
                    <a:pt x="647" y="879"/>
                  </a:cubicBezTo>
                  <a:cubicBezTo>
                    <a:pt x="721" y="879"/>
                    <a:pt x="791" y="863"/>
                    <a:pt x="854" y="830"/>
                  </a:cubicBezTo>
                  <a:cubicBezTo>
                    <a:pt x="1103" y="695"/>
                    <a:pt x="1137" y="332"/>
                    <a:pt x="929" y="19"/>
                  </a:cubicBezTo>
                  <a:cubicBezTo>
                    <a:pt x="924" y="11"/>
                    <a:pt x="919" y="6"/>
                    <a:pt x="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58"/>
            <p:cNvSpPr/>
            <p:nvPr/>
          </p:nvSpPr>
          <p:spPr>
            <a:xfrm>
              <a:off x="6015125" y="1343725"/>
              <a:ext cx="23375" cy="21125"/>
            </a:xfrm>
            <a:custGeom>
              <a:avLst/>
              <a:gdLst/>
              <a:ahLst/>
              <a:cxnLst/>
              <a:rect l="l" t="t" r="r" b="b"/>
              <a:pathLst>
                <a:path w="935" h="845" extrusionOk="0">
                  <a:moveTo>
                    <a:pt x="739" y="1"/>
                  </a:moveTo>
                  <a:lnTo>
                    <a:pt x="727" y="11"/>
                  </a:lnTo>
                  <a:cubicBezTo>
                    <a:pt x="804" y="260"/>
                    <a:pt x="747" y="500"/>
                    <a:pt x="555" y="603"/>
                  </a:cubicBezTo>
                  <a:cubicBezTo>
                    <a:pt x="495" y="635"/>
                    <a:pt x="429" y="650"/>
                    <a:pt x="359" y="650"/>
                  </a:cubicBezTo>
                  <a:cubicBezTo>
                    <a:pt x="271" y="650"/>
                    <a:pt x="178" y="626"/>
                    <a:pt x="88" y="584"/>
                  </a:cubicBezTo>
                  <a:lnTo>
                    <a:pt x="1" y="662"/>
                  </a:lnTo>
                  <a:cubicBezTo>
                    <a:pt x="138" y="778"/>
                    <a:pt x="301" y="844"/>
                    <a:pt x="450" y="844"/>
                  </a:cubicBezTo>
                  <a:cubicBezTo>
                    <a:pt x="523" y="844"/>
                    <a:pt x="593" y="828"/>
                    <a:pt x="656" y="795"/>
                  </a:cubicBezTo>
                  <a:cubicBezTo>
                    <a:pt x="901" y="663"/>
                    <a:pt x="935" y="31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58"/>
            <p:cNvSpPr/>
            <p:nvPr/>
          </p:nvSpPr>
          <p:spPr>
            <a:xfrm>
              <a:off x="6012400" y="1363325"/>
              <a:ext cx="225" cy="1475"/>
            </a:xfrm>
            <a:custGeom>
              <a:avLst/>
              <a:gdLst/>
              <a:ahLst/>
              <a:cxnLst/>
              <a:rect l="l" t="t" r="r" b="b"/>
              <a:pathLst>
                <a:path w="9" h="59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19"/>
                    <a:pt x="3" y="40"/>
                    <a:pt x="1" y="59"/>
                  </a:cubicBezTo>
                  <a:cubicBezTo>
                    <a:pt x="3" y="40"/>
                    <a:pt x="7" y="21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58"/>
            <p:cNvSpPr/>
            <p:nvPr/>
          </p:nvSpPr>
          <p:spPr>
            <a:xfrm>
              <a:off x="6152550" y="1352250"/>
              <a:ext cx="18625" cy="14600"/>
            </a:xfrm>
            <a:custGeom>
              <a:avLst/>
              <a:gdLst/>
              <a:ahLst/>
              <a:cxnLst/>
              <a:rect l="l" t="t" r="r" b="b"/>
              <a:pathLst>
                <a:path w="745" h="584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61"/>
                    <a:pt x="38" y="121"/>
                    <a:pt x="71" y="181"/>
                  </a:cubicBezTo>
                  <a:cubicBezTo>
                    <a:pt x="208" y="436"/>
                    <a:pt x="447" y="583"/>
                    <a:pt x="668" y="583"/>
                  </a:cubicBezTo>
                  <a:cubicBezTo>
                    <a:pt x="694" y="583"/>
                    <a:pt x="719" y="581"/>
                    <a:pt x="744" y="577"/>
                  </a:cubicBezTo>
                  <a:cubicBezTo>
                    <a:pt x="694" y="516"/>
                    <a:pt x="642" y="454"/>
                    <a:pt x="591" y="392"/>
                  </a:cubicBezTo>
                  <a:cubicBezTo>
                    <a:pt x="375" y="391"/>
                    <a:pt x="140" y="244"/>
                    <a:pt x="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58"/>
            <p:cNvSpPr/>
            <p:nvPr/>
          </p:nvSpPr>
          <p:spPr>
            <a:xfrm>
              <a:off x="6128575" y="1354675"/>
              <a:ext cx="29425" cy="21925"/>
            </a:xfrm>
            <a:custGeom>
              <a:avLst/>
              <a:gdLst/>
              <a:ahLst/>
              <a:cxnLst/>
              <a:rect l="l" t="t" r="r" b="b"/>
              <a:pathLst>
                <a:path w="1177" h="877" extrusionOk="0">
                  <a:moveTo>
                    <a:pt x="12" y="309"/>
                  </a:moveTo>
                  <a:cubicBezTo>
                    <a:pt x="12" y="310"/>
                    <a:pt x="12" y="310"/>
                    <a:pt x="13" y="311"/>
                  </a:cubicBezTo>
                  <a:cubicBezTo>
                    <a:pt x="13" y="310"/>
                    <a:pt x="12" y="309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7" y="677"/>
                    <a:pt x="140" y="526"/>
                    <a:pt x="0" y="280"/>
                  </a:cubicBezTo>
                  <a:lnTo>
                    <a:pt x="0" y="280"/>
                  </a:lnTo>
                  <a:cubicBezTo>
                    <a:pt x="4" y="290"/>
                    <a:pt x="8" y="299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7"/>
                    <a:pt x="12" y="306"/>
                  </a:cubicBezTo>
                  <a:lnTo>
                    <a:pt x="12" y="306"/>
                  </a:lnTo>
                  <a:cubicBezTo>
                    <a:pt x="16" y="312"/>
                    <a:pt x="20" y="318"/>
                    <a:pt x="24" y="324"/>
                  </a:cubicBezTo>
                  <a:cubicBezTo>
                    <a:pt x="49" y="371"/>
                    <a:pt x="58" y="419"/>
                    <a:pt x="74" y="465"/>
                  </a:cubicBezTo>
                  <a:cubicBezTo>
                    <a:pt x="213" y="720"/>
                    <a:pt x="456" y="877"/>
                    <a:pt x="677" y="877"/>
                  </a:cubicBezTo>
                  <a:cubicBezTo>
                    <a:pt x="740" y="877"/>
                    <a:pt x="801" y="864"/>
                    <a:pt x="857" y="837"/>
                  </a:cubicBezTo>
                  <a:cubicBezTo>
                    <a:pt x="1114" y="714"/>
                    <a:pt x="1177" y="348"/>
                    <a:pt x="999" y="19"/>
                  </a:cubicBezTo>
                  <a:cubicBezTo>
                    <a:pt x="996" y="13"/>
                    <a:pt x="991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58"/>
            <p:cNvSpPr/>
            <p:nvPr/>
          </p:nvSpPr>
          <p:spPr>
            <a:xfrm>
              <a:off x="6104175" y="1362300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8" y="0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8" y="0"/>
                  </a:cubicBezTo>
                  <a:close/>
                  <a:moveTo>
                    <a:pt x="988" y="1"/>
                  </a:moveTo>
                  <a:cubicBezTo>
                    <a:pt x="988" y="2"/>
                    <a:pt x="988" y="4"/>
                    <a:pt x="989" y="6"/>
                  </a:cubicBezTo>
                  <a:cubicBezTo>
                    <a:pt x="1062" y="277"/>
                    <a:pt x="984" y="538"/>
                    <a:pt x="775" y="638"/>
                  </a:cubicBezTo>
                  <a:cubicBezTo>
                    <a:pt x="719" y="665"/>
                    <a:pt x="657" y="677"/>
                    <a:pt x="595" y="677"/>
                  </a:cubicBezTo>
                  <a:cubicBezTo>
                    <a:pt x="378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8" y="341"/>
                    <a:pt x="40" y="403"/>
                    <a:pt x="71" y="462"/>
                  </a:cubicBezTo>
                  <a:cubicBezTo>
                    <a:pt x="210" y="718"/>
                    <a:pt x="455" y="877"/>
                    <a:pt x="677" y="877"/>
                  </a:cubicBezTo>
                  <a:cubicBezTo>
                    <a:pt x="740" y="877"/>
                    <a:pt x="801" y="865"/>
                    <a:pt x="858" y="838"/>
                  </a:cubicBezTo>
                  <a:cubicBezTo>
                    <a:pt x="1078" y="732"/>
                    <a:pt x="1145" y="447"/>
                    <a:pt x="1050" y="160"/>
                  </a:cubicBezTo>
                  <a:cubicBezTo>
                    <a:pt x="1034" y="112"/>
                    <a:pt x="1025" y="66"/>
                    <a:pt x="1000" y="19"/>
                  </a:cubicBezTo>
                  <a:cubicBezTo>
                    <a:pt x="996" y="13"/>
                    <a:pt x="992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58"/>
            <p:cNvSpPr/>
            <p:nvPr/>
          </p:nvSpPr>
          <p:spPr>
            <a:xfrm>
              <a:off x="6056150" y="138262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3"/>
                    <a:pt x="984" y="537"/>
                    <a:pt x="774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7" y="678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18" y="341"/>
                    <a:pt x="39" y="402"/>
                    <a:pt x="70" y="462"/>
                  </a:cubicBezTo>
                  <a:cubicBezTo>
                    <a:pt x="210" y="719"/>
                    <a:pt x="454" y="877"/>
                    <a:pt x="676" y="877"/>
                  </a:cubicBezTo>
                  <a:cubicBezTo>
                    <a:pt x="739" y="877"/>
                    <a:pt x="801" y="865"/>
                    <a:pt x="857" y="838"/>
                  </a:cubicBezTo>
                  <a:lnTo>
                    <a:pt x="857" y="837"/>
                  </a:lnTo>
                  <a:cubicBezTo>
                    <a:pt x="1114" y="715"/>
                    <a:pt x="1177" y="349"/>
                    <a:pt x="999" y="20"/>
                  </a:cubicBezTo>
                  <a:cubicBezTo>
                    <a:pt x="996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58"/>
            <p:cNvSpPr/>
            <p:nvPr/>
          </p:nvSpPr>
          <p:spPr>
            <a:xfrm>
              <a:off x="6032200" y="139205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4"/>
                    <a:pt x="985" y="537"/>
                    <a:pt x="775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8" y="678"/>
                    <a:pt x="141" y="527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2" y="311"/>
                  </a:cubicBezTo>
                  <a:cubicBezTo>
                    <a:pt x="12" y="310"/>
                    <a:pt x="12" y="309"/>
                    <a:pt x="12" y="306"/>
                  </a:cubicBezTo>
                  <a:cubicBezTo>
                    <a:pt x="15" y="312"/>
                    <a:pt x="19" y="319"/>
                    <a:pt x="23" y="325"/>
                  </a:cubicBezTo>
                  <a:cubicBezTo>
                    <a:pt x="48" y="372"/>
                    <a:pt x="58" y="419"/>
                    <a:pt x="73" y="466"/>
                  </a:cubicBezTo>
                  <a:cubicBezTo>
                    <a:pt x="212" y="720"/>
                    <a:pt x="455" y="878"/>
                    <a:pt x="675" y="878"/>
                  </a:cubicBezTo>
                  <a:cubicBezTo>
                    <a:pt x="738" y="878"/>
                    <a:pt x="800" y="865"/>
                    <a:pt x="856" y="838"/>
                  </a:cubicBezTo>
                  <a:cubicBezTo>
                    <a:pt x="1113" y="716"/>
                    <a:pt x="1177" y="349"/>
                    <a:pt x="998" y="20"/>
                  </a:cubicBezTo>
                  <a:cubicBezTo>
                    <a:pt x="995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58"/>
            <p:cNvSpPr/>
            <p:nvPr/>
          </p:nvSpPr>
          <p:spPr>
            <a:xfrm>
              <a:off x="6009250" y="1399700"/>
              <a:ext cx="27175" cy="21925"/>
            </a:xfrm>
            <a:custGeom>
              <a:avLst/>
              <a:gdLst/>
              <a:ahLst/>
              <a:cxnLst/>
              <a:rect l="l" t="t" r="r" b="b"/>
              <a:pathLst>
                <a:path w="1087" h="877" extrusionOk="0">
                  <a:moveTo>
                    <a:pt x="930" y="0"/>
                  </a:moveTo>
                  <a:cubicBezTo>
                    <a:pt x="930" y="1"/>
                    <a:pt x="930" y="4"/>
                    <a:pt x="930" y="5"/>
                  </a:cubicBezTo>
                  <a:cubicBezTo>
                    <a:pt x="1003" y="277"/>
                    <a:pt x="925" y="538"/>
                    <a:pt x="716" y="637"/>
                  </a:cubicBezTo>
                  <a:cubicBezTo>
                    <a:pt x="661" y="664"/>
                    <a:pt x="602" y="676"/>
                    <a:pt x="541" y="676"/>
                  </a:cubicBezTo>
                  <a:cubicBezTo>
                    <a:pt x="351" y="676"/>
                    <a:pt x="146" y="554"/>
                    <a:pt x="2" y="357"/>
                  </a:cubicBezTo>
                  <a:cubicBezTo>
                    <a:pt x="2" y="382"/>
                    <a:pt x="2" y="406"/>
                    <a:pt x="1" y="431"/>
                  </a:cubicBezTo>
                  <a:cubicBezTo>
                    <a:pt x="6" y="441"/>
                    <a:pt x="8" y="451"/>
                    <a:pt x="13" y="461"/>
                  </a:cubicBezTo>
                  <a:cubicBezTo>
                    <a:pt x="151" y="718"/>
                    <a:pt x="396" y="877"/>
                    <a:pt x="618" y="877"/>
                  </a:cubicBezTo>
                  <a:cubicBezTo>
                    <a:pt x="681" y="877"/>
                    <a:pt x="742" y="864"/>
                    <a:pt x="799" y="837"/>
                  </a:cubicBezTo>
                  <a:cubicBezTo>
                    <a:pt x="1019" y="732"/>
                    <a:pt x="1087" y="446"/>
                    <a:pt x="991" y="160"/>
                  </a:cubicBezTo>
                  <a:cubicBezTo>
                    <a:pt x="976" y="112"/>
                    <a:pt x="966" y="66"/>
                    <a:pt x="941" y="19"/>
                  </a:cubicBezTo>
                  <a:cubicBezTo>
                    <a:pt x="937" y="13"/>
                    <a:pt x="933" y="6"/>
                    <a:pt x="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58"/>
            <p:cNvSpPr/>
            <p:nvPr/>
          </p:nvSpPr>
          <p:spPr>
            <a:xfrm>
              <a:off x="6119200" y="1298475"/>
              <a:ext cx="167250" cy="316450"/>
            </a:xfrm>
            <a:custGeom>
              <a:avLst/>
              <a:gdLst/>
              <a:ahLst/>
              <a:cxnLst/>
              <a:rect l="l" t="t" r="r" b="b"/>
              <a:pathLst>
                <a:path w="6690" h="12658" extrusionOk="0">
                  <a:moveTo>
                    <a:pt x="1" y="1"/>
                  </a:moveTo>
                  <a:cubicBezTo>
                    <a:pt x="1490" y="1988"/>
                    <a:pt x="3125" y="5154"/>
                    <a:pt x="3984" y="7841"/>
                  </a:cubicBezTo>
                  <a:cubicBezTo>
                    <a:pt x="4533" y="9559"/>
                    <a:pt x="4869" y="11222"/>
                    <a:pt x="4996" y="12658"/>
                  </a:cubicBezTo>
                  <a:cubicBezTo>
                    <a:pt x="6021" y="12170"/>
                    <a:pt x="6690" y="11768"/>
                    <a:pt x="6690" y="11768"/>
                  </a:cubicBezTo>
                  <a:cubicBezTo>
                    <a:pt x="6690" y="11768"/>
                    <a:pt x="5199" y="4284"/>
                    <a:pt x="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58"/>
            <p:cNvSpPr/>
            <p:nvPr/>
          </p:nvSpPr>
          <p:spPr>
            <a:xfrm>
              <a:off x="6005450" y="1387750"/>
              <a:ext cx="54675" cy="267700"/>
            </a:xfrm>
            <a:custGeom>
              <a:avLst/>
              <a:gdLst/>
              <a:ahLst/>
              <a:cxnLst/>
              <a:rect l="l" t="t" r="r" b="b"/>
              <a:pathLst>
                <a:path w="2187" h="10708" extrusionOk="0">
                  <a:moveTo>
                    <a:pt x="169" y="1"/>
                  </a:moveTo>
                  <a:cubicBezTo>
                    <a:pt x="1" y="2641"/>
                    <a:pt x="233" y="7001"/>
                    <a:pt x="1295" y="10523"/>
                  </a:cubicBezTo>
                  <a:cubicBezTo>
                    <a:pt x="1498" y="10590"/>
                    <a:pt x="1974" y="10668"/>
                    <a:pt x="2186" y="10708"/>
                  </a:cubicBezTo>
                  <a:cubicBezTo>
                    <a:pt x="2091" y="10482"/>
                    <a:pt x="2002" y="10242"/>
                    <a:pt x="1919" y="9985"/>
                  </a:cubicBezTo>
                  <a:cubicBezTo>
                    <a:pt x="1108" y="7448"/>
                    <a:pt x="224" y="3360"/>
                    <a:pt x="169" y="1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58"/>
            <p:cNvSpPr/>
            <p:nvPr/>
          </p:nvSpPr>
          <p:spPr>
            <a:xfrm>
              <a:off x="6027775" y="1746500"/>
              <a:ext cx="103575" cy="134100"/>
            </a:xfrm>
            <a:custGeom>
              <a:avLst/>
              <a:gdLst/>
              <a:ahLst/>
              <a:cxnLst/>
              <a:rect l="l" t="t" r="r" b="b"/>
              <a:pathLst>
                <a:path w="4143" h="5364" extrusionOk="0">
                  <a:moveTo>
                    <a:pt x="1941" y="0"/>
                  </a:moveTo>
                  <a:lnTo>
                    <a:pt x="0" y="2908"/>
                  </a:lnTo>
                  <a:lnTo>
                    <a:pt x="2264" y="5364"/>
                  </a:lnTo>
                  <a:lnTo>
                    <a:pt x="4143" y="3670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58"/>
            <p:cNvSpPr/>
            <p:nvPr/>
          </p:nvSpPr>
          <p:spPr>
            <a:xfrm>
              <a:off x="5935675" y="1813875"/>
              <a:ext cx="173125" cy="168950"/>
            </a:xfrm>
            <a:custGeom>
              <a:avLst/>
              <a:gdLst/>
              <a:ahLst/>
              <a:cxnLst/>
              <a:rect l="l" t="t" r="r" b="b"/>
              <a:pathLst>
                <a:path w="6925" h="6758" extrusionOk="0">
                  <a:moveTo>
                    <a:pt x="4078" y="0"/>
                  </a:moveTo>
                  <a:cubicBezTo>
                    <a:pt x="4078" y="0"/>
                    <a:pt x="3072" y="1457"/>
                    <a:pt x="2643" y="1622"/>
                  </a:cubicBezTo>
                  <a:cubicBezTo>
                    <a:pt x="1985" y="1874"/>
                    <a:pt x="1382" y="2302"/>
                    <a:pt x="467" y="2930"/>
                  </a:cubicBezTo>
                  <a:cubicBezTo>
                    <a:pt x="199" y="3115"/>
                    <a:pt x="0" y="5054"/>
                    <a:pt x="7" y="5748"/>
                  </a:cubicBezTo>
                  <a:cubicBezTo>
                    <a:pt x="24" y="5742"/>
                    <a:pt x="47" y="5740"/>
                    <a:pt x="75" y="5740"/>
                  </a:cubicBezTo>
                  <a:cubicBezTo>
                    <a:pt x="626" y="5740"/>
                    <a:pt x="3102" y="6757"/>
                    <a:pt x="3102" y="6757"/>
                  </a:cubicBezTo>
                  <a:cubicBezTo>
                    <a:pt x="3102" y="6757"/>
                    <a:pt x="4166" y="5640"/>
                    <a:pt x="4623" y="4603"/>
                  </a:cubicBezTo>
                  <a:cubicBezTo>
                    <a:pt x="4761" y="4289"/>
                    <a:pt x="5559" y="3401"/>
                    <a:pt x="6188" y="2831"/>
                  </a:cubicBezTo>
                  <a:cubicBezTo>
                    <a:pt x="6924" y="2159"/>
                    <a:pt x="4078" y="0"/>
                    <a:pt x="4078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58"/>
            <p:cNvSpPr/>
            <p:nvPr/>
          </p:nvSpPr>
          <p:spPr>
            <a:xfrm>
              <a:off x="5925875" y="1914250"/>
              <a:ext cx="48150" cy="59775"/>
            </a:xfrm>
            <a:custGeom>
              <a:avLst/>
              <a:gdLst/>
              <a:ahLst/>
              <a:cxnLst/>
              <a:rect l="l" t="t" r="r" b="b"/>
              <a:pathLst>
                <a:path w="1926" h="2391" extrusionOk="0">
                  <a:moveTo>
                    <a:pt x="1188" y="1"/>
                  </a:moveTo>
                  <a:cubicBezTo>
                    <a:pt x="1065" y="1"/>
                    <a:pt x="966" y="38"/>
                    <a:pt x="931" y="113"/>
                  </a:cubicBezTo>
                  <a:cubicBezTo>
                    <a:pt x="826" y="347"/>
                    <a:pt x="0" y="1617"/>
                    <a:pt x="187" y="1915"/>
                  </a:cubicBezTo>
                  <a:cubicBezTo>
                    <a:pt x="339" y="2155"/>
                    <a:pt x="751" y="2390"/>
                    <a:pt x="986" y="2390"/>
                  </a:cubicBezTo>
                  <a:cubicBezTo>
                    <a:pt x="1043" y="2390"/>
                    <a:pt x="1090" y="2376"/>
                    <a:pt x="1120" y="2345"/>
                  </a:cubicBezTo>
                  <a:cubicBezTo>
                    <a:pt x="1273" y="2185"/>
                    <a:pt x="1926" y="874"/>
                    <a:pt x="1860" y="490"/>
                  </a:cubicBezTo>
                  <a:cubicBezTo>
                    <a:pt x="1806" y="166"/>
                    <a:pt x="1446" y="1"/>
                    <a:pt x="1188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58"/>
            <p:cNvSpPr/>
            <p:nvPr/>
          </p:nvSpPr>
          <p:spPr>
            <a:xfrm>
              <a:off x="5953475" y="1922000"/>
              <a:ext cx="48175" cy="59775"/>
            </a:xfrm>
            <a:custGeom>
              <a:avLst/>
              <a:gdLst/>
              <a:ahLst/>
              <a:cxnLst/>
              <a:rect l="l" t="t" r="r" b="b"/>
              <a:pathLst>
                <a:path w="1927" h="2391" extrusionOk="0">
                  <a:moveTo>
                    <a:pt x="1190" y="0"/>
                  </a:moveTo>
                  <a:cubicBezTo>
                    <a:pt x="1067" y="0"/>
                    <a:pt x="968" y="38"/>
                    <a:pt x="933" y="113"/>
                  </a:cubicBezTo>
                  <a:cubicBezTo>
                    <a:pt x="827" y="347"/>
                    <a:pt x="1" y="1618"/>
                    <a:pt x="189" y="1916"/>
                  </a:cubicBezTo>
                  <a:cubicBezTo>
                    <a:pt x="341" y="2155"/>
                    <a:pt x="753" y="2391"/>
                    <a:pt x="988" y="2391"/>
                  </a:cubicBezTo>
                  <a:cubicBezTo>
                    <a:pt x="1045" y="2391"/>
                    <a:pt x="1092" y="2377"/>
                    <a:pt x="1122" y="2345"/>
                  </a:cubicBezTo>
                  <a:cubicBezTo>
                    <a:pt x="1275" y="2186"/>
                    <a:pt x="1926" y="875"/>
                    <a:pt x="1861" y="490"/>
                  </a:cubicBezTo>
                  <a:cubicBezTo>
                    <a:pt x="1806" y="167"/>
                    <a:pt x="1448" y="0"/>
                    <a:pt x="1190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58"/>
            <p:cNvSpPr/>
            <p:nvPr/>
          </p:nvSpPr>
          <p:spPr>
            <a:xfrm>
              <a:off x="5982175" y="1932725"/>
              <a:ext cx="45775" cy="56450"/>
            </a:xfrm>
            <a:custGeom>
              <a:avLst/>
              <a:gdLst/>
              <a:ahLst/>
              <a:cxnLst/>
              <a:rect l="l" t="t" r="r" b="b"/>
              <a:pathLst>
                <a:path w="1831" h="2258" extrusionOk="0">
                  <a:moveTo>
                    <a:pt x="1058" y="0"/>
                  </a:moveTo>
                  <a:cubicBezTo>
                    <a:pt x="959" y="0"/>
                    <a:pt x="882" y="29"/>
                    <a:pt x="855" y="90"/>
                  </a:cubicBezTo>
                  <a:cubicBezTo>
                    <a:pt x="758" y="305"/>
                    <a:pt x="0" y="1454"/>
                    <a:pt x="189" y="1751"/>
                  </a:cubicBezTo>
                  <a:cubicBezTo>
                    <a:pt x="347" y="1996"/>
                    <a:pt x="771" y="2258"/>
                    <a:pt x="992" y="2258"/>
                  </a:cubicBezTo>
                  <a:cubicBezTo>
                    <a:pt x="1037" y="2258"/>
                    <a:pt x="1073" y="2247"/>
                    <a:pt x="1098" y="2223"/>
                  </a:cubicBezTo>
                  <a:cubicBezTo>
                    <a:pt x="1240" y="2082"/>
                    <a:pt x="1830" y="883"/>
                    <a:pt x="1758" y="514"/>
                  </a:cubicBezTo>
                  <a:cubicBezTo>
                    <a:pt x="1693" y="186"/>
                    <a:pt x="1307" y="0"/>
                    <a:pt x="1058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58"/>
            <p:cNvSpPr/>
            <p:nvPr/>
          </p:nvSpPr>
          <p:spPr>
            <a:xfrm>
              <a:off x="6000375" y="1773150"/>
              <a:ext cx="111350" cy="139775"/>
            </a:xfrm>
            <a:custGeom>
              <a:avLst/>
              <a:gdLst/>
              <a:ahLst/>
              <a:cxnLst/>
              <a:rect l="l" t="t" r="r" b="b"/>
              <a:pathLst>
                <a:path w="4454" h="5591" extrusionOk="0">
                  <a:moveTo>
                    <a:pt x="1914" y="0"/>
                  </a:moveTo>
                  <a:lnTo>
                    <a:pt x="0" y="3269"/>
                  </a:lnTo>
                  <a:lnTo>
                    <a:pt x="2520" y="5591"/>
                  </a:lnTo>
                  <a:lnTo>
                    <a:pt x="4453" y="3982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D6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58"/>
            <p:cNvSpPr/>
            <p:nvPr/>
          </p:nvSpPr>
          <p:spPr>
            <a:xfrm>
              <a:off x="6075900" y="1853900"/>
              <a:ext cx="13000" cy="15850"/>
            </a:xfrm>
            <a:custGeom>
              <a:avLst/>
              <a:gdLst/>
              <a:ahLst/>
              <a:cxnLst/>
              <a:rect l="l" t="t" r="r" b="b"/>
              <a:pathLst>
                <a:path w="520" h="634" extrusionOk="0">
                  <a:moveTo>
                    <a:pt x="242" y="1"/>
                  </a:moveTo>
                  <a:cubicBezTo>
                    <a:pt x="107" y="1"/>
                    <a:pt x="1" y="129"/>
                    <a:pt x="1" y="296"/>
                  </a:cubicBezTo>
                  <a:cubicBezTo>
                    <a:pt x="1" y="469"/>
                    <a:pt x="118" y="620"/>
                    <a:pt x="261" y="633"/>
                  </a:cubicBezTo>
                  <a:cubicBezTo>
                    <a:pt x="267" y="633"/>
                    <a:pt x="272" y="633"/>
                    <a:pt x="278" y="633"/>
                  </a:cubicBezTo>
                  <a:cubicBezTo>
                    <a:pt x="413" y="633"/>
                    <a:pt x="520" y="506"/>
                    <a:pt x="520" y="339"/>
                  </a:cubicBezTo>
                  <a:cubicBezTo>
                    <a:pt x="520" y="164"/>
                    <a:pt x="404" y="13"/>
                    <a:pt x="261" y="2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58"/>
            <p:cNvSpPr/>
            <p:nvPr/>
          </p:nvSpPr>
          <p:spPr>
            <a:xfrm>
              <a:off x="5404425" y="1519425"/>
              <a:ext cx="158875" cy="102800"/>
            </a:xfrm>
            <a:custGeom>
              <a:avLst/>
              <a:gdLst/>
              <a:ahLst/>
              <a:cxnLst/>
              <a:rect l="l" t="t" r="r" b="b"/>
              <a:pathLst>
                <a:path w="6355" h="4112" extrusionOk="0">
                  <a:moveTo>
                    <a:pt x="1953" y="1"/>
                  </a:moveTo>
                  <a:cubicBezTo>
                    <a:pt x="1584" y="1"/>
                    <a:pt x="394" y="823"/>
                    <a:pt x="0" y="1180"/>
                  </a:cubicBezTo>
                  <a:cubicBezTo>
                    <a:pt x="308" y="1388"/>
                    <a:pt x="1428" y="4032"/>
                    <a:pt x="1428" y="4032"/>
                  </a:cubicBezTo>
                  <a:cubicBezTo>
                    <a:pt x="1428" y="4032"/>
                    <a:pt x="1992" y="4111"/>
                    <a:pt x="2641" y="4111"/>
                  </a:cubicBezTo>
                  <a:cubicBezTo>
                    <a:pt x="3005" y="4111"/>
                    <a:pt x="3397" y="4086"/>
                    <a:pt x="3731" y="4008"/>
                  </a:cubicBezTo>
                  <a:cubicBezTo>
                    <a:pt x="4012" y="3943"/>
                    <a:pt x="4785" y="3854"/>
                    <a:pt x="5447" y="3851"/>
                  </a:cubicBezTo>
                  <a:cubicBezTo>
                    <a:pt x="6355" y="3846"/>
                    <a:pt x="5592" y="1276"/>
                    <a:pt x="5592" y="1276"/>
                  </a:cubicBezTo>
                  <a:lnTo>
                    <a:pt x="5592" y="1276"/>
                  </a:lnTo>
                  <a:cubicBezTo>
                    <a:pt x="5592" y="1276"/>
                    <a:pt x="5445" y="1288"/>
                    <a:pt x="5245" y="1288"/>
                  </a:cubicBezTo>
                  <a:cubicBezTo>
                    <a:pt x="4945" y="1288"/>
                    <a:pt x="4523" y="1260"/>
                    <a:pt x="4295" y="1122"/>
                  </a:cubicBezTo>
                  <a:cubicBezTo>
                    <a:pt x="3709" y="767"/>
                    <a:pt x="2989" y="352"/>
                    <a:pt x="2006" y="9"/>
                  </a:cubicBezTo>
                  <a:cubicBezTo>
                    <a:pt x="1991" y="3"/>
                    <a:pt x="1973" y="1"/>
                    <a:pt x="1953" y="1"/>
                  </a:cubicBezTo>
                  <a:close/>
                </a:path>
              </a:pathLst>
            </a:custGeom>
            <a:solidFill>
              <a:srgbClr val="FF9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58"/>
            <p:cNvSpPr/>
            <p:nvPr/>
          </p:nvSpPr>
          <p:spPr>
            <a:xfrm>
              <a:off x="5411425" y="501375"/>
              <a:ext cx="132425" cy="2238425"/>
            </a:xfrm>
            <a:custGeom>
              <a:avLst/>
              <a:gdLst/>
              <a:ahLst/>
              <a:cxnLst/>
              <a:rect l="l" t="t" r="r" b="b"/>
              <a:pathLst>
                <a:path w="5297" h="89537" extrusionOk="0">
                  <a:moveTo>
                    <a:pt x="0" y="0"/>
                  </a:moveTo>
                  <a:lnTo>
                    <a:pt x="3912" y="89445"/>
                  </a:lnTo>
                  <a:lnTo>
                    <a:pt x="5297" y="89537"/>
                  </a:lnTo>
                  <a:lnTo>
                    <a:pt x="662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58"/>
            <p:cNvSpPr/>
            <p:nvPr/>
          </p:nvSpPr>
          <p:spPr>
            <a:xfrm>
              <a:off x="5371025" y="238125"/>
              <a:ext cx="90050" cy="334000"/>
            </a:xfrm>
            <a:custGeom>
              <a:avLst/>
              <a:gdLst/>
              <a:ahLst/>
              <a:cxnLst/>
              <a:rect l="l" t="t" r="r" b="b"/>
              <a:pathLst>
                <a:path w="3602" h="13360" extrusionOk="0">
                  <a:moveTo>
                    <a:pt x="1104" y="0"/>
                  </a:moveTo>
                  <a:lnTo>
                    <a:pt x="0" y="11292"/>
                  </a:lnTo>
                  <a:lnTo>
                    <a:pt x="2034" y="13359"/>
                  </a:lnTo>
                  <a:lnTo>
                    <a:pt x="3601" y="1061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58"/>
            <p:cNvSpPr/>
            <p:nvPr/>
          </p:nvSpPr>
          <p:spPr>
            <a:xfrm>
              <a:off x="5398600" y="238125"/>
              <a:ext cx="62475" cy="334000"/>
            </a:xfrm>
            <a:custGeom>
              <a:avLst/>
              <a:gdLst/>
              <a:ahLst/>
              <a:cxnLst/>
              <a:rect l="l" t="t" r="r" b="b"/>
              <a:pathLst>
                <a:path w="2499" h="13360" extrusionOk="0">
                  <a:moveTo>
                    <a:pt x="1" y="0"/>
                  </a:moveTo>
                  <a:lnTo>
                    <a:pt x="931" y="13359"/>
                  </a:lnTo>
                  <a:lnTo>
                    <a:pt x="2498" y="106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58"/>
            <p:cNvSpPr/>
            <p:nvPr/>
          </p:nvSpPr>
          <p:spPr>
            <a:xfrm>
              <a:off x="5423675" y="1496900"/>
              <a:ext cx="88125" cy="67525"/>
            </a:xfrm>
            <a:custGeom>
              <a:avLst/>
              <a:gdLst/>
              <a:ahLst/>
              <a:cxnLst/>
              <a:rect l="l" t="t" r="r" b="b"/>
              <a:pathLst>
                <a:path w="3525" h="2701" extrusionOk="0">
                  <a:moveTo>
                    <a:pt x="1227" y="0"/>
                  </a:moveTo>
                  <a:cubicBezTo>
                    <a:pt x="748" y="0"/>
                    <a:pt x="325" y="651"/>
                    <a:pt x="167" y="973"/>
                  </a:cubicBezTo>
                  <a:cubicBezTo>
                    <a:pt x="1" y="1311"/>
                    <a:pt x="829" y="2497"/>
                    <a:pt x="1021" y="2656"/>
                  </a:cubicBezTo>
                  <a:cubicBezTo>
                    <a:pt x="1060" y="2687"/>
                    <a:pt x="1112" y="2701"/>
                    <a:pt x="1170" y="2701"/>
                  </a:cubicBezTo>
                  <a:cubicBezTo>
                    <a:pt x="1404" y="2701"/>
                    <a:pt x="1738" y="2479"/>
                    <a:pt x="1715" y="2290"/>
                  </a:cubicBezTo>
                  <a:cubicBezTo>
                    <a:pt x="1685" y="2055"/>
                    <a:pt x="1295" y="1440"/>
                    <a:pt x="1392" y="1363"/>
                  </a:cubicBezTo>
                  <a:cubicBezTo>
                    <a:pt x="1489" y="1288"/>
                    <a:pt x="1667" y="1267"/>
                    <a:pt x="1667" y="1267"/>
                  </a:cubicBezTo>
                  <a:cubicBezTo>
                    <a:pt x="1667" y="1267"/>
                    <a:pt x="2489" y="2167"/>
                    <a:pt x="3138" y="2167"/>
                  </a:cubicBezTo>
                  <a:cubicBezTo>
                    <a:pt x="3278" y="2167"/>
                    <a:pt x="3410" y="2125"/>
                    <a:pt x="3524" y="2023"/>
                  </a:cubicBezTo>
                  <a:lnTo>
                    <a:pt x="3524" y="2023"/>
                  </a:lnTo>
                  <a:cubicBezTo>
                    <a:pt x="3525" y="2023"/>
                    <a:pt x="3525" y="2023"/>
                    <a:pt x="3525" y="2023"/>
                  </a:cubicBezTo>
                  <a:lnTo>
                    <a:pt x="3525" y="2022"/>
                  </a:lnTo>
                  <a:cubicBezTo>
                    <a:pt x="3525" y="2022"/>
                    <a:pt x="3525" y="2022"/>
                    <a:pt x="3524" y="2023"/>
                  </a:cubicBezTo>
                  <a:lnTo>
                    <a:pt x="3524" y="2023"/>
                  </a:lnTo>
                  <a:cubicBezTo>
                    <a:pt x="2700" y="995"/>
                    <a:pt x="1803" y="71"/>
                    <a:pt x="1295" y="5"/>
                  </a:cubicBezTo>
                  <a:cubicBezTo>
                    <a:pt x="1272" y="2"/>
                    <a:pt x="1250" y="0"/>
                    <a:pt x="1227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58"/>
            <p:cNvSpPr/>
            <p:nvPr/>
          </p:nvSpPr>
          <p:spPr>
            <a:xfrm>
              <a:off x="5396825" y="1537000"/>
              <a:ext cx="56150" cy="33700"/>
            </a:xfrm>
            <a:custGeom>
              <a:avLst/>
              <a:gdLst/>
              <a:ahLst/>
              <a:cxnLst/>
              <a:rect l="l" t="t" r="r" b="b"/>
              <a:pathLst>
                <a:path w="2246" h="1348" extrusionOk="0">
                  <a:moveTo>
                    <a:pt x="1659" y="1"/>
                  </a:moveTo>
                  <a:cubicBezTo>
                    <a:pt x="1651" y="1"/>
                    <a:pt x="1643" y="2"/>
                    <a:pt x="1635" y="3"/>
                  </a:cubicBezTo>
                  <a:cubicBezTo>
                    <a:pt x="1424" y="50"/>
                    <a:pt x="113" y="118"/>
                    <a:pt x="57" y="418"/>
                  </a:cubicBezTo>
                  <a:cubicBezTo>
                    <a:pt x="0" y="720"/>
                    <a:pt x="214" y="1317"/>
                    <a:pt x="411" y="1346"/>
                  </a:cubicBezTo>
                  <a:cubicBezTo>
                    <a:pt x="422" y="1347"/>
                    <a:pt x="437" y="1348"/>
                    <a:pt x="455" y="1348"/>
                  </a:cubicBezTo>
                  <a:cubicBezTo>
                    <a:pt x="745" y="1348"/>
                    <a:pt x="1840" y="1140"/>
                    <a:pt x="2019" y="899"/>
                  </a:cubicBezTo>
                  <a:cubicBezTo>
                    <a:pt x="2245" y="594"/>
                    <a:pt x="1876" y="1"/>
                    <a:pt x="1659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58"/>
            <p:cNvSpPr/>
            <p:nvPr/>
          </p:nvSpPr>
          <p:spPr>
            <a:xfrm>
              <a:off x="5410325" y="1561800"/>
              <a:ext cx="56125" cy="33675"/>
            </a:xfrm>
            <a:custGeom>
              <a:avLst/>
              <a:gdLst/>
              <a:ahLst/>
              <a:cxnLst/>
              <a:rect l="l" t="t" r="r" b="b"/>
              <a:pathLst>
                <a:path w="2245" h="1347" extrusionOk="0">
                  <a:moveTo>
                    <a:pt x="1659" y="1"/>
                  </a:moveTo>
                  <a:cubicBezTo>
                    <a:pt x="1651" y="1"/>
                    <a:pt x="1643" y="1"/>
                    <a:pt x="1636" y="3"/>
                  </a:cubicBezTo>
                  <a:cubicBezTo>
                    <a:pt x="1423" y="49"/>
                    <a:pt x="112" y="117"/>
                    <a:pt x="56" y="418"/>
                  </a:cubicBezTo>
                  <a:cubicBezTo>
                    <a:pt x="0" y="718"/>
                    <a:pt x="213" y="1316"/>
                    <a:pt x="410" y="1344"/>
                  </a:cubicBezTo>
                  <a:cubicBezTo>
                    <a:pt x="422" y="1346"/>
                    <a:pt x="438" y="1347"/>
                    <a:pt x="456" y="1347"/>
                  </a:cubicBezTo>
                  <a:cubicBezTo>
                    <a:pt x="750" y="1347"/>
                    <a:pt x="1839" y="1139"/>
                    <a:pt x="2018" y="899"/>
                  </a:cubicBezTo>
                  <a:cubicBezTo>
                    <a:pt x="2244" y="594"/>
                    <a:pt x="1875" y="1"/>
                    <a:pt x="1659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58"/>
            <p:cNvSpPr/>
            <p:nvPr/>
          </p:nvSpPr>
          <p:spPr>
            <a:xfrm>
              <a:off x="5425250" y="1587225"/>
              <a:ext cx="51125" cy="33375"/>
            </a:xfrm>
            <a:custGeom>
              <a:avLst/>
              <a:gdLst/>
              <a:ahLst/>
              <a:cxnLst/>
              <a:rect l="l" t="t" r="r" b="b"/>
              <a:pathLst>
                <a:path w="2045" h="1335" extrusionOk="0">
                  <a:moveTo>
                    <a:pt x="1516" y="1"/>
                  </a:moveTo>
                  <a:cubicBezTo>
                    <a:pt x="1509" y="1"/>
                    <a:pt x="1503" y="1"/>
                    <a:pt x="1496" y="3"/>
                  </a:cubicBezTo>
                  <a:cubicBezTo>
                    <a:pt x="1304" y="47"/>
                    <a:pt x="110" y="98"/>
                    <a:pt x="56" y="399"/>
                  </a:cubicBezTo>
                  <a:cubicBezTo>
                    <a:pt x="0" y="699"/>
                    <a:pt x="188" y="1300"/>
                    <a:pt x="368" y="1331"/>
                  </a:cubicBezTo>
                  <a:cubicBezTo>
                    <a:pt x="380" y="1333"/>
                    <a:pt x="396" y="1334"/>
                    <a:pt x="417" y="1334"/>
                  </a:cubicBezTo>
                  <a:cubicBezTo>
                    <a:pt x="694" y="1334"/>
                    <a:pt x="1672" y="1140"/>
                    <a:pt x="1834" y="904"/>
                  </a:cubicBezTo>
                  <a:cubicBezTo>
                    <a:pt x="2044" y="600"/>
                    <a:pt x="1713" y="1"/>
                    <a:pt x="1516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58"/>
            <p:cNvSpPr/>
            <p:nvPr/>
          </p:nvSpPr>
          <p:spPr>
            <a:xfrm>
              <a:off x="5517025" y="1544325"/>
              <a:ext cx="83525" cy="112700"/>
            </a:xfrm>
            <a:custGeom>
              <a:avLst/>
              <a:gdLst/>
              <a:ahLst/>
              <a:cxnLst/>
              <a:rect l="l" t="t" r="r" b="b"/>
              <a:pathLst>
                <a:path w="3341" h="4508" extrusionOk="0">
                  <a:moveTo>
                    <a:pt x="1" y="1"/>
                  </a:moveTo>
                  <a:lnTo>
                    <a:pt x="501" y="3143"/>
                  </a:lnTo>
                  <a:lnTo>
                    <a:pt x="2992" y="4508"/>
                  </a:lnTo>
                  <a:lnTo>
                    <a:pt x="3340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58"/>
            <p:cNvSpPr/>
            <p:nvPr/>
          </p:nvSpPr>
          <p:spPr>
            <a:xfrm>
              <a:off x="5821775" y="1538150"/>
              <a:ext cx="531325" cy="661300"/>
            </a:xfrm>
            <a:custGeom>
              <a:avLst/>
              <a:gdLst/>
              <a:ahLst/>
              <a:cxnLst/>
              <a:rect l="l" t="t" r="r" b="b"/>
              <a:pathLst>
                <a:path w="21253" h="26452" extrusionOk="0">
                  <a:moveTo>
                    <a:pt x="429" y="0"/>
                  </a:moveTo>
                  <a:lnTo>
                    <a:pt x="429" y="0"/>
                  </a:lnTo>
                  <a:cubicBezTo>
                    <a:pt x="0" y="12893"/>
                    <a:pt x="3216" y="20329"/>
                    <a:pt x="9967" y="26451"/>
                  </a:cubicBezTo>
                  <a:cubicBezTo>
                    <a:pt x="16921" y="20473"/>
                    <a:pt x="20788" y="14305"/>
                    <a:pt x="21253" y="309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58"/>
            <p:cNvSpPr/>
            <p:nvPr/>
          </p:nvSpPr>
          <p:spPr>
            <a:xfrm>
              <a:off x="5821775" y="1538100"/>
              <a:ext cx="498500" cy="661350"/>
            </a:xfrm>
            <a:custGeom>
              <a:avLst/>
              <a:gdLst/>
              <a:ahLst/>
              <a:cxnLst/>
              <a:rect l="l" t="t" r="r" b="b"/>
              <a:pathLst>
                <a:path w="19940" h="26454" extrusionOk="0">
                  <a:moveTo>
                    <a:pt x="429" y="1"/>
                  </a:moveTo>
                  <a:lnTo>
                    <a:pt x="429" y="1"/>
                  </a:lnTo>
                  <a:cubicBezTo>
                    <a:pt x="0" y="12895"/>
                    <a:pt x="3216" y="20331"/>
                    <a:pt x="9967" y="26453"/>
                  </a:cubicBezTo>
                  <a:cubicBezTo>
                    <a:pt x="14850" y="22255"/>
                    <a:pt x="18210" y="17959"/>
                    <a:pt x="19939" y="10927"/>
                  </a:cubicBezTo>
                  <a:lnTo>
                    <a:pt x="19939" y="10927"/>
                  </a:lnTo>
                  <a:cubicBezTo>
                    <a:pt x="18278" y="14395"/>
                    <a:pt x="15624" y="16746"/>
                    <a:pt x="12501" y="17044"/>
                  </a:cubicBezTo>
                  <a:cubicBezTo>
                    <a:pt x="12277" y="17065"/>
                    <a:pt x="12055" y="17076"/>
                    <a:pt x="11833" y="17076"/>
                  </a:cubicBezTo>
                  <a:cubicBezTo>
                    <a:pt x="6424" y="17076"/>
                    <a:pt x="1712" y="10800"/>
                    <a:pt x="1150" y="2633"/>
                  </a:cubicBezTo>
                  <a:cubicBezTo>
                    <a:pt x="1089" y="1744"/>
                    <a:pt x="1082" y="869"/>
                    <a:pt x="1120" y="12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58"/>
            <p:cNvSpPr/>
            <p:nvPr/>
          </p:nvSpPr>
          <p:spPr>
            <a:xfrm>
              <a:off x="6069425" y="1541975"/>
              <a:ext cx="283675" cy="657475"/>
            </a:xfrm>
            <a:custGeom>
              <a:avLst/>
              <a:gdLst/>
              <a:ahLst/>
              <a:cxnLst/>
              <a:rect l="l" t="t" r="r" b="b"/>
              <a:pathLst>
                <a:path w="11347" h="26299" extrusionOk="0">
                  <a:moveTo>
                    <a:pt x="872" y="0"/>
                  </a:moveTo>
                  <a:lnTo>
                    <a:pt x="1" y="26242"/>
                  </a:lnTo>
                  <a:cubicBezTo>
                    <a:pt x="21" y="26260"/>
                    <a:pt x="41" y="26279"/>
                    <a:pt x="61" y="26298"/>
                  </a:cubicBezTo>
                  <a:cubicBezTo>
                    <a:pt x="7015" y="20320"/>
                    <a:pt x="10882" y="14152"/>
                    <a:pt x="11347" y="156"/>
                  </a:cubicBezTo>
                  <a:lnTo>
                    <a:pt x="872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58"/>
            <p:cNvSpPr/>
            <p:nvPr/>
          </p:nvSpPr>
          <p:spPr>
            <a:xfrm>
              <a:off x="5838575" y="1559875"/>
              <a:ext cx="497425" cy="619225"/>
            </a:xfrm>
            <a:custGeom>
              <a:avLst/>
              <a:gdLst/>
              <a:ahLst/>
              <a:cxnLst/>
              <a:rect l="l" t="t" r="r" b="b"/>
              <a:pathLst>
                <a:path w="19897" h="24769" extrusionOk="0">
                  <a:moveTo>
                    <a:pt x="659" y="301"/>
                  </a:moveTo>
                  <a:lnTo>
                    <a:pt x="19603" y="583"/>
                  </a:lnTo>
                  <a:cubicBezTo>
                    <a:pt x="19149" y="13427"/>
                    <a:pt x="15492" y="19063"/>
                    <a:pt x="9333" y="24382"/>
                  </a:cubicBezTo>
                  <a:cubicBezTo>
                    <a:pt x="2832" y="18442"/>
                    <a:pt x="312" y="11447"/>
                    <a:pt x="659" y="301"/>
                  </a:cubicBezTo>
                  <a:close/>
                  <a:moveTo>
                    <a:pt x="384" y="1"/>
                  </a:moveTo>
                  <a:lnTo>
                    <a:pt x="379" y="149"/>
                  </a:lnTo>
                  <a:cubicBezTo>
                    <a:pt x="0" y="11531"/>
                    <a:pt x="2566" y="18640"/>
                    <a:pt x="9234" y="24687"/>
                  </a:cubicBezTo>
                  <a:lnTo>
                    <a:pt x="9324" y="24769"/>
                  </a:lnTo>
                  <a:lnTo>
                    <a:pt x="9418" y="24688"/>
                  </a:lnTo>
                  <a:cubicBezTo>
                    <a:pt x="15720" y="19271"/>
                    <a:pt x="19456" y="13566"/>
                    <a:pt x="19892" y="438"/>
                  </a:cubicBezTo>
                  <a:lnTo>
                    <a:pt x="19897" y="291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58"/>
            <p:cNvSpPr/>
            <p:nvPr/>
          </p:nvSpPr>
          <p:spPr>
            <a:xfrm>
              <a:off x="6067475" y="1566475"/>
              <a:ext cx="28575" cy="605525"/>
            </a:xfrm>
            <a:custGeom>
              <a:avLst/>
              <a:gdLst/>
              <a:ahLst/>
              <a:cxnLst/>
              <a:rect l="l" t="t" r="r" b="b"/>
              <a:pathLst>
                <a:path w="1143" h="24221" extrusionOk="0">
                  <a:moveTo>
                    <a:pt x="805" y="1"/>
                  </a:moveTo>
                  <a:lnTo>
                    <a:pt x="1" y="24216"/>
                  </a:lnTo>
                  <a:lnTo>
                    <a:pt x="338" y="24221"/>
                  </a:lnTo>
                  <a:lnTo>
                    <a:pt x="1142" y="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58"/>
            <p:cNvSpPr/>
            <p:nvPr/>
          </p:nvSpPr>
          <p:spPr>
            <a:xfrm>
              <a:off x="6209000" y="1659875"/>
              <a:ext cx="81600" cy="70275"/>
            </a:xfrm>
            <a:custGeom>
              <a:avLst/>
              <a:gdLst/>
              <a:ahLst/>
              <a:cxnLst/>
              <a:rect l="l" t="t" r="r" b="b"/>
              <a:pathLst>
                <a:path w="3264" h="2811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2458" y="1"/>
                    <a:pt x="2690" y="1826"/>
                    <a:pt x="1781" y="1878"/>
                  </a:cubicBezTo>
                  <a:cubicBezTo>
                    <a:pt x="1769" y="1879"/>
                    <a:pt x="1757" y="1879"/>
                    <a:pt x="1746" y="1879"/>
                  </a:cubicBezTo>
                  <a:cubicBezTo>
                    <a:pt x="876" y="1879"/>
                    <a:pt x="1138" y="13"/>
                    <a:pt x="1138" y="13"/>
                  </a:cubicBezTo>
                  <a:lnTo>
                    <a:pt x="1138" y="13"/>
                  </a:lnTo>
                  <a:cubicBezTo>
                    <a:pt x="1138" y="13"/>
                    <a:pt x="1" y="2490"/>
                    <a:pt x="1310" y="2767"/>
                  </a:cubicBezTo>
                  <a:cubicBezTo>
                    <a:pt x="1449" y="2796"/>
                    <a:pt x="1582" y="2810"/>
                    <a:pt x="1706" y="2810"/>
                  </a:cubicBezTo>
                  <a:cubicBezTo>
                    <a:pt x="2759" y="2810"/>
                    <a:pt x="3264" y="1786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58"/>
            <p:cNvSpPr/>
            <p:nvPr/>
          </p:nvSpPr>
          <p:spPr>
            <a:xfrm>
              <a:off x="6237525" y="1673975"/>
              <a:ext cx="32900" cy="40850"/>
            </a:xfrm>
            <a:custGeom>
              <a:avLst/>
              <a:gdLst/>
              <a:ahLst/>
              <a:cxnLst/>
              <a:rect l="l" t="t" r="r" b="b"/>
              <a:pathLst>
                <a:path w="1316" h="1634" extrusionOk="0">
                  <a:moveTo>
                    <a:pt x="565" y="1"/>
                  </a:moveTo>
                  <a:cubicBezTo>
                    <a:pt x="565" y="1"/>
                    <a:pt x="1" y="1633"/>
                    <a:pt x="543" y="1633"/>
                  </a:cubicBezTo>
                  <a:cubicBezTo>
                    <a:pt x="552" y="1633"/>
                    <a:pt x="561" y="1633"/>
                    <a:pt x="570" y="1632"/>
                  </a:cubicBezTo>
                  <a:cubicBezTo>
                    <a:pt x="1316" y="1562"/>
                    <a:pt x="565" y="1"/>
                    <a:pt x="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58"/>
            <p:cNvSpPr/>
            <p:nvPr/>
          </p:nvSpPr>
          <p:spPr>
            <a:xfrm>
              <a:off x="6156950" y="1777600"/>
              <a:ext cx="77125" cy="66425"/>
            </a:xfrm>
            <a:custGeom>
              <a:avLst/>
              <a:gdLst/>
              <a:ahLst/>
              <a:cxnLst/>
              <a:rect l="l" t="t" r="r" b="b"/>
              <a:pathLst>
                <a:path w="3085" h="2657" extrusionOk="0">
                  <a:moveTo>
                    <a:pt x="2323" y="1"/>
                  </a:moveTo>
                  <a:cubicBezTo>
                    <a:pt x="2323" y="2"/>
                    <a:pt x="2324" y="3"/>
                    <a:pt x="2325" y="5"/>
                  </a:cubicBezTo>
                  <a:lnTo>
                    <a:pt x="2325" y="5"/>
                  </a:lnTo>
                  <a:cubicBezTo>
                    <a:pt x="2324" y="2"/>
                    <a:pt x="2324" y="1"/>
                    <a:pt x="2324" y="1"/>
                  </a:cubicBezTo>
                  <a:close/>
                  <a:moveTo>
                    <a:pt x="2325" y="5"/>
                  </a:moveTo>
                  <a:lnTo>
                    <a:pt x="2325" y="5"/>
                  </a:lnTo>
                  <a:cubicBezTo>
                    <a:pt x="2335" y="94"/>
                    <a:pt x="2519" y="1729"/>
                    <a:pt x="1682" y="1775"/>
                  </a:cubicBezTo>
                  <a:cubicBezTo>
                    <a:pt x="1671" y="1776"/>
                    <a:pt x="1660" y="1776"/>
                    <a:pt x="1649" y="1776"/>
                  </a:cubicBezTo>
                  <a:cubicBezTo>
                    <a:pt x="828" y="1776"/>
                    <a:pt x="1076" y="12"/>
                    <a:pt x="1076" y="12"/>
                  </a:cubicBezTo>
                  <a:lnTo>
                    <a:pt x="1076" y="12"/>
                  </a:lnTo>
                  <a:cubicBezTo>
                    <a:pt x="1076" y="13"/>
                    <a:pt x="0" y="2355"/>
                    <a:pt x="1238" y="2615"/>
                  </a:cubicBezTo>
                  <a:cubicBezTo>
                    <a:pt x="1369" y="2643"/>
                    <a:pt x="1495" y="2656"/>
                    <a:pt x="1612" y="2656"/>
                  </a:cubicBezTo>
                  <a:cubicBezTo>
                    <a:pt x="2607" y="2656"/>
                    <a:pt x="3084" y="1690"/>
                    <a:pt x="2325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58"/>
            <p:cNvSpPr/>
            <p:nvPr/>
          </p:nvSpPr>
          <p:spPr>
            <a:xfrm>
              <a:off x="6183900" y="1790950"/>
              <a:ext cx="31100" cy="38625"/>
            </a:xfrm>
            <a:custGeom>
              <a:avLst/>
              <a:gdLst/>
              <a:ahLst/>
              <a:cxnLst/>
              <a:rect l="l" t="t" r="r" b="b"/>
              <a:pathLst>
                <a:path w="1244" h="1545" extrusionOk="0">
                  <a:moveTo>
                    <a:pt x="535" y="1"/>
                  </a:moveTo>
                  <a:cubicBezTo>
                    <a:pt x="535" y="1"/>
                    <a:pt x="0" y="1544"/>
                    <a:pt x="513" y="1544"/>
                  </a:cubicBezTo>
                  <a:cubicBezTo>
                    <a:pt x="521" y="1544"/>
                    <a:pt x="530" y="1544"/>
                    <a:pt x="539" y="1543"/>
                  </a:cubicBezTo>
                  <a:cubicBezTo>
                    <a:pt x="1244" y="1476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58"/>
            <p:cNvSpPr/>
            <p:nvPr/>
          </p:nvSpPr>
          <p:spPr>
            <a:xfrm>
              <a:off x="6099100" y="1683625"/>
              <a:ext cx="77175" cy="66450"/>
            </a:xfrm>
            <a:custGeom>
              <a:avLst/>
              <a:gdLst/>
              <a:ahLst/>
              <a:cxnLst/>
              <a:rect l="l" t="t" r="r" b="b"/>
              <a:pathLst>
                <a:path w="3087" h="2658" extrusionOk="0">
                  <a:moveTo>
                    <a:pt x="2324" y="0"/>
                  </a:moveTo>
                  <a:lnTo>
                    <a:pt x="2324" y="2"/>
                  </a:lnTo>
                  <a:cubicBezTo>
                    <a:pt x="2324" y="2"/>
                    <a:pt x="2324" y="2"/>
                    <a:pt x="2324" y="2"/>
                  </a:cubicBezTo>
                  <a:lnTo>
                    <a:pt x="2324" y="2"/>
                  </a:lnTo>
                  <a:cubicBezTo>
                    <a:pt x="2324" y="1"/>
                    <a:pt x="2324" y="0"/>
                    <a:pt x="2324" y="0"/>
                  </a:cubicBezTo>
                  <a:close/>
                  <a:moveTo>
                    <a:pt x="2324" y="2"/>
                  </a:moveTo>
                  <a:cubicBezTo>
                    <a:pt x="2332" y="63"/>
                    <a:pt x="2528" y="1728"/>
                    <a:pt x="1683" y="1775"/>
                  </a:cubicBezTo>
                  <a:cubicBezTo>
                    <a:pt x="1672" y="1776"/>
                    <a:pt x="1661" y="1776"/>
                    <a:pt x="1650" y="1776"/>
                  </a:cubicBezTo>
                  <a:cubicBezTo>
                    <a:pt x="829" y="1776"/>
                    <a:pt x="1076" y="13"/>
                    <a:pt x="1076" y="13"/>
                  </a:cubicBezTo>
                  <a:lnTo>
                    <a:pt x="1076" y="13"/>
                  </a:lnTo>
                  <a:cubicBezTo>
                    <a:pt x="1076" y="13"/>
                    <a:pt x="0" y="2356"/>
                    <a:pt x="1240" y="2616"/>
                  </a:cubicBezTo>
                  <a:cubicBezTo>
                    <a:pt x="1371" y="2643"/>
                    <a:pt x="1495" y="2657"/>
                    <a:pt x="1613" y="2657"/>
                  </a:cubicBezTo>
                  <a:cubicBezTo>
                    <a:pt x="2608" y="2657"/>
                    <a:pt x="3086" y="1689"/>
                    <a:pt x="23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58"/>
            <p:cNvSpPr/>
            <p:nvPr/>
          </p:nvSpPr>
          <p:spPr>
            <a:xfrm>
              <a:off x="6126050" y="1696975"/>
              <a:ext cx="31125" cy="38625"/>
            </a:xfrm>
            <a:custGeom>
              <a:avLst/>
              <a:gdLst/>
              <a:ahLst/>
              <a:cxnLst/>
              <a:rect l="l" t="t" r="r" b="b"/>
              <a:pathLst>
                <a:path w="1245" h="1545" extrusionOk="0">
                  <a:moveTo>
                    <a:pt x="535" y="1"/>
                  </a:moveTo>
                  <a:cubicBezTo>
                    <a:pt x="535" y="1"/>
                    <a:pt x="1" y="1544"/>
                    <a:pt x="512" y="1544"/>
                  </a:cubicBezTo>
                  <a:cubicBezTo>
                    <a:pt x="521" y="1544"/>
                    <a:pt x="530" y="1544"/>
                    <a:pt x="539" y="1543"/>
                  </a:cubicBezTo>
                  <a:cubicBezTo>
                    <a:pt x="1245" y="1477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58"/>
            <p:cNvSpPr/>
            <p:nvPr/>
          </p:nvSpPr>
          <p:spPr>
            <a:xfrm>
              <a:off x="5941550" y="1687675"/>
              <a:ext cx="62600" cy="163450"/>
            </a:xfrm>
            <a:custGeom>
              <a:avLst/>
              <a:gdLst/>
              <a:ahLst/>
              <a:cxnLst/>
              <a:rect l="l" t="t" r="r" b="b"/>
              <a:pathLst>
                <a:path w="2504" h="6538" extrusionOk="0">
                  <a:moveTo>
                    <a:pt x="216" y="1"/>
                  </a:moveTo>
                  <a:lnTo>
                    <a:pt x="1253" y="3208"/>
                  </a:lnTo>
                  <a:lnTo>
                    <a:pt x="0" y="6504"/>
                  </a:lnTo>
                  <a:lnTo>
                    <a:pt x="2288" y="6538"/>
                  </a:lnTo>
                  <a:lnTo>
                    <a:pt x="2288" y="6538"/>
                  </a:lnTo>
                  <a:lnTo>
                    <a:pt x="1392" y="3209"/>
                  </a:lnTo>
                  <a:lnTo>
                    <a:pt x="2504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58"/>
            <p:cNvSpPr/>
            <p:nvPr/>
          </p:nvSpPr>
          <p:spPr>
            <a:xfrm>
              <a:off x="5908625" y="1734200"/>
              <a:ext cx="137100" cy="64425"/>
            </a:xfrm>
            <a:custGeom>
              <a:avLst/>
              <a:gdLst/>
              <a:ahLst/>
              <a:cxnLst/>
              <a:rect l="l" t="t" r="r" b="b"/>
              <a:pathLst>
                <a:path w="5484" h="2577" extrusionOk="0">
                  <a:moveTo>
                    <a:pt x="83" y="1"/>
                  </a:moveTo>
                  <a:lnTo>
                    <a:pt x="0" y="2496"/>
                  </a:lnTo>
                  <a:lnTo>
                    <a:pt x="2629" y="1459"/>
                  </a:lnTo>
                  <a:lnTo>
                    <a:pt x="5401" y="2576"/>
                  </a:lnTo>
                  <a:lnTo>
                    <a:pt x="5484" y="80"/>
                  </a:lnTo>
                  <a:lnTo>
                    <a:pt x="2634" y="130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58"/>
            <p:cNvSpPr/>
            <p:nvPr/>
          </p:nvSpPr>
          <p:spPr>
            <a:xfrm>
              <a:off x="6021725" y="1261300"/>
              <a:ext cx="247125" cy="282575"/>
            </a:xfrm>
            <a:custGeom>
              <a:avLst/>
              <a:gdLst/>
              <a:ahLst/>
              <a:cxnLst/>
              <a:rect l="l" t="t" r="r" b="b"/>
              <a:pathLst>
                <a:path w="9885" h="11303" extrusionOk="0">
                  <a:moveTo>
                    <a:pt x="600" y="1"/>
                  </a:moveTo>
                  <a:cubicBezTo>
                    <a:pt x="0" y="4567"/>
                    <a:pt x="3109" y="11303"/>
                    <a:pt x="8980" y="11303"/>
                  </a:cubicBezTo>
                  <a:cubicBezTo>
                    <a:pt x="9132" y="11303"/>
                    <a:pt x="9287" y="11298"/>
                    <a:pt x="9442" y="11289"/>
                  </a:cubicBezTo>
                  <a:cubicBezTo>
                    <a:pt x="9442" y="11289"/>
                    <a:pt x="9885" y="7454"/>
                    <a:pt x="7954" y="4066"/>
                  </a:cubicBezTo>
                  <a:cubicBezTo>
                    <a:pt x="6011" y="657"/>
                    <a:pt x="601" y="1"/>
                    <a:pt x="600" y="1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58"/>
            <p:cNvSpPr/>
            <p:nvPr/>
          </p:nvSpPr>
          <p:spPr>
            <a:xfrm>
              <a:off x="5731325" y="1273175"/>
              <a:ext cx="366350" cy="425925"/>
            </a:xfrm>
            <a:custGeom>
              <a:avLst/>
              <a:gdLst/>
              <a:ahLst/>
              <a:cxnLst/>
              <a:rect l="l" t="t" r="r" b="b"/>
              <a:pathLst>
                <a:path w="14654" h="17037" extrusionOk="0">
                  <a:moveTo>
                    <a:pt x="14472" y="1"/>
                  </a:moveTo>
                  <a:cubicBezTo>
                    <a:pt x="5918" y="1653"/>
                    <a:pt x="80" y="16315"/>
                    <a:pt x="80" y="16315"/>
                  </a:cubicBezTo>
                  <a:lnTo>
                    <a:pt x="1" y="16679"/>
                  </a:lnTo>
                  <a:lnTo>
                    <a:pt x="360" y="17037"/>
                  </a:lnTo>
                  <a:cubicBezTo>
                    <a:pt x="360" y="17037"/>
                    <a:pt x="7421" y="1485"/>
                    <a:pt x="14653" y="656"/>
                  </a:cubicBezTo>
                  <a:lnTo>
                    <a:pt x="14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58"/>
            <p:cNvSpPr/>
            <p:nvPr/>
          </p:nvSpPr>
          <p:spPr>
            <a:xfrm>
              <a:off x="6039425" y="1257350"/>
              <a:ext cx="252500" cy="245475"/>
            </a:xfrm>
            <a:custGeom>
              <a:avLst/>
              <a:gdLst/>
              <a:ahLst/>
              <a:cxnLst/>
              <a:rect l="l" t="t" r="r" b="b"/>
              <a:pathLst>
                <a:path w="10100" h="9819" extrusionOk="0">
                  <a:moveTo>
                    <a:pt x="683" y="0"/>
                  </a:moveTo>
                  <a:cubicBezTo>
                    <a:pt x="291" y="0"/>
                    <a:pt x="57" y="18"/>
                    <a:pt x="57" y="18"/>
                  </a:cubicBezTo>
                  <a:cubicBezTo>
                    <a:pt x="0" y="4312"/>
                    <a:pt x="3381" y="9819"/>
                    <a:pt x="8752" y="9819"/>
                  </a:cubicBezTo>
                  <a:cubicBezTo>
                    <a:pt x="9186" y="9819"/>
                    <a:pt x="9632" y="9783"/>
                    <a:pt x="10091" y="9707"/>
                  </a:cubicBezTo>
                  <a:lnTo>
                    <a:pt x="10089" y="9707"/>
                  </a:lnTo>
                  <a:cubicBezTo>
                    <a:pt x="10089" y="9707"/>
                    <a:pt x="10099" y="5861"/>
                    <a:pt x="7754" y="2733"/>
                  </a:cubicBezTo>
                  <a:cubicBezTo>
                    <a:pt x="5899" y="259"/>
                    <a:pt x="2164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58"/>
            <p:cNvSpPr/>
            <p:nvPr/>
          </p:nvSpPr>
          <p:spPr>
            <a:xfrm>
              <a:off x="6039425" y="1257350"/>
              <a:ext cx="252275" cy="245475"/>
            </a:xfrm>
            <a:custGeom>
              <a:avLst/>
              <a:gdLst/>
              <a:ahLst/>
              <a:cxnLst/>
              <a:rect l="l" t="t" r="r" b="b"/>
              <a:pathLst>
                <a:path w="10091" h="9819" extrusionOk="0">
                  <a:moveTo>
                    <a:pt x="678" y="0"/>
                  </a:moveTo>
                  <a:cubicBezTo>
                    <a:pt x="289" y="0"/>
                    <a:pt x="57" y="18"/>
                    <a:pt x="57" y="18"/>
                  </a:cubicBezTo>
                  <a:cubicBezTo>
                    <a:pt x="0" y="4312"/>
                    <a:pt x="3381" y="9819"/>
                    <a:pt x="8752" y="9819"/>
                  </a:cubicBezTo>
                  <a:cubicBezTo>
                    <a:pt x="9186" y="9819"/>
                    <a:pt x="9632" y="9783"/>
                    <a:pt x="10091" y="9707"/>
                  </a:cubicBezTo>
                  <a:cubicBezTo>
                    <a:pt x="10091" y="9707"/>
                    <a:pt x="10091" y="9574"/>
                    <a:pt x="10076" y="9339"/>
                  </a:cubicBezTo>
                  <a:cubicBezTo>
                    <a:pt x="9905" y="9362"/>
                    <a:pt x="9729" y="9373"/>
                    <a:pt x="9549" y="9373"/>
                  </a:cubicBezTo>
                  <a:cubicBezTo>
                    <a:pt x="8437" y="9373"/>
                    <a:pt x="7168" y="8943"/>
                    <a:pt x="6030" y="8090"/>
                  </a:cubicBezTo>
                  <a:cubicBezTo>
                    <a:pt x="3854" y="6461"/>
                    <a:pt x="3130" y="4180"/>
                    <a:pt x="4237" y="2663"/>
                  </a:cubicBezTo>
                  <a:cubicBezTo>
                    <a:pt x="4731" y="1985"/>
                    <a:pt x="5511" y="1577"/>
                    <a:pt x="6413" y="1476"/>
                  </a:cubicBezTo>
                  <a:cubicBezTo>
                    <a:pt x="4461" y="163"/>
                    <a:pt x="1854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58"/>
            <p:cNvSpPr/>
            <p:nvPr/>
          </p:nvSpPr>
          <p:spPr>
            <a:xfrm>
              <a:off x="6061125" y="1127275"/>
              <a:ext cx="31925" cy="49950"/>
            </a:xfrm>
            <a:custGeom>
              <a:avLst/>
              <a:gdLst/>
              <a:ahLst/>
              <a:cxnLst/>
              <a:rect l="l" t="t" r="r" b="b"/>
              <a:pathLst>
                <a:path w="1277" h="1998" extrusionOk="0">
                  <a:moveTo>
                    <a:pt x="905" y="0"/>
                  </a:moveTo>
                  <a:cubicBezTo>
                    <a:pt x="904" y="0"/>
                    <a:pt x="1" y="936"/>
                    <a:pt x="218" y="1295"/>
                  </a:cubicBezTo>
                  <a:cubicBezTo>
                    <a:pt x="435" y="1653"/>
                    <a:pt x="1277" y="1997"/>
                    <a:pt x="1277" y="1997"/>
                  </a:cubicBezTo>
                  <a:cubicBezTo>
                    <a:pt x="1277" y="1997"/>
                    <a:pt x="785" y="1171"/>
                    <a:pt x="905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58"/>
            <p:cNvSpPr/>
            <p:nvPr/>
          </p:nvSpPr>
          <p:spPr>
            <a:xfrm>
              <a:off x="5795600" y="1056875"/>
              <a:ext cx="136050" cy="190850"/>
            </a:xfrm>
            <a:custGeom>
              <a:avLst/>
              <a:gdLst/>
              <a:ahLst/>
              <a:cxnLst/>
              <a:rect l="l" t="t" r="r" b="b"/>
              <a:pathLst>
                <a:path w="5442" h="7634" extrusionOk="0">
                  <a:moveTo>
                    <a:pt x="2290" y="1"/>
                  </a:moveTo>
                  <a:lnTo>
                    <a:pt x="2290" y="1"/>
                  </a:lnTo>
                  <a:cubicBezTo>
                    <a:pt x="2315" y="4458"/>
                    <a:pt x="0" y="7082"/>
                    <a:pt x="0" y="7082"/>
                  </a:cubicBezTo>
                  <a:lnTo>
                    <a:pt x="460" y="7634"/>
                  </a:lnTo>
                  <a:lnTo>
                    <a:pt x="3004" y="7397"/>
                  </a:lnTo>
                  <a:cubicBezTo>
                    <a:pt x="3004" y="7397"/>
                    <a:pt x="5441" y="5068"/>
                    <a:pt x="5261" y="60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58"/>
            <p:cNvSpPr/>
            <p:nvPr/>
          </p:nvSpPr>
          <p:spPr>
            <a:xfrm>
              <a:off x="5803750" y="1056000"/>
              <a:ext cx="136050" cy="190850"/>
            </a:xfrm>
            <a:custGeom>
              <a:avLst/>
              <a:gdLst/>
              <a:ahLst/>
              <a:cxnLst/>
              <a:rect l="l" t="t" r="r" b="b"/>
              <a:pathLst>
                <a:path w="5442" h="7634" extrusionOk="0">
                  <a:moveTo>
                    <a:pt x="2291" y="0"/>
                  </a:moveTo>
                  <a:cubicBezTo>
                    <a:pt x="2316" y="4459"/>
                    <a:pt x="1" y="7082"/>
                    <a:pt x="1" y="7082"/>
                  </a:cubicBezTo>
                  <a:lnTo>
                    <a:pt x="461" y="7633"/>
                  </a:lnTo>
                  <a:lnTo>
                    <a:pt x="3005" y="7397"/>
                  </a:lnTo>
                  <a:cubicBezTo>
                    <a:pt x="3005" y="7397"/>
                    <a:pt x="5442" y="5068"/>
                    <a:pt x="5262" y="600"/>
                  </a:cubicBezTo>
                  <a:lnTo>
                    <a:pt x="2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58"/>
            <p:cNvSpPr/>
            <p:nvPr/>
          </p:nvSpPr>
          <p:spPr>
            <a:xfrm>
              <a:off x="5825350" y="1053050"/>
              <a:ext cx="47425" cy="49900"/>
            </a:xfrm>
            <a:custGeom>
              <a:avLst/>
              <a:gdLst/>
              <a:ahLst/>
              <a:cxnLst/>
              <a:rect l="l" t="t" r="r" b="b"/>
              <a:pathLst>
                <a:path w="1897" h="1996" extrusionOk="0">
                  <a:moveTo>
                    <a:pt x="622" y="0"/>
                  </a:moveTo>
                  <a:lnTo>
                    <a:pt x="622" y="0"/>
                  </a:lnTo>
                  <a:cubicBezTo>
                    <a:pt x="812" y="1267"/>
                    <a:pt x="0" y="1785"/>
                    <a:pt x="0" y="1785"/>
                  </a:cubicBezTo>
                  <a:cubicBezTo>
                    <a:pt x="0" y="1785"/>
                    <a:pt x="359" y="1995"/>
                    <a:pt x="767" y="1995"/>
                  </a:cubicBezTo>
                  <a:cubicBezTo>
                    <a:pt x="1089" y="1995"/>
                    <a:pt x="1442" y="1864"/>
                    <a:pt x="1673" y="1394"/>
                  </a:cubicBezTo>
                  <a:cubicBezTo>
                    <a:pt x="1897" y="937"/>
                    <a:pt x="623" y="0"/>
                    <a:pt x="622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58"/>
            <p:cNvSpPr/>
            <p:nvPr/>
          </p:nvSpPr>
          <p:spPr>
            <a:xfrm>
              <a:off x="5807950" y="1035750"/>
              <a:ext cx="51950" cy="49275"/>
            </a:xfrm>
            <a:custGeom>
              <a:avLst/>
              <a:gdLst/>
              <a:ahLst/>
              <a:cxnLst/>
              <a:rect l="l" t="t" r="r" b="b"/>
              <a:pathLst>
                <a:path w="2078" h="1971" extrusionOk="0">
                  <a:moveTo>
                    <a:pt x="1313" y="1"/>
                  </a:moveTo>
                  <a:cubicBezTo>
                    <a:pt x="954" y="1233"/>
                    <a:pt x="0" y="1362"/>
                    <a:pt x="0" y="1362"/>
                  </a:cubicBezTo>
                  <a:cubicBezTo>
                    <a:pt x="0" y="1362"/>
                    <a:pt x="423" y="1970"/>
                    <a:pt x="1019" y="1970"/>
                  </a:cubicBezTo>
                  <a:cubicBezTo>
                    <a:pt x="1223" y="1970"/>
                    <a:pt x="1447" y="1899"/>
                    <a:pt x="1682" y="1709"/>
                  </a:cubicBezTo>
                  <a:cubicBezTo>
                    <a:pt x="2078" y="1387"/>
                    <a:pt x="1313" y="1"/>
                    <a:pt x="1313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58"/>
            <p:cNvSpPr/>
            <p:nvPr/>
          </p:nvSpPr>
          <p:spPr>
            <a:xfrm>
              <a:off x="5828025" y="1042825"/>
              <a:ext cx="182700" cy="210375"/>
            </a:xfrm>
            <a:custGeom>
              <a:avLst/>
              <a:gdLst/>
              <a:ahLst/>
              <a:cxnLst/>
              <a:rect l="l" t="t" r="r" b="b"/>
              <a:pathLst>
                <a:path w="7308" h="8415" extrusionOk="0">
                  <a:moveTo>
                    <a:pt x="1412" y="0"/>
                  </a:moveTo>
                  <a:cubicBezTo>
                    <a:pt x="1163" y="0"/>
                    <a:pt x="1009" y="46"/>
                    <a:pt x="994" y="153"/>
                  </a:cubicBezTo>
                  <a:cubicBezTo>
                    <a:pt x="901" y="824"/>
                    <a:pt x="0" y="5918"/>
                    <a:pt x="1309" y="8414"/>
                  </a:cubicBezTo>
                  <a:cubicBezTo>
                    <a:pt x="1359" y="8414"/>
                    <a:pt x="1411" y="8415"/>
                    <a:pt x="1465" y="8415"/>
                  </a:cubicBezTo>
                  <a:cubicBezTo>
                    <a:pt x="2514" y="8415"/>
                    <a:pt x="4292" y="8381"/>
                    <a:pt x="5004" y="7907"/>
                  </a:cubicBezTo>
                  <a:cubicBezTo>
                    <a:pt x="7308" y="6372"/>
                    <a:pt x="7022" y="3691"/>
                    <a:pt x="6650" y="1251"/>
                  </a:cubicBezTo>
                  <a:cubicBezTo>
                    <a:pt x="6650" y="1251"/>
                    <a:pt x="2721" y="0"/>
                    <a:pt x="1412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58"/>
            <p:cNvSpPr/>
            <p:nvPr/>
          </p:nvSpPr>
          <p:spPr>
            <a:xfrm>
              <a:off x="5825975" y="1103425"/>
              <a:ext cx="27575" cy="21800"/>
            </a:xfrm>
            <a:custGeom>
              <a:avLst/>
              <a:gdLst/>
              <a:ahLst/>
              <a:cxnLst/>
              <a:rect l="l" t="t" r="r" b="b"/>
              <a:pathLst>
                <a:path w="1103" h="872" extrusionOk="0">
                  <a:moveTo>
                    <a:pt x="58" y="0"/>
                  </a:moveTo>
                  <a:lnTo>
                    <a:pt x="0" y="750"/>
                  </a:lnTo>
                  <a:lnTo>
                    <a:pt x="1061" y="871"/>
                  </a:lnTo>
                  <a:lnTo>
                    <a:pt x="1103" y="2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58"/>
            <p:cNvSpPr/>
            <p:nvPr/>
          </p:nvSpPr>
          <p:spPr>
            <a:xfrm>
              <a:off x="5817925" y="1102875"/>
              <a:ext cx="42850" cy="80025"/>
            </a:xfrm>
            <a:custGeom>
              <a:avLst/>
              <a:gdLst/>
              <a:ahLst/>
              <a:cxnLst/>
              <a:rect l="l" t="t" r="r" b="b"/>
              <a:pathLst>
                <a:path w="1714" h="3201" extrusionOk="0">
                  <a:moveTo>
                    <a:pt x="1480" y="1"/>
                  </a:moveTo>
                  <a:cubicBezTo>
                    <a:pt x="1480" y="1"/>
                    <a:pt x="209" y="2536"/>
                    <a:pt x="105" y="2850"/>
                  </a:cubicBezTo>
                  <a:cubicBezTo>
                    <a:pt x="1" y="3164"/>
                    <a:pt x="1714" y="3201"/>
                    <a:pt x="1714" y="3201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EA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58"/>
            <p:cNvSpPr/>
            <p:nvPr/>
          </p:nvSpPr>
          <p:spPr>
            <a:xfrm>
              <a:off x="5826625" y="1100550"/>
              <a:ext cx="42850" cy="80025"/>
            </a:xfrm>
            <a:custGeom>
              <a:avLst/>
              <a:gdLst/>
              <a:ahLst/>
              <a:cxnLst/>
              <a:rect l="l" t="t" r="r" b="b"/>
              <a:pathLst>
                <a:path w="1714" h="3201" extrusionOk="0">
                  <a:moveTo>
                    <a:pt x="1480" y="1"/>
                  </a:moveTo>
                  <a:cubicBezTo>
                    <a:pt x="1480" y="1"/>
                    <a:pt x="210" y="2536"/>
                    <a:pt x="105" y="2850"/>
                  </a:cubicBezTo>
                  <a:cubicBezTo>
                    <a:pt x="1" y="3164"/>
                    <a:pt x="1714" y="3201"/>
                    <a:pt x="1714" y="3201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58"/>
            <p:cNvSpPr/>
            <p:nvPr/>
          </p:nvSpPr>
          <p:spPr>
            <a:xfrm>
              <a:off x="5877850" y="1106675"/>
              <a:ext cx="20550" cy="29725"/>
            </a:xfrm>
            <a:custGeom>
              <a:avLst/>
              <a:gdLst/>
              <a:ahLst/>
              <a:cxnLst/>
              <a:rect l="l" t="t" r="r" b="b"/>
              <a:pathLst>
                <a:path w="822" h="1189" extrusionOk="0">
                  <a:moveTo>
                    <a:pt x="374" y="1"/>
                  </a:moveTo>
                  <a:cubicBezTo>
                    <a:pt x="365" y="1"/>
                    <a:pt x="356" y="1"/>
                    <a:pt x="347" y="2"/>
                  </a:cubicBezTo>
                  <a:cubicBezTo>
                    <a:pt x="140" y="25"/>
                    <a:pt x="1" y="307"/>
                    <a:pt x="36" y="635"/>
                  </a:cubicBezTo>
                  <a:cubicBezTo>
                    <a:pt x="69" y="948"/>
                    <a:pt x="252" y="1189"/>
                    <a:pt x="448" y="1189"/>
                  </a:cubicBezTo>
                  <a:cubicBezTo>
                    <a:pt x="457" y="1189"/>
                    <a:pt x="466" y="1188"/>
                    <a:pt x="474" y="1187"/>
                  </a:cubicBezTo>
                  <a:cubicBezTo>
                    <a:pt x="682" y="1166"/>
                    <a:pt x="821" y="882"/>
                    <a:pt x="786" y="555"/>
                  </a:cubicBezTo>
                  <a:cubicBezTo>
                    <a:pt x="752" y="241"/>
                    <a:pt x="570" y="1"/>
                    <a:pt x="374" y="1"/>
                  </a:cubicBezTo>
                  <a:close/>
                </a:path>
              </a:pathLst>
            </a:custGeom>
            <a:solidFill>
              <a:srgbClr val="3D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58"/>
            <p:cNvSpPr/>
            <p:nvPr/>
          </p:nvSpPr>
          <p:spPr>
            <a:xfrm>
              <a:off x="5859025" y="1092825"/>
              <a:ext cx="66050" cy="29900"/>
            </a:xfrm>
            <a:custGeom>
              <a:avLst/>
              <a:gdLst/>
              <a:ahLst/>
              <a:cxnLst/>
              <a:rect l="l" t="t" r="r" b="b"/>
              <a:pathLst>
                <a:path w="2642" h="1196" extrusionOk="0">
                  <a:moveTo>
                    <a:pt x="2620" y="0"/>
                  </a:moveTo>
                  <a:lnTo>
                    <a:pt x="2" y="580"/>
                  </a:lnTo>
                  <a:lnTo>
                    <a:pt x="1" y="1196"/>
                  </a:lnTo>
                  <a:lnTo>
                    <a:pt x="1" y="1196"/>
                  </a:lnTo>
                  <a:lnTo>
                    <a:pt x="2641" y="939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58"/>
            <p:cNvSpPr/>
            <p:nvPr/>
          </p:nvSpPr>
          <p:spPr>
            <a:xfrm>
              <a:off x="5823875" y="1182650"/>
              <a:ext cx="99375" cy="41800"/>
            </a:xfrm>
            <a:custGeom>
              <a:avLst/>
              <a:gdLst/>
              <a:ahLst/>
              <a:cxnLst/>
              <a:rect l="l" t="t" r="r" b="b"/>
              <a:pathLst>
                <a:path w="3975" h="1672" extrusionOk="0">
                  <a:moveTo>
                    <a:pt x="1656" y="1"/>
                  </a:moveTo>
                  <a:cubicBezTo>
                    <a:pt x="1592" y="1"/>
                    <a:pt x="1532" y="4"/>
                    <a:pt x="1476" y="10"/>
                  </a:cubicBezTo>
                  <a:cubicBezTo>
                    <a:pt x="795" y="83"/>
                    <a:pt x="22" y="842"/>
                    <a:pt x="0" y="1671"/>
                  </a:cubicBezTo>
                  <a:cubicBezTo>
                    <a:pt x="674" y="1246"/>
                    <a:pt x="1317" y="1062"/>
                    <a:pt x="2005" y="1062"/>
                  </a:cubicBezTo>
                  <a:cubicBezTo>
                    <a:pt x="2610" y="1062"/>
                    <a:pt x="3250" y="1205"/>
                    <a:pt x="3975" y="1450"/>
                  </a:cubicBezTo>
                  <a:cubicBezTo>
                    <a:pt x="3595" y="389"/>
                    <a:pt x="2380" y="1"/>
                    <a:pt x="1656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58"/>
            <p:cNvSpPr/>
            <p:nvPr/>
          </p:nvSpPr>
          <p:spPr>
            <a:xfrm>
              <a:off x="5859725" y="1215275"/>
              <a:ext cx="28750" cy="8825"/>
            </a:xfrm>
            <a:custGeom>
              <a:avLst/>
              <a:gdLst/>
              <a:ahLst/>
              <a:cxnLst/>
              <a:rect l="l" t="t" r="r" b="b"/>
              <a:pathLst>
                <a:path w="1150" h="353" extrusionOk="0">
                  <a:moveTo>
                    <a:pt x="592" y="1"/>
                  </a:moveTo>
                  <a:cubicBezTo>
                    <a:pt x="561" y="1"/>
                    <a:pt x="530" y="2"/>
                    <a:pt x="499" y="6"/>
                  </a:cubicBezTo>
                  <a:cubicBezTo>
                    <a:pt x="186" y="40"/>
                    <a:pt x="0" y="238"/>
                    <a:pt x="9" y="321"/>
                  </a:cubicBezTo>
                  <a:cubicBezTo>
                    <a:pt x="12" y="344"/>
                    <a:pt x="27" y="352"/>
                    <a:pt x="54" y="352"/>
                  </a:cubicBezTo>
                  <a:cubicBezTo>
                    <a:pt x="127" y="352"/>
                    <a:pt x="286" y="291"/>
                    <a:pt x="513" y="267"/>
                  </a:cubicBezTo>
                  <a:cubicBezTo>
                    <a:pt x="825" y="233"/>
                    <a:pt x="1149" y="282"/>
                    <a:pt x="1140" y="199"/>
                  </a:cubicBezTo>
                  <a:cubicBezTo>
                    <a:pt x="1132" y="124"/>
                    <a:pt x="872" y="1"/>
                    <a:pt x="592" y="1"/>
                  </a:cubicBezTo>
                  <a:close/>
                </a:path>
              </a:pathLst>
            </a:custGeom>
            <a:solidFill>
              <a:srgbClr val="EA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58"/>
            <p:cNvSpPr/>
            <p:nvPr/>
          </p:nvSpPr>
          <p:spPr>
            <a:xfrm>
              <a:off x="5937025" y="1058500"/>
              <a:ext cx="51775" cy="49850"/>
            </a:xfrm>
            <a:custGeom>
              <a:avLst/>
              <a:gdLst/>
              <a:ahLst/>
              <a:cxnLst/>
              <a:rect l="l" t="t" r="r" b="b"/>
              <a:pathLst>
                <a:path w="2071" h="1994" extrusionOk="0">
                  <a:moveTo>
                    <a:pt x="1170" y="1"/>
                  </a:moveTo>
                  <a:cubicBezTo>
                    <a:pt x="937" y="1262"/>
                    <a:pt x="0" y="1487"/>
                    <a:pt x="0" y="1487"/>
                  </a:cubicBezTo>
                  <a:cubicBezTo>
                    <a:pt x="0" y="1487"/>
                    <a:pt x="435" y="1993"/>
                    <a:pt x="987" y="1993"/>
                  </a:cubicBezTo>
                  <a:cubicBezTo>
                    <a:pt x="1215" y="1993"/>
                    <a:pt x="1463" y="1907"/>
                    <a:pt x="1708" y="1663"/>
                  </a:cubicBezTo>
                  <a:cubicBezTo>
                    <a:pt x="2070" y="1303"/>
                    <a:pt x="1170" y="1"/>
                    <a:pt x="1170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58"/>
            <p:cNvSpPr/>
            <p:nvPr/>
          </p:nvSpPr>
          <p:spPr>
            <a:xfrm>
              <a:off x="5963350" y="1109125"/>
              <a:ext cx="46100" cy="49700"/>
            </a:xfrm>
            <a:custGeom>
              <a:avLst/>
              <a:gdLst/>
              <a:ahLst/>
              <a:cxnLst/>
              <a:rect l="l" t="t" r="r" b="b"/>
              <a:pathLst>
                <a:path w="1844" h="1988" extrusionOk="0">
                  <a:moveTo>
                    <a:pt x="516" y="1"/>
                  </a:moveTo>
                  <a:cubicBezTo>
                    <a:pt x="780" y="1256"/>
                    <a:pt x="1" y="1821"/>
                    <a:pt x="1" y="1821"/>
                  </a:cubicBezTo>
                  <a:cubicBezTo>
                    <a:pt x="1" y="1821"/>
                    <a:pt x="328" y="1988"/>
                    <a:pt x="706" y="1988"/>
                  </a:cubicBezTo>
                  <a:cubicBezTo>
                    <a:pt x="1047" y="1988"/>
                    <a:pt x="1429" y="1851"/>
                    <a:pt x="1647" y="1332"/>
                  </a:cubicBezTo>
                  <a:cubicBezTo>
                    <a:pt x="1843" y="862"/>
                    <a:pt x="516" y="1"/>
                    <a:pt x="516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58"/>
            <p:cNvSpPr/>
            <p:nvPr/>
          </p:nvSpPr>
          <p:spPr>
            <a:xfrm>
              <a:off x="5949675" y="1080725"/>
              <a:ext cx="51975" cy="49225"/>
            </a:xfrm>
            <a:custGeom>
              <a:avLst/>
              <a:gdLst/>
              <a:ahLst/>
              <a:cxnLst/>
              <a:rect l="l" t="t" r="r" b="b"/>
              <a:pathLst>
                <a:path w="2079" h="1969" extrusionOk="0">
                  <a:moveTo>
                    <a:pt x="1315" y="1"/>
                  </a:moveTo>
                  <a:cubicBezTo>
                    <a:pt x="955" y="1231"/>
                    <a:pt x="1" y="1361"/>
                    <a:pt x="1" y="1361"/>
                  </a:cubicBezTo>
                  <a:cubicBezTo>
                    <a:pt x="1" y="1361"/>
                    <a:pt x="424" y="1969"/>
                    <a:pt x="1021" y="1969"/>
                  </a:cubicBezTo>
                  <a:cubicBezTo>
                    <a:pt x="1225" y="1969"/>
                    <a:pt x="1449" y="1898"/>
                    <a:pt x="1684" y="1707"/>
                  </a:cubicBezTo>
                  <a:cubicBezTo>
                    <a:pt x="2078" y="1387"/>
                    <a:pt x="1315" y="1"/>
                    <a:pt x="1315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58"/>
            <p:cNvSpPr/>
            <p:nvPr/>
          </p:nvSpPr>
          <p:spPr>
            <a:xfrm>
              <a:off x="5910375" y="1069075"/>
              <a:ext cx="154150" cy="193100"/>
            </a:xfrm>
            <a:custGeom>
              <a:avLst/>
              <a:gdLst/>
              <a:ahLst/>
              <a:cxnLst/>
              <a:rect l="l" t="t" r="r" b="b"/>
              <a:pathLst>
                <a:path w="6166" h="7724" extrusionOk="0">
                  <a:moveTo>
                    <a:pt x="3258" y="517"/>
                  </a:moveTo>
                  <a:lnTo>
                    <a:pt x="5710" y="974"/>
                  </a:lnTo>
                  <a:cubicBezTo>
                    <a:pt x="5516" y="4626"/>
                    <a:pt x="3466" y="6715"/>
                    <a:pt x="3125" y="7038"/>
                  </a:cubicBezTo>
                  <a:lnTo>
                    <a:pt x="799" y="7266"/>
                  </a:lnTo>
                  <a:lnTo>
                    <a:pt x="581" y="6994"/>
                  </a:lnTo>
                  <a:cubicBezTo>
                    <a:pt x="1093" y="6418"/>
                    <a:pt x="2933" y="4118"/>
                    <a:pt x="3258" y="517"/>
                  </a:cubicBezTo>
                  <a:close/>
                  <a:moveTo>
                    <a:pt x="2855" y="0"/>
                  </a:moveTo>
                  <a:lnTo>
                    <a:pt x="2838" y="237"/>
                  </a:lnTo>
                  <a:cubicBezTo>
                    <a:pt x="2549" y="4320"/>
                    <a:pt x="156" y="6799"/>
                    <a:pt x="132" y="6824"/>
                  </a:cubicBezTo>
                  <a:lnTo>
                    <a:pt x="0" y="6958"/>
                  </a:lnTo>
                  <a:lnTo>
                    <a:pt x="611" y="7724"/>
                  </a:lnTo>
                  <a:lnTo>
                    <a:pt x="3322" y="7457"/>
                  </a:lnTo>
                  <a:lnTo>
                    <a:pt x="3373" y="7412"/>
                  </a:lnTo>
                  <a:cubicBezTo>
                    <a:pt x="3481" y="7319"/>
                    <a:pt x="6010" y="5078"/>
                    <a:pt x="6159" y="812"/>
                  </a:cubicBezTo>
                  <a:lnTo>
                    <a:pt x="6165" y="62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58"/>
            <p:cNvSpPr/>
            <p:nvPr/>
          </p:nvSpPr>
          <p:spPr>
            <a:xfrm>
              <a:off x="5925500" y="1074700"/>
              <a:ext cx="141200" cy="180925"/>
            </a:xfrm>
            <a:custGeom>
              <a:avLst/>
              <a:gdLst/>
              <a:ahLst/>
              <a:cxnLst/>
              <a:rect l="l" t="t" r="r" b="b"/>
              <a:pathLst>
                <a:path w="5648" h="7237" extrusionOk="0">
                  <a:moveTo>
                    <a:pt x="2766" y="0"/>
                  </a:moveTo>
                  <a:cubicBezTo>
                    <a:pt x="2469" y="4216"/>
                    <a:pt x="0" y="6720"/>
                    <a:pt x="0" y="6720"/>
                  </a:cubicBezTo>
                  <a:lnTo>
                    <a:pt x="414" y="7236"/>
                  </a:lnTo>
                  <a:lnTo>
                    <a:pt x="2934" y="6989"/>
                  </a:lnTo>
                  <a:cubicBezTo>
                    <a:pt x="2934" y="6989"/>
                    <a:pt x="5500" y="4763"/>
                    <a:pt x="5647" y="538"/>
                  </a:cubicBezTo>
                  <a:lnTo>
                    <a:pt x="2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58"/>
            <p:cNvSpPr/>
            <p:nvPr/>
          </p:nvSpPr>
          <p:spPr>
            <a:xfrm>
              <a:off x="5918200" y="1068225"/>
              <a:ext cx="154150" cy="193100"/>
            </a:xfrm>
            <a:custGeom>
              <a:avLst/>
              <a:gdLst/>
              <a:ahLst/>
              <a:cxnLst/>
              <a:rect l="l" t="t" r="r" b="b"/>
              <a:pathLst>
                <a:path w="6166" h="7724" extrusionOk="0">
                  <a:moveTo>
                    <a:pt x="3259" y="517"/>
                  </a:moveTo>
                  <a:lnTo>
                    <a:pt x="5710" y="976"/>
                  </a:lnTo>
                  <a:cubicBezTo>
                    <a:pt x="5516" y="4626"/>
                    <a:pt x="3466" y="6715"/>
                    <a:pt x="3125" y="7038"/>
                  </a:cubicBezTo>
                  <a:lnTo>
                    <a:pt x="799" y="7266"/>
                  </a:lnTo>
                  <a:lnTo>
                    <a:pt x="581" y="6994"/>
                  </a:lnTo>
                  <a:cubicBezTo>
                    <a:pt x="1093" y="6418"/>
                    <a:pt x="2934" y="4119"/>
                    <a:pt x="3259" y="517"/>
                  </a:cubicBezTo>
                  <a:close/>
                  <a:moveTo>
                    <a:pt x="2856" y="0"/>
                  </a:moveTo>
                  <a:lnTo>
                    <a:pt x="2838" y="237"/>
                  </a:lnTo>
                  <a:cubicBezTo>
                    <a:pt x="2551" y="4320"/>
                    <a:pt x="156" y="6800"/>
                    <a:pt x="132" y="6824"/>
                  </a:cubicBezTo>
                  <a:lnTo>
                    <a:pt x="0" y="6958"/>
                  </a:lnTo>
                  <a:lnTo>
                    <a:pt x="613" y="7724"/>
                  </a:lnTo>
                  <a:lnTo>
                    <a:pt x="3322" y="7457"/>
                  </a:lnTo>
                  <a:lnTo>
                    <a:pt x="3374" y="7413"/>
                  </a:lnTo>
                  <a:cubicBezTo>
                    <a:pt x="3481" y="7319"/>
                    <a:pt x="6011" y="5079"/>
                    <a:pt x="6159" y="812"/>
                  </a:cubicBezTo>
                  <a:lnTo>
                    <a:pt x="6165" y="620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58"/>
            <p:cNvSpPr/>
            <p:nvPr/>
          </p:nvSpPr>
          <p:spPr>
            <a:xfrm>
              <a:off x="5822325" y="916325"/>
              <a:ext cx="338975" cy="233575"/>
            </a:xfrm>
            <a:custGeom>
              <a:avLst/>
              <a:gdLst/>
              <a:ahLst/>
              <a:cxnLst/>
              <a:rect l="l" t="t" r="r" b="b"/>
              <a:pathLst>
                <a:path w="13559" h="9343" extrusionOk="0">
                  <a:moveTo>
                    <a:pt x="5455" y="0"/>
                  </a:moveTo>
                  <a:cubicBezTo>
                    <a:pt x="421" y="0"/>
                    <a:pt x="1" y="5903"/>
                    <a:pt x="1" y="5903"/>
                  </a:cubicBezTo>
                  <a:cubicBezTo>
                    <a:pt x="64" y="5899"/>
                    <a:pt x="131" y="5897"/>
                    <a:pt x="202" y="5897"/>
                  </a:cubicBezTo>
                  <a:cubicBezTo>
                    <a:pt x="1955" y="5897"/>
                    <a:pt x="6225" y="6982"/>
                    <a:pt x="10615" y="9343"/>
                  </a:cubicBezTo>
                  <a:cubicBezTo>
                    <a:pt x="10615" y="9343"/>
                    <a:pt x="13559" y="1705"/>
                    <a:pt x="7281" y="228"/>
                  </a:cubicBezTo>
                  <a:cubicBezTo>
                    <a:pt x="6613" y="71"/>
                    <a:pt x="6007" y="0"/>
                    <a:pt x="5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58"/>
            <p:cNvSpPr/>
            <p:nvPr/>
          </p:nvSpPr>
          <p:spPr>
            <a:xfrm>
              <a:off x="5822325" y="927725"/>
              <a:ext cx="332600" cy="222175"/>
            </a:xfrm>
            <a:custGeom>
              <a:avLst/>
              <a:gdLst/>
              <a:ahLst/>
              <a:cxnLst/>
              <a:rect l="l" t="t" r="r" b="b"/>
              <a:pathLst>
                <a:path w="13304" h="8887" extrusionOk="0">
                  <a:moveTo>
                    <a:pt x="8037" y="1"/>
                  </a:moveTo>
                  <a:cubicBezTo>
                    <a:pt x="8175" y="1665"/>
                    <a:pt x="6589" y="3423"/>
                    <a:pt x="4250" y="4079"/>
                  </a:cubicBezTo>
                  <a:cubicBezTo>
                    <a:pt x="3645" y="4249"/>
                    <a:pt x="3044" y="4329"/>
                    <a:pt x="2473" y="4329"/>
                  </a:cubicBezTo>
                  <a:cubicBezTo>
                    <a:pt x="1669" y="4329"/>
                    <a:pt x="924" y="4170"/>
                    <a:pt x="309" y="3877"/>
                  </a:cubicBezTo>
                  <a:cubicBezTo>
                    <a:pt x="50" y="4771"/>
                    <a:pt x="1" y="5447"/>
                    <a:pt x="1" y="5447"/>
                  </a:cubicBezTo>
                  <a:cubicBezTo>
                    <a:pt x="64" y="5443"/>
                    <a:pt x="131" y="5441"/>
                    <a:pt x="202" y="5441"/>
                  </a:cubicBezTo>
                  <a:cubicBezTo>
                    <a:pt x="1955" y="5441"/>
                    <a:pt x="6225" y="6526"/>
                    <a:pt x="10615" y="8887"/>
                  </a:cubicBezTo>
                  <a:cubicBezTo>
                    <a:pt x="10615" y="8887"/>
                    <a:pt x="13303" y="1899"/>
                    <a:pt x="8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58"/>
            <p:cNvSpPr/>
            <p:nvPr/>
          </p:nvSpPr>
          <p:spPr>
            <a:xfrm>
              <a:off x="5848900" y="921625"/>
              <a:ext cx="147950" cy="77050"/>
            </a:xfrm>
            <a:custGeom>
              <a:avLst/>
              <a:gdLst/>
              <a:ahLst/>
              <a:cxnLst/>
              <a:rect l="l" t="t" r="r" b="b"/>
              <a:pathLst>
                <a:path w="5918" h="3082" extrusionOk="0">
                  <a:moveTo>
                    <a:pt x="4326" y="1"/>
                  </a:moveTo>
                  <a:cubicBezTo>
                    <a:pt x="1857" y="1"/>
                    <a:pt x="620" y="1456"/>
                    <a:pt x="1" y="2879"/>
                  </a:cubicBezTo>
                  <a:cubicBezTo>
                    <a:pt x="442" y="3010"/>
                    <a:pt x="936" y="3082"/>
                    <a:pt x="1458" y="3082"/>
                  </a:cubicBezTo>
                  <a:cubicBezTo>
                    <a:pt x="1761" y="3082"/>
                    <a:pt x="2074" y="3058"/>
                    <a:pt x="2392" y="3007"/>
                  </a:cubicBezTo>
                  <a:cubicBezTo>
                    <a:pt x="4375" y="2692"/>
                    <a:pt x="5857" y="1472"/>
                    <a:pt x="5917" y="186"/>
                  </a:cubicBezTo>
                  <a:cubicBezTo>
                    <a:pt x="5837" y="167"/>
                    <a:pt x="5759" y="147"/>
                    <a:pt x="5675" y="130"/>
                  </a:cubicBezTo>
                  <a:cubicBezTo>
                    <a:pt x="5189" y="42"/>
                    <a:pt x="4740" y="1"/>
                    <a:pt x="4326" y="1"/>
                  </a:cubicBezTo>
                  <a:close/>
                </a:path>
              </a:pathLst>
            </a:custGeom>
            <a:solidFill>
              <a:srgbClr val="FFFFFF">
                <a:alpha val="5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58"/>
            <p:cNvSpPr/>
            <p:nvPr/>
          </p:nvSpPr>
          <p:spPr>
            <a:xfrm>
              <a:off x="5818900" y="1049300"/>
              <a:ext cx="276800" cy="104550"/>
            </a:xfrm>
            <a:custGeom>
              <a:avLst/>
              <a:gdLst/>
              <a:ahLst/>
              <a:cxnLst/>
              <a:rect l="l" t="t" r="r" b="b"/>
              <a:pathLst>
                <a:path w="11072" h="4182" extrusionOk="0">
                  <a:moveTo>
                    <a:pt x="111" y="1"/>
                  </a:moveTo>
                  <a:cubicBezTo>
                    <a:pt x="105" y="1"/>
                    <a:pt x="99" y="1"/>
                    <a:pt x="92" y="1"/>
                  </a:cubicBezTo>
                  <a:cubicBezTo>
                    <a:pt x="20" y="408"/>
                    <a:pt x="1" y="664"/>
                    <a:pt x="1" y="664"/>
                  </a:cubicBezTo>
                  <a:cubicBezTo>
                    <a:pt x="65" y="661"/>
                    <a:pt x="134" y="659"/>
                    <a:pt x="208" y="659"/>
                  </a:cubicBezTo>
                  <a:cubicBezTo>
                    <a:pt x="2000" y="659"/>
                    <a:pt x="6366" y="1767"/>
                    <a:pt x="10854" y="4181"/>
                  </a:cubicBezTo>
                  <a:cubicBezTo>
                    <a:pt x="10854" y="4181"/>
                    <a:pt x="10951" y="3930"/>
                    <a:pt x="11071" y="3514"/>
                  </a:cubicBezTo>
                  <a:cubicBezTo>
                    <a:pt x="6410" y="1110"/>
                    <a:pt x="1980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58"/>
            <p:cNvSpPr/>
            <p:nvPr/>
          </p:nvSpPr>
          <p:spPr>
            <a:xfrm>
              <a:off x="5847350" y="920650"/>
              <a:ext cx="172800" cy="135950"/>
            </a:xfrm>
            <a:custGeom>
              <a:avLst/>
              <a:gdLst/>
              <a:ahLst/>
              <a:cxnLst/>
              <a:rect l="l" t="t" r="r" b="b"/>
              <a:pathLst>
                <a:path w="6912" h="5438" extrusionOk="0">
                  <a:moveTo>
                    <a:pt x="5127" y="0"/>
                  </a:moveTo>
                  <a:cubicBezTo>
                    <a:pt x="430" y="0"/>
                    <a:pt x="0" y="5374"/>
                    <a:pt x="0" y="5374"/>
                  </a:cubicBezTo>
                  <a:cubicBezTo>
                    <a:pt x="169" y="5379"/>
                    <a:pt x="373" y="5403"/>
                    <a:pt x="600" y="5437"/>
                  </a:cubicBezTo>
                  <a:cubicBezTo>
                    <a:pt x="780" y="4401"/>
                    <a:pt x="1775" y="164"/>
                    <a:pt x="5990" y="164"/>
                  </a:cubicBezTo>
                  <a:cubicBezTo>
                    <a:pt x="6282" y="164"/>
                    <a:pt x="6589" y="184"/>
                    <a:pt x="6912" y="227"/>
                  </a:cubicBezTo>
                  <a:cubicBezTo>
                    <a:pt x="6257" y="70"/>
                    <a:pt x="5664" y="0"/>
                    <a:pt x="5127" y="0"/>
                  </a:cubicBezTo>
                  <a:close/>
                </a:path>
              </a:pathLst>
            </a:custGeom>
            <a:solidFill>
              <a:srgbClr val="FFFFFF">
                <a:alpha val="5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58"/>
            <p:cNvSpPr/>
            <p:nvPr/>
          </p:nvSpPr>
          <p:spPr>
            <a:xfrm>
              <a:off x="6000875" y="1138475"/>
              <a:ext cx="31625" cy="37400"/>
            </a:xfrm>
            <a:custGeom>
              <a:avLst/>
              <a:gdLst/>
              <a:ahLst/>
              <a:cxnLst/>
              <a:rect l="l" t="t" r="r" b="b"/>
              <a:pathLst>
                <a:path w="1265" h="1496" extrusionOk="0">
                  <a:moveTo>
                    <a:pt x="700" y="0"/>
                  </a:moveTo>
                  <a:cubicBezTo>
                    <a:pt x="681" y="0"/>
                    <a:pt x="662" y="1"/>
                    <a:pt x="643" y="3"/>
                  </a:cubicBezTo>
                  <a:cubicBezTo>
                    <a:pt x="296" y="40"/>
                    <a:pt x="12" y="404"/>
                    <a:pt x="5" y="815"/>
                  </a:cubicBezTo>
                  <a:cubicBezTo>
                    <a:pt x="1" y="1204"/>
                    <a:pt x="246" y="1496"/>
                    <a:pt x="566" y="1496"/>
                  </a:cubicBezTo>
                  <a:cubicBezTo>
                    <a:pt x="585" y="1496"/>
                    <a:pt x="604" y="1495"/>
                    <a:pt x="624" y="1493"/>
                  </a:cubicBezTo>
                  <a:cubicBezTo>
                    <a:pt x="969" y="1456"/>
                    <a:pt x="1255" y="1092"/>
                    <a:pt x="1260" y="681"/>
                  </a:cubicBezTo>
                  <a:cubicBezTo>
                    <a:pt x="1264" y="292"/>
                    <a:pt x="1018" y="0"/>
                    <a:pt x="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58"/>
            <p:cNvSpPr/>
            <p:nvPr/>
          </p:nvSpPr>
          <p:spPr>
            <a:xfrm>
              <a:off x="5986800" y="1188500"/>
              <a:ext cx="16225" cy="19200"/>
            </a:xfrm>
            <a:custGeom>
              <a:avLst/>
              <a:gdLst/>
              <a:ahLst/>
              <a:cxnLst/>
              <a:rect l="l" t="t" r="r" b="b"/>
              <a:pathLst>
                <a:path w="649" h="768" extrusionOk="0">
                  <a:moveTo>
                    <a:pt x="358" y="0"/>
                  </a:moveTo>
                  <a:cubicBezTo>
                    <a:pt x="349" y="0"/>
                    <a:pt x="339" y="1"/>
                    <a:pt x="329" y="2"/>
                  </a:cubicBezTo>
                  <a:cubicBezTo>
                    <a:pt x="151" y="21"/>
                    <a:pt x="5" y="208"/>
                    <a:pt x="3" y="419"/>
                  </a:cubicBezTo>
                  <a:cubicBezTo>
                    <a:pt x="0" y="618"/>
                    <a:pt x="126" y="768"/>
                    <a:pt x="289" y="768"/>
                  </a:cubicBezTo>
                  <a:cubicBezTo>
                    <a:pt x="299" y="768"/>
                    <a:pt x="309" y="767"/>
                    <a:pt x="319" y="766"/>
                  </a:cubicBezTo>
                  <a:cubicBezTo>
                    <a:pt x="497" y="747"/>
                    <a:pt x="644" y="561"/>
                    <a:pt x="646" y="350"/>
                  </a:cubicBezTo>
                  <a:cubicBezTo>
                    <a:pt x="649" y="151"/>
                    <a:pt x="522" y="0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58"/>
            <p:cNvSpPr/>
            <p:nvPr/>
          </p:nvSpPr>
          <p:spPr>
            <a:xfrm>
              <a:off x="5952050" y="1078125"/>
              <a:ext cx="143650" cy="75725"/>
            </a:xfrm>
            <a:custGeom>
              <a:avLst/>
              <a:gdLst/>
              <a:ahLst/>
              <a:cxnLst/>
              <a:rect l="l" t="t" r="r" b="b"/>
              <a:pathLst>
                <a:path w="5746" h="3029" extrusionOk="0">
                  <a:moveTo>
                    <a:pt x="153" y="0"/>
                  </a:moveTo>
                  <a:cubicBezTo>
                    <a:pt x="121" y="215"/>
                    <a:pt x="69" y="424"/>
                    <a:pt x="0" y="625"/>
                  </a:cubicBezTo>
                  <a:cubicBezTo>
                    <a:pt x="1691" y="1197"/>
                    <a:pt x="3596" y="1990"/>
                    <a:pt x="5528" y="3028"/>
                  </a:cubicBezTo>
                  <a:cubicBezTo>
                    <a:pt x="5528" y="3028"/>
                    <a:pt x="5625" y="2777"/>
                    <a:pt x="5745" y="2361"/>
                  </a:cubicBezTo>
                  <a:cubicBezTo>
                    <a:pt x="3781" y="1348"/>
                    <a:pt x="1862" y="568"/>
                    <a:pt x="153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58"/>
            <p:cNvSpPr/>
            <p:nvPr/>
          </p:nvSpPr>
          <p:spPr>
            <a:xfrm>
              <a:off x="6060950" y="961200"/>
              <a:ext cx="64125" cy="164700"/>
            </a:xfrm>
            <a:custGeom>
              <a:avLst/>
              <a:gdLst/>
              <a:ahLst/>
              <a:cxnLst/>
              <a:rect l="l" t="t" r="r" b="b"/>
              <a:pathLst>
                <a:path w="2565" h="6588" extrusionOk="0">
                  <a:moveTo>
                    <a:pt x="103" y="0"/>
                  </a:moveTo>
                  <a:cubicBezTo>
                    <a:pt x="450" y="684"/>
                    <a:pt x="688" y="1453"/>
                    <a:pt x="777" y="2283"/>
                  </a:cubicBezTo>
                  <a:cubicBezTo>
                    <a:pt x="931" y="3706"/>
                    <a:pt x="626" y="5054"/>
                    <a:pt x="0" y="6140"/>
                  </a:cubicBezTo>
                  <a:cubicBezTo>
                    <a:pt x="289" y="6284"/>
                    <a:pt x="579" y="6431"/>
                    <a:pt x="870" y="6588"/>
                  </a:cubicBezTo>
                  <a:cubicBezTo>
                    <a:pt x="870" y="6588"/>
                    <a:pt x="2564" y="2177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5" name="Google Shape;5785;p58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5786" name="Google Shape;5786;p58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58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58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58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58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58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58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58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58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58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58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7" name="Google Shape;5797;p58"/>
          <p:cNvGrpSpPr/>
          <p:nvPr/>
        </p:nvGrpSpPr>
        <p:grpSpPr>
          <a:xfrm flipH="1">
            <a:off x="-228447" y="913476"/>
            <a:ext cx="1660591" cy="4230082"/>
            <a:chOff x="5371025" y="238125"/>
            <a:chExt cx="982075" cy="2501675"/>
          </a:xfrm>
        </p:grpSpPr>
        <p:sp>
          <p:nvSpPr>
            <p:cNvPr id="5798" name="Google Shape;5798;p58"/>
            <p:cNvSpPr/>
            <p:nvPr/>
          </p:nvSpPr>
          <p:spPr>
            <a:xfrm>
              <a:off x="6055925" y="1143800"/>
              <a:ext cx="26625" cy="50800"/>
            </a:xfrm>
            <a:custGeom>
              <a:avLst/>
              <a:gdLst/>
              <a:ahLst/>
              <a:cxnLst/>
              <a:rect l="l" t="t" r="r" b="b"/>
              <a:pathLst>
                <a:path w="1065" h="2032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5" y="0"/>
                    <a:pt x="0" y="749"/>
                    <a:pt x="146" y="1141"/>
                  </a:cubicBezTo>
                  <a:cubicBezTo>
                    <a:pt x="291" y="1535"/>
                    <a:pt x="1052" y="2031"/>
                    <a:pt x="1052" y="2031"/>
                  </a:cubicBezTo>
                  <a:cubicBezTo>
                    <a:pt x="1052" y="2031"/>
                    <a:pt x="726" y="1128"/>
                    <a:pt x="1065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58"/>
            <p:cNvSpPr/>
            <p:nvPr/>
          </p:nvSpPr>
          <p:spPr>
            <a:xfrm>
              <a:off x="6043800" y="1164975"/>
              <a:ext cx="28675" cy="48900"/>
            </a:xfrm>
            <a:custGeom>
              <a:avLst/>
              <a:gdLst/>
              <a:ahLst/>
              <a:cxnLst/>
              <a:rect l="l" t="t" r="r" b="b"/>
              <a:pathLst>
                <a:path w="1147" h="1956" extrusionOk="0">
                  <a:moveTo>
                    <a:pt x="1071" y="0"/>
                  </a:moveTo>
                  <a:cubicBezTo>
                    <a:pt x="1071" y="0"/>
                    <a:pt x="0" y="788"/>
                    <a:pt x="169" y="1157"/>
                  </a:cubicBezTo>
                  <a:cubicBezTo>
                    <a:pt x="336" y="1525"/>
                    <a:pt x="1146" y="1956"/>
                    <a:pt x="1146" y="1956"/>
                  </a:cubicBezTo>
                  <a:cubicBezTo>
                    <a:pt x="1146" y="1956"/>
                    <a:pt x="769" y="1106"/>
                    <a:pt x="1071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58"/>
            <p:cNvSpPr/>
            <p:nvPr/>
          </p:nvSpPr>
          <p:spPr>
            <a:xfrm>
              <a:off x="6029875" y="1178225"/>
              <a:ext cx="28900" cy="48900"/>
            </a:xfrm>
            <a:custGeom>
              <a:avLst/>
              <a:gdLst/>
              <a:ahLst/>
              <a:cxnLst/>
              <a:rect l="l" t="t" r="r" b="b"/>
              <a:pathLst>
                <a:path w="1156" h="1956" extrusionOk="0">
                  <a:moveTo>
                    <a:pt x="1155" y="1"/>
                  </a:moveTo>
                  <a:lnTo>
                    <a:pt x="1155" y="1"/>
                  </a:lnTo>
                  <a:cubicBezTo>
                    <a:pt x="1155" y="1"/>
                    <a:pt x="0" y="658"/>
                    <a:pt x="113" y="1045"/>
                  </a:cubicBezTo>
                  <a:cubicBezTo>
                    <a:pt x="227" y="1431"/>
                    <a:pt x="959" y="1955"/>
                    <a:pt x="959" y="1955"/>
                  </a:cubicBezTo>
                  <a:cubicBezTo>
                    <a:pt x="959" y="1955"/>
                    <a:pt x="707" y="1065"/>
                    <a:pt x="1155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58"/>
            <p:cNvSpPr/>
            <p:nvPr/>
          </p:nvSpPr>
          <p:spPr>
            <a:xfrm>
              <a:off x="5973225" y="1083075"/>
              <a:ext cx="115900" cy="145475"/>
            </a:xfrm>
            <a:custGeom>
              <a:avLst/>
              <a:gdLst/>
              <a:ahLst/>
              <a:cxnLst/>
              <a:rect l="l" t="t" r="r" b="b"/>
              <a:pathLst>
                <a:path w="4636" h="5819" extrusionOk="0">
                  <a:moveTo>
                    <a:pt x="1082" y="1"/>
                  </a:moveTo>
                  <a:lnTo>
                    <a:pt x="0" y="4032"/>
                  </a:lnTo>
                  <a:lnTo>
                    <a:pt x="2354" y="5819"/>
                  </a:lnTo>
                  <a:cubicBezTo>
                    <a:pt x="2354" y="5819"/>
                    <a:pt x="4534" y="2870"/>
                    <a:pt x="4636" y="1385"/>
                  </a:cubicBezTo>
                  <a:lnTo>
                    <a:pt x="4636" y="138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58"/>
            <p:cNvSpPr/>
            <p:nvPr/>
          </p:nvSpPr>
          <p:spPr>
            <a:xfrm>
              <a:off x="5582200" y="1689225"/>
              <a:ext cx="110950" cy="183450"/>
            </a:xfrm>
            <a:custGeom>
              <a:avLst/>
              <a:gdLst/>
              <a:ahLst/>
              <a:cxnLst/>
              <a:rect l="l" t="t" r="r" b="b"/>
              <a:pathLst>
                <a:path w="4438" h="7338" extrusionOk="0">
                  <a:moveTo>
                    <a:pt x="3498" y="0"/>
                  </a:moveTo>
                  <a:cubicBezTo>
                    <a:pt x="878" y="3058"/>
                    <a:pt x="1" y="5207"/>
                    <a:pt x="1" y="5207"/>
                  </a:cubicBezTo>
                  <a:lnTo>
                    <a:pt x="3598" y="7338"/>
                  </a:lnTo>
                  <a:cubicBezTo>
                    <a:pt x="3598" y="7338"/>
                    <a:pt x="2909" y="3157"/>
                    <a:pt x="4437" y="965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58"/>
            <p:cNvSpPr/>
            <p:nvPr/>
          </p:nvSpPr>
          <p:spPr>
            <a:xfrm>
              <a:off x="5582225" y="1716150"/>
              <a:ext cx="86725" cy="154650"/>
            </a:xfrm>
            <a:custGeom>
              <a:avLst/>
              <a:gdLst/>
              <a:ahLst/>
              <a:cxnLst/>
              <a:rect l="l" t="t" r="r" b="b"/>
              <a:pathLst>
                <a:path w="3469" h="6186" extrusionOk="0">
                  <a:moveTo>
                    <a:pt x="2615" y="0"/>
                  </a:moveTo>
                  <a:lnTo>
                    <a:pt x="2615" y="0"/>
                  </a:lnTo>
                  <a:cubicBezTo>
                    <a:pt x="677" y="2474"/>
                    <a:pt x="1" y="4130"/>
                    <a:pt x="1" y="4130"/>
                  </a:cubicBezTo>
                  <a:lnTo>
                    <a:pt x="3469" y="6185"/>
                  </a:lnTo>
                  <a:cubicBezTo>
                    <a:pt x="2986" y="5451"/>
                    <a:pt x="2621" y="4428"/>
                    <a:pt x="2466" y="3229"/>
                  </a:cubicBezTo>
                  <a:cubicBezTo>
                    <a:pt x="2317" y="2085"/>
                    <a:pt x="2384" y="963"/>
                    <a:pt x="2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58"/>
            <p:cNvSpPr/>
            <p:nvPr/>
          </p:nvSpPr>
          <p:spPr>
            <a:xfrm>
              <a:off x="5658200" y="1677925"/>
              <a:ext cx="343425" cy="311325"/>
            </a:xfrm>
            <a:custGeom>
              <a:avLst/>
              <a:gdLst/>
              <a:ahLst/>
              <a:cxnLst/>
              <a:rect l="l" t="t" r="r" b="b"/>
              <a:pathLst>
                <a:path w="13737" h="12453" extrusionOk="0">
                  <a:moveTo>
                    <a:pt x="339" y="1"/>
                  </a:moveTo>
                  <a:lnTo>
                    <a:pt x="1" y="432"/>
                  </a:lnTo>
                  <a:lnTo>
                    <a:pt x="13076" y="12453"/>
                  </a:lnTo>
                  <a:lnTo>
                    <a:pt x="13736" y="11068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58"/>
            <p:cNvSpPr/>
            <p:nvPr/>
          </p:nvSpPr>
          <p:spPr>
            <a:xfrm>
              <a:off x="5594775" y="1308925"/>
              <a:ext cx="295750" cy="361475"/>
            </a:xfrm>
            <a:custGeom>
              <a:avLst/>
              <a:gdLst/>
              <a:ahLst/>
              <a:cxnLst/>
              <a:rect l="l" t="t" r="r" b="b"/>
              <a:pathLst>
                <a:path w="11830" h="14459" extrusionOk="0">
                  <a:moveTo>
                    <a:pt x="9533" y="1"/>
                  </a:moveTo>
                  <a:cubicBezTo>
                    <a:pt x="9433" y="1"/>
                    <a:pt x="9323" y="22"/>
                    <a:pt x="9202" y="65"/>
                  </a:cubicBezTo>
                  <a:cubicBezTo>
                    <a:pt x="5666" y="1346"/>
                    <a:pt x="5096" y="5199"/>
                    <a:pt x="2901" y="9564"/>
                  </a:cubicBezTo>
                  <a:cubicBezTo>
                    <a:pt x="2901" y="9564"/>
                    <a:pt x="0" y="11790"/>
                    <a:pt x="1891" y="13366"/>
                  </a:cubicBezTo>
                  <a:cubicBezTo>
                    <a:pt x="2842" y="14158"/>
                    <a:pt x="3638" y="14459"/>
                    <a:pt x="4324" y="14459"/>
                  </a:cubicBezTo>
                  <a:cubicBezTo>
                    <a:pt x="5722" y="14459"/>
                    <a:pt x="6662" y="13210"/>
                    <a:pt x="7529" y="12346"/>
                  </a:cubicBezTo>
                  <a:cubicBezTo>
                    <a:pt x="8767" y="11112"/>
                    <a:pt x="11829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58"/>
            <p:cNvSpPr/>
            <p:nvPr/>
          </p:nvSpPr>
          <p:spPr>
            <a:xfrm>
              <a:off x="5614975" y="1308925"/>
              <a:ext cx="275550" cy="361475"/>
            </a:xfrm>
            <a:custGeom>
              <a:avLst/>
              <a:gdLst/>
              <a:ahLst/>
              <a:cxnLst/>
              <a:rect l="l" t="t" r="r" b="b"/>
              <a:pathLst>
                <a:path w="11022" h="14459" extrusionOk="0">
                  <a:moveTo>
                    <a:pt x="8725" y="1"/>
                  </a:moveTo>
                  <a:cubicBezTo>
                    <a:pt x="8625" y="1"/>
                    <a:pt x="8515" y="22"/>
                    <a:pt x="8394" y="65"/>
                  </a:cubicBezTo>
                  <a:cubicBezTo>
                    <a:pt x="7656" y="333"/>
                    <a:pt x="7053" y="718"/>
                    <a:pt x="6533" y="1190"/>
                  </a:cubicBezTo>
                  <a:cubicBezTo>
                    <a:pt x="6686" y="2142"/>
                    <a:pt x="5053" y="5911"/>
                    <a:pt x="4289" y="7861"/>
                  </a:cubicBezTo>
                  <a:cubicBezTo>
                    <a:pt x="3495" y="9881"/>
                    <a:pt x="2367" y="11368"/>
                    <a:pt x="1666" y="11368"/>
                  </a:cubicBezTo>
                  <a:cubicBezTo>
                    <a:pt x="1612" y="11368"/>
                    <a:pt x="1560" y="11359"/>
                    <a:pt x="1511" y="11341"/>
                  </a:cubicBezTo>
                  <a:cubicBezTo>
                    <a:pt x="1284" y="11255"/>
                    <a:pt x="1151" y="10974"/>
                    <a:pt x="1104" y="10560"/>
                  </a:cubicBezTo>
                  <a:cubicBezTo>
                    <a:pt x="488" y="11350"/>
                    <a:pt x="1" y="12463"/>
                    <a:pt x="1083" y="13366"/>
                  </a:cubicBezTo>
                  <a:cubicBezTo>
                    <a:pt x="2034" y="14158"/>
                    <a:pt x="2830" y="14459"/>
                    <a:pt x="3516" y="14459"/>
                  </a:cubicBezTo>
                  <a:cubicBezTo>
                    <a:pt x="4914" y="14459"/>
                    <a:pt x="5854" y="13210"/>
                    <a:pt x="6721" y="12346"/>
                  </a:cubicBezTo>
                  <a:cubicBezTo>
                    <a:pt x="7959" y="11112"/>
                    <a:pt x="11021" y="1"/>
                    <a:pt x="8725" y="1"/>
                  </a:cubicBezTo>
                  <a:close/>
                </a:path>
              </a:pathLst>
            </a:custGeom>
            <a:solidFill>
              <a:srgbClr val="898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58"/>
            <p:cNvSpPr/>
            <p:nvPr/>
          </p:nvSpPr>
          <p:spPr>
            <a:xfrm>
              <a:off x="5551575" y="1540075"/>
              <a:ext cx="199500" cy="136625"/>
            </a:xfrm>
            <a:custGeom>
              <a:avLst/>
              <a:gdLst/>
              <a:ahLst/>
              <a:cxnLst/>
              <a:rect l="l" t="t" r="r" b="b"/>
              <a:pathLst>
                <a:path w="7980" h="5465" extrusionOk="0">
                  <a:moveTo>
                    <a:pt x="4803" y="1"/>
                  </a:moveTo>
                  <a:cubicBezTo>
                    <a:pt x="4657" y="1"/>
                    <a:pt x="4513" y="11"/>
                    <a:pt x="4372" y="32"/>
                  </a:cubicBezTo>
                  <a:cubicBezTo>
                    <a:pt x="4132" y="69"/>
                    <a:pt x="3865" y="78"/>
                    <a:pt x="3584" y="78"/>
                  </a:cubicBezTo>
                  <a:cubicBezTo>
                    <a:pt x="3277" y="78"/>
                    <a:pt x="2954" y="67"/>
                    <a:pt x="2634" y="67"/>
                  </a:cubicBezTo>
                  <a:cubicBezTo>
                    <a:pt x="1286" y="67"/>
                    <a:pt x="1" y="268"/>
                    <a:pt x="243" y="2370"/>
                  </a:cubicBezTo>
                  <a:cubicBezTo>
                    <a:pt x="509" y="4684"/>
                    <a:pt x="2294" y="5349"/>
                    <a:pt x="3907" y="5444"/>
                  </a:cubicBezTo>
                  <a:cubicBezTo>
                    <a:pt x="4135" y="5458"/>
                    <a:pt x="4350" y="5465"/>
                    <a:pt x="4553" y="5465"/>
                  </a:cubicBezTo>
                  <a:cubicBezTo>
                    <a:pt x="7721" y="5465"/>
                    <a:pt x="7816" y="3869"/>
                    <a:pt x="7900" y="2462"/>
                  </a:cubicBezTo>
                  <a:cubicBezTo>
                    <a:pt x="7980" y="1096"/>
                    <a:pt x="6308" y="1"/>
                    <a:pt x="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58"/>
            <p:cNvSpPr/>
            <p:nvPr/>
          </p:nvSpPr>
          <p:spPr>
            <a:xfrm>
              <a:off x="5556425" y="1524625"/>
              <a:ext cx="194075" cy="152075"/>
            </a:xfrm>
            <a:custGeom>
              <a:avLst/>
              <a:gdLst/>
              <a:ahLst/>
              <a:cxnLst/>
              <a:rect l="l" t="t" r="r" b="b"/>
              <a:pathLst>
                <a:path w="7763" h="6083" extrusionOk="0">
                  <a:moveTo>
                    <a:pt x="6259" y="1"/>
                  </a:moveTo>
                  <a:cubicBezTo>
                    <a:pt x="5963" y="942"/>
                    <a:pt x="4887" y="2503"/>
                    <a:pt x="2497" y="2503"/>
                  </a:cubicBezTo>
                  <a:cubicBezTo>
                    <a:pt x="2386" y="2503"/>
                    <a:pt x="2273" y="2500"/>
                    <a:pt x="2157" y="2493"/>
                  </a:cubicBezTo>
                  <a:cubicBezTo>
                    <a:pt x="1449" y="2451"/>
                    <a:pt x="707" y="2299"/>
                    <a:pt x="76" y="1947"/>
                  </a:cubicBezTo>
                  <a:cubicBezTo>
                    <a:pt x="15" y="2229"/>
                    <a:pt x="1" y="2570"/>
                    <a:pt x="49" y="2988"/>
                  </a:cubicBezTo>
                  <a:cubicBezTo>
                    <a:pt x="315" y="5302"/>
                    <a:pt x="2100" y="5967"/>
                    <a:pt x="3713" y="6062"/>
                  </a:cubicBezTo>
                  <a:cubicBezTo>
                    <a:pt x="3941" y="6076"/>
                    <a:pt x="4156" y="6083"/>
                    <a:pt x="4359" y="6083"/>
                  </a:cubicBezTo>
                  <a:cubicBezTo>
                    <a:pt x="7527" y="6083"/>
                    <a:pt x="7622" y="4487"/>
                    <a:pt x="7706" y="3080"/>
                  </a:cubicBezTo>
                  <a:cubicBezTo>
                    <a:pt x="7762" y="2123"/>
                    <a:pt x="7262" y="409"/>
                    <a:pt x="6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58"/>
            <p:cNvSpPr/>
            <p:nvPr/>
          </p:nvSpPr>
          <p:spPr>
            <a:xfrm>
              <a:off x="5762500" y="1764500"/>
              <a:ext cx="306350" cy="953250"/>
            </a:xfrm>
            <a:custGeom>
              <a:avLst/>
              <a:gdLst/>
              <a:ahLst/>
              <a:cxnLst/>
              <a:rect l="l" t="t" r="r" b="b"/>
              <a:pathLst>
                <a:path w="12254" h="38130" extrusionOk="0">
                  <a:moveTo>
                    <a:pt x="1" y="1"/>
                  </a:moveTo>
                  <a:lnTo>
                    <a:pt x="1" y="1"/>
                  </a:lnTo>
                  <a:cubicBezTo>
                    <a:pt x="297" y="8850"/>
                    <a:pt x="7832" y="38129"/>
                    <a:pt x="7832" y="38129"/>
                  </a:cubicBezTo>
                  <a:lnTo>
                    <a:pt x="9288" y="38129"/>
                  </a:lnTo>
                  <a:lnTo>
                    <a:pt x="12254" y="16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58"/>
            <p:cNvSpPr/>
            <p:nvPr/>
          </p:nvSpPr>
          <p:spPr>
            <a:xfrm>
              <a:off x="5795475" y="1874075"/>
              <a:ext cx="193625" cy="843675"/>
            </a:xfrm>
            <a:custGeom>
              <a:avLst/>
              <a:gdLst/>
              <a:ahLst/>
              <a:cxnLst/>
              <a:rect l="l" t="t" r="r" b="b"/>
              <a:pathLst>
                <a:path w="7745" h="33747" extrusionOk="0">
                  <a:moveTo>
                    <a:pt x="0" y="0"/>
                  </a:moveTo>
                  <a:lnTo>
                    <a:pt x="3446" y="3144"/>
                  </a:lnTo>
                  <a:lnTo>
                    <a:pt x="6913" y="33746"/>
                  </a:lnTo>
                  <a:lnTo>
                    <a:pt x="7201" y="33746"/>
                  </a:lnTo>
                  <a:lnTo>
                    <a:pt x="4688" y="3254"/>
                  </a:lnTo>
                  <a:lnTo>
                    <a:pt x="7745" y="2042"/>
                  </a:lnTo>
                  <a:lnTo>
                    <a:pt x="4041" y="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58"/>
            <p:cNvSpPr/>
            <p:nvPr/>
          </p:nvSpPr>
          <p:spPr>
            <a:xfrm>
              <a:off x="5762500" y="1764500"/>
              <a:ext cx="332025" cy="953250"/>
            </a:xfrm>
            <a:custGeom>
              <a:avLst/>
              <a:gdLst/>
              <a:ahLst/>
              <a:cxnLst/>
              <a:rect l="l" t="t" r="r" b="b"/>
              <a:pathLst>
                <a:path w="13281" h="3813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942"/>
                    <a:pt x="24" y="1137"/>
                    <a:pt x="203" y="2482"/>
                  </a:cubicBezTo>
                  <a:lnTo>
                    <a:pt x="9998" y="4660"/>
                  </a:lnTo>
                  <a:lnTo>
                    <a:pt x="9998" y="4660"/>
                  </a:lnTo>
                  <a:lnTo>
                    <a:pt x="8942" y="38046"/>
                  </a:lnTo>
                  <a:lnTo>
                    <a:pt x="9288" y="38129"/>
                  </a:lnTo>
                  <a:lnTo>
                    <a:pt x="13281" y="1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A0D25">
                <a:alpha val="3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58"/>
            <p:cNvSpPr/>
            <p:nvPr/>
          </p:nvSpPr>
          <p:spPr>
            <a:xfrm>
              <a:off x="5970525" y="2699350"/>
              <a:ext cx="111000" cy="40450"/>
            </a:xfrm>
            <a:custGeom>
              <a:avLst/>
              <a:gdLst/>
              <a:ahLst/>
              <a:cxnLst/>
              <a:rect l="l" t="t" r="r" b="b"/>
              <a:pathLst>
                <a:path w="4440" h="1618" extrusionOk="0">
                  <a:moveTo>
                    <a:pt x="873" y="0"/>
                  </a:moveTo>
                  <a:cubicBezTo>
                    <a:pt x="817" y="0"/>
                    <a:pt x="768" y="6"/>
                    <a:pt x="727" y="19"/>
                  </a:cubicBezTo>
                  <a:cubicBezTo>
                    <a:pt x="0" y="239"/>
                    <a:pt x="104" y="1618"/>
                    <a:pt x="104" y="1618"/>
                  </a:cubicBezTo>
                  <a:lnTo>
                    <a:pt x="4439" y="1618"/>
                  </a:lnTo>
                  <a:cubicBezTo>
                    <a:pt x="4439" y="1618"/>
                    <a:pt x="1785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58"/>
            <p:cNvSpPr/>
            <p:nvPr/>
          </p:nvSpPr>
          <p:spPr>
            <a:xfrm>
              <a:off x="5857000" y="2699350"/>
              <a:ext cx="123875" cy="40450"/>
            </a:xfrm>
            <a:custGeom>
              <a:avLst/>
              <a:gdLst/>
              <a:ahLst/>
              <a:cxnLst/>
              <a:rect l="l" t="t" r="r" b="b"/>
              <a:pathLst>
                <a:path w="4955" h="1618" extrusionOk="0">
                  <a:moveTo>
                    <a:pt x="3814" y="0"/>
                  </a:moveTo>
                  <a:cubicBezTo>
                    <a:pt x="2771" y="0"/>
                    <a:pt x="0" y="1618"/>
                    <a:pt x="0" y="1618"/>
                  </a:cubicBezTo>
                  <a:lnTo>
                    <a:pt x="4955" y="1618"/>
                  </a:lnTo>
                  <a:cubicBezTo>
                    <a:pt x="4955" y="1618"/>
                    <a:pt x="4850" y="239"/>
                    <a:pt x="3984" y="19"/>
                  </a:cubicBezTo>
                  <a:cubicBezTo>
                    <a:pt x="3935" y="6"/>
                    <a:pt x="3878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58"/>
            <p:cNvSpPr/>
            <p:nvPr/>
          </p:nvSpPr>
          <p:spPr>
            <a:xfrm>
              <a:off x="5661600" y="1276100"/>
              <a:ext cx="298525" cy="362150"/>
            </a:xfrm>
            <a:custGeom>
              <a:avLst/>
              <a:gdLst/>
              <a:ahLst/>
              <a:cxnLst/>
              <a:rect l="l" t="t" r="r" b="b"/>
              <a:pathLst>
                <a:path w="11941" h="14486" extrusionOk="0">
                  <a:moveTo>
                    <a:pt x="8610" y="0"/>
                  </a:moveTo>
                  <a:cubicBezTo>
                    <a:pt x="8257" y="0"/>
                    <a:pt x="7773" y="163"/>
                    <a:pt x="7135" y="524"/>
                  </a:cubicBezTo>
                  <a:cubicBezTo>
                    <a:pt x="2770" y="2991"/>
                    <a:pt x="1" y="8779"/>
                    <a:pt x="1" y="8779"/>
                  </a:cubicBezTo>
                  <a:lnTo>
                    <a:pt x="3671" y="14485"/>
                  </a:lnTo>
                  <a:cubicBezTo>
                    <a:pt x="3671" y="14485"/>
                    <a:pt x="11940" y="0"/>
                    <a:pt x="8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58"/>
            <p:cNvSpPr/>
            <p:nvPr/>
          </p:nvSpPr>
          <p:spPr>
            <a:xfrm>
              <a:off x="5779525" y="1572725"/>
              <a:ext cx="5250" cy="16050"/>
            </a:xfrm>
            <a:custGeom>
              <a:avLst/>
              <a:gdLst/>
              <a:ahLst/>
              <a:cxnLst/>
              <a:rect l="l" t="t" r="r" b="b"/>
              <a:pathLst>
                <a:path w="210" h="642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69" y="42"/>
                    <a:pt x="132" y="88"/>
                    <a:pt x="101" y="142"/>
                  </a:cubicBezTo>
                  <a:cubicBezTo>
                    <a:pt x="15" y="300"/>
                    <a:pt x="1" y="480"/>
                    <a:pt x="42" y="642"/>
                  </a:cubicBezTo>
                  <a:cubicBezTo>
                    <a:pt x="77" y="575"/>
                    <a:pt x="114" y="507"/>
                    <a:pt x="150" y="437"/>
                  </a:cubicBezTo>
                  <a:cubicBezTo>
                    <a:pt x="125" y="294"/>
                    <a:pt x="139" y="139"/>
                    <a:pt x="209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58"/>
            <p:cNvSpPr/>
            <p:nvPr/>
          </p:nvSpPr>
          <p:spPr>
            <a:xfrm>
              <a:off x="5754550" y="1555450"/>
              <a:ext cx="28625" cy="27300"/>
            </a:xfrm>
            <a:custGeom>
              <a:avLst/>
              <a:gdLst/>
              <a:ahLst/>
              <a:cxnLst/>
              <a:rect l="l" t="t" r="r" b="b"/>
              <a:pathLst>
                <a:path w="1145" h="1092" extrusionOk="0">
                  <a:moveTo>
                    <a:pt x="266" y="1"/>
                  </a:moveTo>
                  <a:lnTo>
                    <a:pt x="266" y="1"/>
                  </a:lnTo>
                  <a:cubicBezTo>
                    <a:pt x="258" y="8"/>
                    <a:pt x="253" y="17"/>
                    <a:pt x="247" y="24"/>
                  </a:cubicBezTo>
                  <a:cubicBezTo>
                    <a:pt x="248" y="23"/>
                    <a:pt x="249" y="23"/>
                    <a:pt x="251" y="22"/>
                  </a:cubicBezTo>
                  <a:lnTo>
                    <a:pt x="251" y="22"/>
                  </a:lnTo>
                  <a:cubicBezTo>
                    <a:pt x="248" y="28"/>
                    <a:pt x="246" y="34"/>
                    <a:pt x="243" y="41"/>
                  </a:cubicBezTo>
                  <a:cubicBezTo>
                    <a:pt x="217" y="89"/>
                    <a:pt x="184" y="130"/>
                    <a:pt x="149" y="168"/>
                  </a:cubicBezTo>
                  <a:cubicBezTo>
                    <a:pt x="1" y="466"/>
                    <a:pt x="85" y="836"/>
                    <a:pt x="347" y="1006"/>
                  </a:cubicBezTo>
                  <a:cubicBezTo>
                    <a:pt x="437" y="1064"/>
                    <a:pt x="536" y="1092"/>
                    <a:pt x="633" y="1092"/>
                  </a:cubicBezTo>
                  <a:cubicBezTo>
                    <a:pt x="831" y="1092"/>
                    <a:pt x="1026" y="979"/>
                    <a:pt x="1137" y="777"/>
                  </a:cubicBezTo>
                  <a:cubicBezTo>
                    <a:pt x="1141" y="771"/>
                    <a:pt x="1142" y="765"/>
                    <a:pt x="1144" y="758"/>
                  </a:cubicBezTo>
                  <a:lnTo>
                    <a:pt x="1144" y="758"/>
                  </a:lnTo>
                  <a:cubicBezTo>
                    <a:pt x="1034" y="870"/>
                    <a:pt x="891" y="931"/>
                    <a:pt x="747" y="931"/>
                  </a:cubicBezTo>
                  <a:cubicBezTo>
                    <a:pt x="650" y="931"/>
                    <a:pt x="553" y="904"/>
                    <a:pt x="464" y="846"/>
                  </a:cubicBezTo>
                  <a:cubicBezTo>
                    <a:pt x="199" y="674"/>
                    <a:pt x="114" y="300"/>
                    <a:pt x="266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58"/>
            <p:cNvSpPr/>
            <p:nvPr/>
          </p:nvSpPr>
          <p:spPr>
            <a:xfrm>
              <a:off x="5732000" y="1537050"/>
              <a:ext cx="28825" cy="27275"/>
            </a:xfrm>
            <a:custGeom>
              <a:avLst/>
              <a:gdLst/>
              <a:ahLst/>
              <a:cxnLst/>
              <a:rect l="l" t="t" r="r" b="b"/>
              <a:pathLst>
                <a:path w="1153" h="1091" extrusionOk="0">
                  <a:moveTo>
                    <a:pt x="273" y="0"/>
                  </a:moveTo>
                  <a:lnTo>
                    <a:pt x="273" y="0"/>
                  </a:lnTo>
                  <a:cubicBezTo>
                    <a:pt x="233" y="41"/>
                    <a:pt x="195" y="87"/>
                    <a:pt x="165" y="141"/>
                  </a:cubicBezTo>
                  <a:cubicBezTo>
                    <a:pt x="0" y="444"/>
                    <a:pt x="86" y="830"/>
                    <a:pt x="356" y="1006"/>
                  </a:cubicBezTo>
                  <a:cubicBezTo>
                    <a:pt x="445" y="1063"/>
                    <a:pt x="543" y="1091"/>
                    <a:pt x="640" y="1091"/>
                  </a:cubicBezTo>
                  <a:cubicBezTo>
                    <a:pt x="791" y="1091"/>
                    <a:pt x="939" y="1025"/>
                    <a:pt x="1051" y="905"/>
                  </a:cubicBezTo>
                  <a:cubicBezTo>
                    <a:pt x="1085" y="866"/>
                    <a:pt x="1118" y="826"/>
                    <a:pt x="1145" y="777"/>
                  </a:cubicBezTo>
                  <a:cubicBezTo>
                    <a:pt x="1149" y="770"/>
                    <a:pt x="1150" y="764"/>
                    <a:pt x="1153" y="758"/>
                  </a:cubicBezTo>
                  <a:lnTo>
                    <a:pt x="1153" y="758"/>
                  </a:lnTo>
                  <a:cubicBezTo>
                    <a:pt x="1151" y="759"/>
                    <a:pt x="1150" y="759"/>
                    <a:pt x="1149" y="760"/>
                  </a:cubicBezTo>
                  <a:cubicBezTo>
                    <a:pt x="1039" y="870"/>
                    <a:pt x="898" y="930"/>
                    <a:pt x="755" y="930"/>
                  </a:cubicBezTo>
                  <a:cubicBezTo>
                    <a:pt x="659" y="930"/>
                    <a:pt x="561" y="902"/>
                    <a:pt x="473" y="845"/>
                  </a:cubicBezTo>
                  <a:cubicBezTo>
                    <a:pt x="208" y="674"/>
                    <a:pt x="122" y="299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58"/>
            <p:cNvSpPr/>
            <p:nvPr/>
          </p:nvSpPr>
          <p:spPr>
            <a:xfrm>
              <a:off x="5699700" y="149707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0" y="0"/>
                  </a:moveTo>
                  <a:cubicBezTo>
                    <a:pt x="185" y="46"/>
                    <a:pt x="152" y="96"/>
                    <a:pt x="130" y="152"/>
                  </a:cubicBezTo>
                  <a:cubicBezTo>
                    <a:pt x="0" y="469"/>
                    <a:pt x="131" y="844"/>
                    <a:pt x="421" y="988"/>
                  </a:cubicBezTo>
                  <a:cubicBezTo>
                    <a:pt x="499" y="1027"/>
                    <a:pt x="580" y="1045"/>
                    <a:pt x="660" y="1045"/>
                  </a:cubicBezTo>
                  <a:cubicBezTo>
                    <a:pt x="878" y="1045"/>
                    <a:pt x="1086" y="908"/>
                    <a:pt x="1180" y="676"/>
                  </a:cubicBezTo>
                  <a:cubicBezTo>
                    <a:pt x="1183" y="670"/>
                    <a:pt x="1184" y="664"/>
                    <a:pt x="1187" y="658"/>
                  </a:cubicBezTo>
                  <a:lnTo>
                    <a:pt x="1187" y="658"/>
                  </a:lnTo>
                  <a:cubicBezTo>
                    <a:pt x="1078" y="795"/>
                    <a:pt x="920" y="874"/>
                    <a:pt x="755" y="874"/>
                  </a:cubicBezTo>
                  <a:cubicBezTo>
                    <a:pt x="676" y="874"/>
                    <a:pt x="595" y="856"/>
                    <a:pt x="518" y="817"/>
                  </a:cubicBezTo>
                  <a:cubicBezTo>
                    <a:pt x="234" y="675"/>
                    <a:pt x="104" y="313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58"/>
            <p:cNvSpPr/>
            <p:nvPr/>
          </p:nvSpPr>
          <p:spPr>
            <a:xfrm>
              <a:off x="5674450" y="1482525"/>
              <a:ext cx="29375" cy="26125"/>
            </a:xfrm>
            <a:custGeom>
              <a:avLst/>
              <a:gdLst/>
              <a:ahLst/>
              <a:cxnLst/>
              <a:rect l="l" t="t" r="r" b="b"/>
              <a:pathLst>
                <a:path w="1175" h="1045" extrusionOk="0">
                  <a:moveTo>
                    <a:pt x="208" y="0"/>
                  </a:moveTo>
                  <a:cubicBezTo>
                    <a:pt x="203" y="7"/>
                    <a:pt x="199" y="17"/>
                    <a:pt x="193" y="24"/>
                  </a:cubicBezTo>
                  <a:cubicBezTo>
                    <a:pt x="194" y="23"/>
                    <a:pt x="196" y="23"/>
                    <a:pt x="197" y="22"/>
                  </a:cubicBezTo>
                  <a:lnTo>
                    <a:pt x="197" y="22"/>
                  </a:lnTo>
                  <a:cubicBezTo>
                    <a:pt x="194" y="28"/>
                    <a:pt x="194" y="34"/>
                    <a:pt x="192" y="42"/>
                  </a:cubicBezTo>
                  <a:cubicBezTo>
                    <a:pt x="170" y="92"/>
                    <a:pt x="143" y="136"/>
                    <a:pt x="113" y="178"/>
                  </a:cubicBezTo>
                  <a:cubicBezTo>
                    <a:pt x="1" y="489"/>
                    <a:pt x="128" y="846"/>
                    <a:pt x="409" y="987"/>
                  </a:cubicBezTo>
                  <a:cubicBezTo>
                    <a:pt x="487" y="1026"/>
                    <a:pt x="569" y="1044"/>
                    <a:pt x="649" y="1044"/>
                  </a:cubicBezTo>
                  <a:cubicBezTo>
                    <a:pt x="867" y="1044"/>
                    <a:pt x="1075" y="908"/>
                    <a:pt x="1168" y="675"/>
                  </a:cubicBezTo>
                  <a:cubicBezTo>
                    <a:pt x="1171" y="669"/>
                    <a:pt x="1172" y="663"/>
                    <a:pt x="1175" y="656"/>
                  </a:cubicBezTo>
                  <a:lnTo>
                    <a:pt x="1175" y="656"/>
                  </a:lnTo>
                  <a:cubicBezTo>
                    <a:pt x="1066" y="794"/>
                    <a:pt x="908" y="872"/>
                    <a:pt x="744" y="872"/>
                  </a:cubicBezTo>
                  <a:cubicBezTo>
                    <a:pt x="665" y="872"/>
                    <a:pt x="584" y="854"/>
                    <a:pt x="507" y="816"/>
                  </a:cubicBezTo>
                  <a:cubicBezTo>
                    <a:pt x="222" y="674"/>
                    <a:pt x="93" y="312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58"/>
            <p:cNvSpPr/>
            <p:nvPr/>
          </p:nvSpPr>
          <p:spPr>
            <a:xfrm>
              <a:off x="5663175" y="1483050"/>
              <a:ext cx="16200" cy="9725"/>
            </a:xfrm>
            <a:custGeom>
              <a:avLst/>
              <a:gdLst/>
              <a:ahLst/>
              <a:cxnLst/>
              <a:rect l="l" t="t" r="r" b="b"/>
              <a:pathLst>
                <a:path w="648" h="389" extrusionOk="0">
                  <a:moveTo>
                    <a:pt x="648" y="1"/>
                  </a:moveTo>
                  <a:lnTo>
                    <a:pt x="648" y="1"/>
                  </a:lnTo>
                  <a:cubicBezTo>
                    <a:pt x="647" y="2"/>
                    <a:pt x="645" y="3"/>
                    <a:pt x="644" y="4"/>
                  </a:cubicBezTo>
                  <a:cubicBezTo>
                    <a:pt x="537" y="138"/>
                    <a:pt x="384" y="210"/>
                    <a:pt x="224" y="210"/>
                  </a:cubicBezTo>
                  <a:cubicBezTo>
                    <a:pt x="181" y="210"/>
                    <a:pt x="137" y="205"/>
                    <a:pt x="94" y="194"/>
                  </a:cubicBezTo>
                  <a:cubicBezTo>
                    <a:pt x="56" y="266"/>
                    <a:pt x="24" y="326"/>
                    <a:pt x="1" y="374"/>
                  </a:cubicBezTo>
                  <a:cubicBezTo>
                    <a:pt x="41" y="384"/>
                    <a:pt x="81" y="388"/>
                    <a:pt x="121" y="388"/>
                  </a:cubicBezTo>
                  <a:cubicBezTo>
                    <a:pt x="292" y="388"/>
                    <a:pt x="455" y="304"/>
                    <a:pt x="562" y="158"/>
                  </a:cubicBezTo>
                  <a:cubicBezTo>
                    <a:pt x="594" y="116"/>
                    <a:pt x="621" y="71"/>
                    <a:pt x="642" y="21"/>
                  </a:cubicBezTo>
                  <a:cubicBezTo>
                    <a:pt x="645" y="15"/>
                    <a:pt x="645" y="7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58"/>
            <p:cNvSpPr/>
            <p:nvPr/>
          </p:nvSpPr>
          <p:spPr>
            <a:xfrm>
              <a:off x="5767500" y="144242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0" y="1"/>
                  </a:moveTo>
                  <a:lnTo>
                    <a:pt x="220" y="1"/>
                  </a:lnTo>
                  <a:cubicBezTo>
                    <a:pt x="185" y="46"/>
                    <a:pt x="153" y="95"/>
                    <a:pt x="130" y="151"/>
                  </a:cubicBezTo>
                  <a:cubicBezTo>
                    <a:pt x="0" y="468"/>
                    <a:pt x="131" y="843"/>
                    <a:pt x="421" y="987"/>
                  </a:cubicBezTo>
                  <a:lnTo>
                    <a:pt x="421" y="988"/>
                  </a:lnTo>
                  <a:cubicBezTo>
                    <a:pt x="499" y="1027"/>
                    <a:pt x="581" y="1046"/>
                    <a:pt x="660" y="1046"/>
                  </a:cubicBezTo>
                  <a:cubicBezTo>
                    <a:pt x="879" y="1046"/>
                    <a:pt x="1086" y="909"/>
                    <a:pt x="1181" y="677"/>
                  </a:cubicBezTo>
                  <a:cubicBezTo>
                    <a:pt x="1183" y="670"/>
                    <a:pt x="1184" y="663"/>
                    <a:pt x="1187" y="657"/>
                  </a:cubicBezTo>
                  <a:lnTo>
                    <a:pt x="1187" y="657"/>
                  </a:lnTo>
                  <a:cubicBezTo>
                    <a:pt x="1077" y="794"/>
                    <a:pt x="919" y="873"/>
                    <a:pt x="755" y="873"/>
                  </a:cubicBezTo>
                  <a:cubicBezTo>
                    <a:pt x="676" y="873"/>
                    <a:pt x="595" y="855"/>
                    <a:pt x="518" y="816"/>
                  </a:cubicBezTo>
                  <a:cubicBezTo>
                    <a:pt x="234" y="674"/>
                    <a:pt x="105" y="312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58"/>
            <p:cNvSpPr/>
            <p:nvPr/>
          </p:nvSpPr>
          <p:spPr>
            <a:xfrm>
              <a:off x="5742275" y="1427850"/>
              <a:ext cx="29375" cy="26150"/>
            </a:xfrm>
            <a:custGeom>
              <a:avLst/>
              <a:gdLst/>
              <a:ahLst/>
              <a:cxnLst/>
              <a:rect l="l" t="t" r="r" b="b"/>
              <a:pathLst>
                <a:path w="1175" h="1046" extrusionOk="0">
                  <a:moveTo>
                    <a:pt x="208" y="0"/>
                  </a:moveTo>
                  <a:cubicBezTo>
                    <a:pt x="203" y="8"/>
                    <a:pt x="199" y="18"/>
                    <a:pt x="192" y="25"/>
                  </a:cubicBezTo>
                  <a:cubicBezTo>
                    <a:pt x="194" y="24"/>
                    <a:pt x="195" y="23"/>
                    <a:pt x="196" y="22"/>
                  </a:cubicBezTo>
                  <a:lnTo>
                    <a:pt x="196" y="22"/>
                  </a:lnTo>
                  <a:cubicBezTo>
                    <a:pt x="194" y="28"/>
                    <a:pt x="192" y="36"/>
                    <a:pt x="190" y="42"/>
                  </a:cubicBezTo>
                  <a:cubicBezTo>
                    <a:pt x="170" y="92"/>
                    <a:pt x="142" y="137"/>
                    <a:pt x="112" y="179"/>
                  </a:cubicBezTo>
                  <a:cubicBezTo>
                    <a:pt x="0" y="489"/>
                    <a:pt x="127" y="847"/>
                    <a:pt x="409" y="988"/>
                  </a:cubicBezTo>
                  <a:cubicBezTo>
                    <a:pt x="486" y="1027"/>
                    <a:pt x="568" y="1045"/>
                    <a:pt x="648" y="1045"/>
                  </a:cubicBezTo>
                  <a:cubicBezTo>
                    <a:pt x="866" y="1045"/>
                    <a:pt x="1073" y="908"/>
                    <a:pt x="1168" y="677"/>
                  </a:cubicBezTo>
                  <a:cubicBezTo>
                    <a:pt x="1170" y="669"/>
                    <a:pt x="1172" y="663"/>
                    <a:pt x="1174" y="656"/>
                  </a:cubicBezTo>
                  <a:lnTo>
                    <a:pt x="1174" y="656"/>
                  </a:lnTo>
                  <a:cubicBezTo>
                    <a:pt x="1065" y="794"/>
                    <a:pt x="906" y="872"/>
                    <a:pt x="742" y="872"/>
                  </a:cubicBezTo>
                  <a:cubicBezTo>
                    <a:pt x="663" y="872"/>
                    <a:pt x="582" y="854"/>
                    <a:pt x="505" y="816"/>
                  </a:cubicBezTo>
                  <a:cubicBezTo>
                    <a:pt x="221" y="674"/>
                    <a:pt x="92" y="312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58"/>
            <p:cNvSpPr/>
            <p:nvPr/>
          </p:nvSpPr>
          <p:spPr>
            <a:xfrm>
              <a:off x="5717525" y="1411975"/>
              <a:ext cx="29675" cy="26150"/>
            </a:xfrm>
            <a:custGeom>
              <a:avLst/>
              <a:gdLst/>
              <a:ahLst/>
              <a:cxnLst/>
              <a:rect l="l" t="t" r="r" b="b"/>
              <a:pathLst>
                <a:path w="1187" h="1046" extrusionOk="0">
                  <a:moveTo>
                    <a:pt x="221" y="1"/>
                  </a:moveTo>
                  <a:lnTo>
                    <a:pt x="221" y="1"/>
                  </a:lnTo>
                  <a:cubicBezTo>
                    <a:pt x="184" y="46"/>
                    <a:pt x="153" y="95"/>
                    <a:pt x="129" y="153"/>
                  </a:cubicBezTo>
                  <a:cubicBezTo>
                    <a:pt x="1" y="469"/>
                    <a:pt x="132" y="844"/>
                    <a:pt x="422" y="989"/>
                  </a:cubicBezTo>
                  <a:cubicBezTo>
                    <a:pt x="499" y="1027"/>
                    <a:pt x="579" y="1045"/>
                    <a:pt x="658" y="1045"/>
                  </a:cubicBezTo>
                  <a:cubicBezTo>
                    <a:pt x="829" y="1045"/>
                    <a:pt x="993" y="961"/>
                    <a:pt x="1102" y="814"/>
                  </a:cubicBezTo>
                  <a:cubicBezTo>
                    <a:pt x="1132" y="772"/>
                    <a:pt x="1160" y="727"/>
                    <a:pt x="1180" y="677"/>
                  </a:cubicBezTo>
                  <a:cubicBezTo>
                    <a:pt x="1184" y="671"/>
                    <a:pt x="1184" y="664"/>
                    <a:pt x="1186" y="657"/>
                  </a:cubicBezTo>
                  <a:lnTo>
                    <a:pt x="1186" y="657"/>
                  </a:lnTo>
                  <a:cubicBezTo>
                    <a:pt x="1185" y="658"/>
                    <a:pt x="1184" y="659"/>
                    <a:pt x="1182" y="660"/>
                  </a:cubicBezTo>
                  <a:cubicBezTo>
                    <a:pt x="1074" y="796"/>
                    <a:pt x="918" y="873"/>
                    <a:pt x="755" y="873"/>
                  </a:cubicBezTo>
                  <a:cubicBezTo>
                    <a:pt x="676" y="873"/>
                    <a:pt x="596" y="855"/>
                    <a:pt x="519" y="816"/>
                  </a:cubicBezTo>
                  <a:cubicBezTo>
                    <a:pt x="235" y="676"/>
                    <a:pt x="104" y="314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58"/>
            <p:cNvSpPr/>
            <p:nvPr/>
          </p:nvSpPr>
          <p:spPr>
            <a:xfrm>
              <a:off x="5793475" y="1516800"/>
              <a:ext cx="13950" cy="25050"/>
            </a:xfrm>
            <a:custGeom>
              <a:avLst/>
              <a:gdLst/>
              <a:ahLst/>
              <a:cxnLst/>
              <a:rect l="l" t="t" r="r" b="b"/>
              <a:pathLst>
                <a:path w="558" h="1002" extrusionOk="0">
                  <a:moveTo>
                    <a:pt x="272" y="1"/>
                  </a:moveTo>
                  <a:lnTo>
                    <a:pt x="272" y="1"/>
                  </a:lnTo>
                  <a:cubicBezTo>
                    <a:pt x="232" y="42"/>
                    <a:pt x="194" y="87"/>
                    <a:pt x="164" y="141"/>
                  </a:cubicBezTo>
                  <a:cubicBezTo>
                    <a:pt x="1" y="440"/>
                    <a:pt x="100" y="810"/>
                    <a:pt x="384" y="966"/>
                  </a:cubicBezTo>
                  <a:cubicBezTo>
                    <a:pt x="412" y="981"/>
                    <a:pt x="440" y="991"/>
                    <a:pt x="468" y="1001"/>
                  </a:cubicBezTo>
                  <a:cubicBezTo>
                    <a:pt x="499" y="942"/>
                    <a:pt x="527" y="884"/>
                    <a:pt x="558" y="825"/>
                  </a:cubicBezTo>
                  <a:cubicBezTo>
                    <a:pt x="539" y="816"/>
                    <a:pt x="520" y="815"/>
                    <a:pt x="501" y="805"/>
                  </a:cubicBezTo>
                  <a:cubicBezTo>
                    <a:pt x="222" y="653"/>
                    <a:pt x="124" y="296"/>
                    <a:pt x="27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58"/>
            <p:cNvSpPr/>
            <p:nvPr/>
          </p:nvSpPr>
          <p:spPr>
            <a:xfrm>
              <a:off x="5742650" y="1484500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3" y="1"/>
                  </a:moveTo>
                  <a:cubicBezTo>
                    <a:pt x="231" y="42"/>
                    <a:pt x="194" y="87"/>
                    <a:pt x="164" y="143"/>
                  </a:cubicBezTo>
                  <a:cubicBezTo>
                    <a:pt x="0" y="442"/>
                    <a:pt x="100" y="810"/>
                    <a:pt x="384" y="966"/>
                  </a:cubicBezTo>
                  <a:cubicBezTo>
                    <a:pt x="469" y="1013"/>
                    <a:pt x="562" y="1035"/>
                    <a:pt x="655" y="1035"/>
                  </a:cubicBezTo>
                  <a:cubicBezTo>
                    <a:pt x="869" y="1035"/>
                    <a:pt x="1081" y="915"/>
                    <a:pt x="1196" y="706"/>
                  </a:cubicBezTo>
                  <a:cubicBezTo>
                    <a:pt x="1199" y="701"/>
                    <a:pt x="1201" y="693"/>
                    <a:pt x="1203" y="687"/>
                  </a:cubicBezTo>
                  <a:lnTo>
                    <a:pt x="1203" y="687"/>
                  </a:lnTo>
                  <a:cubicBezTo>
                    <a:pt x="1086" y="807"/>
                    <a:pt x="928" y="874"/>
                    <a:pt x="769" y="874"/>
                  </a:cubicBezTo>
                  <a:cubicBezTo>
                    <a:pt x="677" y="874"/>
                    <a:pt x="586" y="852"/>
                    <a:pt x="500" y="805"/>
                  </a:cubicBezTo>
                  <a:cubicBezTo>
                    <a:pt x="221" y="653"/>
                    <a:pt x="123" y="296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58"/>
            <p:cNvSpPr/>
            <p:nvPr/>
          </p:nvSpPr>
          <p:spPr>
            <a:xfrm>
              <a:off x="5718050" y="1469000"/>
              <a:ext cx="29800" cy="25900"/>
            </a:xfrm>
            <a:custGeom>
              <a:avLst/>
              <a:gdLst/>
              <a:ahLst/>
              <a:cxnLst/>
              <a:rect l="l" t="t" r="r" b="b"/>
              <a:pathLst>
                <a:path w="1192" h="1036" extrusionOk="0">
                  <a:moveTo>
                    <a:pt x="262" y="1"/>
                  </a:moveTo>
                  <a:cubicBezTo>
                    <a:pt x="254" y="8"/>
                    <a:pt x="250" y="17"/>
                    <a:pt x="243" y="25"/>
                  </a:cubicBezTo>
                  <a:cubicBezTo>
                    <a:pt x="244" y="23"/>
                    <a:pt x="246" y="22"/>
                    <a:pt x="246" y="22"/>
                  </a:cubicBezTo>
                  <a:lnTo>
                    <a:pt x="246" y="22"/>
                  </a:lnTo>
                  <a:cubicBezTo>
                    <a:pt x="244" y="27"/>
                    <a:pt x="243" y="35"/>
                    <a:pt x="239" y="40"/>
                  </a:cubicBezTo>
                  <a:cubicBezTo>
                    <a:pt x="213" y="89"/>
                    <a:pt x="180" y="130"/>
                    <a:pt x="145" y="168"/>
                  </a:cubicBezTo>
                  <a:cubicBezTo>
                    <a:pt x="0" y="463"/>
                    <a:pt x="96" y="815"/>
                    <a:pt x="373" y="966"/>
                  </a:cubicBezTo>
                  <a:cubicBezTo>
                    <a:pt x="459" y="1013"/>
                    <a:pt x="552" y="1035"/>
                    <a:pt x="645" y="1035"/>
                  </a:cubicBezTo>
                  <a:cubicBezTo>
                    <a:pt x="858" y="1035"/>
                    <a:pt x="1070" y="916"/>
                    <a:pt x="1184" y="707"/>
                  </a:cubicBezTo>
                  <a:cubicBezTo>
                    <a:pt x="1188" y="701"/>
                    <a:pt x="1189" y="695"/>
                    <a:pt x="1192" y="688"/>
                  </a:cubicBezTo>
                  <a:lnTo>
                    <a:pt x="1192" y="688"/>
                  </a:lnTo>
                  <a:cubicBezTo>
                    <a:pt x="1074" y="808"/>
                    <a:pt x="917" y="875"/>
                    <a:pt x="757" y="875"/>
                  </a:cubicBezTo>
                  <a:cubicBezTo>
                    <a:pt x="666" y="875"/>
                    <a:pt x="574" y="853"/>
                    <a:pt x="489" y="807"/>
                  </a:cubicBezTo>
                  <a:cubicBezTo>
                    <a:pt x="210" y="653"/>
                    <a:pt x="112" y="296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58"/>
            <p:cNvSpPr/>
            <p:nvPr/>
          </p:nvSpPr>
          <p:spPr>
            <a:xfrm>
              <a:off x="5694150" y="1452350"/>
              <a:ext cx="30075" cy="25875"/>
            </a:xfrm>
            <a:custGeom>
              <a:avLst/>
              <a:gdLst/>
              <a:ahLst/>
              <a:cxnLst/>
              <a:rect l="l" t="t" r="r" b="b"/>
              <a:pathLst>
                <a:path w="1203" h="1035" extrusionOk="0">
                  <a:moveTo>
                    <a:pt x="1202" y="687"/>
                  </a:moveTo>
                  <a:lnTo>
                    <a:pt x="1202" y="687"/>
                  </a:lnTo>
                  <a:cubicBezTo>
                    <a:pt x="1202" y="687"/>
                    <a:pt x="1202" y="688"/>
                    <a:pt x="1202" y="688"/>
                  </a:cubicBezTo>
                  <a:lnTo>
                    <a:pt x="1202" y="688"/>
                  </a:lnTo>
                  <a:cubicBezTo>
                    <a:pt x="1202" y="688"/>
                    <a:pt x="1202" y="687"/>
                    <a:pt x="1202" y="687"/>
                  </a:cubicBezTo>
                  <a:close/>
                  <a:moveTo>
                    <a:pt x="272" y="1"/>
                  </a:moveTo>
                  <a:lnTo>
                    <a:pt x="272" y="1"/>
                  </a:lnTo>
                  <a:cubicBezTo>
                    <a:pt x="231" y="42"/>
                    <a:pt x="193" y="87"/>
                    <a:pt x="163" y="143"/>
                  </a:cubicBezTo>
                  <a:cubicBezTo>
                    <a:pt x="1" y="442"/>
                    <a:pt x="99" y="810"/>
                    <a:pt x="384" y="966"/>
                  </a:cubicBezTo>
                  <a:cubicBezTo>
                    <a:pt x="469" y="1013"/>
                    <a:pt x="561" y="1035"/>
                    <a:pt x="653" y="1035"/>
                  </a:cubicBezTo>
                  <a:cubicBezTo>
                    <a:pt x="818" y="1035"/>
                    <a:pt x="982" y="963"/>
                    <a:pt x="1101" y="834"/>
                  </a:cubicBezTo>
                  <a:cubicBezTo>
                    <a:pt x="1136" y="796"/>
                    <a:pt x="1169" y="755"/>
                    <a:pt x="1195" y="706"/>
                  </a:cubicBezTo>
                  <a:cubicBezTo>
                    <a:pt x="1199" y="701"/>
                    <a:pt x="1200" y="694"/>
                    <a:pt x="1202" y="688"/>
                  </a:cubicBezTo>
                  <a:lnTo>
                    <a:pt x="1202" y="688"/>
                  </a:lnTo>
                  <a:cubicBezTo>
                    <a:pt x="1201" y="689"/>
                    <a:pt x="1200" y="690"/>
                    <a:pt x="1199" y="691"/>
                  </a:cubicBezTo>
                  <a:cubicBezTo>
                    <a:pt x="1082" y="808"/>
                    <a:pt x="926" y="873"/>
                    <a:pt x="768" y="873"/>
                  </a:cubicBezTo>
                  <a:cubicBezTo>
                    <a:pt x="677" y="873"/>
                    <a:pt x="585" y="852"/>
                    <a:pt x="500" y="805"/>
                  </a:cubicBezTo>
                  <a:cubicBezTo>
                    <a:pt x="221" y="653"/>
                    <a:pt x="123" y="296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58"/>
            <p:cNvSpPr/>
            <p:nvPr/>
          </p:nvSpPr>
          <p:spPr>
            <a:xfrm>
              <a:off x="5842725" y="1371575"/>
              <a:ext cx="29650" cy="26150"/>
            </a:xfrm>
            <a:custGeom>
              <a:avLst/>
              <a:gdLst/>
              <a:ahLst/>
              <a:cxnLst/>
              <a:rect l="l" t="t" r="r" b="b"/>
              <a:pathLst>
                <a:path w="1186" h="1046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84" y="46"/>
                    <a:pt x="152" y="95"/>
                    <a:pt x="129" y="152"/>
                  </a:cubicBezTo>
                  <a:cubicBezTo>
                    <a:pt x="0" y="469"/>
                    <a:pt x="131" y="844"/>
                    <a:pt x="421" y="988"/>
                  </a:cubicBezTo>
                  <a:cubicBezTo>
                    <a:pt x="499" y="1027"/>
                    <a:pt x="581" y="1045"/>
                    <a:pt x="660" y="1045"/>
                  </a:cubicBezTo>
                  <a:cubicBezTo>
                    <a:pt x="879" y="1045"/>
                    <a:pt x="1086" y="908"/>
                    <a:pt x="1181" y="676"/>
                  </a:cubicBezTo>
                  <a:cubicBezTo>
                    <a:pt x="1183" y="670"/>
                    <a:pt x="1183" y="663"/>
                    <a:pt x="1186" y="656"/>
                  </a:cubicBezTo>
                  <a:lnTo>
                    <a:pt x="1186" y="656"/>
                  </a:lnTo>
                  <a:cubicBezTo>
                    <a:pt x="1077" y="794"/>
                    <a:pt x="919" y="873"/>
                    <a:pt x="755" y="873"/>
                  </a:cubicBezTo>
                  <a:cubicBezTo>
                    <a:pt x="676" y="873"/>
                    <a:pt x="595" y="855"/>
                    <a:pt x="518" y="816"/>
                  </a:cubicBezTo>
                  <a:cubicBezTo>
                    <a:pt x="234" y="674"/>
                    <a:pt x="105" y="313"/>
                    <a:pt x="22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58"/>
            <p:cNvSpPr/>
            <p:nvPr/>
          </p:nvSpPr>
          <p:spPr>
            <a:xfrm>
              <a:off x="5817450" y="1357000"/>
              <a:ext cx="29375" cy="26150"/>
            </a:xfrm>
            <a:custGeom>
              <a:avLst/>
              <a:gdLst/>
              <a:ahLst/>
              <a:cxnLst/>
              <a:rect l="l" t="t" r="r" b="b"/>
              <a:pathLst>
                <a:path w="1175" h="1046" extrusionOk="0">
                  <a:moveTo>
                    <a:pt x="209" y="0"/>
                  </a:moveTo>
                  <a:cubicBezTo>
                    <a:pt x="203" y="8"/>
                    <a:pt x="199" y="18"/>
                    <a:pt x="194" y="25"/>
                  </a:cubicBezTo>
                  <a:cubicBezTo>
                    <a:pt x="196" y="24"/>
                    <a:pt x="197" y="24"/>
                    <a:pt x="198" y="23"/>
                  </a:cubicBezTo>
                  <a:lnTo>
                    <a:pt x="198" y="23"/>
                  </a:lnTo>
                  <a:cubicBezTo>
                    <a:pt x="196" y="29"/>
                    <a:pt x="194" y="35"/>
                    <a:pt x="192" y="42"/>
                  </a:cubicBezTo>
                  <a:cubicBezTo>
                    <a:pt x="172" y="93"/>
                    <a:pt x="143" y="137"/>
                    <a:pt x="113" y="179"/>
                  </a:cubicBezTo>
                  <a:cubicBezTo>
                    <a:pt x="1" y="490"/>
                    <a:pt x="128" y="847"/>
                    <a:pt x="411" y="988"/>
                  </a:cubicBezTo>
                  <a:cubicBezTo>
                    <a:pt x="488" y="1027"/>
                    <a:pt x="570" y="1045"/>
                    <a:pt x="650" y="1045"/>
                  </a:cubicBezTo>
                  <a:cubicBezTo>
                    <a:pt x="868" y="1045"/>
                    <a:pt x="1075" y="908"/>
                    <a:pt x="1170" y="676"/>
                  </a:cubicBezTo>
                  <a:cubicBezTo>
                    <a:pt x="1172" y="670"/>
                    <a:pt x="1174" y="662"/>
                    <a:pt x="1175" y="656"/>
                  </a:cubicBezTo>
                  <a:lnTo>
                    <a:pt x="1175" y="656"/>
                  </a:lnTo>
                  <a:cubicBezTo>
                    <a:pt x="1066" y="794"/>
                    <a:pt x="909" y="873"/>
                    <a:pt x="745" y="873"/>
                  </a:cubicBezTo>
                  <a:cubicBezTo>
                    <a:pt x="665" y="873"/>
                    <a:pt x="585" y="855"/>
                    <a:pt x="507" y="816"/>
                  </a:cubicBezTo>
                  <a:cubicBezTo>
                    <a:pt x="223" y="674"/>
                    <a:pt x="94" y="313"/>
                    <a:pt x="20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58"/>
            <p:cNvSpPr/>
            <p:nvPr/>
          </p:nvSpPr>
          <p:spPr>
            <a:xfrm>
              <a:off x="5792725" y="1341125"/>
              <a:ext cx="29700" cy="26150"/>
            </a:xfrm>
            <a:custGeom>
              <a:avLst/>
              <a:gdLst/>
              <a:ahLst/>
              <a:cxnLst/>
              <a:rect l="l" t="t" r="r" b="b"/>
              <a:pathLst>
                <a:path w="1188" h="1046" extrusionOk="0">
                  <a:moveTo>
                    <a:pt x="221" y="0"/>
                  </a:moveTo>
                  <a:lnTo>
                    <a:pt x="221" y="0"/>
                  </a:lnTo>
                  <a:cubicBezTo>
                    <a:pt x="185" y="46"/>
                    <a:pt x="153" y="96"/>
                    <a:pt x="130" y="152"/>
                  </a:cubicBezTo>
                  <a:cubicBezTo>
                    <a:pt x="1" y="469"/>
                    <a:pt x="131" y="844"/>
                    <a:pt x="422" y="988"/>
                  </a:cubicBezTo>
                  <a:cubicBezTo>
                    <a:pt x="499" y="1027"/>
                    <a:pt x="580" y="1045"/>
                    <a:pt x="659" y="1045"/>
                  </a:cubicBezTo>
                  <a:cubicBezTo>
                    <a:pt x="830" y="1045"/>
                    <a:pt x="993" y="961"/>
                    <a:pt x="1102" y="814"/>
                  </a:cubicBezTo>
                  <a:cubicBezTo>
                    <a:pt x="1132" y="772"/>
                    <a:pt x="1160" y="728"/>
                    <a:pt x="1181" y="677"/>
                  </a:cubicBezTo>
                  <a:cubicBezTo>
                    <a:pt x="1183" y="670"/>
                    <a:pt x="1185" y="664"/>
                    <a:pt x="1187" y="658"/>
                  </a:cubicBezTo>
                  <a:lnTo>
                    <a:pt x="1187" y="658"/>
                  </a:lnTo>
                  <a:cubicBezTo>
                    <a:pt x="1186" y="659"/>
                    <a:pt x="1185" y="659"/>
                    <a:pt x="1183" y="660"/>
                  </a:cubicBezTo>
                  <a:cubicBezTo>
                    <a:pt x="1075" y="796"/>
                    <a:pt x="918" y="873"/>
                    <a:pt x="754" y="873"/>
                  </a:cubicBezTo>
                  <a:cubicBezTo>
                    <a:pt x="675" y="873"/>
                    <a:pt x="595" y="855"/>
                    <a:pt x="519" y="817"/>
                  </a:cubicBezTo>
                  <a:cubicBezTo>
                    <a:pt x="234" y="675"/>
                    <a:pt x="105" y="313"/>
                    <a:pt x="22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58"/>
            <p:cNvSpPr/>
            <p:nvPr/>
          </p:nvSpPr>
          <p:spPr>
            <a:xfrm>
              <a:off x="5817925" y="1421025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2" y="1"/>
                  </a:moveTo>
                  <a:cubicBezTo>
                    <a:pt x="232" y="42"/>
                    <a:pt x="193" y="89"/>
                    <a:pt x="164" y="143"/>
                  </a:cubicBezTo>
                  <a:cubicBezTo>
                    <a:pt x="1" y="442"/>
                    <a:pt x="99" y="810"/>
                    <a:pt x="384" y="966"/>
                  </a:cubicBezTo>
                  <a:cubicBezTo>
                    <a:pt x="470" y="1013"/>
                    <a:pt x="563" y="1035"/>
                    <a:pt x="655" y="1035"/>
                  </a:cubicBezTo>
                  <a:cubicBezTo>
                    <a:pt x="870" y="1035"/>
                    <a:pt x="1081" y="915"/>
                    <a:pt x="1195" y="706"/>
                  </a:cubicBezTo>
                  <a:cubicBezTo>
                    <a:pt x="1199" y="701"/>
                    <a:pt x="1200" y="693"/>
                    <a:pt x="1204" y="687"/>
                  </a:cubicBezTo>
                  <a:lnTo>
                    <a:pt x="1204" y="687"/>
                  </a:lnTo>
                  <a:cubicBezTo>
                    <a:pt x="1085" y="807"/>
                    <a:pt x="927" y="874"/>
                    <a:pt x="768" y="874"/>
                  </a:cubicBezTo>
                  <a:cubicBezTo>
                    <a:pt x="677" y="874"/>
                    <a:pt x="586" y="852"/>
                    <a:pt x="501" y="805"/>
                  </a:cubicBezTo>
                  <a:cubicBezTo>
                    <a:pt x="222" y="653"/>
                    <a:pt x="123" y="296"/>
                    <a:pt x="27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58"/>
            <p:cNvSpPr/>
            <p:nvPr/>
          </p:nvSpPr>
          <p:spPr>
            <a:xfrm>
              <a:off x="5793300" y="1405525"/>
              <a:ext cx="29850" cy="25900"/>
            </a:xfrm>
            <a:custGeom>
              <a:avLst/>
              <a:gdLst/>
              <a:ahLst/>
              <a:cxnLst/>
              <a:rect l="l" t="t" r="r" b="b"/>
              <a:pathLst>
                <a:path w="1194" h="1036" extrusionOk="0">
                  <a:moveTo>
                    <a:pt x="262" y="1"/>
                  </a:moveTo>
                  <a:cubicBezTo>
                    <a:pt x="255" y="9"/>
                    <a:pt x="250" y="17"/>
                    <a:pt x="244" y="25"/>
                  </a:cubicBezTo>
                  <a:cubicBezTo>
                    <a:pt x="245" y="24"/>
                    <a:pt x="247" y="24"/>
                    <a:pt x="248" y="22"/>
                  </a:cubicBezTo>
                  <a:lnTo>
                    <a:pt x="248" y="22"/>
                  </a:lnTo>
                  <a:cubicBezTo>
                    <a:pt x="244" y="29"/>
                    <a:pt x="243" y="35"/>
                    <a:pt x="240" y="41"/>
                  </a:cubicBezTo>
                  <a:cubicBezTo>
                    <a:pt x="214" y="89"/>
                    <a:pt x="180" y="130"/>
                    <a:pt x="145" y="168"/>
                  </a:cubicBezTo>
                  <a:cubicBezTo>
                    <a:pt x="0" y="463"/>
                    <a:pt x="97" y="815"/>
                    <a:pt x="374" y="966"/>
                  </a:cubicBezTo>
                  <a:cubicBezTo>
                    <a:pt x="460" y="1013"/>
                    <a:pt x="553" y="1036"/>
                    <a:pt x="646" y="1036"/>
                  </a:cubicBezTo>
                  <a:cubicBezTo>
                    <a:pt x="860" y="1036"/>
                    <a:pt x="1071" y="916"/>
                    <a:pt x="1184" y="707"/>
                  </a:cubicBezTo>
                  <a:cubicBezTo>
                    <a:pt x="1188" y="701"/>
                    <a:pt x="1189" y="695"/>
                    <a:pt x="1193" y="688"/>
                  </a:cubicBezTo>
                  <a:lnTo>
                    <a:pt x="1193" y="688"/>
                  </a:lnTo>
                  <a:cubicBezTo>
                    <a:pt x="1075" y="808"/>
                    <a:pt x="917" y="875"/>
                    <a:pt x="758" y="875"/>
                  </a:cubicBezTo>
                  <a:cubicBezTo>
                    <a:pt x="667" y="875"/>
                    <a:pt x="575" y="853"/>
                    <a:pt x="490" y="807"/>
                  </a:cubicBezTo>
                  <a:cubicBezTo>
                    <a:pt x="211" y="653"/>
                    <a:pt x="112" y="298"/>
                    <a:pt x="26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58"/>
            <p:cNvSpPr/>
            <p:nvPr/>
          </p:nvSpPr>
          <p:spPr>
            <a:xfrm>
              <a:off x="5769425" y="1388875"/>
              <a:ext cx="30075" cy="25875"/>
            </a:xfrm>
            <a:custGeom>
              <a:avLst/>
              <a:gdLst/>
              <a:ahLst/>
              <a:cxnLst/>
              <a:rect l="l" t="t" r="r" b="b"/>
              <a:pathLst>
                <a:path w="1203" h="1035" extrusionOk="0">
                  <a:moveTo>
                    <a:pt x="272" y="1"/>
                  </a:moveTo>
                  <a:cubicBezTo>
                    <a:pt x="231" y="42"/>
                    <a:pt x="192" y="89"/>
                    <a:pt x="163" y="143"/>
                  </a:cubicBezTo>
                  <a:cubicBezTo>
                    <a:pt x="0" y="442"/>
                    <a:pt x="98" y="810"/>
                    <a:pt x="383" y="966"/>
                  </a:cubicBezTo>
                  <a:cubicBezTo>
                    <a:pt x="468" y="1013"/>
                    <a:pt x="560" y="1035"/>
                    <a:pt x="652" y="1035"/>
                  </a:cubicBezTo>
                  <a:cubicBezTo>
                    <a:pt x="817" y="1035"/>
                    <a:pt x="981" y="963"/>
                    <a:pt x="1100" y="834"/>
                  </a:cubicBezTo>
                  <a:cubicBezTo>
                    <a:pt x="1136" y="796"/>
                    <a:pt x="1169" y="755"/>
                    <a:pt x="1195" y="707"/>
                  </a:cubicBezTo>
                  <a:cubicBezTo>
                    <a:pt x="1198" y="701"/>
                    <a:pt x="1199" y="695"/>
                    <a:pt x="1203" y="688"/>
                  </a:cubicBezTo>
                  <a:lnTo>
                    <a:pt x="1203" y="688"/>
                  </a:lnTo>
                  <a:cubicBezTo>
                    <a:pt x="1202" y="690"/>
                    <a:pt x="1200" y="690"/>
                    <a:pt x="1199" y="691"/>
                  </a:cubicBezTo>
                  <a:cubicBezTo>
                    <a:pt x="1081" y="809"/>
                    <a:pt x="926" y="874"/>
                    <a:pt x="768" y="874"/>
                  </a:cubicBezTo>
                  <a:cubicBezTo>
                    <a:pt x="677" y="874"/>
                    <a:pt x="585" y="852"/>
                    <a:pt x="500" y="805"/>
                  </a:cubicBezTo>
                  <a:cubicBezTo>
                    <a:pt x="221" y="653"/>
                    <a:pt x="122" y="296"/>
                    <a:pt x="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58"/>
            <p:cNvSpPr/>
            <p:nvPr/>
          </p:nvSpPr>
          <p:spPr>
            <a:xfrm>
              <a:off x="5731025" y="1382575"/>
              <a:ext cx="23150" cy="8725"/>
            </a:xfrm>
            <a:custGeom>
              <a:avLst/>
              <a:gdLst/>
              <a:ahLst/>
              <a:cxnLst/>
              <a:rect l="l" t="t" r="r" b="b"/>
              <a:pathLst>
                <a:path w="926" h="349" extrusionOk="0">
                  <a:moveTo>
                    <a:pt x="925" y="0"/>
                  </a:moveTo>
                  <a:lnTo>
                    <a:pt x="925" y="0"/>
                  </a:lnTo>
                  <a:cubicBezTo>
                    <a:pt x="808" y="120"/>
                    <a:pt x="650" y="187"/>
                    <a:pt x="491" y="187"/>
                  </a:cubicBezTo>
                  <a:cubicBezTo>
                    <a:pt x="400" y="187"/>
                    <a:pt x="308" y="165"/>
                    <a:pt x="223" y="118"/>
                  </a:cubicBezTo>
                  <a:cubicBezTo>
                    <a:pt x="184" y="97"/>
                    <a:pt x="156" y="63"/>
                    <a:pt x="123" y="34"/>
                  </a:cubicBezTo>
                  <a:cubicBezTo>
                    <a:pt x="82" y="86"/>
                    <a:pt x="42" y="136"/>
                    <a:pt x="0" y="187"/>
                  </a:cubicBezTo>
                  <a:cubicBezTo>
                    <a:pt x="34" y="220"/>
                    <a:pt x="64" y="255"/>
                    <a:pt x="107" y="279"/>
                  </a:cubicBezTo>
                  <a:cubicBezTo>
                    <a:pt x="192" y="326"/>
                    <a:pt x="285" y="348"/>
                    <a:pt x="377" y="348"/>
                  </a:cubicBezTo>
                  <a:cubicBezTo>
                    <a:pt x="591" y="348"/>
                    <a:pt x="803" y="228"/>
                    <a:pt x="918" y="19"/>
                  </a:cubicBezTo>
                  <a:cubicBezTo>
                    <a:pt x="921" y="14"/>
                    <a:pt x="923" y="6"/>
                    <a:pt x="92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58"/>
            <p:cNvSpPr/>
            <p:nvPr/>
          </p:nvSpPr>
          <p:spPr>
            <a:xfrm>
              <a:off x="5885475" y="1302325"/>
              <a:ext cx="9600" cy="23575"/>
            </a:xfrm>
            <a:custGeom>
              <a:avLst/>
              <a:gdLst/>
              <a:ahLst/>
              <a:cxnLst/>
              <a:rect l="l" t="t" r="r" b="b"/>
              <a:pathLst>
                <a:path w="384" h="943" extrusionOk="0">
                  <a:moveTo>
                    <a:pt x="201" y="0"/>
                  </a:moveTo>
                  <a:cubicBezTo>
                    <a:pt x="195" y="8"/>
                    <a:pt x="191" y="18"/>
                    <a:pt x="186" y="25"/>
                  </a:cubicBezTo>
                  <a:cubicBezTo>
                    <a:pt x="187" y="24"/>
                    <a:pt x="188" y="24"/>
                    <a:pt x="190" y="23"/>
                  </a:cubicBezTo>
                  <a:lnTo>
                    <a:pt x="190" y="23"/>
                  </a:lnTo>
                  <a:cubicBezTo>
                    <a:pt x="187" y="29"/>
                    <a:pt x="186" y="35"/>
                    <a:pt x="183" y="43"/>
                  </a:cubicBezTo>
                  <a:cubicBezTo>
                    <a:pt x="162" y="93"/>
                    <a:pt x="134" y="137"/>
                    <a:pt x="104" y="179"/>
                  </a:cubicBezTo>
                  <a:cubicBezTo>
                    <a:pt x="1" y="465"/>
                    <a:pt x="107" y="783"/>
                    <a:pt x="344" y="943"/>
                  </a:cubicBezTo>
                  <a:cubicBezTo>
                    <a:pt x="358" y="869"/>
                    <a:pt x="372" y="796"/>
                    <a:pt x="383" y="725"/>
                  </a:cubicBezTo>
                  <a:cubicBezTo>
                    <a:pt x="187" y="553"/>
                    <a:pt x="103" y="264"/>
                    <a:pt x="20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58"/>
            <p:cNvSpPr/>
            <p:nvPr/>
          </p:nvSpPr>
          <p:spPr>
            <a:xfrm>
              <a:off x="5860550" y="1286475"/>
              <a:ext cx="29675" cy="26125"/>
            </a:xfrm>
            <a:custGeom>
              <a:avLst/>
              <a:gdLst/>
              <a:ahLst/>
              <a:cxnLst/>
              <a:rect l="l" t="t" r="r" b="b"/>
              <a:pathLst>
                <a:path w="1187" h="104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185" y="45"/>
                    <a:pt x="152" y="95"/>
                    <a:pt x="129" y="151"/>
                  </a:cubicBezTo>
                  <a:cubicBezTo>
                    <a:pt x="0" y="468"/>
                    <a:pt x="131" y="843"/>
                    <a:pt x="421" y="987"/>
                  </a:cubicBezTo>
                  <a:cubicBezTo>
                    <a:pt x="499" y="1026"/>
                    <a:pt x="579" y="1044"/>
                    <a:pt x="659" y="1044"/>
                  </a:cubicBezTo>
                  <a:cubicBezTo>
                    <a:pt x="829" y="1044"/>
                    <a:pt x="992" y="960"/>
                    <a:pt x="1101" y="813"/>
                  </a:cubicBezTo>
                  <a:cubicBezTo>
                    <a:pt x="1131" y="771"/>
                    <a:pt x="1159" y="727"/>
                    <a:pt x="1180" y="677"/>
                  </a:cubicBezTo>
                  <a:lnTo>
                    <a:pt x="1180" y="676"/>
                  </a:lnTo>
                  <a:cubicBezTo>
                    <a:pt x="1183" y="669"/>
                    <a:pt x="1184" y="663"/>
                    <a:pt x="1187" y="657"/>
                  </a:cubicBezTo>
                  <a:lnTo>
                    <a:pt x="1187" y="657"/>
                  </a:lnTo>
                  <a:cubicBezTo>
                    <a:pt x="1185" y="658"/>
                    <a:pt x="1184" y="658"/>
                    <a:pt x="1183" y="659"/>
                  </a:cubicBezTo>
                  <a:cubicBezTo>
                    <a:pt x="1073" y="795"/>
                    <a:pt x="916" y="873"/>
                    <a:pt x="753" y="873"/>
                  </a:cubicBezTo>
                  <a:cubicBezTo>
                    <a:pt x="675" y="873"/>
                    <a:pt x="595" y="855"/>
                    <a:pt x="518" y="816"/>
                  </a:cubicBezTo>
                  <a:cubicBezTo>
                    <a:pt x="234" y="674"/>
                    <a:pt x="104" y="312"/>
                    <a:pt x="2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58"/>
            <p:cNvSpPr/>
            <p:nvPr/>
          </p:nvSpPr>
          <p:spPr>
            <a:xfrm>
              <a:off x="5861050" y="1343500"/>
              <a:ext cx="22550" cy="25850"/>
            </a:xfrm>
            <a:custGeom>
              <a:avLst/>
              <a:gdLst/>
              <a:ahLst/>
              <a:cxnLst/>
              <a:rect l="l" t="t" r="r" b="b"/>
              <a:pathLst>
                <a:path w="902" h="1034" extrusionOk="0">
                  <a:moveTo>
                    <a:pt x="262" y="1"/>
                  </a:moveTo>
                  <a:cubicBezTo>
                    <a:pt x="254" y="7"/>
                    <a:pt x="250" y="17"/>
                    <a:pt x="244" y="24"/>
                  </a:cubicBezTo>
                  <a:cubicBezTo>
                    <a:pt x="245" y="22"/>
                    <a:pt x="246" y="22"/>
                    <a:pt x="248" y="21"/>
                  </a:cubicBezTo>
                  <a:lnTo>
                    <a:pt x="248" y="21"/>
                  </a:lnTo>
                  <a:cubicBezTo>
                    <a:pt x="244" y="27"/>
                    <a:pt x="243" y="34"/>
                    <a:pt x="239" y="40"/>
                  </a:cubicBezTo>
                  <a:cubicBezTo>
                    <a:pt x="214" y="88"/>
                    <a:pt x="181" y="129"/>
                    <a:pt x="145" y="168"/>
                  </a:cubicBezTo>
                  <a:cubicBezTo>
                    <a:pt x="0" y="462"/>
                    <a:pt x="97" y="814"/>
                    <a:pt x="373" y="966"/>
                  </a:cubicBezTo>
                  <a:cubicBezTo>
                    <a:pt x="458" y="1012"/>
                    <a:pt x="549" y="1034"/>
                    <a:pt x="640" y="1034"/>
                  </a:cubicBezTo>
                  <a:cubicBezTo>
                    <a:pt x="712" y="1034"/>
                    <a:pt x="784" y="1020"/>
                    <a:pt x="852" y="994"/>
                  </a:cubicBezTo>
                  <a:cubicBezTo>
                    <a:pt x="869" y="946"/>
                    <a:pt x="885" y="898"/>
                    <a:pt x="901" y="851"/>
                  </a:cubicBezTo>
                  <a:lnTo>
                    <a:pt x="901" y="851"/>
                  </a:lnTo>
                  <a:cubicBezTo>
                    <a:pt x="850" y="863"/>
                    <a:pt x="799" y="870"/>
                    <a:pt x="747" y="870"/>
                  </a:cubicBezTo>
                  <a:cubicBezTo>
                    <a:pt x="659" y="870"/>
                    <a:pt x="571" y="850"/>
                    <a:pt x="489" y="805"/>
                  </a:cubicBezTo>
                  <a:cubicBezTo>
                    <a:pt x="210" y="653"/>
                    <a:pt x="112" y="296"/>
                    <a:pt x="26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58"/>
            <p:cNvSpPr/>
            <p:nvPr/>
          </p:nvSpPr>
          <p:spPr>
            <a:xfrm>
              <a:off x="5837150" y="1326825"/>
              <a:ext cx="30100" cy="25875"/>
            </a:xfrm>
            <a:custGeom>
              <a:avLst/>
              <a:gdLst/>
              <a:ahLst/>
              <a:cxnLst/>
              <a:rect l="l" t="t" r="r" b="b"/>
              <a:pathLst>
                <a:path w="1204" h="1035" extrusionOk="0">
                  <a:moveTo>
                    <a:pt x="272" y="0"/>
                  </a:moveTo>
                  <a:cubicBezTo>
                    <a:pt x="232" y="42"/>
                    <a:pt x="194" y="88"/>
                    <a:pt x="164" y="143"/>
                  </a:cubicBezTo>
                  <a:cubicBezTo>
                    <a:pt x="1" y="442"/>
                    <a:pt x="100" y="810"/>
                    <a:pt x="384" y="966"/>
                  </a:cubicBezTo>
                  <a:cubicBezTo>
                    <a:pt x="470" y="1013"/>
                    <a:pt x="562" y="1035"/>
                    <a:pt x="654" y="1035"/>
                  </a:cubicBezTo>
                  <a:cubicBezTo>
                    <a:pt x="819" y="1035"/>
                    <a:pt x="982" y="963"/>
                    <a:pt x="1101" y="835"/>
                  </a:cubicBezTo>
                  <a:cubicBezTo>
                    <a:pt x="1137" y="796"/>
                    <a:pt x="1170" y="755"/>
                    <a:pt x="1196" y="707"/>
                  </a:cubicBezTo>
                  <a:cubicBezTo>
                    <a:pt x="1199" y="701"/>
                    <a:pt x="1200" y="694"/>
                    <a:pt x="1204" y="688"/>
                  </a:cubicBezTo>
                  <a:lnTo>
                    <a:pt x="1204" y="688"/>
                  </a:lnTo>
                  <a:cubicBezTo>
                    <a:pt x="1202" y="689"/>
                    <a:pt x="1201" y="689"/>
                    <a:pt x="1200" y="691"/>
                  </a:cubicBezTo>
                  <a:cubicBezTo>
                    <a:pt x="1082" y="809"/>
                    <a:pt x="926" y="874"/>
                    <a:pt x="768" y="874"/>
                  </a:cubicBezTo>
                  <a:cubicBezTo>
                    <a:pt x="677" y="874"/>
                    <a:pt x="586" y="853"/>
                    <a:pt x="501" y="806"/>
                  </a:cubicBezTo>
                  <a:cubicBezTo>
                    <a:pt x="222" y="653"/>
                    <a:pt x="123" y="297"/>
                    <a:pt x="27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58"/>
            <p:cNvSpPr/>
            <p:nvPr/>
          </p:nvSpPr>
          <p:spPr>
            <a:xfrm>
              <a:off x="5795375" y="1313625"/>
              <a:ext cx="20750" cy="8700"/>
            </a:xfrm>
            <a:custGeom>
              <a:avLst/>
              <a:gdLst/>
              <a:ahLst/>
              <a:cxnLst/>
              <a:rect l="l" t="t" r="r" b="b"/>
              <a:pathLst>
                <a:path w="830" h="348" extrusionOk="0">
                  <a:moveTo>
                    <a:pt x="830" y="1"/>
                  </a:moveTo>
                  <a:lnTo>
                    <a:pt x="830" y="1"/>
                  </a:lnTo>
                  <a:cubicBezTo>
                    <a:pt x="713" y="118"/>
                    <a:pt x="558" y="182"/>
                    <a:pt x="401" y="182"/>
                  </a:cubicBezTo>
                  <a:cubicBezTo>
                    <a:pt x="322" y="182"/>
                    <a:pt x="243" y="166"/>
                    <a:pt x="167" y="133"/>
                  </a:cubicBezTo>
                  <a:cubicBezTo>
                    <a:pt x="112" y="178"/>
                    <a:pt x="56" y="224"/>
                    <a:pt x="0" y="271"/>
                  </a:cubicBezTo>
                  <a:cubicBezTo>
                    <a:pt x="4" y="272"/>
                    <a:pt x="7" y="277"/>
                    <a:pt x="10" y="278"/>
                  </a:cubicBezTo>
                  <a:cubicBezTo>
                    <a:pt x="96" y="325"/>
                    <a:pt x="189" y="348"/>
                    <a:pt x="281" y="348"/>
                  </a:cubicBezTo>
                  <a:cubicBezTo>
                    <a:pt x="495" y="348"/>
                    <a:pt x="707" y="228"/>
                    <a:pt x="821" y="19"/>
                  </a:cubicBezTo>
                  <a:cubicBezTo>
                    <a:pt x="825" y="13"/>
                    <a:pt x="826" y="7"/>
                    <a:pt x="83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58"/>
            <p:cNvSpPr/>
            <p:nvPr/>
          </p:nvSpPr>
          <p:spPr>
            <a:xfrm>
              <a:off x="5710050" y="1332775"/>
              <a:ext cx="132250" cy="305475"/>
            </a:xfrm>
            <a:custGeom>
              <a:avLst/>
              <a:gdLst/>
              <a:ahLst/>
              <a:cxnLst/>
              <a:rect l="l" t="t" r="r" b="b"/>
              <a:pathLst>
                <a:path w="5290" h="12219" extrusionOk="0">
                  <a:moveTo>
                    <a:pt x="5290" y="0"/>
                  </a:moveTo>
                  <a:cubicBezTo>
                    <a:pt x="3672" y="177"/>
                    <a:pt x="2058" y="3368"/>
                    <a:pt x="534" y="7691"/>
                  </a:cubicBezTo>
                  <a:cubicBezTo>
                    <a:pt x="313" y="8316"/>
                    <a:pt x="139" y="8929"/>
                    <a:pt x="1" y="9525"/>
                  </a:cubicBezTo>
                  <a:lnTo>
                    <a:pt x="1733" y="12218"/>
                  </a:lnTo>
                  <a:cubicBezTo>
                    <a:pt x="1733" y="12218"/>
                    <a:pt x="3960" y="4271"/>
                    <a:pt x="5290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58"/>
            <p:cNvSpPr/>
            <p:nvPr/>
          </p:nvSpPr>
          <p:spPr>
            <a:xfrm>
              <a:off x="5720275" y="1673700"/>
              <a:ext cx="344125" cy="118300"/>
            </a:xfrm>
            <a:custGeom>
              <a:avLst/>
              <a:gdLst/>
              <a:ahLst/>
              <a:cxnLst/>
              <a:rect l="l" t="t" r="r" b="b"/>
              <a:pathLst>
                <a:path w="13765" h="4732" extrusionOk="0">
                  <a:moveTo>
                    <a:pt x="806" y="0"/>
                  </a:moveTo>
                  <a:lnTo>
                    <a:pt x="0" y="2773"/>
                  </a:lnTo>
                  <a:lnTo>
                    <a:pt x="13764" y="4731"/>
                  </a:lnTo>
                  <a:lnTo>
                    <a:pt x="13764" y="203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58"/>
            <p:cNvSpPr/>
            <p:nvPr/>
          </p:nvSpPr>
          <p:spPr>
            <a:xfrm>
              <a:off x="5710150" y="2066400"/>
              <a:ext cx="403600" cy="205225"/>
            </a:xfrm>
            <a:custGeom>
              <a:avLst/>
              <a:gdLst/>
              <a:ahLst/>
              <a:cxnLst/>
              <a:rect l="l" t="t" r="r" b="b"/>
              <a:pathLst>
                <a:path w="16144" h="8209" extrusionOk="0">
                  <a:moveTo>
                    <a:pt x="194" y="1"/>
                  </a:moveTo>
                  <a:lnTo>
                    <a:pt x="1" y="5668"/>
                  </a:lnTo>
                  <a:lnTo>
                    <a:pt x="16144" y="8208"/>
                  </a:lnTo>
                  <a:lnTo>
                    <a:pt x="15852" y="232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58"/>
            <p:cNvSpPr/>
            <p:nvPr/>
          </p:nvSpPr>
          <p:spPr>
            <a:xfrm>
              <a:off x="5710950" y="2066400"/>
              <a:ext cx="402800" cy="205225"/>
            </a:xfrm>
            <a:custGeom>
              <a:avLst/>
              <a:gdLst/>
              <a:ahLst/>
              <a:cxnLst/>
              <a:rect l="l" t="t" r="r" b="b"/>
              <a:pathLst>
                <a:path w="16112" h="8209" extrusionOk="0">
                  <a:moveTo>
                    <a:pt x="162" y="1"/>
                  </a:moveTo>
                  <a:lnTo>
                    <a:pt x="0" y="4756"/>
                  </a:lnTo>
                  <a:lnTo>
                    <a:pt x="15132" y="6904"/>
                  </a:lnTo>
                  <a:lnTo>
                    <a:pt x="15360" y="8090"/>
                  </a:lnTo>
                  <a:lnTo>
                    <a:pt x="16112" y="8208"/>
                  </a:lnTo>
                  <a:lnTo>
                    <a:pt x="15820" y="232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58"/>
            <p:cNvSpPr/>
            <p:nvPr/>
          </p:nvSpPr>
          <p:spPr>
            <a:xfrm>
              <a:off x="5694875" y="1726300"/>
              <a:ext cx="420900" cy="493450"/>
            </a:xfrm>
            <a:custGeom>
              <a:avLst/>
              <a:gdLst/>
              <a:ahLst/>
              <a:cxnLst/>
              <a:rect l="l" t="t" r="r" b="b"/>
              <a:pathLst>
                <a:path w="16836" h="19738" extrusionOk="0">
                  <a:moveTo>
                    <a:pt x="3267" y="0"/>
                  </a:moveTo>
                  <a:cubicBezTo>
                    <a:pt x="2101" y="0"/>
                    <a:pt x="1312" y="149"/>
                    <a:pt x="1229" y="507"/>
                  </a:cubicBezTo>
                  <a:cubicBezTo>
                    <a:pt x="891" y="1963"/>
                    <a:pt x="1" y="17378"/>
                    <a:pt x="1" y="17378"/>
                  </a:cubicBezTo>
                  <a:cubicBezTo>
                    <a:pt x="1" y="17378"/>
                    <a:pt x="14620" y="19269"/>
                    <a:pt x="16835" y="19737"/>
                  </a:cubicBezTo>
                  <a:cubicBezTo>
                    <a:pt x="16835" y="19737"/>
                    <a:pt x="15927" y="3949"/>
                    <a:pt x="15191" y="2603"/>
                  </a:cubicBezTo>
                  <a:cubicBezTo>
                    <a:pt x="14605" y="1528"/>
                    <a:pt x="7004" y="0"/>
                    <a:pt x="3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58"/>
            <p:cNvSpPr/>
            <p:nvPr/>
          </p:nvSpPr>
          <p:spPr>
            <a:xfrm>
              <a:off x="5694875" y="1726300"/>
              <a:ext cx="420900" cy="493450"/>
            </a:xfrm>
            <a:custGeom>
              <a:avLst/>
              <a:gdLst/>
              <a:ahLst/>
              <a:cxnLst/>
              <a:rect l="l" t="t" r="r" b="b"/>
              <a:pathLst>
                <a:path w="16836" h="19738" extrusionOk="0">
                  <a:moveTo>
                    <a:pt x="3267" y="0"/>
                  </a:moveTo>
                  <a:cubicBezTo>
                    <a:pt x="2101" y="0"/>
                    <a:pt x="1312" y="149"/>
                    <a:pt x="1229" y="507"/>
                  </a:cubicBezTo>
                  <a:cubicBezTo>
                    <a:pt x="891" y="1963"/>
                    <a:pt x="1" y="17378"/>
                    <a:pt x="1" y="17378"/>
                  </a:cubicBezTo>
                  <a:cubicBezTo>
                    <a:pt x="1" y="17378"/>
                    <a:pt x="233" y="17408"/>
                    <a:pt x="630" y="17460"/>
                  </a:cubicBezTo>
                  <a:cubicBezTo>
                    <a:pt x="63" y="10402"/>
                    <a:pt x="2849" y="1245"/>
                    <a:pt x="6999" y="1245"/>
                  </a:cubicBezTo>
                  <a:cubicBezTo>
                    <a:pt x="7052" y="1245"/>
                    <a:pt x="7105" y="1247"/>
                    <a:pt x="7159" y="1250"/>
                  </a:cubicBezTo>
                  <a:cubicBezTo>
                    <a:pt x="13162" y="1586"/>
                    <a:pt x="14471" y="11869"/>
                    <a:pt x="14604" y="18732"/>
                  </a:cubicBezTo>
                  <a:lnTo>
                    <a:pt x="14604" y="18733"/>
                  </a:lnTo>
                  <a:cubicBezTo>
                    <a:pt x="14608" y="18946"/>
                    <a:pt x="14608" y="19158"/>
                    <a:pt x="14607" y="19366"/>
                  </a:cubicBezTo>
                  <a:cubicBezTo>
                    <a:pt x="15630" y="19521"/>
                    <a:pt x="16421" y="19650"/>
                    <a:pt x="16835" y="19737"/>
                  </a:cubicBezTo>
                  <a:cubicBezTo>
                    <a:pt x="16835" y="19737"/>
                    <a:pt x="15927" y="3949"/>
                    <a:pt x="15191" y="2603"/>
                  </a:cubicBezTo>
                  <a:cubicBezTo>
                    <a:pt x="14605" y="1528"/>
                    <a:pt x="7004" y="0"/>
                    <a:pt x="3267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58"/>
            <p:cNvSpPr/>
            <p:nvPr/>
          </p:nvSpPr>
          <p:spPr>
            <a:xfrm>
              <a:off x="5961250" y="2146050"/>
              <a:ext cx="24400" cy="21000"/>
            </a:xfrm>
            <a:custGeom>
              <a:avLst/>
              <a:gdLst/>
              <a:ahLst/>
              <a:cxnLst/>
              <a:rect l="l" t="t" r="r" b="b"/>
              <a:pathLst>
                <a:path w="976" h="840" extrusionOk="0">
                  <a:moveTo>
                    <a:pt x="14" y="1"/>
                  </a:moveTo>
                  <a:cubicBezTo>
                    <a:pt x="5" y="59"/>
                    <a:pt x="0" y="118"/>
                    <a:pt x="4" y="182"/>
                  </a:cubicBezTo>
                  <a:cubicBezTo>
                    <a:pt x="28" y="531"/>
                    <a:pt x="259" y="823"/>
                    <a:pt x="521" y="839"/>
                  </a:cubicBezTo>
                  <a:cubicBezTo>
                    <a:pt x="528" y="840"/>
                    <a:pt x="535" y="840"/>
                    <a:pt x="542" y="840"/>
                  </a:cubicBezTo>
                  <a:cubicBezTo>
                    <a:pt x="791" y="840"/>
                    <a:pt x="975" y="580"/>
                    <a:pt x="958" y="244"/>
                  </a:cubicBezTo>
                  <a:cubicBezTo>
                    <a:pt x="957" y="236"/>
                    <a:pt x="956" y="230"/>
                    <a:pt x="956" y="222"/>
                  </a:cubicBezTo>
                  <a:cubicBezTo>
                    <a:pt x="912" y="469"/>
                    <a:pt x="754" y="643"/>
                    <a:pt x="551" y="643"/>
                  </a:cubicBezTo>
                  <a:cubicBezTo>
                    <a:pt x="544" y="643"/>
                    <a:pt x="537" y="642"/>
                    <a:pt x="529" y="642"/>
                  </a:cubicBezTo>
                  <a:cubicBezTo>
                    <a:pt x="273" y="626"/>
                    <a:pt x="46" y="34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58"/>
            <p:cNvSpPr/>
            <p:nvPr/>
          </p:nvSpPr>
          <p:spPr>
            <a:xfrm>
              <a:off x="5936950" y="2142750"/>
              <a:ext cx="25000" cy="21225"/>
            </a:xfrm>
            <a:custGeom>
              <a:avLst/>
              <a:gdLst/>
              <a:ahLst/>
              <a:cxnLst/>
              <a:rect l="l" t="t" r="r" b="b"/>
              <a:pathLst>
                <a:path w="1000" h="849" extrusionOk="0">
                  <a:moveTo>
                    <a:pt x="13" y="1"/>
                  </a:moveTo>
                  <a:cubicBezTo>
                    <a:pt x="5" y="59"/>
                    <a:pt x="1" y="119"/>
                    <a:pt x="6" y="183"/>
                  </a:cubicBezTo>
                  <a:cubicBezTo>
                    <a:pt x="36" y="536"/>
                    <a:pt x="276" y="832"/>
                    <a:pt x="541" y="848"/>
                  </a:cubicBezTo>
                  <a:cubicBezTo>
                    <a:pt x="549" y="849"/>
                    <a:pt x="557" y="849"/>
                    <a:pt x="564" y="849"/>
                  </a:cubicBezTo>
                  <a:cubicBezTo>
                    <a:pt x="816" y="849"/>
                    <a:pt x="999" y="587"/>
                    <a:pt x="976" y="246"/>
                  </a:cubicBezTo>
                  <a:cubicBezTo>
                    <a:pt x="975" y="240"/>
                    <a:pt x="974" y="232"/>
                    <a:pt x="972" y="225"/>
                  </a:cubicBezTo>
                  <a:cubicBezTo>
                    <a:pt x="934" y="473"/>
                    <a:pt x="776" y="649"/>
                    <a:pt x="570" y="649"/>
                  </a:cubicBezTo>
                  <a:cubicBezTo>
                    <a:pt x="562" y="649"/>
                    <a:pt x="554" y="649"/>
                    <a:pt x="546" y="648"/>
                  </a:cubicBezTo>
                  <a:cubicBezTo>
                    <a:pt x="286" y="633"/>
                    <a:pt x="51" y="3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58"/>
            <p:cNvSpPr/>
            <p:nvPr/>
          </p:nvSpPr>
          <p:spPr>
            <a:xfrm>
              <a:off x="5912500" y="2137675"/>
              <a:ext cx="25625" cy="21525"/>
            </a:xfrm>
            <a:custGeom>
              <a:avLst/>
              <a:gdLst/>
              <a:ahLst/>
              <a:cxnLst/>
              <a:rect l="l" t="t" r="r" b="b"/>
              <a:pathLst>
                <a:path w="1025" h="861" extrusionOk="0">
                  <a:moveTo>
                    <a:pt x="12" y="0"/>
                  </a:moveTo>
                  <a:cubicBezTo>
                    <a:pt x="5" y="59"/>
                    <a:pt x="1" y="120"/>
                    <a:pt x="7" y="185"/>
                  </a:cubicBezTo>
                  <a:cubicBezTo>
                    <a:pt x="44" y="543"/>
                    <a:pt x="293" y="844"/>
                    <a:pt x="563" y="860"/>
                  </a:cubicBezTo>
                  <a:cubicBezTo>
                    <a:pt x="570" y="861"/>
                    <a:pt x="578" y="861"/>
                    <a:pt x="586" y="861"/>
                  </a:cubicBezTo>
                  <a:cubicBezTo>
                    <a:pt x="843" y="861"/>
                    <a:pt x="1024" y="595"/>
                    <a:pt x="995" y="250"/>
                  </a:cubicBezTo>
                  <a:cubicBezTo>
                    <a:pt x="994" y="244"/>
                    <a:pt x="993" y="237"/>
                    <a:pt x="991" y="229"/>
                  </a:cubicBezTo>
                  <a:cubicBezTo>
                    <a:pt x="955" y="481"/>
                    <a:pt x="797" y="658"/>
                    <a:pt x="589" y="658"/>
                  </a:cubicBezTo>
                  <a:cubicBezTo>
                    <a:pt x="581" y="658"/>
                    <a:pt x="573" y="658"/>
                    <a:pt x="565" y="658"/>
                  </a:cubicBezTo>
                  <a:cubicBezTo>
                    <a:pt x="299" y="641"/>
                    <a:pt x="56" y="350"/>
                    <a:pt x="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58"/>
            <p:cNvSpPr/>
            <p:nvPr/>
          </p:nvSpPr>
          <p:spPr>
            <a:xfrm>
              <a:off x="5868350" y="2118325"/>
              <a:ext cx="27825" cy="20425"/>
            </a:xfrm>
            <a:custGeom>
              <a:avLst/>
              <a:gdLst/>
              <a:ahLst/>
              <a:cxnLst/>
              <a:rect l="l" t="t" r="r" b="b"/>
              <a:pathLst>
                <a:path w="1113" h="817" extrusionOk="0">
                  <a:moveTo>
                    <a:pt x="1" y="0"/>
                  </a:moveTo>
                  <a:cubicBezTo>
                    <a:pt x="1" y="62"/>
                    <a:pt x="5" y="126"/>
                    <a:pt x="20" y="192"/>
                  </a:cubicBezTo>
                  <a:cubicBezTo>
                    <a:pt x="98" y="546"/>
                    <a:pt x="373" y="817"/>
                    <a:pt x="643" y="817"/>
                  </a:cubicBezTo>
                  <a:cubicBezTo>
                    <a:pt x="652" y="817"/>
                    <a:pt x="661" y="816"/>
                    <a:pt x="670" y="816"/>
                  </a:cubicBezTo>
                  <a:cubicBezTo>
                    <a:pt x="947" y="796"/>
                    <a:pt x="1112" y="488"/>
                    <a:pt x="1038" y="123"/>
                  </a:cubicBezTo>
                  <a:cubicBezTo>
                    <a:pt x="1037" y="116"/>
                    <a:pt x="1034" y="109"/>
                    <a:pt x="1032" y="102"/>
                  </a:cubicBezTo>
                  <a:cubicBezTo>
                    <a:pt x="1025" y="378"/>
                    <a:pt x="876" y="590"/>
                    <a:pt x="647" y="606"/>
                  </a:cubicBezTo>
                  <a:cubicBezTo>
                    <a:pt x="638" y="607"/>
                    <a:pt x="629" y="607"/>
                    <a:pt x="620" y="607"/>
                  </a:cubicBezTo>
                  <a:cubicBezTo>
                    <a:pt x="356" y="607"/>
                    <a:pt x="86" y="34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58"/>
            <p:cNvSpPr/>
            <p:nvPr/>
          </p:nvSpPr>
          <p:spPr>
            <a:xfrm>
              <a:off x="5842200" y="2118225"/>
              <a:ext cx="28375" cy="20575"/>
            </a:xfrm>
            <a:custGeom>
              <a:avLst/>
              <a:gdLst/>
              <a:ahLst/>
              <a:cxnLst/>
              <a:rect l="l" t="t" r="r" b="b"/>
              <a:pathLst>
                <a:path w="1135" h="823" extrusionOk="0">
                  <a:moveTo>
                    <a:pt x="0" y="0"/>
                  </a:moveTo>
                  <a:cubicBezTo>
                    <a:pt x="1" y="62"/>
                    <a:pt x="6" y="127"/>
                    <a:pt x="23" y="194"/>
                  </a:cubicBezTo>
                  <a:cubicBezTo>
                    <a:pt x="108" y="550"/>
                    <a:pt x="390" y="822"/>
                    <a:pt x="664" y="822"/>
                  </a:cubicBezTo>
                  <a:cubicBezTo>
                    <a:pt x="673" y="822"/>
                    <a:pt x="683" y="822"/>
                    <a:pt x="693" y="821"/>
                  </a:cubicBezTo>
                  <a:cubicBezTo>
                    <a:pt x="973" y="802"/>
                    <a:pt x="1135" y="492"/>
                    <a:pt x="1055" y="125"/>
                  </a:cubicBezTo>
                  <a:cubicBezTo>
                    <a:pt x="1052" y="117"/>
                    <a:pt x="1050" y="111"/>
                    <a:pt x="1048" y="103"/>
                  </a:cubicBezTo>
                  <a:cubicBezTo>
                    <a:pt x="1046" y="381"/>
                    <a:pt x="897" y="595"/>
                    <a:pt x="666" y="611"/>
                  </a:cubicBezTo>
                  <a:lnTo>
                    <a:pt x="666" y="610"/>
                  </a:lnTo>
                  <a:cubicBezTo>
                    <a:pt x="656" y="611"/>
                    <a:pt x="647" y="611"/>
                    <a:pt x="637" y="611"/>
                  </a:cubicBezTo>
                  <a:cubicBezTo>
                    <a:pt x="368" y="611"/>
                    <a:pt x="92" y="34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58"/>
            <p:cNvSpPr/>
            <p:nvPr/>
          </p:nvSpPr>
          <p:spPr>
            <a:xfrm>
              <a:off x="5815675" y="2116275"/>
              <a:ext cx="29050" cy="20775"/>
            </a:xfrm>
            <a:custGeom>
              <a:avLst/>
              <a:gdLst/>
              <a:ahLst/>
              <a:cxnLst/>
              <a:rect l="l" t="t" r="r" b="b"/>
              <a:pathLst>
                <a:path w="1162" h="831" extrusionOk="0">
                  <a:moveTo>
                    <a:pt x="0" y="0"/>
                  </a:moveTo>
                  <a:cubicBezTo>
                    <a:pt x="1" y="63"/>
                    <a:pt x="8" y="129"/>
                    <a:pt x="25" y="196"/>
                  </a:cubicBezTo>
                  <a:cubicBezTo>
                    <a:pt x="118" y="556"/>
                    <a:pt x="409" y="831"/>
                    <a:pt x="686" y="831"/>
                  </a:cubicBezTo>
                  <a:cubicBezTo>
                    <a:pt x="696" y="831"/>
                    <a:pt x="706" y="831"/>
                    <a:pt x="715" y="830"/>
                  </a:cubicBezTo>
                  <a:cubicBezTo>
                    <a:pt x="1001" y="811"/>
                    <a:pt x="1162" y="498"/>
                    <a:pt x="1072" y="127"/>
                  </a:cubicBezTo>
                  <a:cubicBezTo>
                    <a:pt x="1071" y="120"/>
                    <a:pt x="1067" y="112"/>
                    <a:pt x="1066" y="105"/>
                  </a:cubicBezTo>
                  <a:lnTo>
                    <a:pt x="1066" y="105"/>
                  </a:lnTo>
                  <a:cubicBezTo>
                    <a:pt x="1067" y="386"/>
                    <a:pt x="920" y="601"/>
                    <a:pt x="686" y="618"/>
                  </a:cubicBezTo>
                  <a:cubicBezTo>
                    <a:pt x="677" y="618"/>
                    <a:pt x="668" y="618"/>
                    <a:pt x="659" y="618"/>
                  </a:cubicBezTo>
                  <a:cubicBezTo>
                    <a:pt x="385" y="618"/>
                    <a:pt x="99" y="35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58"/>
            <p:cNvSpPr/>
            <p:nvPr/>
          </p:nvSpPr>
          <p:spPr>
            <a:xfrm>
              <a:off x="5768525" y="2121700"/>
              <a:ext cx="30075" cy="20925"/>
            </a:xfrm>
            <a:custGeom>
              <a:avLst/>
              <a:gdLst/>
              <a:ahLst/>
              <a:cxnLst/>
              <a:rect l="l" t="t" r="r" b="b"/>
              <a:pathLst>
                <a:path w="1203" h="8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65"/>
                    <a:pt x="13" y="130"/>
                    <a:pt x="32" y="198"/>
                  </a:cubicBezTo>
                  <a:cubicBezTo>
                    <a:pt x="137" y="560"/>
                    <a:pt x="443" y="836"/>
                    <a:pt x="728" y="836"/>
                  </a:cubicBezTo>
                  <a:cubicBezTo>
                    <a:pt x="738" y="836"/>
                    <a:pt x="748" y="836"/>
                    <a:pt x="758" y="835"/>
                  </a:cubicBezTo>
                  <a:cubicBezTo>
                    <a:pt x="1048" y="814"/>
                    <a:pt x="1202" y="500"/>
                    <a:pt x="1102" y="127"/>
                  </a:cubicBezTo>
                  <a:cubicBezTo>
                    <a:pt x="1099" y="119"/>
                    <a:pt x="1096" y="113"/>
                    <a:pt x="1094" y="105"/>
                  </a:cubicBezTo>
                  <a:lnTo>
                    <a:pt x="1094" y="105"/>
                  </a:lnTo>
                  <a:cubicBezTo>
                    <a:pt x="1104" y="388"/>
                    <a:pt x="960" y="604"/>
                    <a:pt x="721" y="620"/>
                  </a:cubicBezTo>
                  <a:lnTo>
                    <a:pt x="720" y="620"/>
                  </a:lnTo>
                  <a:cubicBezTo>
                    <a:pt x="710" y="621"/>
                    <a:pt x="700" y="622"/>
                    <a:pt x="690" y="622"/>
                  </a:cubicBezTo>
                  <a:cubicBezTo>
                    <a:pt x="412" y="622"/>
                    <a:pt x="113" y="35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58"/>
            <p:cNvSpPr/>
            <p:nvPr/>
          </p:nvSpPr>
          <p:spPr>
            <a:xfrm>
              <a:off x="5740950" y="2121650"/>
              <a:ext cx="30725" cy="21050"/>
            </a:xfrm>
            <a:custGeom>
              <a:avLst/>
              <a:gdLst/>
              <a:ahLst/>
              <a:cxnLst/>
              <a:rect l="l" t="t" r="r" b="b"/>
              <a:pathLst>
                <a:path w="1229" h="842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64"/>
                    <a:pt x="14" y="130"/>
                    <a:pt x="36" y="199"/>
                  </a:cubicBezTo>
                  <a:cubicBezTo>
                    <a:pt x="148" y="563"/>
                    <a:pt x="462" y="841"/>
                    <a:pt x="751" y="841"/>
                  </a:cubicBezTo>
                  <a:cubicBezTo>
                    <a:pt x="761" y="841"/>
                    <a:pt x="772" y="841"/>
                    <a:pt x="782" y="840"/>
                  </a:cubicBezTo>
                  <a:cubicBezTo>
                    <a:pt x="1076" y="820"/>
                    <a:pt x="1228" y="502"/>
                    <a:pt x="1119" y="127"/>
                  </a:cubicBezTo>
                  <a:cubicBezTo>
                    <a:pt x="1118" y="120"/>
                    <a:pt x="1114" y="112"/>
                    <a:pt x="1111" y="105"/>
                  </a:cubicBezTo>
                  <a:lnTo>
                    <a:pt x="1111" y="105"/>
                  </a:lnTo>
                  <a:cubicBezTo>
                    <a:pt x="1127" y="390"/>
                    <a:pt x="983" y="607"/>
                    <a:pt x="741" y="625"/>
                  </a:cubicBezTo>
                  <a:cubicBezTo>
                    <a:pt x="731" y="626"/>
                    <a:pt x="722" y="626"/>
                    <a:pt x="712" y="626"/>
                  </a:cubicBezTo>
                  <a:cubicBezTo>
                    <a:pt x="429" y="626"/>
                    <a:pt x="120" y="3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58"/>
            <p:cNvSpPr/>
            <p:nvPr/>
          </p:nvSpPr>
          <p:spPr>
            <a:xfrm>
              <a:off x="5712825" y="2119700"/>
              <a:ext cx="31450" cy="21250"/>
            </a:xfrm>
            <a:custGeom>
              <a:avLst/>
              <a:gdLst/>
              <a:ahLst/>
              <a:cxnLst/>
              <a:rect l="l" t="t" r="r" b="b"/>
              <a:pathLst>
                <a:path w="1258" h="850" extrusionOk="0">
                  <a:moveTo>
                    <a:pt x="0" y="0"/>
                  </a:moveTo>
                  <a:cubicBezTo>
                    <a:pt x="7" y="64"/>
                    <a:pt x="18" y="131"/>
                    <a:pt x="41" y="200"/>
                  </a:cubicBezTo>
                  <a:cubicBezTo>
                    <a:pt x="161" y="568"/>
                    <a:pt x="486" y="850"/>
                    <a:pt x="779" y="850"/>
                  </a:cubicBezTo>
                  <a:cubicBezTo>
                    <a:pt x="789" y="850"/>
                    <a:pt x="799" y="849"/>
                    <a:pt x="809" y="849"/>
                  </a:cubicBezTo>
                  <a:cubicBezTo>
                    <a:pt x="1108" y="827"/>
                    <a:pt x="1257" y="507"/>
                    <a:pt x="1140" y="129"/>
                  </a:cubicBezTo>
                  <a:cubicBezTo>
                    <a:pt x="1138" y="121"/>
                    <a:pt x="1134" y="114"/>
                    <a:pt x="1132" y="106"/>
                  </a:cubicBezTo>
                  <a:lnTo>
                    <a:pt x="1132" y="106"/>
                  </a:lnTo>
                  <a:cubicBezTo>
                    <a:pt x="1152" y="394"/>
                    <a:pt x="1010" y="614"/>
                    <a:pt x="765" y="631"/>
                  </a:cubicBezTo>
                  <a:cubicBezTo>
                    <a:pt x="755" y="632"/>
                    <a:pt x="746" y="632"/>
                    <a:pt x="736" y="632"/>
                  </a:cubicBezTo>
                  <a:cubicBezTo>
                    <a:pt x="447" y="632"/>
                    <a:pt x="128" y="36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58"/>
            <p:cNvSpPr/>
            <p:nvPr/>
          </p:nvSpPr>
          <p:spPr>
            <a:xfrm>
              <a:off x="6046800" y="2175275"/>
              <a:ext cx="22425" cy="18450"/>
            </a:xfrm>
            <a:custGeom>
              <a:avLst/>
              <a:gdLst/>
              <a:ahLst/>
              <a:cxnLst/>
              <a:rect l="l" t="t" r="r" b="b"/>
              <a:pathLst>
                <a:path w="897" h="738" extrusionOk="0">
                  <a:moveTo>
                    <a:pt x="21" y="1"/>
                  </a:moveTo>
                  <a:cubicBezTo>
                    <a:pt x="8" y="55"/>
                    <a:pt x="1" y="111"/>
                    <a:pt x="2" y="171"/>
                  </a:cubicBezTo>
                  <a:cubicBezTo>
                    <a:pt x="6" y="489"/>
                    <a:pt x="200" y="738"/>
                    <a:pt x="439" y="738"/>
                  </a:cubicBezTo>
                  <a:cubicBezTo>
                    <a:pt x="444" y="738"/>
                    <a:pt x="449" y="738"/>
                    <a:pt x="453" y="737"/>
                  </a:cubicBezTo>
                  <a:cubicBezTo>
                    <a:pt x="698" y="727"/>
                    <a:pt x="896" y="460"/>
                    <a:pt x="897" y="138"/>
                  </a:cubicBezTo>
                  <a:cubicBezTo>
                    <a:pt x="897" y="132"/>
                    <a:pt x="896" y="125"/>
                    <a:pt x="896" y="118"/>
                  </a:cubicBezTo>
                  <a:cubicBezTo>
                    <a:pt x="840" y="362"/>
                    <a:pt x="672" y="544"/>
                    <a:pt x="472" y="551"/>
                  </a:cubicBezTo>
                  <a:cubicBezTo>
                    <a:pt x="467" y="552"/>
                    <a:pt x="463" y="552"/>
                    <a:pt x="458" y="552"/>
                  </a:cubicBezTo>
                  <a:cubicBezTo>
                    <a:pt x="223" y="552"/>
                    <a:pt x="32" y="3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58"/>
            <p:cNvSpPr/>
            <p:nvPr/>
          </p:nvSpPr>
          <p:spPr>
            <a:xfrm>
              <a:off x="6024175" y="2174500"/>
              <a:ext cx="22875" cy="18600"/>
            </a:xfrm>
            <a:custGeom>
              <a:avLst/>
              <a:gdLst/>
              <a:ahLst/>
              <a:cxnLst/>
              <a:rect l="l" t="t" r="r" b="b"/>
              <a:pathLst>
                <a:path w="915" h="744" extrusionOk="0">
                  <a:moveTo>
                    <a:pt x="20" y="0"/>
                  </a:moveTo>
                  <a:cubicBezTo>
                    <a:pt x="8" y="56"/>
                    <a:pt x="1" y="112"/>
                    <a:pt x="3" y="171"/>
                  </a:cubicBezTo>
                  <a:cubicBezTo>
                    <a:pt x="12" y="492"/>
                    <a:pt x="213" y="744"/>
                    <a:pt x="455" y="744"/>
                  </a:cubicBezTo>
                  <a:cubicBezTo>
                    <a:pt x="460" y="744"/>
                    <a:pt x="465" y="743"/>
                    <a:pt x="470" y="743"/>
                  </a:cubicBezTo>
                  <a:cubicBezTo>
                    <a:pt x="717" y="733"/>
                    <a:pt x="915" y="464"/>
                    <a:pt x="910" y="139"/>
                  </a:cubicBezTo>
                  <a:cubicBezTo>
                    <a:pt x="910" y="132"/>
                    <a:pt x="908" y="126"/>
                    <a:pt x="908" y="120"/>
                  </a:cubicBezTo>
                  <a:cubicBezTo>
                    <a:pt x="856" y="365"/>
                    <a:pt x="688" y="548"/>
                    <a:pt x="486" y="556"/>
                  </a:cubicBezTo>
                  <a:cubicBezTo>
                    <a:pt x="482" y="556"/>
                    <a:pt x="477" y="556"/>
                    <a:pt x="473" y="556"/>
                  </a:cubicBezTo>
                  <a:cubicBezTo>
                    <a:pt x="234" y="556"/>
                    <a:pt x="36" y="314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58"/>
            <p:cNvSpPr/>
            <p:nvPr/>
          </p:nvSpPr>
          <p:spPr>
            <a:xfrm>
              <a:off x="6001600" y="2172075"/>
              <a:ext cx="23300" cy="18800"/>
            </a:xfrm>
            <a:custGeom>
              <a:avLst/>
              <a:gdLst/>
              <a:ahLst/>
              <a:cxnLst/>
              <a:rect l="l" t="t" r="r" b="b"/>
              <a:pathLst>
                <a:path w="932" h="752" extrusionOk="0">
                  <a:moveTo>
                    <a:pt x="17" y="1"/>
                  </a:moveTo>
                  <a:cubicBezTo>
                    <a:pt x="6" y="57"/>
                    <a:pt x="0" y="114"/>
                    <a:pt x="3" y="174"/>
                  </a:cubicBezTo>
                  <a:cubicBezTo>
                    <a:pt x="16" y="498"/>
                    <a:pt x="226" y="751"/>
                    <a:pt x="471" y="751"/>
                  </a:cubicBezTo>
                  <a:cubicBezTo>
                    <a:pt x="476" y="751"/>
                    <a:pt x="481" y="751"/>
                    <a:pt x="485" y="751"/>
                  </a:cubicBezTo>
                  <a:cubicBezTo>
                    <a:pt x="737" y="741"/>
                    <a:pt x="932" y="469"/>
                    <a:pt x="923" y="141"/>
                  </a:cubicBezTo>
                  <a:cubicBezTo>
                    <a:pt x="923" y="134"/>
                    <a:pt x="921" y="129"/>
                    <a:pt x="921" y="121"/>
                  </a:cubicBezTo>
                  <a:cubicBezTo>
                    <a:pt x="871" y="369"/>
                    <a:pt x="705" y="555"/>
                    <a:pt x="499" y="562"/>
                  </a:cubicBezTo>
                  <a:cubicBezTo>
                    <a:pt x="495" y="563"/>
                    <a:pt x="491" y="563"/>
                    <a:pt x="486" y="563"/>
                  </a:cubicBezTo>
                  <a:cubicBezTo>
                    <a:pt x="243" y="563"/>
                    <a:pt x="39" y="318"/>
                    <a:pt x="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58"/>
            <p:cNvSpPr/>
            <p:nvPr/>
          </p:nvSpPr>
          <p:spPr>
            <a:xfrm>
              <a:off x="6069200" y="2130950"/>
              <a:ext cx="22775" cy="19575"/>
            </a:xfrm>
            <a:custGeom>
              <a:avLst/>
              <a:gdLst/>
              <a:ahLst/>
              <a:cxnLst/>
              <a:rect l="l" t="t" r="r" b="b"/>
              <a:pathLst>
                <a:path w="911" h="783" extrusionOk="0">
                  <a:moveTo>
                    <a:pt x="24" y="0"/>
                  </a:moveTo>
                  <a:cubicBezTo>
                    <a:pt x="11" y="58"/>
                    <a:pt x="2" y="117"/>
                    <a:pt x="1" y="179"/>
                  </a:cubicBezTo>
                  <a:cubicBezTo>
                    <a:pt x="1" y="516"/>
                    <a:pt x="197" y="782"/>
                    <a:pt x="441" y="782"/>
                  </a:cubicBezTo>
                  <a:cubicBezTo>
                    <a:pt x="444" y="782"/>
                    <a:pt x="448" y="782"/>
                    <a:pt x="451" y="782"/>
                  </a:cubicBezTo>
                  <a:cubicBezTo>
                    <a:pt x="700" y="775"/>
                    <a:pt x="905" y="497"/>
                    <a:pt x="911" y="156"/>
                  </a:cubicBezTo>
                  <a:cubicBezTo>
                    <a:pt x="911" y="150"/>
                    <a:pt x="910" y="144"/>
                    <a:pt x="910" y="136"/>
                  </a:cubicBezTo>
                  <a:cubicBezTo>
                    <a:pt x="849" y="391"/>
                    <a:pt x="677" y="581"/>
                    <a:pt x="472" y="587"/>
                  </a:cubicBezTo>
                  <a:cubicBezTo>
                    <a:pt x="469" y="587"/>
                    <a:pt x="467" y="587"/>
                    <a:pt x="464" y="587"/>
                  </a:cubicBezTo>
                  <a:cubicBezTo>
                    <a:pt x="224" y="587"/>
                    <a:pt x="30" y="329"/>
                    <a:pt x="2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58"/>
            <p:cNvSpPr/>
            <p:nvPr/>
          </p:nvSpPr>
          <p:spPr>
            <a:xfrm>
              <a:off x="6046250" y="2129825"/>
              <a:ext cx="23100" cy="19725"/>
            </a:xfrm>
            <a:custGeom>
              <a:avLst/>
              <a:gdLst/>
              <a:ahLst/>
              <a:cxnLst/>
              <a:rect l="l" t="t" r="r" b="b"/>
              <a:pathLst>
                <a:path w="924" h="789" extrusionOk="0">
                  <a:moveTo>
                    <a:pt x="20" y="0"/>
                  </a:moveTo>
                  <a:cubicBezTo>
                    <a:pt x="9" y="58"/>
                    <a:pt x="0" y="118"/>
                    <a:pt x="1" y="181"/>
                  </a:cubicBezTo>
                  <a:cubicBezTo>
                    <a:pt x="5" y="521"/>
                    <a:pt x="209" y="788"/>
                    <a:pt x="456" y="788"/>
                  </a:cubicBezTo>
                  <a:cubicBezTo>
                    <a:pt x="460" y="788"/>
                    <a:pt x="463" y="788"/>
                    <a:pt x="466" y="788"/>
                  </a:cubicBezTo>
                  <a:cubicBezTo>
                    <a:pt x="719" y="781"/>
                    <a:pt x="923" y="500"/>
                    <a:pt x="924" y="158"/>
                  </a:cubicBezTo>
                  <a:cubicBezTo>
                    <a:pt x="924" y="151"/>
                    <a:pt x="923" y="145"/>
                    <a:pt x="921" y="137"/>
                  </a:cubicBezTo>
                  <a:cubicBezTo>
                    <a:pt x="865" y="395"/>
                    <a:pt x="693" y="586"/>
                    <a:pt x="485" y="592"/>
                  </a:cubicBezTo>
                  <a:cubicBezTo>
                    <a:pt x="482" y="592"/>
                    <a:pt x="480" y="592"/>
                    <a:pt x="477" y="592"/>
                  </a:cubicBezTo>
                  <a:cubicBezTo>
                    <a:pt x="233" y="592"/>
                    <a:pt x="33" y="333"/>
                    <a:pt x="2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58"/>
            <p:cNvSpPr/>
            <p:nvPr/>
          </p:nvSpPr>
          <p:spPr>
            <a:xfrm>
              <a:off x="6023300" y="2126950"/>
              <a:ext cx="23600" cy="19950"/>
            </a:xfrm>
            <a:custGeom>
              <a:avLst/>
              <a:gdLst/>
              <a:ahLst/>
              <a:cxnLst/>
              <a:rect l="l" t="t" r="r" b="b"/>
              <a:pathLst>
                <a:path w="944" h="798" extrusionOk="0">
                  <a:moveTo>
                    <a:pt x="20" y="1"/>
                  </a:moveTo>
                  <a:cubicBezTo>
                    <a:pt x="8" y="60"/>
                    <a:pt x="1" y="120"/>
                    <a:pt x="2" y="183"/>
                  </a:cubicBezTo>
                  <a:cubicBezTo>
                    <a:pt x="12" y="526"/>
                    <a:pt x="222" y="798"/>
                    <a:pt x="474" y="798"/>
                  </a:cubicBezTo>
                  <a:cubicBezTo>
                    <a:pt x="478" y="798"/>
                    <a:pt x="481" y="798"/>
                    <a:pt x="485" y="798"/>
                  </a:cubicBezTo>
                  <a:cubicBezTo>
                    <a:pt x="740" y="790"/>
                    <a:pt x="943" y="507"/>
                    <a:pt x="938" y="162"/>
                  </a:cubicBezTo>
                  <a:cubicBezTo>
                    <a:pt x="938" y="154"/>
                    <a:pt x="937" y="148"/>
                    <a:pt x="937" y="140"/>
                  </a:cubicBezTo>
                  <a:cubicBezTo>
                    <a:pt x="883" y="400"/>
                    <a:pt x="711" y="594"/>
                    <a:pt x="501" y="599"/>
                  </a:cubicBezTo>
                  <a:cubicBezTo>
                    <a:pt x="498" y="599"/>
                    <a:pt x="495" y="599"/>
                    <a:pt x="492" y="599"/>
                  </a:cubicBezTo>
                  <a:cubicBezTo>
                    <a:pt x="243" y="599"/>
                    <a:pt x="37" y="337"/>
                    <a:pt x="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58"/>
            <p:cNvSpPr/>
            <p:nvPr/>
          </p:nvSpPr>
          <p:spPr>
            <a:xfrm>
              <a:off x="6018425" y="2044075"/>
              <a:ext cx="25300" cy="22825"/>
            </a:xfrm>
            <a:custGeom>
              <a:avLst/>
              <a:gdLst/>
              <a:ahLst/>
              <a:cxnLst/>
              <a:rect l="l" t="t" r="r" b="b"/>
              <a:pathLst>
                <a:path w="1012" h="913" extrusionOk="0">
                  <a:moveTo>
                    <a:pt x="15" y="0"/>
                  </a:moveTo>
                  <a:cubicBezTo>
                    <a:pt x="5" y="64"/>
                    <a:pt x="1" y="132"/>
                    <a:pt x="6" y="202"/>
                  </a:cubicBezTo>
                  <a:cubicBezTo>
                    <a:pt x="34" y="591"/>
                    <a:pt x="274" y="908"/>
                    <a:pt x="544" y="913"/>
                  </a:cubicBezTo>
                  <a:cubicBezTo>
                    <a:pt x="546" y="913"/>
                    <a:pt x="548" y="913"/>
                    <a:pt x="550" y="913"/>
                  </a:cubicBezTo>
                  <a:cubicBezTo>
                    <a:pt x="815" y="913"/>
                    <a:pt x="1011" y="609"/>
                    <a:pt x="990" y="226"/>
                  </a:cubicBezTo>
                  <a:cubicBezTo>
                    <a:pt x="990" y="219"/>
                    <a:pt x="989" y="211"/>
                    <a:pt x="988" y="202"/>
                  </a:cubicBezTo>
                  <a:cubicBezTo>
                    <a:pt x="944" y="488"/>
                    <a:pt x="774" y="693"/>
                    <a:pt x="557" y="693"/>
                  </a:cubicBezTo>
                  <a:cubicBezTo>
                    <a:pt x="555" y="693"/>
                    <a:pt x="553" y="693"/>
                    <a:pt x="551" y="693"/>
                  </a:cubicBezTo>
                  <a:cubicBezTo>
                    <a:pt x="286" y="686"/>
                    <a:pt x="50" y="381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58"/>
            <p:cNvSpPr/>
            <p:nvPr/>
          </p:nvSpPr>
          <p:spPr>
            <a:xfrm>
              <a:off x="5993350" y="2041525"/>
              <a:ext cx="25900" cy="23050"/>
            </a:xfrm>
            <a:custGeom>
              <a:avLst/>
              <a:gdLst/>
              <a:ahLst/>
              <a:cxnLst/>
              <a:rect l="l" t="t" r="r" b="b"/>
              <a:pathLst>
                <a:path w="1036" h="922" extrusionOk="0">
                  <a:moveTo>
                    <a:pt x="12" y="0"/>
                  </a:moveTo>
                  <a:cubicBezTo>
                    <a:pt x="5" y="66"/>
                    <a:pt x="1" y="134"/>
                    <a:pt x="7" y="205"/>
                  </a:cubicBezTo>
                  <a:cubicBezTo>
                    <a:pt x="41" y="597"/>
                    <a:pt x="290" y="917"/>
                    <a:pt x="564" y="922"/>
                  </a:cubicBezTo>
                  <a:cubicBezTo>
                    <a:pt x="566" y="922"/>
                    <a:pt x="568" y="922"/>
                    <a:pt x="571" y="922"/>
                  </a:cubicBezTo>
                  <a:cubicBezTo>
                    <a:pt x="840" y="922"/>
                    <a:pt x="1035" y="616"/>
                    <a:pt x="1008" y="229"/>
                  </a:cubicBezTo>
                  <a:cubicBezTo>
                    <a:pt x="1006" y="221"/>
                    <a:pt x="1005" y="214"/>
                    <a:pt x="1004" y="205"/>
                  </a:cubicBezTo>
                  <a:cubicBezTo>
                    <a:pt x="964" y="492"/>
                    <a:pt x="797" y="699"/>
                    <a:pt x="576" y="699"/>
                  </a:cubicBezTo>
                  <a:cubicBezTo>
                    <a:pt x="573" y="699"/>
                    <a:pt x="570" y="699"/>
                    <a:pt x="568" y="699"/>
                  </a:cubicBezTo>
                  <a:cubicBezTo>
                    <a:pt x="299" y="694"/>
                    <a:pt x="55" y="385"/>
                    <a:pt x="1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58"/>
            <p:cNvSpPr/>
            <p:nvPr/>
          </p:nvSpPr>
          <p:spPr>
            <a:xfrm>
              <a:off x="5968125" y="2037000"/>
              <a:ext cx="26500" cy="23375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11" y="0"/>
                  </a:moveTo>
                  <a:cubicBezTo>
                    <a:pt x="3" y="67"/>
                    <a:pt x="1" y="135"/>
                    <a:pt x="8" y="208"/>
                  </a:cubicBezTo>
                  <a:cubicBezTo>
                    <a:pt x="50" y="605"/>
                    <a:pt x="309" y="929"/>
                    <a:pt x="586" y="934"/>
                  </a:cubicBezTo>
                  <a:cubicBezTo>
                    <a:pt x="589" y="934"/>
                    <a:pt x="592" y="934"/>
                    <a:pt x="594" y="934"/>
                  </a:cubicBezTo>
                  <a:cubicBezTo>
                    <a:pt x="867" y="934"/>
                    <a:pt x="1060" y="625"/>
                    <a:pt x="1026" y="234"/>
                  </a:cubicBezTo>
                  <a:cubicBezTo>
                    <a:pt x="1025" y="225"/>
                    <a:pt x="1022" y="218"/>
                    <a:pt x="1022" y="210"/>
                  </a:cubicBezTo>
                  <a:cubicBezTo>
                    <a:pt x="985" y="501"/>
                    <a:pt x="818" y="709"/>
                    <a:pt x="594" y="709"/>
                  </a:cubicBezTo>
                  <a:cubicBezTo>
                    <a:pt x="592" y="709"/>
                    <a:pt x="589" y="709"/>
                    <a:pt x="586" y="709"/>
                  </a:cubicBezTo>
                  <a:cubicBezTo>
                    <a:pt x="314" y="703"/>
                    <a:pt x="60" y="390"/>
                    <a:pt x="1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58"/>
            <p:cNvSpPr/>
            <p:nvPr/>
          </p:nvSpPr>
          <p:spPr>
            <a:xfrm>
              <a:off x="5887350" y="2025250"/>
              <a:ext cx="28950" cy="23150"/>
            </a:xfrm>
            <a:custGeom>
              <a:avLst/>
              <a:gdLst/>
              <a:ahLst/>
              <a:cxnLst/>
              <a:rect l="l" t="t" r="r" b="b"/>
              <a:pathLst>
                <a:path w="1158" h="926" extrusionOk="0">
                  <a:moveTo>
                    <a:pt x="1" y="0"/>
                  </a:moveTo>
                  <a:cubicBezTo>
                    <a:pt x="0" y="69"/>
                    <a:pt x="4" y="140"/>
                    <a:pt x="18" y="215"/>
                  </a:cubicBezTo>
                  <a:cubicBezTo>
                    <a:pt x="96" y="615"/>
                    <a:pt x="387" y="926"/>
                    <a:pt x="672" y="926"/>
                  </a:cubicBezTo>
                  <a:cubicBezTo>
                    <a:pt x="678" y="926"/>
                    <a:pt x="684" y="926"/>
                    <a:pt x="690" y="925"/>
                  </a:cubicBezTo>
                  <a:cubicBezTo>
                    <a:pt x="981" y="910"/>
                    <a:pt x="1158" y="572"/>
                    <a:pt x="1085" y="166"/>
                  </a:cubicBezTo>
                  <a:cubicBezTo>
                    <a:pt x="1084" y="157"/>
                    <a:pt x="1080" y="150"/>
                    <a:pt x="1079" y="141"/>
                  </a:cubicBezTo>
                  <a:cubicBezTo>
                    <a:pt x="1067" y="449"/>
                    <a:pt x="909" y="680"/>
                    <a:pt x="670" y="691"/>
                  </a:cubicBezTo>
                  <a:cubicBezTo>
                    <a:pt x="664" y="692"/>
                    <a:pt x="658" y="692"/>
                    <a:pt x="651" y="692"/>
                  </a:cubicBezTo>
                  <a:cubicBezTo>
                    <a:pt x="371" y="692"/>
                    <a:pt x="87" y="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58"/>
            <p:cNvSpPr/>
            <p:nvPr/>
          </p:nvSpPr>
          <p:spPr>
            <a:xfrm>
              <a:off x="5859975" y="2024425"/>
              <a:ext cx="29600" cy="23350"/>
            </a:xfrm>
            <a:custGeom>
              <a:avLst/>
              <a:gdLst/>
              <a:ahLst/>
              <a:cxnLst/>
              <a:rect l="l" t="t" r="r" b="b"/>
              <a:pathLst>
                <a:path w="1184" h="934" extrusionOk="0">
                  <a:moveTo>
                    <a:pt x="0" y="1"/>
                  </a:moveTo>
                  <a:cubicBezTo>
                    <a:pt x="0" y="70"/>
                    <a:pt x="5" y="141"/>
                    <a:pt x="21" y="217"/>
                  </a:cubicBezTo>
                  <a:cubicBezTo>
                    <a:pt x="107" y="620"/>
                    <a:pt x="406" y="934"/>
                    <a:pt x="696" y="934"/>
                  </a:cubicBezTo>
                  <a:cubicBezTo>
                    <a:pt x="702" y="934"/>
                    <a:pt x="708" y="933"/>
                    <a:pt x="714" y="933"/>
                  </a:cubicBezTo>
                  <a:cubicBezTo>
                    <a:pt x="1010" y="918"/>
                    <a:pt x="1183" y="577"/>
                    <a:pt x="1103" y="168"/>
                  </a:cubicBezTo>
                  <a:cubicBezTo>
                    <a:pt x="1100" y="159"/>
                    <a:pt x="1098" y="151"/>
                    <a:pt x="1095" y="144"/>
                  </a:cubicBezTo>
                  <a:cubicBezTo>
                    <a:pt x="1090" y="453"/>
                    <a:pt x="932" y="686"/>
                    <a:pt x="690" y="698"/>
                  </a:cubicBezTo>
                  <a:lnTo>
                    <a:pt x="690" y="697"/>
                  </a:lnTo>
                  <a:cubicBezTo>
                    <a:pt x="684" y="697"/>
                    <a:pt x="677" y="697"/>
                    <a:pt x="670" y="697"/>
                  </a:cubicBezTo>
                  <a:cubicBezTo>
                    <a:pt x="386" y="697"/>
                    <a:pt x="94" y="39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58"/>
            <p:cNvSpPr/>
            <p:nvPr/>
          </p:nvSpPr>
          <p:spPr>
            <a:xfrm>
              <a:off x="5832200" y="2021525"/>
              <a:ext cx="30275" cy="23625"/>
            </a:xfrm>
            <a:custGeom>
              <a:avLst/>
              <a:gdLst/>
              <a:ahLst/>
              <a:cxnLst/>
              <a:rect l="l" t="t" r="r" b="b"/>
              <a:pathLst>
                <a:path w="1211" h="945" extrusionOk="0">
                  <a:moveTo>
                    <a:pt x="0" y="1"/>
                  </a:moveTo>
                  <a:cubicBezTo>
                    <a:pt x="0" y="71"/>
                    <a:pt x="7" y="144"/>
                    <a:pt x="24" y="221"/>
                  </a:cubicBezTo>
                  <a:cubicBezTo>
                    <a:pt x="119" y="627"/>
                    <a:pt x="427" y="944"/>
                    <a:pt x="720" y="944"/>
                  </a:cubicBezTo>
                  <a:cubicBezTo>
                    <a:pt x="727" y="944"/>
                    <a:pt x="734" y="944"/>
                    <a:pt x="741" y="944"/>
                  </a:cubicBezTo>
                  <a:cubicBezTo>
                    <a:pt x="1040" y="930"/>
                    <a:pt x="1211" y="585"/>
                    <a:pt x="1123" y="172"/>
                  </a:cubicBezTo>
                  <a:cubicBezTo>
                    <a:pt x="1121" y="163"/>
                    <a:pt x="1118" y="155"/>
                    <a:pt x="1115" y="147"/>
                  </a:cubicBezTo>
                  <a:cubicBezTo>
                    <a:pt x="1114" y="460"/>
                    <a:pt x="958" y="695"/>
                    <a:pt x="712" y="706"/>
                  </a:cubicBezTo>
                  <a:cubicBezTo>
                    <a:pt x="705" y="706"/>
                    <a:pt x="699" y="706"/>
                    <a:pt x="693" y="706"/>
                  </a:cubicBezTo>
                  <a:cubicBezTo>
                    <a:pt x="404" y="706"/>
                    <a:pt x="101" y="39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58"/>
            <p:cNvSpPr/>
            <p:nvPr/>
          </p:nvSpPr>
          <p:spPr>
            <a:xfrm>
              <a:off x="5775825" y="2013650"/>
              <a:ext cx="31825" cy="24200"/>
            </a:xfrm>
            <a:custGeom>
              <a:avLst/>
              <a:gdLst/>
              <a:ahLst/>
              <a:cxnLst/>
              <a:rect l="l" t="t" r="r" b="b"/>
              <a:pathLst>
                <a:path w="1273" h="96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2"/>
                    <a:pt x="13" y="146"/>
                    <a:pt x="33" y="224"/>
                  </a:cubicBezTo>
                  <a:cubicBezTo>
                    <a:pt x="144" y="643"/>
                    <a:pt x="474" y="967"/>
                    <a:pt x="780" y="967"/>
                  </a:cubicBezTo>
                  <a:cubicBezTo>
                    <a:pt x="786" y="967"/>
                    <a:pt x="792" y="967"/>
                    <a:pt x="799" y="967"/>
                  </a:cubicBezTo>
                  <a:cubicBezTo>
                    <a:pt x="1107" y="953"/>
                    <a:pt x="1272" y="601"/>
                    <a:pt x="1167" y="178"/>
                  </a:cubicBezTo>
                  <a:cubicBezTo>
                    <a:pt x="1164" y="169"/>
                    <a:pt x="1162" y="160"/>
                    <a:pt x="1159" y="151"/>
                  </a:cubicBezTo>
                  <a:lnTo>
                    <a:pt x="1159" y="151"/>
                  </a:lnTo>
                  <a:cubicBezTo>
                    <a:pt x="1168" y="472"/>
                    <a:pt x="1014" y="712"/>
                    <a:pt x="761" y="723"/>
                  </a:cubicBezTo>
                  <a:cubicBezTo>
                    <a:pt x="755" y="723"/>
                    <a:pt x="748" y="724"/>
                    <a:pt x="742" y="724"/>
                  </a:cubicBezTo>
                  <a:cubicBezTo>
                    <a:pt x="443" y="724"/>
                    <a:pt x="119" y="40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58"/>
            <p:cNvSpPr/>
            <p:nvPr/>
          </p:nvSpPr>
          <p:spPr>
            <a:xfrm>
              <a:off x="5746550" y="2012700"/>
              <a:ext cx="32525" cy="24425"/>
            </a:xfrm>
            <a:custGeom>
              <a:avLst/>
              <a:gdLst/>
              <a:ahLst/>
              <a:cxnLst/>
              <a:rect l="l" t="t" r="r" b="b"/>
              <a:pathLst>
                <a:path w="1301" h="977" extrusionOk="0">
                  <a:moveTo>
                    <a:pt x="0" y="1"/>
                  </a:moveTo>
                  <a:cubicBezTo>
                    <a:pt x="5" y="74"/>
                    <a:pt x="15" y="149"/>
                    <a:pt x="37" y="227"/>
                  </a:cubicBezTo>
                  <a:cubicBezTo>
                    <a:pt x="156" y="649"/>
                    <a:pt x="497" y="976"/>
                    <a:pt x="807" y="976"/>
                  </a:cubicBezTo>
                  <a:cubicBezTo>
                    <a:pt x="813" y="976"/>
                    <a:pt x="820" y="976"/>
                    <a:pt x="826" y="976"/>
                  </a:cubicBezTo>
                  <a:cubicBezTo>
                    <a:pt x="1139" y="961"/>
                    <a:pt x="1301" y="608"/>
                    <a:pt x="1187" y="179"/>
                  </a:cubicBezTo>
                  <a:cubicBezTo>
                    <a:pt x="1185" y="170"/>
                    <a:pt x="1182" y="163"/>
                    <a:pt x="1179" y="154"/>
                  </a:cubicBezTo>
                  <a:lnTo>
                    <a:pt x="1179" y="154"/>
                  </a:lnTo>
                  <a:cubicBezTo>
                    <a:pt x="1193" y="477"/>
                    <a:pt x="1041" y="720"/>
                    <a:pt x="783" y="731"/>
                  </a:cubicBezTo>
                  <a:cubicBezTo>
                    <a:pt x="777" y="731"/>
                    <a:pt x="770" y="731"/>
                    <a:pt x="764" y="731"/>
                  </a:cubicBezTo>
                  <a:cubicBezTo>
                    <a:pt x="461" y="731"/>
                    <a:pt x="127" y="41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58"/>
            <p:cNvSpPr/>
            <p:nvPr/>
          </p:nvSpPr>
          <p:spPr>
            <a:xfrm>
              <a:off x="5716700" y="2009625"/>
              <a:ext cx="33325" cy="24675"/>
            </a:xfrm>
            <a:custGeom>
              <a:avLst/>
              <a:gdLst/>
              <a:ahLst/>
              <a:cxnLst/>
              <a:rect l="l" t="t" r="r" b="b"/>
              <a:pathLst>
                <a:path w="1333" h="98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73"/>
                    <a:pt x="18" y="149"/>
                    <a:pt x="42" y="229"/>
                  </a:cubicBezTo>
                  <a:cubicBezTo>
                    <a:pt x="169" y="655"/>
                    <a:pt x="521" y="986"/>
                    <a:pt x="835" y="986"/>
                  </a:cubicBezTo>
                  <a:cubicBezTo>
                    <a:pt x="842" y="986"/>
                    <a:pt x="849" y="986"/>
                    <a:pt x="856" y="986"/>
                  </a:cubicBezTo>
                  <a:cubicBezTo>
                    <a:pt x="1174" y="972"/>
                    <a:pt x="1332" y="614"/>
                    <a:pt x="1210" y="182"/>
                  </a:cubicBezTo>
                  <a:cubicBezTo>
                    <a:pt x="1208" y="173"/>
                    <a:pt x="1203" y="165"/>
                    <a:pt x="1200" y="156"/>
                  </a:cubicBezTo>
                  <a:lnTo>
                    <a:pt x="1200" y="156"/>
                  </a:lnTo>
                  <a:cubicBezTo>
                    <a:pt x="1220" y="482"/>
                    <a:pt x="1070" y="727"/>
                    <a:pt x="808" y="738"/>
                  </a:cubicBezTo>
                  <a:cubicBezTo>
                    <a:pt x="802" y="739"/>
                    <a:pt x="795" y="739"/>
                    <a:pt x="789" y="739"/>
                  </a:cubicBezTo>
                  <a:cubicBezTo>
                    <a:pt x="481" y="739"/>
                    <a:pt x="135" y="41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58"/>
            <p:cNvSpPr/>
            <p:nvPr/>
          </p:nvSpPr>
          <p:spPr>
            <a:xfrm>
              <a:off x="5995225" y="2090725"/>
              <a:ext cx="24675" cy="21175"/>
            </a:xfrm>
            <a:custGeom>
              <a:avLst/>
              <a:gdLst/>
              <a:ahLst/>
              <a:cxnLst/>
              <a:rect l="l" t="t" r="r" b="b"/>
              <a:pathLst>
                <a:path w="987" h="847" extrusionOk="0">
                  <a:moveTo>
                    <a:pt x="18" y="1"/>
                  </a:moveTo>
                  <a:cubicBezTo>
                    <a:pt x="8" y="62"/>
                    <a:pt x="0" y="125"/>
                    <a:pt x="4" y="193"/>
                  </a:cubicBezTo>
                  <a:cubicBezTo>
                    <a:pt x="20" y="557"/>
                    <a:pt x="246" y="846"/>
                    <a:pt x="510" y="846"/>
                  </a:cubicBezTo>
                  <a:cubicBezTo>
                    <a:pt x="512" y="846"/>
                    <a:pt x="514" y="846"/>
                    <a:pt x="517" y="846"/>
                  </a:cubicBezTo>
                  <a:cubicBezTo>
                    <a:pt x="782" y="841"/>
                    <a:pt x="987" y="545"/>
                    <a:pt x="977" y="180"/>
                  </a:cubicBezTo>
                  <a:cubicBezTo>
                    <a:pt x="977" y="173"/>
                    <a:pt x="974" y="165"/>
                    <a:pt x="974" y="158"/>
                  </a:cubicBezTo>
                  <a:cubicBezTo>
                    <a:pt x="923" y="432"/>
                    <a:pt x="747" y="633"/>
                    <a:pt x="529" y="637"/>
                  </a:cubicBezTo>
                  <a:cubicBezTo>
                    <a:pt x="527" y="637"/>
                    <a:pt x="525" y="637"/>
                    <a:pt x="522" y="637"/>
                  </a:cubicBezTo>
                  <a:cubicBezTo>
                    <a:pt x="264" y="637"/>
                    <a:pt x="43" y="357"/>
                    <a:pt x="1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58"/>
            <p:cNvSpPr/>
            <p:nvPr/>
          </p:nvSpPr>
          <p:spPr>
            <a:xfrm>
              <a:off x="5970550" y="2089225"/>
              <a:ext cx="25225" cy="21350"/>
            </a:xfrm>
            <a:custGeom>
              <a:avLst/>
              <a:gdLst/>
              <a:ahLst/>
              <a:cxnLst/>
              <a:rect l="l" t="t" r="r" b="b"/>
              <a:pathLst>
                <a:path w="1009" h="854" extrusionOk="0">
                  <a:moveTo>
                    <a:pt x="15" y="0"/>
                  </a:moveTo>
                  <a:cubicBezTo>
                    <a:pt x="5" y="62"/>
                    <a:pt x="0" y="126"/>
                    <a:pt x="4" y="194"/>
                  </a:cubicBezTo>
                  <a:cubicBezTo>
                    <a:pt x="27" y="561"/>
                    <a:pt x="260" y="854"/>
                    <a:pt x="528" y="854"/>
                  </a:cubicBezTo>
                  <a:cubicBezTo>
                    <a:pt x="530" y="854"/>
                    <a:pt x="532" y="854"/>
                    <a:pt x="535" y="854"/>
                  </a:cubicBezTo>
                  <a:cubicBezTo>
                    <a:pt x="804" y="849"/>
                    <a:pt x="1008" y="549"/>
                    <a:pt x="992" y="181"/>
                  </a:cubicBezTo>
                  <a:cubicBezTo>
                    <a:pt x="991" y="174"/>
                    <a:pt x="990" y="166"/>
                    <a:pt x="988" y="160"/>
                  </a:cubicBezTo>
                  <a:cubicBezTo>
                    <a:pt x="941" y="435"/>
                    <a:pt x="766" y="639"/>
                    <a:pt x="545" y="642"/>
                  </a:cubicBezTo>
                  <a:cubicBezTo>
                    <a:pt x="543" y="643"/>
                    <a:pt x="541" y="643"/>
                    <a:pt x="539" y="643"/>
                  </a:cubicBezTo>
                  <a:cubicBezTo>
                    <a:pt x="276" y="643"/>
                    <a:pt x="45" y="360"/>
                    <a:pt x="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58"/>
            <p:cNvSpPr/>
            <p:nvPr/>
          </p:nvSpPr>
          <p:spPr>
            <a:xfrm>
              <a:off x="5945775" y="2085850"/>
              <a:ext cx="25800" cy="21625"/>
            </a:xfrm>
            <a:custGeom>
              <a:avLst/>
              <a:gdLst/>
              <a:ahLst/>
              <a:cxnLst/>
              <a:rect l="l" t="t" r="r" b="b"/>
              <a:pathLst>
                <a:path w="1032" h="865" extrusionOk="0">
                  <a:moveTo>
                    <a:pt x="15" y="1"/>
                  </a:moveTo>
                  <a:cubicBezTo>
                    <a:pt x="6" y="64"/>
                    <a:pt x="1" y="129"/>
                    <a:pt x="6" y="197"/>
                  </a:cubicBezTo>
                  <a:cubicBezTo>
                    <a:pt x="35" y="568"/>
                    <a:pt x="277" y="864"/>
                    <a:pt x="548" y="864"/>
                  </a:cubicBezTo>
                  <a:cubicBezTo>
                    <a:pt x="551" y="864"/>
                    <a:pt x="553" y="864"/>
                    <a:pt x="555" y="864"/>
                  </a:cubicBezTo>
                  <a:cubicBezTo>
                    <a:pt x="829" y="859"/>
                    <a:pt x="1032" y="558"/>
                    <a:pt x="1009" y="185"/>
                  </a:cubicBezTo>
                  <a:cubicBezTo>
                    <a:pt x="1009" y="177"/>
                    <a:pt x="1006" y="170"/>
                    <a:pt x="1006" y="163"/>
                  </a:cubicBezTo>
                  <a:cubicBezTo>
                    <a:pt x="961" y="442"/>
                    <a:pt x="786" y="647"/>
                    <a:pt x="563" y="651"/>
                  </a:cubicBezTo>
                  <a:cubicBezTo>
                    <a:pt x="561" y="651"/>
                    <a:pt x="559" y="651"/>
                    <a:pt x="558" y="651"/>
                  </a:cubicBezTo>
                  <a:cubicBezTo>
                    <a:pt x="289" y="651"/>
                    <a:pt x="51" y="365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58"/>
            <p:cNvSpPr/>
            <p:nvPr/>
          </p:nvSpPr>
          <p:spPr>
            <a:xfrm>
              <a:off x="5892875" y="2081925"/>
              <a:ext cx="26975" cy="22050"/>
            </a:xfrm>
            <a:custGeom>
              <a:avLst/>
              <a:gdLst/>
              <a:ahLst/>
              <a:cxnLst/>
              <a:rect l="l" t="t" r="r" b="b"/>
              <a:pathLst>
                <a:path w="1079" h="882" extrusionOk="0">
                  <a:moveTo>
                    <a:pt x="10" y="1"/>
                  </a:moveTo>
                  <a:cubicBezTo>
                    <a:pt x="3" y="65"/>
                    <a:pt x="0" y="131"/>
                    <a:pt x="8" y="200"/>
                  </a:cubicBezTo>
                  <a:cubicBezTo>
                    <a:pt x="50" y="581"/>
                    <a:pt x="310" y="882"/>
                    <a:pt x="590" y="882"/>
                  </a:cubicBezTo>
                  <a:cubicBezTo>
                    <a:pt x="593" y="882"/>
                    <a:pt x="595" y="882"/>
                    <a:pt x="597" y="882"/>
                  </a:cubicBezTo>
                  <a:cubicBezTo>
                    <a:pt x="879" y="878"/>
                    <a:pt x="1079" y="570"/>
                    <a:pt x="1044" y="190"/>
                  </a:cubicBezTo>
                  <a:cubicBezTo>
                    <a:pt x="1042" y="183"/>
                    <a:pt x="1040" y="175"/>
                    <a:pt x="1039" y="168"/>
                  </a:cubicBezTo>
                  <a:cubicBezTo>
                    <a:pt x="1002" y="452"/>
                    <a:pt x="829" y="662"/>
                    <a:pt x="597" y="664"/>
                  </a:cubicBezTo>
                  <a:cubicBezTo>
                    <a:pt x="596" y="664"/>
                    <a:pt x="594" y="664"/>
                    <a:pt x="592" y="664"/>
                  </a:cubicBezTo>
                  <a:cubicBezTo>
                    <a:pt x="316" y="664"/>
                    <a:pt x="60" y="373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58"/>
            <p:cNvSpPr/>
            <p:nvPr/>
          </p:nvSpPr>
          <p:spPr>
            <a:xfrm>
              <a:off x="5866500" y="2080325"/>
              <a:ext cx="27550" cy="22250"/>
            </a:xfrm>
            <a:custGeom>
              <a:avLst/>
              <a:gdLst/>
              <a:ahLst/>
              <a:cxnLst/>
              <a:rect l="l" t="t" r="r" b="b"/>
              <a:pathLst>
                <a:path w="1102" h="890" extrusionOk="0">
                  <a:moveTo>
                    <a:pt x="8" y="1"/>
                  </a:moveTo>
                  <a:lnTo>
                    <a:pt x="8" y="1"/>
                  </a:lnTo>
                  <a:cubicBezTo>
                    <a:pt x="2" y="65"/>
                    <a:pt x="1" y="131"/>
                    <a:pt x="10" y="202"/>
                  </a:cubicBezTo>
                  <a:cubicBezTo>
                    <a:pt x="58" y="585"/>
                    <a:pt x="328" y="889"/>
                    <a:pt x="613" y="889"/>
                  </a:cubicBezTo>
                  <a:cubicBezTo>
                    <a:pt x="614" y="889"/>
                    <a:pt x="616" y="889"/>
                    <a:pt x="618" y="889"/>
                  </a:cubicBezTo>
                  <a:cubicBezTo>
                    <a:pt x="905" y="884"/>
                    <a:pt x="1102" y="574"/>
                    <a:pt x="1059" y="192"/>
                  </a:cubicBezTo>
                  <a:cubicBezTo>
                    <a:pt x="1059" y="183"/>
                    <a:pt x="1057" y="176"/>
                    <a:pt x="1055" y="168"/>
                  </a:cubicBezTo>
                  <a:cubicBezTo>
                    <a:pt x="1023" y="456"/>
                    <a:pt x="850" y="667"/>
                    <a:pt x="615" y="669"/>
                  </a:cubicBezTo>
                  <a:lnTo>
                    <a:pt x="614" y="669"/>
                  </a:lnTo>
                  <a:cubicBezTo>
                    <a:pt x="612" y="669"/>
                    <a:pt x="611" y="669"/>
                    <a:pt x="609" y="669"/>
                  </a:cubicBezTo>
                  <a:cubicBezTo>
                    <a:pt x="329" y="669"/>
                    <a:pt x="65" y="375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58"/>
            <p:cNvSpPr/>
            <p:nvPr/>
          </p:nvSpPr>
          <p:spPr>
            <a:xfrm>
              <a:off x="5839900" y="2076775"/>
              <a:ext cx="28200" cy="22500"/>
            </a:xfrm>
            <a:custGeom>
              <a:avLst/>
              <a:gdLst/>
              <a:ahLst/>
              <a:cxnLst/>
              <a:rect l="l" t="t" r="r" b="b"/>
              <a:pathLst>
                <a:path w="1128" h="900" extrusionOk="0">
                  <a:moveTo>
                    <a:pt x="7" y="0"/>
                  </a:moveTo>
                  <a:lnTo>
                    <a:pt x="7" y="0"/>
                  </a:lnTo>
                  <a:cubicBezTo>
                    <a:pt x="2" y="65"/>
                    <a:pt x="0" y="132"/>
                    <a:pt x="10" y="204"/>
                  </a:cubicBezTo>
                  <a:cubicBezTo>
                    <a:pt x="67" y="591"/>
                    <a:pt x="345" y="899"/>
                    <a:pt x="636" y="899"/>
                  </a:cubicBezTo>
                  <a:cubicBezTo>
                    <a:pt x="638" y="899"/>
                    <a:pt x="640" y="899"/>
                    <a:pt x="641" y="899"/>
                  </a:cubicBezTo>
                  <a:cubicBezTo>
                    <a:pt x="932" y="895"/>
                    <a:pt x="1128" y="581"/>
                    <a:pt x="1079" y="194"/>
                  </a:cubicBezTo>
                  <a:cubicBezTo>
                    <a:pt x="1077" y="187"/>
                    <a:pt x="1075" y="179"/>
                    <a:pt x="1074" y="170"/>
                  </a:cubicBezTo>
                  <a:cubicBezTo>
                    <a:pt x="1045" y="461"/>
                    <a:pt x="873" y="674"/>
                    <a:pt x="634" y="678"/>
                  </a:cubicBezTo>
                  <a:cubicBezTo>
                    <a:pt x="633" y="678"/>
                    <a:pt x="631" y="678"/>
                    <a:pt x="630" y="678"/>
                  </a:cubicBezTo>
                  <a:cubicBezTo>
                    <a:pt x="345" y="678"/>
                    <a:pt x="70" y="38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58"/>
            <p:cNvSpPr/>
            <p:nvPr/>
          </p:nvSpPr>
          <p:spPr>
            <a:xfrm>
              <a:off x="5784175" y="2074675"/>
              <a:ext cx="29500" cy="22925"/>
            </a:xfrm>
            <a:custGeom>
              <a:avLst/>
              <a:gdLst/>
              <a:ahLst/>
              <a:cxnLst/>
              <a:rect l="l" t="t" r="r" b="b"/>
              <a:pathLst>
                <a:path w="1180" h="917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67"/>
                    <a:pt x="3" y="136"/>
                    <a:pt x="16" y="209"/>
                  </a:cubicBezTo>
                  <a:cubicBezTo>
                    <a:pt x="86" y="603"/>
                    <a:pt x="384" y="917"/>
                    <a:pt x="684" y="917"/>
                  </a:cubicBezTo>
                  <a:cubicBezTo>
                    <a:pt x="686" y="917"/>
                    <a:pt x="688" y="917"/>
                    <a:pt x="690" y="917"/>
                  </a:cubicBezTo>
                  <a:cubicBezTo>
                    <a:pt x="989" y="913"/>
                    <a:pt x="1180" y="594"/>
                    <a:pt x="1117" y="199"/>
                  </a:cubicBezTo>
                  <a:cubicBezTo>
                    <a:pt x="1114" y="191"/>
                    <a:pt x="1112" y="184"/>
                    <a:pt x="1111" y="175"/>
                  </a:cubicBezTo>
                  <a:cubicBezTo>
                    <a:pt x="1091" y="470"/>
                    <a:pt x="921" y="688"/>
                    <a:pt x="675" y="690"/>
                  </a:cubicBezTo>
                  <a:cubicBezTo>
                    <a:pt x="673" y="690"/>
                    <a:pt x="671" y="690"/>
                    <a:pt x="669" y="690"/>
                  </a:cubicBezTo>
                  <a:cubicBezTo>
                    <a:pt x="376" y="690"/>
                    <a:pt x="83" y="386"/>
                    <a:pt x="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58"/>
            <p:cNvSpPr/>
            <p:nvPr/>
          </p:nvSpPr>
          <p:spPr>
            <a:xfrm>
              <a:off x="5755925" y="2072950"/>
              <a:ext cx="30200" cy="23100"/>
            </a:xfrm>
            <a:custGeom>
              <a:avLst/>
              <a:gdLst/>
              <a:ahLst/>
              <a:cxnLst/>
              <a:rect l="l" t="t" r="r" b="b"/>
              <a:pathLst>
                <a:path w="1208" h="924" extrusionOk="0">
                  <a:moveTo>
                    <a:pt x="3" y="0"/>
                  </a:moveTo>
                  <a:cubicBezTo>
                    <a:pt x="1" y="67"/>
                    <a:pt x="5" y="137"/>
                    <a:pt x="18" y="210"/>
                  </a:cubicBezTo>
                  <a:cubicBezTo>
                    <a:pt x="97" y="607"/>
                    <a:pt x="406" y="924"/>
                    <a:pt x="709" y="924"/>
                  </a:cubicBezTo>
                  <a:cubicBezTo>
                    <a:pt x="711" y="924"/>
                    <a:pt x="713" y="924"/>
                    <a:pt x="715" y="924"/>
                  </a:cubicBezTo>
                  <a:cubicBezTo>
                    <a:pt x="1019" y="920"/>
                    <a:pt x="1207" y="598"/>
                    <a:pt x="1137" y="201"/>
                  </a:cubicBezTo>
                  <a:cubicBezTo>
                    <a:pt x="1135" y="192"/>
                    <a:pt x="1132" y="185"/>
                    <a:pt x="1131" y="176"/>
                  </a:cubicBezTo>
                  <a:cubicBezTo>
                    <a:pt x="1116" y="475"/>
                    <a:pt x="946" y="694"/>
                    <a:pt x="696" y="696"/>
                  </a:cubicBezTo>
                  <a:cubicBezTo>
                    <a:pt x="694" y="696"/>
                    <a:pt x="692" y="697"/>
                    <a:pt x="690" y="697"/>
                  </a:cubicBezTo>
                  <a:cubicBezTo>
                    <a:pt x="392" y="697"/>
                    <a:pt x="90" y="39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58"/>
            <p:cNvSpPr/>
            <p:nvPr/>
          </p:nvSpPr>
          <p:spPr>
            <a:xfrm>
              <a:off x="5727350" y="2069175"/>
              <a:ext cx="30900" cy="23425"/>
            </a:xfrm>
            <a:custGeom>
              <a:avLst/>
              <a:gdLst/>
              <a:ahLst/>
              <a:cxnLst/>
              <a:rect l="l" t="t" r="r" b="b"/>
              <a:pathLst>
                <a:path w="1236" h="937" extrusionOk="0">
                  <a:moveTo>
                    <a:pt x="1" y="0"/>
                  </a:moveTo>
                  <a:cubicBezTo>
                    <a:pt x="0" y="68"/>
                    <a:pt x="4" y="139"/>
                    <a:pt x="20" y="213"/>
                  </a:cubicBezTo>
                  <a:cubicBezTo>
                    <a:pt x="106" y="616"/>
                    <a:pt x="425" y="937"/>
                    <a:pt x="734" y="937"/>
                  </a:cubicBezTo>
                  <a:cubicBezTo>
                    <a:pt x="736" y="937"/>
                    <a:pt x="737" y="937"/>
                    <a:pt x="739" y="937"/>
                  </a:cubicBezTo>
                  <a:cubicBezTo>
                    <a:pt x="1048" y="933"/>
                    <a:pt x="1236" y="607"/>
                    <a:pt x="1156" y="205"/>
                  </a:cubicBezTo>
                  <a:cubicBezTo>
                    <a:pt x="1155" y="196"/>
                    <a:pt x="1151" y="189"/>
                    <a:pt x="1150" y="180"/>
                  </a:cubicBezTo>
                  <a:cubicBezTo>
                    <a:pt x="1140" y="482"/>
                    <a:pt x="970" y="703"/>
                    <a:pt x="717" y="705"/>
                  </a:cubicBezTo>
                  <a:lnTo>
                    <a:pt x="717" y="707"/>
                  </a:lnTo>
                  <a:cubicBezTo>
                    <a:pt x="715" y="707"/>
                    <a:pt x="714" y="707"/>
                    <a:pt x="713" y="707"/>
                  </a:cubicBezTo>
                  <a:cubicBezTo>
                    <a:pt x="409" y="707"/>
                    <a:pt x="95" y="39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58"/>
            <p:cNvSpPr/>
            <p:nvPr/>
          </p:nvSpPr>
          <p:spPr>
            <a:xfrm>
              <a:off x="6009325" y="1928800"/>
              <a:ext cx="26650" cy="27850"/>
            </a:xfrm>
            <a:custGeom>
              <a:avLst/>
              <a:gdLst/>
              <a:ahLst/>
              <a:cxnLst/>
              <a:rect l="l" t="t" r="r" b="b"/>
              <a:pathLst>
                <a:path w="1066" h="1114" extrusionOk="0">
                  <a:moveTo>
                    <a:pt x="20" y="1"/>
                  </a:moveTo>
                  <a:cubicBezTo>
                    <a:pt x="8" y="75"/>
                    <a:pt x="0" y="150"/>
                    <a:pt x="4" y="232"/>
                  </a:cubicBezTo>
                  <a:cubicBezTo>
                    <a:pt x="18" y="682"/>
                    <a:pt x="264" y="1072"/>
                    <a:pt x="552" y="1111"/>
                  </a:cubicBezTo>
                  <a:cubicBezTo>
                    <a:pt x="567" y="1113"/>
                    <a:pt x="582" y="1114"/>
                    <a:pt x="597" y="1114"/>
                  </a:cubicBezTo>
                  <a:cubicBezTo>
                    <a:pt x="863" y="1114"/>
                    <a:pt x="1066" y="799"/>
                    <a:pt x="1059" y="379"/>
                  </a:cubicBezTo>
                  <a:cubicBezTo>
                    <a:pt x="1059" y="369"/>
                    <a:pt x="1056" y="362"/>
                    <a:pt x="1056" y="352"/>
                  </a:cubicBezTo>
                  <a:cubicBezTo>
                    <a:pt x="1001" y="655"/>
                    <a:pt x="829" y="862"/>
                    <a:pt x="614" y="862"/>
                  </a:cubicBezTo>
                  <a:cubicBezTo>
                    <a:pt x="599" y="862"/>
                    <a:pt x="584" y="861"/>
                    <a:pt x="568" y="859"/>
                  </a:cubicBezTo>
                  <a:lnTo>
                    <a:pt x="570" y="859"/>
                  </a:lnTo>
                  <a:cubicBezTo>
                    <a:pt x="286" y="822"/>
                    <a:pt x="44" y="442"/>
                    <a:pt x="2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58"/>
            <p:cNvSpPr/>
            <p:nvPr/>
          </p:nvSpPr>
          <p:spPr>
            <a:xfrm>
              <a:off x="5982450" y="1922850"/>
              <a:ext cx="27350" cy="28225"/>
            </a:xfrm>
            <a:custGeom>
              <a:avLst/>
              <a:gdLst/>
              <a:ahLst/>
              <a:cxnLst/>
              <a:rect l="l" t="t" r="r" b="b"/>
              <a:pathLst>
                <a:path w="1094" h="1129" extrusionOk="0">
                  <a:moveTo>
                    <a:pt x="18" y="0"/>
                  </a:moveTo>
                  <a:cubicBezTo>
                    <a:pt x="8" y="74"/>
                    <a:pt x="1" y="151"/>
                    <a:pt x="4" y="234"/>
                  </a:cubicBezTo>
                  <a:cubicBezTo>
                    <a:pt x="26" y="689"/>
                    <a:pt x="284" y="1086"/>
                    <a:pt x="578" y="1125"/>
                  </a:cubicBezTo>
                  <a:cubicBezTo>
                    <a:pt x="593" y="1127"/>
                    <a:pt x="609" y="1128"/>
                    <a:pt x="624" y="1128"/>
                  </a:cubicBezTo>
                  <a:cubicBezTo>
                    <a:pt x="893" y="1128"/>
                    <a:pt x="1093" y="810"/>
                    <a:pt x="1080" y="385"/>
                  </a:cubicBezTo>
                  <a:cubicBezTo>
                    <a:pt x="1080" y="375"/>
                    <a:pt x="1078" y="366"/>
                    <a:pt x="1078" y="357"/>
                  </a:cubicBezTo>
                  <a:cubicBezTo>
                    <a:pt x="1026" y="662"/>
                    <a:pt x="855" y="873"/>
                    <a:pt x="637" y="873"/>
                  </a:cubicBezTo>
                  <a:cubicBezTo>
                    <a:pt x="622" y="873"/>
                    <a:pt x="606" y="872"/>
                    <a:pt x="590" y="870"/>
                  </a:cubicBezTo>
                  <a:cubicBezTo>
                    <a:pt x="301" y="831"/>
                    <a:pt x="50" y="446"/>
                    <a:pt x="1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58"/>
            <p:cNvSpPr/>
            <p:nvPr/>
          </p:nvSpPr>
          <p:spPr>
            <a:xfrm>
              <a:off x="5955400" y="1914550"/>
              <a:ext cx="28100" cy="28700"/>
            </a:xfrm>
            <a:custGeom>
              <a:avLst/>
              <a:gdLst/>
              <a:ahLst/>
              <a:cxnLst/>
              <a:rect l="l" t="t" r="r" b="b"/>
              <a:pathLst>
                <a:path w="1124" h="1148" extrusionOk="0">
                  <a:moveTo>
                    <a:pt x="17" y="0"/>
                  </a:moveTo>
                  <a:cubicBezTo>
                    <a:pt x="6" y="74"/>
                    <a:pt x="1" y="154"/>
                    <a:pt x="6" y="238"/>
                  </a:cubicBezTo>
                  <a:cubicBezTo>
                    <a:pt x="34" y="700"/>
                    <a:pt x="302" y="1104"/>
                    <a:pt x="603" y="1144"/>
                  </a:cubicBezTo>
                  <a:cubicBezTo>
                    <a:pt x="619" y="1146"/>
                    <a:pt x="635" y="1147"/>
                    <a:pt x="651" y="1147"/>
                  </a:cubicBezTo>
                  <a:cubicBezTo>
                    <a:pt x="924" y="1147"/>
                    <a:pt x="1123" y="825"/>
                    <a:pt x="1103" y="392"/>
                  </a:cubicBezTo>
                  <a:cubicBezTo>
                    <a:pt x="1103" y="384"/>
                    <a:pt x="1100" y="375"/>
                    <a:pt x="1100" y="365"/>
                  </a:cubicBezTo>
                  <a:cubicBezTo>
                    <a:pt x="1052" y="675"/>
                    <a:pt x="882" y="888"/>
                    <a:pt x="660" y="888"/>
                  </a:cubicBezTo>
                  <a:cubicBezTo>
                    <a:pt x="644" y="888"/>
                    <a:pt x="628" y="887"/>
                    <a:pt x="611" y="885"/>
                  </a:cubicBezTo>
                  <a:cubicBezTo>
                    <a:pt x="316" y="845"/>
                    <a:pt x="55" y="454"/>
                    <a:pt x="1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58"/>
            <p:cNvSpPr/>
            <p:nvPr/>
          </p:nvSpPr>
          <p:spPr>
            <a:xfrm>
              <a:off x="5904975" y="1897225"/>
              <a:ext cx="30650" cy="27250"/>
            </a:xfrm>
            <a:custGeom>
              <a:avLst/>
              <a:gdLst/>
              <a:ahLst/>
              <a:cxnLst/>
              <a:rect l="l" t="t" r="r" b="b"/>
              <a:pathLst>
                <a:path w="1226" h="1090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80"/>
                    <a:pt x="3" y="163"/>
                    <a:pt x="18" y="248"/>
                  </a:cubicBezTo>
                  <a:cubicBezTo>
                    <a:pt x="98" y="718"/>
                    <a:pt x="410" y="1089"/>
                    <a:pt x="718" y="1089"/>
                  </a:cubicBezTo>
                  <a:cubicBezTo>
                    <a:pt x="720" y="1089"/>
                    <a:pt x="723" y="1089"/>
                    <a:pt x="725" y="1089"/>
                  </a:cubicBezTo>
                  <a:cubicBezTo>
                    <a:pt x="1033" y="1083"/>
                    <a:pt x="1226" y="702"/>
                    <a:pt x="1153" y="232"/>
                  </a:cubicBezTo>
                  <a:cubicBezTo>
                    <a:pt x="1152" y="222"/>
                    <a:pt x="1149" y="213"/>
                    <a:pt x="1147" y="203"/>
                  </a:cubicBezTo>
                  <a:cubicBezTo>
                    <a:pt x="1131" y="556"/>
                    <a:pt x="959" y="815"/>
                    <a:pt x="705" y="820"/>
                  </a:cubicBezTo>
                  <a:cubicBezTo>
                    <a:pt x="703" y="820"/>
                    <a:pt x="700" y="820"/>
                    <a:pt x="698" y="820"/>
                  </a:cubicBezTo>
                  <a:cubicBezTo>
                    <a:pt x="396" y="820"/>
                    <a:pt x="90" y="460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58"/>
            <p:cNvSpPr/>
            <p:nvPr/>
          </p:nvSpPr>
          <p:spPr>
            <a:xfrm>
              <a:off x="5875775" y="1895300"/>
              <a:ext cx="31425" cy="27500"/>
            </a:xfrm>
            <a:custGeom>
              <a:avLst/>
              <a:gdLst/>
              <a:ahLst/>
              <a:cxnLst/>
              <a:rect l="l" t="t" r="r" b="b"/>
              <a:pathLst>
                <a:path w="1257" h="1100" extrusionOk="0">
                  <a:moveTo>
                    <a:pt x="2" y="1"/>
                  </a:moveTo>
                  <a:cubicBezTo>
                    <a:pt x="1" y="81"/>
                    <a:pt x="6" y="164"/>
                    <a:pt x="22" y="251"/>
                  </a:cubicBezTo>
                  <a:cubicBezTo>
                    <a:pt x="110" y="725"/>
                    <a:pt x="434" y="1100"/>
                    <a:pt x="746" y="1100"/>
                  </a:cubicBezTo>
                  <a:cubicBezTo>
                    <a:pt x="748" y="1100"/>
                    <a:pt x="751" y="1100"/>
                    <a:pt x="753" y="1100"/>
                  </a:cubicBezTo>
                  <a:cubicBezTo>
                    <a:pt x="1068" y="1093"/>
                    <a:pt x="1256" y="709"/>
                    <a:pt x="1175" y="234"/>
                  </a:cubicBezTo>
                  <a:cubicBezTo>
                    <a:pt x="1173" y="225"/>
                    <a:pt x="1170" y="215"/>
                    <a:pt x="1168" y="206"/>
                  </a:cubicBezTo>
                  <a:cubicBezTo>
                    <a:pt x="1158" y="562"/>
                    <a:pt x="987" y="823"/>
                    <a:pt x="730" y="828"/>
                  </a:cubicBezTo>
                  <a:cubicBezTo>
                    <a:pt x="727" y="828"/>
                    <a:pt x="724" y="828"/>
                    <a:pt x="722" y="828"/>
                  </a:cubicBezTo>
                  <a:cubicBezTo>
                    <a:pt x="415" y="828"/>
                    <a:pt x="99" y="465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58"/>
            <p:cNvSpPr/>
            <p:nvPr/>
          </p:nvSpPr>
          <p:spPr>
            <a:xfrm>
              <a:off x="5846175" y="1891000"/>
              <a:ext cx="32200" cy="27800"/>
            </a:xfrm>
            <a:custGeom>
              <a:avLst/>
              <a:gdLst/>
              <a:ahLst/>
              <a:cxnLst/>
              <a:rect l="l" t="t" r="r" b="b"/>
              <a:pathLst>
                <a:path w="1288" h="1112" extrusionOk="0">
                  <a:moveTo>
                    <a:pt x="1" y="1"/>
                  </a:moveTo>
                  <a:lnTo>
                    <a:pt x="1" y="1"/>
                  </a:lnTo>
                  <a:cubicBezTo>
                    <a:pt x="2" y="81"/>
                    <a:pt x="7" y="165"/>
                    <a:pt x="26" y="253"/>
                  </a:cubicBezTo>
                  <a:cubicBezTo>
                    <a:pt x="123" y="732"/>
                    <a:pt x="458" y="1112"/>
                    <a:pt x="776" y="1112"/>
                  </a:cubicBezTo>
                  <a:cubicBezTo>
                    <a:pt x="778" y="1112"/>
                    <a:pt x="781" y="1112"/>
                    <a:pt x="784" y="1112"/>
                  </a:cubicBezTo>
                  <a:cubicBezTo>
                    <a:pt x="1102" y="1106"/>
                    <a:pt x="1288" y="717"/>
                    <a:pt x="1197" y="237"/>
                  </a:cubicBezTo>
                  <a:cubicBezTo>
                    <a:pt x="1196" y="227"/>
                    <a:pt x="1192" y="218"/>
                    <a:pt x="1190" y="208"/>
                  </a:cubicBezTo>
                  <a:cubicBezTo>
                    <a:pt x="1186" y="569"/>
                    <a:pt x="1016" y="833"/>
                    <a:pt x="755" y="838"/>
                  </a:cubicBezTo>
                  <a:cubicBezTo>
                    <a:pt x="753" y="838"/>
                    <a:pt x="751" y="838"/>
                    <a:pt x="748" y="838"/>
                  </a:cubicBezTo>
                  <a:cubicBezTo>
                    <a:pt x="436" y="838"/>
                    <a:pt x="108" y="4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58"/>
            <p:cNvSpPr/>
            <p:nvPr/>
          </p:nvSpPr>
          <p:spPr>
            <a:xfrm>
              <a:off x="5793300" y="1894675"/>
              <a:ext cx="33425" cy="28075"/>
            </a:xfrm>
            <a:custGeom>
              <a:avLst/>
              <a:gdLst/>
              <a:ahLst/>
              <a:cxnLst/>
              <a:rect l="l" t="t" r="r" b="b"/>
              <a:pathLst>
                <a:path w="1337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83"/>
                    <a:pt x="10" y="168"/>
                    <a:pt x="32" y="256"/>
                  </a:cubicBezTo>
                  <a:cubicBezTo>
                    <a:pt x="146" y="740"/>
                    <a:pt x="500" y="1122"/>
                    <a:pt x="824" y="1122"/>
                  </a:cubicBezTo>
                  <a:cubicBezTo>
                    <a:pt x="827" y="1122"/>
                    <a:pt x="830" y="1122"/>
                    <a:pt x="832" y="1122"/>
                  </a:cubicBezTo>
                  <a:cubicBezTo>
                    <a:pt x="1158" y="1116"/>
                    <a:pt x="1336" y="724"/>
                    <a:pt x="1231" y="240"/>
                  </a:cubicBezTo>
                  <a:cubicBezTo>
                    <a:pt x="1230" y="230"/>
                    <a:pt x="1226" y="220"/>
                    <a:pt x="1223" y="210"/>
                  </a:cubicBezTo>
                  <a:lnTo>
                    <a:pt x="1223" y="210"/>
                  </a:lnTo>
                  <a:cubicBezTo>
                    <a:pt x="1228" y="573"/>
                    <a:pt x="1064" y="840"/>
                    <a:pt x="795" y="845"/>
                  </a:cubicBezTo>
                  <a:cubicBezTo>
                    <a:pt x="793" y="846"/>
                    <a:pt x="790" y="846"/>
                    <a:pt x="788" y="846"/>
                  </a:cubicBezTo>
                  <a:cubicBezTo>
                    <a:pt x="468" y="846"/>
                    <a:pt x="123" y="47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58"/>
            <p:cNvSpPr/>
            <p:nvPr/>
          </p:nvSpPr>
          <p:spPr>
            <a:xfrm>
              <a:off x="5762275" y="1892675"/>
              <a:ext cx="34275" cy="28325"/>
            </a:xfrm>
            <a:custGeom>
              <a:avLst/>
              <a:gdLst/>
              <a:ahLst/>
              <a:cxnLst/>
              <a:rect l="l" t="t" r="r" b="b"/>
              <a:pathLst>
                <a:path w="1371" h="1133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83"/>
                    <a:pt x="15" y="169"/>
                    <a:pt x="37" y="259"/>
                  </a:cubicBezTo>
                  <a:cubicBezTo>
                    <a:pt x="162" y="747"/>
                    <a:pt x="527" y="1133"/>
                    <a:pt x="858" y="1133"/>
                  </a:cubicBezTo>
                  <a:cubicBezTo>
                    <a:pt x="860" y="1133"/>
                    <a:pt x="863" y="1133"/>
                    <a:pt x="866" y="1133"/>
                  </a:cubicBezTo>
                  <a:cubicBezTo>
                    <a:pt x="1196" y="1127"/>
                    <a:pt x="1371" y="731"/>
                    <a:pt x="1255" y="242"/>
                  </a:cubicBezTo>
                  <a:cubicBezTo>
                    <a:pt x="1254" y="232"/>
                    <a:pt x="1249" y="223"/>
                    <a:pt x="1246" y="213"/>
                  </a:cubicBezTo>
                  <a:lnTo>
                    <a:pt x="1246" y="213"/>
                  </a:lnTo>
                  <a:cubicBezTo>
                    <a:pt x="1259" y="579"/>
                    <a:pt x="1096" y="849"/>
                    <a:pt x="823" y="854"/>
                  </a:cubicBezTo>
                  <a:cubicBezTo>
                    <a:pt x="821" y="854"/>
                    <a:pt x="818" y="854"/>
                    <a:pt x="816" y="854"/>
                  </a:cubicBezTo>
                  <a:cubicBezTo>
                    <a:pt x="491" y="854"/>
                    <a:pt x="133" y="48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58"/>
            <p:cNvSpPr/>
            <p:nvPr/>
          </p:nvSpPr>
          <p:spPr>
            <a:xfrm>
              <a:off x="5730675" y="1888200"/>
              <a:ext cx="35175" cy="28700"/>
            </a:xfrm>
            <a:custGeom>
              <a:avLst/>
              <a:gdLst/>
              <a:ahLst/>
              <a:cxnLst/>
              <a:rect l="l" t="t" r="r" b="b"/>
              <a:pathLst>
                <a:path w="1407" h="1148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84"/>
                    <a:pt x="17" y="171"/>
                    <a:pt x="42" y="262"/>
                  </a:cubicBezTo>
                  <a:cubicBezTo>
                    <a:pt x="177" y="756"/>
                    <a:pt x="555" y="1147"/>
                    <a:pt x="891" y="1147"/>
                  </a:cubicBezTo>
                  <a:cubicBezTo>
                    <a:pt x="894" y="1147"/>
                    <a:pt x="896" y="1147"/>
                    <a:pt x="899" y="1147"/>
                  </a:cubicBezTo>
                  <a:cubicBezTo>
                    <a:pt x="1235" y="1141"/>
                    <a:pt x="1407" y="741"/>
                    <a:pt x="1281" y="246"/>
                  </a:cubicBezTo>
                  <a:cubicBezTo>
                    <a:pt x="1279" y="236"/>
                    <a:pt x="1274" y="226"/>
                    <a:pt x="1271" y="216"/>
                  </a:cubicBezTo>
                  <a:lnTo>
                    <a:pt x="1271" y="216"/>
                  </a:lnTo>
                  <a:cubicBezTo>
                    <a:pt x="1290" y="588"/>
                    <a:pt x="1128" y="861"/>
                    <a:pt x="851" y="864"/>
                  </a:cubicBezTo>
                  <a:cubicBezTo>
                    <a:pt x="849" y="864"/>
                    <a:pt x="846" y="864"/>
                    <a:pt x="843" y="864"/>
                  </a:cubicBezTo>
                  <a:cubicBezTo>
                    <a:pt x="512" y="864"/>
                    <a:pt x="142" y="48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58"/>
            <p:cNvSpPr/>
            <p:nvPr/>
          </p:nvSpPr>
          <p:spPr>
            <a:xfrm>
              <a:off x="6015850" y="1984800"/>
              <a:ext cx="25900" cy="24350"/>
            </a:xfrm>
            <a:custGeom>
              <a:avLst/>
              <a:gdLst/>
              <a:ahLst/>
              <a:cxnLst/>
              <a:rect l="l" t="t" r="r" b="b"/>
              <a:pathLst>
                <a:path w="1036" h="974" extrusionOk="0">
                  <a:moveTo>
                    <a:pt x="21" y="1"/>
                  </a:moveTo>
                  <a:cubicBezTo>
                    <a:pt x="10" y="71"/>
                    <a:pt x="1" y="143"/>
                    <a:pt x="3" y="218"/>
                  </a:cubicBezTo>
                  <a:cubicBezTo>
                    <a:pt x="16" y="634"/>
                    <a:pt x="253" y="970"/>
                    <a:pt x="535" y="973"/>
                  </a:cubicBezTo>
                  <a:cubicBezTo>
                    <a:pt x="536" y="973"/>
                    <a:pt x="537" y="973"/>
                    <a:pt x="538" y="973"/>
                  </a:cubicBezTo>
                  <a:cubicBezTo>
                    <a:pt x="816" y="973"/>
                    <a:pt x="1035" y="645"/>
                    <a:pt x="1029" y="234"/>
                  </a:cubicBezTo>
                  <a:cubicBezTo>
                    <a:pt x="1029" y="226"/>
                    <a:pt x="1028" y="218"/>
                    <a:pt x="1028" y="209"/>
                  </a:cubicBezTo>
                  <a:cubicBezTo>
                    <a:pt x="969" y="515"/>
                    <a:pt x="783" y="737"/>
                    <a:pt x="555" y="737"/>
                  </a:cubicBezTo>
                  <a:cubicBezTo>
                    <a:pt x="554" y="737"/>
                    <a:pt x="553" y="737"/>
                    <a:pt x="551" y="737"/>
                  </a:cubicBezTo>
                  <a:cubicBezTo>
                    <a:pt x="276" y="733"/>
                    <a:pt x="42" y="408"/>
                    <a:pt x="2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58"/>
            <p:cNvSpPr/>
            <p:nvPr/>
          </p:nvSpPr>
          <p:spPr>
            <a:xfrm>
              <a:off x="5989850" y="1982325"/>
              <a:ext cx="26475" cy="24550"/>
            </a:xfrm>
            <a:custGeom>
              <a:avLst/>
              <a:gdLst/>
              <a:ahLst/>
              <a:cxnLst/>
              <a:rect l="l" t="t" r="r" b="b"/>
              <a:pathLst>
                <a:path w="1059" h="982" extrusionOk="0">
                  <a:moveTo>
                    <a:pt x="18" y="0"/>
                  </a:moveTo>
                  <a:cubicBezTo>
                    <a:pt x="6" y="71"/>
                    <a:pt x="0" y="144"/>
                    <a:pt x="4" y="220"/>
                  </a:cubicBezTo>
                  <a:cubicBezTo>
                    <a:pt x="23" y="640"/>
                    <a:pt x="270" y="979"/>
                    <a:pt x="554" y="982"/>
                  </a:cubicBezTo>
                  <a:cubicBezTo>
                    <a:pt x="556" y="982"/>
                    <a:pt x="558" y="982"/>
                    <a:pt x="559" y="982"/>
                  </a:cubicBezTo>
                  <a:cubicBezTo>
                    <a:pt x="841" y="982"/>
                    <a:pt x="1058" y="652"/>
                    <a:pt x="1046" y="237"/>
                  </a:cubicBezTo>
                  <a:cubicBezTo>
                    <a:pt x="1045" y="228"/>
                    <a:pt x="1043" y="220"/>
                    <a:pt x="1043" y="211"/>
                  </a:cubicBezTo>
                  <a:cubicBezTo>
                    <a:pt x="990" y="520"/>
                    <a:pt x="804" y="744"/>
                    <a:pt x="572" y="744"/>
                  </a:cubicBezTo>
                  <a:cubicBezTo>
                    <a:pt x="571" y="744"/>
                    <a:pt x="569" y="744"/>
                    <a:pt x="568" y="744"/>
                  </a:cubicBezTo>
                  <a:cubicBezTo>
                    <a:pt x="288" y="741"/>
                    <a:pt x="45" y="411"/>
                    <a:pt x="1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58"/>
            <p:cNvSpPr/>
            <p:nvPr/>
          </p:nvSpPr>
          <p:spPr>
            <a:xfrm>
              <a:off x="5963750" y="1977725"/>
              <a:ext cx="27075" cy="24900"/>
            </a:xfrm>
            <a:custGeom>
              <a:avLst/>
              <a:gdLst/>
              <a:ahLst/>
              <a:cxnLst/>
              <a:rect l="l" t="t" r="r" b="b"/>
              <a:pathLst>
                <a:path w="1083" h="996" extrusionOk="0">
                  <a:moveTo>
                    <a:pt x="16" y="1"/>
                  </a:moveTo>
                  <a:cubicBezTo>
                    <a:pt x="6" y="71"/>
                    <a:pt x="1" y="145"/>
                    <a:pt x="5" y="223"/>
                  </a:cubicBezTo>
                  <a:cubicBezTo>
                    <a:pt x="31" y="648"/>
                    <a:pt x="287" y="991"/>
                    <a:pt x="577" y="995"/>
                  </a:cubicBezTo>
                  <a:cubicBezTo>
                    <a:pt x="578" y="995"/>
                    <a:pt x="580" y="995"/>
                    <a:pt x="581" y="995"/>
                  </a:cubicBezTo>
                  <a:cubicBezTo>
                    <a:pt x="868" y="995"/>
                    <a:pt x="1083" y="661"/>
                    <a:pt x="1064" y="241"/>
                  </a:cubicBezTo>
                  <a:cubicBezTo>
                    <a:pt x="1064" y="232"/>
                    <a:pt x="1062" y="225"/>
                    <a:pt x="1062" y="216"/>
                  </a:cubicBezTo>
                  <a:cubicBezTo>
                    <a:pt x="1012" y="527"/>
                    <a:pt x="827" y="754"/>
                    <a:pt x="592" y="754"/>
                  </a:cubicBezTo>
                  <a:cubicBezTo>
                    <a:pt x="590" y="754"/>
                    <a:pt x="589" y="754"/>
                    <a:pt x="587" y="754"/>
                  </a:cubicBezTo>
                  <a:cubicBezTo>
                    <a:pt x="303" y="750"/>
                    <a:pt x="51" y="417"/>
                    <a:pt x="16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58"/>
            <p:cNvSpPr/>
            <p:nvPr/>
          </p:nvSpPr>
          <p:spPr>
            <a:xfrm>
              <a:off x="5914325" y="1971000"/>
              <a:ext cx="28275" cy="25425"/>
            </a:xfrm>
            <a:custGeom>
              <a:avLst/>
              <a:gdLst/>
              <a:ahLst/>
              <a:cxnLst/>
              <a:rect l="l" t="t" r="r" b="b"/>
              <a:pathLst>
                <a:path w="1131" h="1017" extrusionOk="0">
                  <a:moveTo>
                    <a:pt x="12" y="1"/>
                  </a:moveTo>
                  <a:cubicBezTo>
                    <a:pt x="5" y="72"/>
                    <a:pt x="1" y="148"/>
                    <a:pt x="7" y="227"/>
                  </a:cubicBezTo>
                  <a:cubicBezTo>
                    <a:pt x="46" y="661"/>
                    <a:pt x="320" y="1013"/>
                    <a:pt x="619" y="1016"/>
                  </a:cubicBezTo>
                  <a:cubicBezTo>
                    <a:pt x="621" y="1016"/>
                    <a:pt x="622" y="1016"/>
                    <a:pt x="624" y="1016"/>
                  </a:cubicBezTo>
                  <a:cubicBezTo>
                    <a:pt x="918" y="1016"/>
                    <a:pt x="1131" y="676"/>
                    <a:pt x="1099" y="247"/>
                  </a:cubicBezTo>
                  <a:cubicBezTo>
                    <a:pt x="1098" y="238"/>
                    <a:pt x="1096" y="231"/>
                    <a:pt x="1096" y="222"/>
                  </a:cubicBezTo>
                  <a:cubicBezTo>
                    <a:pt x="1053" y="540"/>
                    <a:pt x="870" y="770"/>
                    <a:pt x="628" y="770"/>
                  </a:cubicBezTo>
                  <a:cubicBezTo>
                    <a:pt x="626" y="770"/>
                    <a:pt x="624" y="770"/>
                    <a:pt x="622" y="770"/>
                  </a:cubicBezTo>
                  <a:cubicBezTo>
                    <a:pt x="329" y="765"/>
                    <a:pt x="61" y="426"/>
                    <a:pt x="1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58"/>
            <p:cNvSpPr/>
            <p:nvPr/>
          </p:nvSpPr>
          <p:spPr>
            <a:xfrm>
              <a:off x="5886500" y="1968300"/>
              <a:ext cx="28925" cy="25675"/>
            </a:xfrm>
            <a:custGeom>
              <a:avLst/>
              <a:gdLst/>
              <a:ahLst/>
              <a:cxnLst/>
              <a:rect l="l" t="t" r="r" b="b"/>
              <a:pathLst>
                <a:path w="1157" h="1027" extrusionOk="0">
                  <a:moveTo>
                    <a:pt x="10" y="1"/>
                  </a:moveTo>
                  <a:cubicBezTo>
                    <a:pt x="3" y="74"/>
                    <a:pt x="0" y="149"/>
                    <a:pt x="9" y="229"/>
                  </a:cubicBezTo>
                  <a:cubicBezTo>
                    <a:pt x="56" y="667"/>
                    <a:pt x="340" y="1023"/>
                    <a:pt x="642" y="1026"/>
                  </a:cubicBezTo>
                  <a:cubicBezTo>
                    <a:pt x="645" y="1026"/>
                    <a:pt x="647" y="1026"/>
                    <a:pt x="649" y="1026"/>
                  </a:cubicBezTo>
                  <a:cubicBezTo>
                    <a:pt x="948" y="1026"/>
                    <a:pt x="1156" y="683"/>
                    <a:pt x="1118" y="251"/>
                  </a:cubicBezTo>
                  <a:cubicBezTo>
                    <a:pt x="1118" y="242"/>
                    <a:pt x="1115" y="233"/>
                    <a:pt x="1114" y="224"/>
                  </a:cubicBezTo>
                  <a:cubicBezTo>
                    <a:pt x="1075" y="546"/>
                    <a:pt x="893" y="779"/>
                    <a:pt x="648" y="779"/>
                  </a:cubicBezTo>
                  <a:cubicBezTo>
                    <a:pt x="646" y="779"/>
                    <a:pt x="644" y="779"/>
                    <a:pt x="642" y="779"/>
                  </a:cubicBezTo>
                  <a:lnTo>
                    <a:pt x="642" y="777"/>
                  </a:lnTo>
                  <a:cubicBezTo>
                    <a:pt x="345" y="774"/>
                    <a:pt x="66" y="429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58"/>
            <p:cNvSpPr/>
            <p:nvPr/>
          </p:nvSpPr>
          <p:spPr>
            <a:xfrm>
              <a:off x="5858425" y="1963400"/>
              <a:ext cx="29650" cy="26025"/>
            </a:xfrm>
            <a:custGeom>
              <a:avLst/>
              <a:gdLst/>
              <a:ahLst/>
              <a:cxnLst/>
              <a:rect l="l" t="t" r="r" b="b"/>
              <a:pathLst>
                <a:path w="1186" h="1041" extrusionOk="0">
                  <a:moveTo>
                    <a:pt x="8" y="1"/>
                  </a:moveTo>
                  <a:cubicBezTo>
                    <a:pt x="2" y="75"/>
                    <a:pt x="1" y="151"/>
                    <a:pt x="11" y="232"/>
                  </a:cubicBezTo>
                  <a:cubicBezTo>
                    <a:pt x="65" y="676"/>
                    <a:pt x="360" y="1035"/>
                    <a:pt x="668" y="1040"/>
                  </a:cubicBezTo>
                  <a:cubicBezTo>
                    <a:pt x="670" y="1040"/>
                    <a:pt x="673" y="1040"/>
                    <a:pt x="675" y="1040"/>
                  </a:cubicBezTo>
                  <a:cubicBezTo>
                    <a:pt x="978" y="1040"/>
                    <a:pt x="1186" y="693"/>
                    <a:pt x="1140" y="256"/>
                  </a:cubicBezTo>
                  <a:cubicBezTo>
                    <a:pt x="1138" y="246"/>
                    <a:pt x="1136" y="238"/>
                    <a:pt x="1135" y="228"/>
                  </a:cubicBezTo>
                  <a:cubicBezTo>
                    <a:pt x="1101" y="555"/>
                    <a:pt x="919" y="789"/>
                    <a:pt x="670" y="789"/>
                  </a:cubicBezTo>
                  <a:cubicBezTo>
                    <a:pt x="668" y="789"/>
                    <a:pt x="666" y="789"/>
                    <a:pt x="664" y="789"/>
                  </a:cubicBezTo>
                  <a:lnTo>
                    <a:pt x="663" y="789"/>
                  </a:lnTo>
                  <a:cubicBezTo>
                    <a:pt x="360" y="784"/>
                    <a:pt x="72" y="436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58"/>
            <p:cNvSpPr/>
            <p:nvPr/>
          </p:nvSpPr>
          <p:spPr>
            <a:xfrm>
              <a:off x="5808600" y="1963850"/>
              <a:ext cx="30775" cy="26325"/>
            </a:xfrm>
            <a:custGeom>
              <a:avLst/>
              <a:gdLst/>
              <a:ahLst/>
              <a:cxnLst/>
              <a:rect l="l" t="t" r="r" b="b"/>
              <a:pathLst>
                <a:path w="1231" h="1053" extrusionOk="0">
                  <a:moveTo>
                    <a:pt x="4" y="0"/>
                  </a:moveTo>
                  <a:cubicBezTo>
                    <a:pt x="0" y="74"/>
                    <a:pt x="0" y="152"/>
                    <a:pt x="13" y="234"/>
                  </a:cubicBezTo>
                  <a:cubicBezTo>
                    <a:pt x="82" y="684"/>
                    <a:pt x="394" y="1047"/>
                    <a:pt x="709" y="1052"/>
                  </a:cubicBezTo>
                  <a:cubicBezTo>
                    <a:pt x="712" y="1052"/>
                    <a:pt x="714" y="1052"/>
                    <a:pt x="716" y="1052"/>
                  </a:cubicBezTo>
                  <a:cubicBezTo>
                    <a:pt x="1028" y="1052"/>
                    <a:pt x="1230" y="700"/>
                    <a:pt x="1171" y="258"/>
                  </a:cubicBezTo>
                  <a:cubicBezTo>
                    <a:pt x="1169" y="248"/>
                    <a:pt x="1166" y="240"/>
                    <a:pt x="1164" y="230"/>
                  </a:cubicBezTo>
                  <a:cubicBezTo>
                    <a:pt x="1139" y="559"/>
                    <a:pt x="961" y="797"/>
                    <a:pt x="706" y="797"/>
                  </a:cubicBezTo>
                  <a:cubicBezTo>
                    <a:pt x="703" y="797"/>
                    <a:pt x="701" y="797"/>
                    <a:pt x="698" y="797"/>
                  </a:cubicBezTo>
                  <a:cubicBezTo>
                    <a:pt x="388" y="792"/>
                    <a:pt x="82" y="44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58"/>
            <p:cNvSpPr/>
            <p:nvPr/>
          </p:nvSpPr>
          <p:spPr>
            <a:xfrm>
              <a:off x="5778875" y="1960975"/>
              <a:ext cx="31550" cy="26625"/>
            </a:xfrm>
            <a:custGeom>
              <a:avLst/>
              <a:gdLst/>
              <a:ahLst/>
              <a:cxnLst/>
              <a:rect l="l" t="t" r="r" b="b"/>
              <a:pathLst>
                <a:path w="1262" h="106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76"/>
                    <a:pt x="3" y="154"/>
                    <a:pt x="17" y="237"/>
                  </a:cubicBezTo>
                  <a:cubicBezTo>
                    <a:pt x="95" y="692"/>
                    <a:pt x="418" y="1059"/>
                    <a:pt x="739" y="1064"/>
                  </a:cubicBezTo>
                  <a:cubicBezTo>
                    <a:pt x="742" y="1064"/>
                    <a:pt x="744" y="1064"/>
                    <a:pt x="746" y="1064"/>
                  </a:cubicBezTo>
                  <a:cubicBezTo>
                    <a:pt x="1062" y="1064"/>
                    <a:pt x="1262" y="709"/>
                    <a:pt x="1193" y="262"/>
                  </a:cubicBezTo>
                  <a:cubicBezTo>
                    <a:pt x="1192" y="252"/>
                    <a:pt x="1189" y="245"/>
                    <a:pt x="1188" y="235"/>
                  </a:cubicBezTo>
                  <a:cubicBezTo>
                    <a:pt x="1167" y="568"/>
                    <a:pt x="989" y="808"/>
                    <a:pt x="729" y="808"/>
                  </a:cubicBezTo>
                  <a:cubicBezTo>
                    <a:pt x="727" y="808"/>
                    <a:pt x="725" y="808"/>
                    <a:pt x="723" y="808"/>
                  </a:cubicBezTo>
                  <a:cubicBezTo>
                    <a:pt x="406" y="802"/>
                    <a:pt x="90" y="445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58"/>
            <p:cNvSpPr/>
            <p:nvPr/>
          </p:nvSpPr>
          <p:spPr>
            <a:xfrm>
              <a:off x="5748800" y="1955875"/>
              <a:ext cx="32375" cy="26975"/>
            </a:xfrm>
            <a:custGeom>
              <a:avLst/>
              <a:gdLst/>
              <a:ahLst/>
              <a:cxnLst/>
              <a:rect l="l" t="t" r="r" b="b"/>
              <a:pathLst>
                <a:path w="1295" h="1079" extrusionOk="0">
                  <a:moveTo>
                    <a:pt x="3" y="0"/>
                  </a:moveTo>
                  <a:cubicBezTo>
                    <a:pt x="1" y="75"/>
                    <a:pt x="4" y="156"/>
                    <a:pt x="19" y="239"/>
                  </a:cubicBezTo>
                  <a:cubicBezTo>
                    <a:pt x="106" y="700"/>
                    <a:pt x="440" y="1072"/>
                    <a:pt x="769" y="1078"/>
                  </a:cubicBezTo>
                  <a:cubicBezTo>
                    <a:pt x="771" y="1078"/>
                    <a:pt x="773" y="1078"/>
                    <a:pt x="775" y="1078"/>
                  </a:cubicBezTo>
                  <a:cubicBezTo>
                    <a:pt x="1097" y="1078"/>
                    <a:pt x="1295" y="720"/>
                    <a:pt x="1217" y="265"/>
                  </a:cubicBezTo>
                  <a:cubicBezTo>
                    <a:pt x="1216" y="256"/>
                    <a:pt x="1212" y="248"/>
                    <a:pt x="1211" y="238"/>
                  </a:cubicBezTo>
                  <a:cubicBezTo>
                    <a:pt x="1196" y="575"/>
                    <a:pt x="1019" y="817"/>
                    <a:pt x="755" y="817"/>
                  </a:cubicBezTo>
                  <a:cubicBezTo>
                    <a:pt x="753" y="817"/>
                    <a:pt x="750" y="817"/>
                    <a:pt x="747" y="817"/>
                  </a:cubicBezTo>
                  <a:cubicBezTo>
                    <a:pt x="425" y="812"/>
                    <a:pt x="97" y="45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58"/>
            <p:cNvSpPr/>
            <p:nvPr/>
          </p:nvSpPr>
          <p:spPr>
            <a:xfrm>
              <a:off x="6036825" y="1802775"/>
              <a:ext cx="28525" cy="30925"/>
            </a:xfrm>
            <a:custGeom>
              <a:avLst/>
              <a:gdLst/>
              <a:ahLst/>
              <a:cxnLst/>
              <a:rect l="l" t="t" r="r" b="b"/>
              <a:pathLst>
                <a:path w="1141" h="1237" extrusionOk="0">
                  <a:moveTo>
                    <a:pt x="16" y="0"/>
                  </a:moveTo>
                  <a:cubicBezTo>
                    <a:pt x="5" y="85"/>
                    <a:pt x="0" y="173"/>
                    <a:pt x="4" y="266"/>
                  </a:cubicBezTo>
                  <a:cubicBezTo>
                    <a:pt x="30" y="777"/>
                    <a:pt x="301" y="1208"/>
                    <a:pt x="606" y="1235"/>
                  </a:cubicBezTo>
                  <a:cubicBezTo>
                    <a:pt x="616" y="1236"/>
                    <a:pt x="627" y="1236"/>
                    <a:pt x="637" y="1236"/>
                  </a:cubicBezTo>
                  <a:cubicBezTo>
                    <a:pt x="926" y="1236"/>
                    <a:pt x="1141" y="861"/>
                    <a:pt x="1123" y="371"/>
                  </a:cubicBezTo>
                  <a:cubicBezTo>
                    <a:pt x="1123" y="361"/>
                    <a:pt x="1120" y="351"/>
                    <a:pt x="1120" y="340"/>
                  </a:cubicBezTo>
                  <a:cubicBezTo>
                    <a:pt x="1067" y="699"/>
                    <a:pt x="883" y="949"/>
                    <a:pt x="646" y="949"/>
                  </a:cubicBezTo>
                  <a:cubicBezTo>
                    <a:pt x="637" y="949"/>
                    <a:pt x="627" y="949"/>
                    <a:pt x="617" y="948"/>
                  </a:cubicBezTo>
                  <a:cubicBezTo>
                    <a:pt x="317" y="921"/>
                    <a:pt x="53" y="502"/>
                    <a:pt x="1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58"/>
            <p:cNvSpPr/>
            <p:nvPr/>
          </p:nvSpPr>
          <p:spPr>
            <a:xfrm>
              <a:off x="6008275" y="1797500"/>
              <a:ext cx="29300" cy="31350"/>
            </a:xfrm>
            <a:custGeom>
              <a:avLst/>
              <a:gdLst/>
              <a:ahLst/>
              <a:cxnLst/>
              <a:rect l="l" t="t" r="r" b="b"/>
              <a:pathLst>
                <a:path w="1172" h="1254" extrusionOk="0">
                  <a:moveTo>
                    <a:pt x="16" y="0"/>
                  </a:moveTo>
                  <a:cubicBezTo>
                    <a:pt x="6" y="86"/>
                    <a:pt x="1" y="175"/>
                    <a:pt x="7" y="269"/>
                  </a:cubicBezTo>
                  <a:cubicBezTo>
                    <a:pt x="42" y="787"/>
                    <a:pt x="323" y="1225"/>
                    <a:pt x="634" y="1252"/>
                  </a:cubicBezTo>
                  <a:cubicBezTo>
                    <a:pt x="644" y="1253"/>
                    <a:pt x="654" y="1253"/>
                    <a:pt x="664" y="1253"/>
                  </a:cubicBezTo>
                  <a:cubicBezTo>
                    <a:pt x="958" y="1253"/>
                    <a:pt x="1171" y="874"/>
                    <a:pt x="1146" y="377"/>
                  </a:cubicBezTo>
                  <a:cubicBezTo>
                    <a:pt x="1146" y="367"/>
                    <a:pt x="1143" y="357"/>
                    <a:pt x="1142" y="346"/>
                  </a:cubicBezTo>
                  <a:cubicBezTo>
                    <a:pt x="1095" y="709"/>
                    <a:pt x="912" y="962"/>
                    <a:pt x="671" y="962"/>
                  </a:cubicBezTo>
                  <a:cubicBezTo>
                    <a:pt x="661" y="962"/>
                    <a:pt x="651" y="962"/>
                    <a:pt x="641" y="961"/>
                  </a:cubicBezTo>
                  <a:cubicBezTo>
                    <a:pt x="335" y="933"/>
                    <a:pt x="60" y="509"/>
                    <a:pt x="1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58"/>
            <p:cNvSpPr/>
            <p:nvPr/>
          </p:nvSpPr>
          <p:spPr>
            <a:xfrm>
              <a:off x="5979575" y="1789650"/>
              <a:ext cx="30050" cy="31825"/>
            </a:xfrm>
            <a:custGeom>
              <a:avLst/>
              <a:gdLst/>
              <a:ahLst/>
              <a:cxnLst/>
              <a:rect l="l" t="t" r="r" b="b"/>
              <a:pathLst>
                <a:path w="1202" h="1273" extrusionOk="0">
                  <a:moveTo>
                    <a:pt x="13" y="0"/>
                  </a:moveTo>
                  <a:cubicBezTo>
                    <a:pt x="4" y="86"/>
                    <a:pt x="0" y="176"/>
                    <a:pt x="8" y="272"/>
                  </a:cubicBezTo>
                  <a:cubicBezTo>
                    <a:pt x="50" y="798"/>
                    <a:pt x="343" y="1242"/>
                    <a:pt x="660" y="1271"/>
                  </a:cubicBezTo>
                  <a:cubicBezTo>
                    <a:pt x="670" y="1272"/>
                    <a:pt x="681" y="1272"/>
                    <a:pt x="691" y="1272"/>
                  </a:cubicBezTo>
                  <a:cubicBezTo>
                    <a:pt x="990" y="1272"/>
                    <a:pt x="1202" y="888"/>
                    <a:pt x="1168" y="385"/>
                  </a:cubicBezTo>
                  <a:cubicBezTo>
                    <a:pt x="1168" y="373"/>
                    <a:pt x="1165" y="363"/>
                    <a:pt x="1164" y="353"/>
                  </a:cubicBezTo>
                  <a:cubicBezTo>
                    <a:pt x="1122" y="719"/>
                    <a:pt x="939" y="977"/>
                    <a:pt x="695" y="977"/>
                  </a:cubicBezTo>
                  <a:cubicBezTo>
                    <a:pt x="684" y="977"/>
                    <a:pt x="673" y="976"/>
                    <a:pt x="662" y="975"/>
                  </a:cubicBezTo>
                  <a:cubicBezTo>
                    <a:pt x="352" y="947"/>
                    <a:pt x="64" y="515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58"/>
            <p:cNvSpPr/>
            <p:nvPr/>
          </p:nvSpPr>
          <p:spPr>
            <a:xfrm>
              <a:off x="5928625" y="1778650"/>
              <a:ext cx="32075" cy="31225"/>
            </a:xfrm>
            <a:custGeom>
              <a:avLst/>
              <a:gdLst/>
              <a:ahLst/>
              <a:cxnLst/>
              <a:rect l="l" t="t" r="r" b="b"/>
              <a:pathLst>
                <a:path w="1283" h="1249" extrusionOk="0">
                  <a:moveTo>
                    <a:pt x="4" y="0"/>
                  </a:moveTo>
                  <a:cubicBezTo>
                    <a:pt x="1" y="89"/>
                    <a:pt x="3" y="182"/>
                    <a:pt x="17" y="280"/>
                  </a:cubicBezTo>
                  <a:cubicBezTo>
                    <a:pt x="96" y="816"/>
                    <a:pt x="424" y="1247"/>
                    <a:pt x="750" y="1248"/>
                  </a:cubicBezTo>
                  <a:cubicBezTo>
                    <a:pt x="751" y="1248"/>
                    <a:pt x="752" y="1248"/>
                    <a:pt x="753" y="1248"/>
                  </a:cubicBezTo>
                  <a:cubicBezTo>
                    <a:pt x="1077" y="1248"/>
                    <a:pt x="1283" y="826"/>
                    <a:pt x="1214" y="296"/>
                  </a:cubicBezTo>
                  <a:cubicBezTo>
                    <a:pt x="1211" y="284"/>
                    <a:pt x="1209" y="274"/>
                    <a:pt x="1207" y="264"/>
                  </a:cubicBezTo>
                  <a:cubicBezTo>
                    <a:pt x="1186" y="658"/>
                    <a:pt x="1003" y="945"/>
                    <a:pt x="737" y="945"/>
                  </a:cubicBezTo>
                  <a:cubicBezTo>
                    <a:pt x="736" y="945"/>
                    <a:pt x="735" y="945"/>
                    <a:pt x="733" y="945"/>
                  </a:cubicBezTo>
                  <a:cubicBezTo>
                    <a:pt x="413" y="942"/>
                    <a:pt x="92" y="524"/>
                    <a:pt x="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58"/>
            <p:cNvSpPr/>
            <p:nvPr/>
          </p:nvSpPr>
          <p:spPr>
            <a:xfrm>
              <a:off x="5897925" y="1775575"/>
              <a:ext cx="32850" cy="31550"/>
            </a:xfrm>
            <a:custGeom>
              <a:avLst/>
              <a:gdLst/>
              <a:ahLst/>
              <a:cxnLst/>
              <a:rect l="l" t="t" r="r" b="b"/>
              <a:pathLst>
                <a:path w="1314" h="1262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91"/>
                    <a:pt x="4" y="185"/>
                    <a:pt x="21" y="283"/>
                  </a:cubicBezTo>
                  <a:cubicBezTo>
                    <a:pt x="109" y="825"/>
                    <a:pt x="449" y="1259"/>
                    <a:pt x="780" y="1262"/>
                  </a:cubicBezTo>
                  <a:cubicBezTo>
                    <a:pt x="781" y="1262"/>
                    <a:pt x="782" y="1262"/>
                    <a:pt x="783" y="1262"/>
                  </a:cubicBezTo>
                  <a:cubicBezTo>
                    <a:pt x="1112" y="1262"/>
                    <a:pt x="1314" y="836"/>
                    <a:pt x="1235" y="299"/>
                  </a:cubicBezTo>
                  <a:cubicBezTo>
                    <a:pt x="1234" y="288"/>
                    <a:pt x="1231" y="278"/>
                    <a:pt x="1229" y="268"/>
                  </a:cubicBezTo>
                  <a:cubicBezTo>
                    <a:pt x="1214" y="667"/>
                    <a:pt x="1032" y="955"/>
                    <a:pt x="762" y="955"/>
                  </a:cubicBezTo>
                  <a:cubicBezTo>
                    <a:pt x="761" y="955"/>
                    <a:pt x="760" y="955"/>
                    <a:pt x="759" y="955"/>
                  </a:cubicBezTo>
                  <a:cubicBezTo>
                    <a:pt x="433" y="951"/>
                    <a:pt x="100" y="530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58"/>
            <p:cNvSpPr/>
            <p:nvPr/>
          </p:nvSpPr>
          <p:spPr>
            <a:xfrm>
              <a:off x="5866800" y="1769775"/>
              <a:ext cx="33700" cy="32000"/>
            </a:xfrm>
            <a:custGeom>
              <a:avLst/>
              <a:gdLst/>
              <a:ahLst/>
              <a:cxnLst/>
              <a:rect l="l" t="t" r="r" b="b"/>
              <a:pathLst>
                <a:path w="1348" h="1280" extrusionOk="0">
                  <a:moveTo>
                    <a:pt x="0" y="1"/>
                  </a:moveTo>
                  <a:cubicBezTo>
                    <a:pt x="0" y="93"/>
                    <a:pt x="5" y="187"/>
                    <a:pt x="23" y="287"/>
                  </a:cubicBezTo>
                  <a:cubicBezTo>
                    <a:pt x="122" y="835"/>
                    <a:pt x="475" y="1276"/>
                    <a:pt x="812" y="1279"/>
                  </a:cubicBezTo>
                  <a:cubicBezTo>
                    <a:pt x="813" y="1279"/>
                    <a:pt x="814" y="1279"/>
                    <a:pt x="815" y="1279"/>
                  </a:cubicBezTo>
                  <a:cubicBezTo>
                    <a:pt x="1149" y="1279"/>
                    <a:pt x="1347" y="848"/>
                    <a:pt x="1260" y="305"/>
                  </a:cubicBezTo>
                  <a:cubicBezTo>
                    <a:pt x="1257" y="294"/>
                    <a:pt x="1255" y="284"/>
                    <a:pt x="1252" y="272"/>
                  </a:cubicBezTo>
                  <a:cubicBezTo>
                    <a:pt x="1243" y="676"/>
                    <a:pt x="1063" y="969"/>
                    <a:pt x="791" y="969"/>
                  </a:cubicBezTo>
                  <a:cubicBezTo>
                    <a:pt x="789" y="969"/>
                    <a:pt x="787" y="969"/>
                    <a:pt x="786" y="969"/>
                  </a:cubicBezTo>
                  <a:lnTo>
                    <a:pt x="784" y="969"/>
                  </a:lnTo>
                  <a:cubicBezTo>
                    <a:pt x="454" y="965"/>
                    <a:pt x="108" y="537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58"/>
            <p:cNvSpPr/>
            <p:nvPr/>
          </p:nvSpPr>
          <p:spPr>
            <a:xfrm>
              <a:off x="5803350" y="1755300"/>
              <a:ext cx="35600" cy="32950"/>
            </a:xfrm>
            <a:custGeom>
              <a:avLst/>
              <a:gdLst/>
              <a:ahLst/>
              <a:cxnLst/>
              <a:rect l="l" t="t" r="r" b="b"/>
              <a:pathLst>
                <a:path w="1424" h="1318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93"/>
                    <a:pt x="12" y="191"/>
                    <a:pt x="34" y="294"/>
                  </a:cubicBezTo>
                  <a:cubicBezTo>
                    <a:pt x="154" y="859"/>
                    <a:pt x="535" y="1314"/>
                    <a:pt x="884" y="1318"/>
                  </a:cubicBezTo>
                  <a:cubicBezTo>
                    <a:pt x="886" y="1318"/>
                    <a:pt x="888" y="1318"/>
                    <a:pt x="890" y="1318"/>
                  </a:cubicBezTo>
                  <a:cubicBezTo>
                    <a:pt x="1233" y="1318"/>
                    <a:pt x="1424" y="874"/>
                    <a:pt x="1315" y="317"/>
                  </a:cubicBezTo>
                  <a:cubicBezTo>
                    <a:pt x="1313" y="306"/>
                    <a:pt x="1309" y="296"/>
                    <a:pt x="1306" y="283"/>
                  </a:cubicBezTo>
                  <a:lnTo>
                    <a:pt x="1306" y="283"/>
                  </a:lnTo>
                  <a:cubicBezTo>
                    <a:pt x="1310" y="698"/>
                    <a:pt x="1135" y="998"/>
                    <a:pt x="852" y="998"/>
                  </a:cubicBezTo>
                  <a:cubicBezTo>
                    <a:pt x="850" y="998"/>
                    <a:pt x="847" y="998"/>
                    <a:pt x="845" y="998"/>
                  </a:cubicBezTo>
                  <a:cubicBezTo>
                    <a:pt x="502" y="995"/>
                    <a:pt x="130" y="55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58"/>
            <p:cNvSpPr/>
            <p:nvPr/>
          </p:nvSpPr>
          <p:spPr>
            <a:xfrm>
              <a:off x="5770200" y="1751875"/>
              <a:ext cx="36550" cy="33325"/>
            </a:xfrm>
            <a:custGeom>
              <a:avLst/>
              <a:gdLst/>
              <a:ahLst/>
              <a:cxnLst/>
              <a:rect l="l" t="t" r="r" b="b"/>
              <a:pathLst>
                <a:path w="1462" h="1333" extrusionOk="0">
                  <a:moveTo>
                    <a:pt x="1" y="0"/>
                  </a:moveTo>
                  <a:cubicBezTo>
                    <a:pt x="4" y="96"/>
                    <a:pt x="16" y="194"/>
                    <a:pt x="39" y="298"/>
                  </a:cubicBezTo>
                  <a:cubicBezTo>
                    <a:pt x="170" y="869"/>
                    <a:pt x="565" y="1329"/>
                    <a:pt x="919" y="1333"/>
                  </a:cubicBezTo>
                  <a:cubicBezTo>
                    <a:pt x="921" y="1333"/>
                    <a:pt x="923" y="1333"/>
                    <a:pt x="925" y="1333"/>
                  </a:cubicBezTo>
                  <a:cubicBezTo>
                    <a:pt x="1276" y="1333"/>
                    <a:pt x="1462" y="886"/>
                    <a:pt x="1342" y="322"/>
                  </a:cubicBezTo>
                  <a:cubicBezTo>
                    <a:pt x="1339" y="311"/>
                    <a:pt x="1335" y="299"/>
                    <a:pt x="1333" y="288"/>
                  </a:cubicBezTo>
                  <a:lnTo>
                    <a:pt x="1333" y="288"/>
                  </a:lnTo>
                  <a:cubicBezTo>
                    <a:pt x="1343" y="708"/>
                    <a:pt x="1169" y="1011"/>
                    <a:pt x="881" y="1011"/>
                  </a:cubicBezTo>
                  <a:cubicBezTo>
                    <a:pt x="879" y="1011"/>
                    <a:pt x="877" y="1011"/>
                    <a:pt x="875" y="1011"/>
                  </a:cubicBezTo>
                  <a:cubicBezTo>
                    <a:pt x="526" y="1006"/>
                    <a:pt x="141" y="56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58"/>
            <p:cNvSpPr/>
            <p:nvPr/>
          </p:nvSpPr>
          <p:spPr>
            <a:xfrm>
              <a:off x="5736350" y="1745575"/>
              <a:ext cx="37600" cy="33825"/>
            </a:xfrm>
            <a:custGeom>
              <a:avLst/>
              <a:gdLst/>
              <a:ahLst/>
              <a:cxnLst/>
              <a:rect l="l" t="t" r="r" b="b"/>
              <a:pathLst>
                <a:path w="1504" h="1353" extrusionOk="0">
                  <a:moveTo>
                    <a:pt x="1" y="1"/>
                  </a:moveTo>
                  <a:cubicBezTo>
                    <a:pt x="7" y="96"/>
                    <a:pt x="18" y="197"/>
                    <a:pt x="45" y="303"/>
                  </a:cubicBezTo>
                  <a:cubicBezTo>
                    <a:pt x="188" y="881"/>
                    <a:pt x="597" y="1348"/>
                    <a:pt x="959" y="1352"/>
                  </a:cubicBezTo>
                  <a:cubicBezTo>
                    <a:pt x="961" y="1352"/>
                    <a:pt x="963" y="1352"/>
                    <a:pt x="965" y="1352"/>
                  </a:cubicBezTo>
                  <a:cubicBezTo>
                    <a:pt x="1321" y="1352"/>
                    <a:pt x="1503" y="899"/>
                    <a:pt x="1372" y="329"/>
                  </a:cubicBezTo>
                  <a:cubicBezTo>
                    <a:pt x="1370" y="316"/>
                    <a:pt x="1365" y="305"/>
                    <a:pt x="1362" y="294"/>
                  </a:cubicBezTo>
                  <a:lnTo>
                    <a:pt x="1362" y="294"/>
                  </a:lnTo>
                  <a:cubicBezTo>
                    <a:pt x="1380" y="719"/>
                    <a:pt x="1208" y="1025"/>
                    <a:pt x="915" y="1025"/>
                  </a:cubicBezTo>
                  <a:cubicBezTo>
                    <a:pt x="913" y="1025"/>
                    <a:pt x="911" y="1025"/>
                    <a:pt x="908" y="1025"/>
                  </a:cubicBezTo>
                  <a:cubicBezTo>
                    <a:pt x="553" y="1020"/>
                    <a:pt x="153" y="56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58"/>
            <p:cNvSpPr/>
            <p:nvPr/>
          </p:nvSpPr>
          <p:spPr>
            <a:xfrm>
              <a:off x="6046675" y="1870800"/>
              <a:ext cx="27000" cy="27875"/>
            </a:xfrm>
            <a:custGeom>
              <a:avLst/>
              <a:gdLst/>
              <a:ahLst/>
              <a:cxnLst/>
              <a:rect l="l" t="t" r="r" b="b"/>
              <a:pathLst>
                <a:path w="1080" h="1115" extrusionOk="0">
                  <a:moveTo>
                    <a:pt x="25" y="1"/>
                  </a:moveTo>
                  <a:cubicBezTo>
                    <a:pt x="11" y="79"/>
                    <a:pt x="1" y="159"/>
                    <a:pt x="2" y="244"/>
                  </a:cubicBezTo>
                  <a:cubicBezTo>
                    <a:pt x="7" y="716"/>
                    <a:pt x="251" y="1103"/>
                    <a:pt x="545" y="1114"/>
                  </a:cubicBezTo>
                  <a:cubicBezTo>
                    <a:pt x="550" y="1114"/>
                    <a:pt x="555" y="1115"/>
                    <a:pt x="560" y="1115"/>
                  </a:cubicBezTo>
                  <a:cubicBezTo>
                    <a:pt x="846" y="1115"/>
                    <a:pt x="1077" y="754"/>
                    <a:pt x="1079" y="296"/>
                  </a:cubicBezTo>
                  <a:cubicBezTo>
                    <a:pt x="1079" y="287"/>
                    <a:pt x="1077" y="277"/>
                    <a:pt x="1077" y="268"/>
                  </a:cubicBezTo>
                  <a:cubicBezTo>
                    <a:pt x="1011" y="607"/>
                    <a:pt x="816" y="849"/>
                    <a:pt x="582" y="849"/>
                  </a:cubicBezTo>
                  <a:cubicBezTo>
                    <a:pt x="577" y="849"/>
                    <a:pt x="572" y="849"/>
                    <a:pt x="568" y="849"/>
                  </a:cubicBezTo>
                  <a:cubicBezTo>
                    <a:pt x="277" y="836"/>
                    <a:pt x="40" y="461"/>
                    <a:pt x="2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58"/>
            <p:cNvSpPr/>
            <p:nvPr/>
          </p:nvSpPr>
          <p:spPr>
            <a:xfrm>
              <a:off x="6019400" y="1867125"/>
              <a:ext cx="27550" cy="28225"/>
            </a:xfrm>
            <a:custGeom>
              <a:avLst/>
              <a:gdLst/>
              <a:ahLst/>
              <a:cxnLst/>
              <a:rect l="l" t="t" r="r" b="b"/>
              <a:pathLst>
                <a:path w="1102" h="1129" extrusionOk="0">
                  <a:moveTo>
                    <a:pt x="22" y="1"/>
                  </a:moveTo>
                  <a:cubicBezTo>
                    <a:pt x="8" y="80"/>
                    <a:pt x="1" y="161"/>
                    <a:pt x="2" y="248"/>
                  </a:cubicBezTo>
                  <a:cubicBezTo>
                    <a:pt x="15" y="725"/>
                    <a:pt x="267" y="1115"/>
                    <a:pt x="568" y="1128"/>
                  </a:cubicBezTo>
                  <a:cubicBezTo>
                    <a:pt x="573" y="1128"/>
                    <a:pt x="578" y="1128"/>
                    <a:pt x="582" y="1128"/>
                  </a:cubicBezTo>
                  <a:cubicBezTo>
                    <a:pt x="873" y="1128"/>
                    <a:pt x="1102" y="764"/>
                    <a:pt x="1097" y="301"/>
                  </a:cubicBezTo>
                  <a:cubicBezTo>
                    <a:pt x="1097" y="291"/>
                    <a:pt x="1096" y="282"/>
                    <a:pt x="1094" y="272"/>
                  </a:cubicBezTo>
                  <a:cubicBezTo>
                    <a:pt x="1033" y="615"/>
                    <a:pt x="839" y="859"/>
                    <a:pt x="601" y="859"/>
                  </a:cubicBezTo>
                  <a:cubicBezTo>
                    <a:pt x="596" y="859"/>
                    <a:pt x="591" y="859"/>
                    <a:pt x="585" y="859"/>
                  </a:cubicBezTo>
                  <a:cubicBezTo>
                    <a:pt x="291" y="846"/>
                    <a:pt x="44" y="467"/>
                    <a:pt x="2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58"/>
            <p:cNvSpPr/>
            <p:nvPr/>
          </p:nvSpPr>
          <p:spPr>
            <a:xfrm>
              <a:off x="5992050" y="1861100"/>
              <a:ext cx="28225" cy="28600"/>
            </a:xfrm>
            <a:custGeom>
              <a:avLst/>
              <a:gdLst/>
              <a:ahLst/>
              <a:cxnLst/>
              <a:rect l="l" t="t" r="r" b="b"/>
              <a:pathLst>
                <a:path w="1129" h="1144" extrusionOk="0">
                  <a:moveTo>
                    <a:pt x="19" y="0"/>
                  </a:moveTo>
                  <a:cubicBezTo>
                    <a:pt x="6" y="81"/>
                    <a:pt x="0" y="162"/>
                    <a:pt x="3" y="250"/>
                  </a:cubicBezTo>
                  <a:cubicBezTo>
                    <a:pt x="23" y="733"/>
                    <a:pt x="287" y="1129"/>
                    <a:pt x="591" y="1143"/>
                  </a:cubicBezTo>
                  <a:cubicBezTo>
                    <a:pt x="596" y="1143"/>
                    <a:pt x="602" y="1143"/>
                    <a:pt x="607" y="1143"/>
                  </a:cubicBezTo>
                  <a:cubicBezTo>
                    <a:pt x="902" y="1143"/>
                    <a:pt x="1129" y="775"/>
                    <a:pt x="1117" y="306"/>
                  </a:cubicBezTo>
                  <a:cubicBezTo>
                    <a:pt x="1116" y="296"/>
                    <a:pt x="1115" y="287"/>
                    <a:pt x="1114" y="277"/>
                  </a:cubicBezTo>
                  <a:cubicBezTo>
                    <a:pt x="1057" y="623"/>
                    <a:pt x="863" y="870"/>
                    <a:pt x="622" y="870"/>
                  </a:cubicBezTo>
                  <a:cubicBezTo>
                    <a:pt x="617" y="870"/>
                    <a:pt x="611" y="870"/>
                    <a:pt x="606" y="870"/>
                  </a:cubicBezTo>
                  <a:cubicBezTo>
                    <a:pt x="307" y="857"/>
                    <a:pt x="48" y="473"/>
                    <a:pt x="1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58"/>
            <p:cNvSpPr/>
            <p:nvPr/>
          </p:nvSpPr>
          <p:spPr>
            <a:xfrm>
              <a:off x="5933225" y="1852325"/>
              <a:ext cx="29725" cy="29325"/>
            </a:xfrm>
            <a:custGeom>
              <a:avLst/>
              <a:gdLst/>
              <a:ahLst/>
              <a:cxnLst/>
              <a:rect l="l" t="t" r="r" b="b"/>
              <a:pathLst>
                <a:path w="1189" h="1173" extrusionOk="0">
                  <a:moveTo>
                    <a:pt x="15" y="1"/>
                  </a:moveTo>
                  <a:cubicBezTo>
                    <a:pt x="5" y="82"/>
                    <a:pt x="0" y="168"/>
                    <a:pt x="6" y="257"/>
                  </a:cubicBezTo>
                  <a:cubicBezTo>
                    <a:pt x="43" y="751"/>
                    <a:pt x="330" y="1158"/>
                    <a:pt x="644" y="1172"/>
                  </a:cubicBezTo>
                  <a:cubicBezTo>
                    <a:pt x="649" y="1172"/>
                    <a:pt x="655" y="1172"/>
                    <a:pt x="660" y="1172"/>
                  </a:cubicBezTo>
                  <a:cubicBezTo>
                    <a:pt x="966" y="1172"/>
                    <a:pt x="1189" y="798"/>
                    <a:pt x="1160" y="316"/>
                  </a:cubicBezTo>
                  <a:cubicBezTo>
                    <a:pt x="1160" y="306"/>
                    <a:pt x="1158" y="297"/>
                    <a:pt x="1157" y="287"/>
                  </a:cubicBezTo>
                  <a:cubicBezTo>
                    <a:pt x="1109" y="641"/>
                    <a:pt x="918" y="893"/>
                    <a:pt x="668" y="893"/>
                  </a:cubicBezTo>
                  <a:cubicBezTo>
                    <a:pt x="662" y="893"/>
                    <a:pt x="656" y="893"/>
                    <a:pt x="650" y="893"/>
                  </a:cubicBezTo>
                  <a:cubicBezTo>
                    <a:pt x="341" y="879"/>
                    <a:pt x="61" y="484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58"/>
            <p:cNvSpPr/>
            <p:nvPr/>
          </p:nvSpPr>
          <p:spPr>
            <a:xfrm>
              <a:off x="5903800" y="1848375"/>
              <a:ext cx="30450" cy="29625"/>
            </a:xfrm>
            <a:custGeom>
              <a:avLst/>
              <a:gdLst/>
              <a:ahLst/>
              <a:cxnLst/>
              <a:rect l="l" t="t" r="r" b="b"/>
              <a:pathLst>
                <a:path w="1218" h="1185" extrusionOk="0">
                  <a:moveTo>
                    <a:pt x="13" y="0"/>
                  </a:moveTo>
                  <a:cubicBezTo>
                    <a:pt x="5" y="82"/>
                    <a:pt x="1" y="167"/>
                    <a:pt x="10" y="259"/>
                  </a:cubicBezTo>
                  <a:cubicBezTo>
                    <a:pt x="54" y="758"/>
                    <a:pt x="350" y="1170"/>
                    <a:pt x="671" y="1184"/>
                  </a:cubicBezTo>
                  <a:cubicBezTo>
                    <a:pt x="677" y="1184"/>
                    <a:pt x="683" y="1185"/>
                    <a:pt x="689" y="1185"/>
                  </a:cubicBezTo>
                  <a:cubicBezTo>
                    <a:pt x="999" y="1185"/>
                    <a:pt x="1218" y="805"/>
                    <a:pt x="1182" y="319"/>
                  </a:cubicBezTo>
                  <a:cubicBezTo>
                    <a:pt x="1181" y="309"/>
                    <a:pt x="1180" y="301"/>
                    <a:pt x="1178" y="291"/>
                  </a:cubicBezTo>
                  <a:cubicBezTo>
                    <a:pt x="1134" y="648"/>
                    <a:pt x="945" y="903"/>
                    <a:pt x="691" y="903"/>
                  </a:cubicBezTo>
                  <a:cubicBezTo>
                    <a:pt x="685" y="903"/>
                    <a:pt x="679" y="903"/>
                    <a:pt x="673" y="903"/>
                  </a:cubicBezTo>
                  <a:cubicBezTo>
                    <a:pt x="358" y="888"/>
                    <a:pt x="67" y="489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58"/>
            <p:cNvSpPr/>
            <p:nvPr/>
          </p:nvSpPr>
          <p:spPr>
            <a:xfrm>
              <a:off x="5874150" y="1841875"/>
              <a:ext cx="31225" cy="30100"/>
            </a:xfrm>
            <a:custGeom>
              <a:avLst/>
              <a:gdLst/>
              <a:ahLst/>
              <a:cxnLst/>
              <a:rect l="l" t="t" r="r" b="b"/>
              <a:pathLst>
                <a:path w="1249" h="1204" extrusionOk="0">
                  <a:moveTo>
                    <a:pt x="9" y="0"/>
                  </a:moveTo>
                  <a:cubicBezTo>
                    <a:pt x="2" y="84"/>
                    <a:pt x="0" y="171"/>
                    <a:pt x="9" y="264"/>
                  </a:cubicBezTo>
                  <a:cubicBezTo>
                    <a:pt x="63" y="771"/>
                    <a:pt x="371" y="1188"/>
                    <a:pt x="698" y="1203"/>
                  </a:cubicBezTo>
                  <a:cubicBezTo>
                    <a:pt x="704" y="1203"/>
                    <a:pt x="710" y="1203"/>
                    <a:pt x="716" y="1203"/>
                  </a:cubicBezTo>
                  <a:cubicBezTo>
                    <a:pt x="1032" y="1203"/>
                    <a:pt x="1249" y="819"/>
                    <a:pt x="1204" y="327"/>
                  </a:cubicBezTo>
                  <a:cubicBezTo>
                    <a:pt x="1203" y="317"/>
                    <a:pt x="1201" y="307"/>
                    <a:pt x="1199" y="297"/>
                  </a:cubicBezTo>
                  <a:cubicBezTo>
                    <a:pt x="1161" y="660"/>
                    <a:pt x="972" y="918"/>
                    <a:pt x="714" y="918"/>
                  </a:cubicBezTo>
                  <a:cubicBezTo>
                    <a:pt x="708" y="918"/>
                    <a:pt x="702" y="918"/>
                    <a:pt x="695" y="918"/>
                  </a:cubicBezTo>
                  <a:cubicBezTo>
                    <a:pt x="375" y="901"/>
                    <a:pt x="72" y="497"/>
                    <a:pt x="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58"/>
            <p:cNvSpPr/>
            <p:nvPr/>
          </p:nvSpPr>
          <p:spPr>
            <a:xfrm>
              <a:off x="5811650" y="1835200"/>
              <a:ext cx="32850" cy="30775"/>
            </a:xfrm>
            <a:custGeom>
              <a:avLst/>
              <a:gdLst/>
              <a:ahLst/>
              <a:cxnLst/>
              <a:rect l="l" t="t" r="r" b="b"/>
              <a:pathLst>
                <a:path w="1314" h="1231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86"/>
                    <a:pt x="2" y="175"/>
                    <a:pt x="14" y="270"/>
                  </a:cubicBezTo>
                  <a:cubicBezTo>
                    <a:pt x="87" y="787"/>
                    <a:pt x="420" y="1215"/>
                    <a:pt x="757" y="1230"/>
                  </a:cubicBezTo>
                  <a:cubicBezTo>
                    <a:pt x="764" y="1230"/>
                    <a:pt x="770" y="1230"/>
                    <a:pt x="777" y="1230"/>
                  </a:cubicBezTo>
                  <a:cubicBezTo>
                    <a:pt x="1103" y="1230"/>
                    <a:pt x="1314" y="839"/>
                    <a:pt x="1251" y="336"/>
                  </a:cubicBezTo>
                  <a:cubicBezTo>
                    <a:pt x="1250" y="326"/>
                    <a:pt x="1247" y="316"/>
                    <a:pt x="1246" y="306"/>
                  </a:cubicBezTo>
                  <a:cubicBezTo>
                    <a:pt x="1218" y="676"/>
                    <a:pt x="1032" y="939"/>
                    <a:pt x="766" y="939"/>
                  </a:cubicBezTo>
                  <a:cubicBezTo>
                    <a:pt x="759" y="939"/>
                    <a:pt x="753" y="939"/>
                    <a:pt x="746" y="938"/>
                  </a:cubicBezTo>
                  <a:cubicBezTo>
                    <a:pt x="414" y="922"/>
                    <a:pt x="87" y="508"/>
                    <a:pt x="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58"/>
            <p:cNvSpPr/>
            <p:nvPr/>
          </p:nvSpPr>
          <p:spPr>
            <a:xfrm>
              <a:off x="5779875" y="1830925"/>
              <a:ext cx="33700" cy="31150"/>
            </a:xfrm>
            <a:custGeom>
              <a:avLst/>
              <a:gdLst/>
              <a:ahLst/>
              <a:cxnLst/>
              <a:rect l="l" t="t" r="r" b="b"/>
              <a:pathLst>
                <a:path w="1348" h="1246" extrusionOk="0">
                  <a:moveTo>
                    <a:pt x="4" y="1"/>
                  </a:moveTo>
                  <a:cubicBezTo>
                    <a:pt x="1" y="87"/>
                    <a:pt x="3" y="177"/>
                    <a:pt x="18" y="272"/>
                  </a:cubicBezTo>
                  <a:cubicBezTo>
                    <a:pt x="100" y="796"/>
                    <a:pt x="446" y="1229"/>
                    <a:pt x="790" y="1245"/>
                  </a:cubicBezTo>
                  <a:cubicBezTo>
                    <a:pt x="797" y="1245"/>
                    <a:pt x="803" y="1245"/>
                    <a:pt x="810" y="1245"/>
                  </a:cubicBezTo>
                  <a:cubicBezTo>
                    <a:pt x="1140" y="1245"/>
                    <a:pt x="1348" y="849"/>
                    <a:pt x="1278" y="341"/>
                  </a:cubicBezTo>
                  <a:cubicBezTo>
                    <a:pt x="1275" y="330"/>
                    <a:pt x="1273" y="320"/>
                    <a:pt x="1270" y="310"/>
                  </a:cubicBezTo>
                  <a:cubicBezTo>
                    <a:pt x="1249" y="684"/>
                    <a:pt x="1063" y="950"/>
                    <a:pt x="793" y="950"/>
                  </a:cubicBezTo>
                  <a:cubicBezTo>
                    <a:pt x="786" y="950"/>
                    <a:pt x="779" y="950"/>
                    <a:pt x="772" y="950"/>
                  </a:cubicBezTo>
                  <a:cubicBezTo>
                    <a:pt x="434" y="933"/>
                    <a:pt x="96" y="513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58"/>
            <p:cNvSpPr/>
            <p:nvPr/>
          </p:nvSpPr>
          <p:spPr>
            <a:xfrm>
              <a:off x="5747650" y="1823975"/>
              <a:ext cx="34625" cy="31625"/>
            </a:xfrm>
            <a:custGeom>
              <a:avLst/>
              <a:gdLst/>
              <a:ahLst/>
              <a:cxnLst/>
              <a:rect l="l" t="t" r="r" b="b"/>
              <a:pathLst>
                <a:path w="1385" h="1265" extrusionOk="0">
                  <a:moveTo>
                    <a:pt x="3" y="1"/>
                  </a:moveTo>
                  <a:cubicBezTo>
                    <a:pt x="0" y="89"/>
                    <a:pt x="4" y="179"/>
                    <a:pt x="20" y="277"/>
                  </a:cubicBezTo>
                  <a:cubicBezTo>
                    <a:pt x="113" y="808"/>
                    <a:pt x="473" y="1248"/>
                    <a:pt x="822" y="1264"/>
                  </a:cubicBezTo>
                  <a:cubicBezTo>
                    <a:pt x="829" y="1264"/>
                    <a:pt x="837" y="1265"/>
                    <a:pt x="844" y="1265"/>
                  </a:cubicBezTo>
                  <a:cubicBezTo>
                    <a:pt x="1180" y="1265"/>
                    <a:pt x="1385" y="863"/>
                    <a:pt x="1303" y="349"/>
                  </a:cubicBezTo>
                  <a:cubicBezTo>
                    <a:pt x="1302" y="338"/>
                    <a:pt x="1298" y="328"/>
                    <a:pt x="1297" y="316"/>
                  </a:cubicBezTo>
                  <a:cubicBezTo>
                    <a:pt x="1281" y="696"/>
                    <a:pt x="1097" y="965"/>
                    <a:pt x="822" y="965"/>
                  </a:cubicBezTo>
                  <a:cubicBezTo>
                    <a:pt x="815" y="965"/>
                    <a:pt x="807" y="965"/>
                    <a:pt x="799" y="965"/>
                  </a:cubicBezTo>
                  <a:cubicBezTo>
                    <a:pt x="455" y="947"/>
                    <a:pt x="104" y="521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58"/>
            <p:cNvSpPr/>
            <p:nvPr/>
          </p:nvSpPr>
          <p:spPr>
            <a:xfrm>
              <a:off x="5716475" y="1258150"/>
              <a:ext cx="451775" cy="469500"/>
            </a:xfrm>
            <a:custGeom>
              <a:avLst/>
              <a:gdLst/>
              <a:ahLst/>
              <a:cxnLst/>
              <a:rect l="l" t="t" r="r" b="b"/>
              <a:pathLst>
                <a:path w="18071" h="18780" extrusionOk="0">
                  <a:moveTo>
                    <a:pt x="11003" y="0"/>
                  </a:moveTo>
                  <a:cubicBezTo>
                    <a:pt x="8125" y="0"/>
                    <a:pt x="5208" y="926"/>
                    <a:pt x="4431" y="1364"/>
                  </a:cubicBezTo>
                  <a:cubicBezTo>
                    <a:pt x="2884" y="2235"/>
                    <a:pt x="1" y="17369"/>
                    <a:pt x="705" y="17369"/>
                  </a:cubicBezTo>
                  <a:cubicBezTo>
                    <a:pt x="707" y="17369"/>
                    <a:pt x="708" y="17369"/>
                    <a:pt x="710" y="17369"/>
                  </a:cubicBezTo>
                  <a:cubicBezTo>
                    <a:pt x="1069" y="17328"/>
                    <a:pt x="1460" y="17310"/>
                    <a:pt x="1874" y="17310"/>
                  </a:cubicBezTo>
                  <a:cubicBezTo>
                    <a:pt x="5595" y="17310"/>
                    <a:pt x="11239" y="18780"/>
                    <a:pt x="13255" y="18780"/>
                  </a:cubicBezTo>
                  <a:cubicBezTo>
                    <a:pt x="13573" y="18780"/>
                    <a:pt x="13801" y="18743"/>
                    <a:pt x="13916" y="18658"/>
                  </a:cubicBezTo>
                  <a:cubicBezTo>
                    <a:pt x="14847" y="17977"/>
                    <a:pt x="18070" y="7795"/>
                    <a:pt x="17326" y="4120"/>
                  </a:cubicBezTo>
                  <a:cubicBezTo>
                    <a:pt x="16677" y="912"/>
                    <a:pt x="13859" y="0"/>
                    <a:pt x="1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58"/>
            <p:cNvSpPr/>
            <p:nvPr/>
          </p:nvSpPr>
          <p:spPr>
            <a:xfrm>
              <a:off x="6009975" y="1688025"/>
              <a:ext cx="31500" cy="23450"/>
            </a:xfrm>
            <a:custGeom>
              <a:avLst/>
              <a:gdLst/>
              <a:ahLst/>
              <a:cxnLst/>
              <a:rect l="l" t="t" r="r" b="b"/>
              <a:pathLst>
                <a:path w="1260" h="938" extrusionOk="0">
                  <a:moveTo>
                    <a:pt x="15" y="0"/>
                  </a:moveTo>
                  <a:cubicBezTo>
                    <a:pt x="6" y="64"/>
                    <a:pt x="1" y="132"/>
                    <a:pt x="10" y="203"/>
                  </a:cubicBezTo>
                  <a:cubicBezTo>
                    <a:pt x="52" y="596"/>
                    <a:pt x="358" y="924"/>
                    <a:pt x="691" y="937"/>
                  </a:cubicBezTo>
                  <a:cubicBezTo>
                    <a:pt x="697" y="937"/>
                    <a:pt x="704" y="937"/>
                    <a:pt x="710" y="937"/>
                  </a:cubicBezTo>
                  <a:cubicBezTo>
                    <a:pt x="1034" y="937"/>
                    <a:pt x="1259" y="632"/>
                    <a:pt x="1217" y="248"/>
                  </a:cubicBezTo>
                  <a:cubicBezTo>
                    <a:pt x="1216" y="239"/>
                    <a:pt x="1214" y="232"/>
                    <a:pt x="1212" y="224"/>
                  </a:cubicBezTo>
                  <a:cubicBezTo>
                    <a:pt x="1171" y="508"/>
                    <a:pt x="975" y="711"/>
                    <a:pt x="711" y="711"/>
                  </a:cubicBezTo>
                  <a:cubicBezTo>
                    <a:pt x="705" y="711"/>
                    <a:pt x="698" y="711"/>
                    <a:pt x="692" y="710"/>
                  </a:cubicBezTo>
                  <a:cubicBezTo>
                    <a:pt x="365" y="698"/>
                    <a:pt x="67" y="382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58"/>
            <p:cNvSpPr/>
            <p:nvPr/>
          </p:nvSpPr>
          <p:spPr>
            <a:xfrm>
              <a:off x="5980000" y="1685025"/>
              <a:ext cx="31200" cy="23425"/>
            </a:xfrm>
            <a:custGeom>
              <a:avLst/>
              <a:gdLst/>
              <a:ahLst/>
              <a:cxnLst/>
              <a:rect l="l" t="t" r="r" b="b"/>
              <a:pathLst>
                <a:path w="1248" h="937" extrusionOk="0">
                  <a:moveTo>
                    <a:pt x="2" y="33"/>
                  </a:moveTo>
                  <a:cubicBezTo>
                    <a:pt x="2" y="33"/>
                    <a:pt x="2" y="33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3" y="1"/>
                  </a:moveTo>
                  <a:cubicBezTo>
                    <a:pt x="1" y="11"/>
                    <a:pt x="3" y="23"/>
                    <a:pt x="2" y="33"/>
                  </a:cubicBezTo>
                  <a:lnTo>
                    <a:pt x="2" y="33"/>
                  </a:lnTo>
                  <a:cubicBezTo>
                    <a:pt x="2" y="32"/>
                    <a:pt x="3" y="31"/>
                    <a:pt x="3" y="29"/>
                  </a:cubicBezTo>
                  <a:cubicBezTo>
                    <a:pt x="4" y="37"/>
                    <a:pt x="7" y="45"/>
                    <a:pt x="8" y="52"/>
                  </a:cubicBezTo>
                  <a:cubicBezTo>
                    <a:pt x="16" y="119"/>
                    <a:pt x="12" y="181"/>
                    <a:pt x="4" y="241"/>
                  </a:cubicBezTo>
                  <a:cubicBezTo>
                    <a:pt x="62" y="616"/>
                    <a:pt x="356" y="925"/>
                    <a:pt x="679" y="936"/>
                  </a:cubicBezTo>
                  <a:cubicBezTo>
                    <a:pt x="686" y="936"/>
                    <a:pt x="693" y="936"/>
                    <a:pt x="699" y="936"/>
                  </a:cubicBezTo>
                  <a:cubicBezTo>
                    <a:pt x="1022" y="936"/>
                    <a:pt x="1248" y="633"/>
                    <a:pt x="1205" y="247"/>
                  </a:cubicBezTo>
                  <a:cubicBezTo>
                    <a:pt x="1205" y="240"/>
                    <a:pt x="1201" y="232"/>
                    <a:pt x="1201" y="223"/>
                  </a:cubicBezTo>
                  <a:cubicBezTo>
                    <a:pt x="1159" y="507"/>
                    <a:pt x="963" y="711"/>
                    <a:pt x="700" y="711"/>
                  </a:cubicBezTo>
                  <a:cubicBezTo>
                    <a:pt x="693" y="711"/>
                    <a:pt x="687" y="711"/>
                    <a:pt x="681" y="711"/>
                  </a:cubicBezTo>
                  <a:cubicBezTo>
                    <a:pt x="354" y="699"/>
                    <a:pt x="55" y="383"/>
                    <a:pt x="3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58"/>
            <p:cNvSpPr/>
            <p:nvPr/>
          </p:nvSpPr>
          <p:spPr>
            <a:xfrm>
              <a:off x="5949775" y="1680175"/>
              <a:ext cx="30600" cy="23400"/>
            </a:xfrm>
            <a:custGeom>
              <a:avLst/>
              <a:gdLst/>
              <a:ahLst/>
              <a:cxnLst/>
              <a:rect l="l" t="t" r="r" b="b"/>
              <a:pathLst>
                <a:path w="1224" h="936" extrusionOk="0">
                  <a:moveTo>
                    <a:pt x="14" y="0"/>
                  </a:moveTo>
                  <a:cubicBezTo>
                    <a:pt x="6" y="64"/>
                    <a:pt x="1" y="131"/>
                    <a:pt x="9" y="201"/>
                  </a:cubicBezTo>
                  <a:cubicBezTo>
                    <a:pt x="52" y="595"/>
                    <a:pt x="358" y="923"/>
                    <a:pt x="691" y="935"/>
                  </a:cubicBezTo>
                  <a:cubicBezTo>
                    <a:pt x="697" y="935"/>
                    <a:pt x="703" y="936"/>
                    <a:pt x="709" y="936"/>
                  </a:cubicBezTo>
                  <a:cubicBezTo>
                    <a:pt x="978" y="936"/>
                    <a:pt x="1177" y="726"/>
                    <a:pt x="1213" y="434"/>
                  </a:cubicBezTo>
                  <a:cubicBezTo>
                    <a:pt x="1221" y="375"/>
                    <a:pt x="1224" y="312"/>
                    <a:pt x="1217" y="246"/>
                  </a:cubicBezTo>
                  <a:cubicBezTo>
                    <a:pt x="1216" y="239"/>
                    <a:pt x="1213" y="231"/>
                    <a:pt x="1212" y="223"/>
                  </a:cubicBezTo>
                  <a:cubicBezTo>
                    <a:pt x="1212" y="225"/>
                    <a:pt x="1211" y="226"/>
                    <a:pt x="1211" y="228"/>
                  </a:cubicBezTo>
                  <a:cubicBezTo>
                    <a:pt x="1168" y="509"/>
                    <a:pt x="973" y="709"/>
                    <a:pt x="711" y="709"/>
                  </a:cubicBezTo>
                  <a:cubicBezTo>
                    <a:pt x="705" y="709"/>
                    <a:pt x="698" y="709"/>
                    <a:pt x="692" y="709"/>
                  </a:cubicBezTo>
                  <a:cubicBezTo>
                    <a:pt x="365" y="698"/>
                    <a:pt x="67" y="382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58"/>
            <p:cNvSpPr/>
            <p:nvPr/>
          </p:nvSpPr>
          <p:spPr>
            <a:xfrm>
              <a:off x="5897650" y="1660850"/>
              <a:ext cx="32575" cy="21275"/>
            </a:xfrm>
            <a:custGeom>
              <a:avLst/>
              <a:gdLst/>
              <a:ahLst/>
              <a:cxnLst/>
              <a:rect l="l" t="t" r="r" b="b"/>
              <a:pathLst>
                <a:path w="1303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5"/>
                    <a:pt x="3" y="133"/>
                    <a:pt x="18" y="202"/>
                  </a:cubicBezTo>
                  <a:cubicBezTo>
                    <a:pt x="97" y="570"/>
                    <a:pt x="405" y="851"/>
                    <a:pt x="721" y="851"/>
                  </a:cubicBezTo>
                  <a:cubicBezTo>
                    <a:pt x="737" y="851"/>
                    <a:pt x="752" y="850"/>
                    <a:pt x="768" y="849"/>
                  </a:cubicBezTo>
                  <a:cubicBezTo>
                    <a:pt x="1100" y="820"/>
                    <a:pt x="1303" y="483"/>
                    <a:pt x="1220" y="97"/>
                  </a:cubicBezTo>
                  <a:cubicBezTo>
                    <a:pt x="1217" y="88"/>
                    <a:pt x="1215" y="82"/>
                    <a:pt x="1212" y="74"/>
                  </a:cubicBezTo>
                  <a:cubicBezTo>
                    <a:pt x="1199" y="368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1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58"/>
            <p:cNvSpPr/>
            <p:nvPr/>
          </p:nvSpPr>
          <p:spPr>
            <a:xfrm>
              <a:off x="5867425" y="1661625"/>
              <a:ext cx="32475" cy="21325"/>
            </a:xfrm>
            <a:custGeom>
              <a:avLst/>
              <a:gdLst/>
              <a:ahLst/>
              <a:cxnLst/>
              <a:rect l="l" t="t" r="r" b="b"/>
              <a:pathLst>
                <a:path w="1299" h="853" extrusionOk="0">
                  <a:moveTo>
                    <a:pt x="0" y="1"/>
                  </a:moveTo>
                  <a:cubicBezTo>
                    <a:pt x="0" y="12"/>
                    <a:pt x="3" y="23"/>
                    <a:pt x="3" y="34"/>
                  </a:cubicBezTo>
                  <a:cubicBezTo>
                    <a:pt x="3" y="33"/>
                    <a:pt x="4" y="31"/>
                    <a:pt x="4" y="29"/>
                  </a:cubicBezTo>
                  <a:cubicBezTo>
                    <a:pt x="5" y="37"/>
                    <a:pt x="9" y="45"/>
                    <a:pt x="10" y="52"/>
                  </a:cubicBezTo>
                  <a:cubicBezTo>
                    <a:pt x="24" y="117"/>
                    <a:pt x="28" y="179"/>
                    <a:pt x="27" y="241"/>
                  </a:cubicBezTo>
                  <a:cubicBezTo>
                    <a:pt x="118" y="590"/>
                    <a:pt x="414" y="852"/>
                    <a:pt x="720" y="852"/>
                  </a:cubicBezTo>
                  <a:cubicBezTo>
                    <a:pt x="735" y="852"/>
                    <a:pt x="751" y="852"/>
                    <a:pt x="766" y="850"/>
                  </a:cubicBezTo>
                  <a:cubicBezTo>
                    <a:pt x="1098" y="820"/>
                    <a:pt x="1299" y="483"/>
                    <a:pt x="1216" y="97"/>
                  </a:cubicBezTo>
                  <a:cubicBezTo>
                    <a:pt x="1214" y="90"/>
                    <a:pt x="1211" y="82"/>
                    <a:pt x="1209" y="75"/>
                  </a:cubicBezTo>
                  <a:cubicBezTo>
                    <a:pt x="1197" y="369"/>
                    <a:pt x="1015" y="600"/>
                    <a:pt x="743" y="624"/>
                  </a:cubicBezTo>
                  <a:cubicBezTo>
                    <a:pt x="728" y="625"/>
                    <a:pt x="712" y="626"/>
                    <a:pt x="696" y="626"/>
                  </a:cubicBezTo>
                  <a:cubicBezTo>
                    <a:pt x="388" y="626"/>
                    <a:pt x="86" y="357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58"/>
            <p:cNvSpPr/>
            <p:nvPr/>
          </p:nvSpPr>
          <p:spPr>
            <a:xfrm>
              <a:off x="5837200" y="1660525"/>
              <a:ext cx="30925" cy="21275"/>
            </a:xfrm>
            <a:custGeom>
              <a:avLst/>
              <a:gdLst/>
              <a:ahLst/>
              <a:cxnLst/>
              <a:rect l="l" t="t" r="r" b="b"/>
              <a:pathLst>
                <a:path w="1237" h="85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66"/>
                    <a:pt x="4" y="133"/>
                    <a:pt x="18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045" y="824"/>
                    <a:pt x="1228" y="586"/>
                    <a:pt x="1236" y="285"/>
                  </a:cubicBezTo>
                  <a:cubicBezTo>
                    <a:pt x="1237" y="223"/>
                    <a:pt x="1233" y="161"/>
                    <a:pt x="1219" y="96"/>
                  </a:cubicBezTo>
                  <a:cubicBezTo>
                    <a:pt x="1218" y="89"/>
                    <a:pt x="1214" y="81"/>
                    <a:pt x="1213" y="73"/>
                  </a:cubicBezTo>
                  <a:cubicBezTo>
                    <a:pt x="1213" y="75"/>
                    <a:pt x="1212" y="77"/>
                    <a:pt x="1212" y="78"/>
                  </a:cubicBezTo>
                  <a:cubicBezTo>
                    <a:pt x="1197" y="370"/>
                    <a:pt x="1017" y="600"/>
                    <a:pt x="747" y="624"/>
                  </a:cubicBezTo>
                  <a:cubicBezTo>
                    <a:pt x="732" y="625"/>
                    <a:pt x="717" y="626"/>
                    <a:pt x="702" y="626"/>
                  </a:cubicBezTo>
                  <a:cubicBezTo>
                    <a:pt x="392" y="626"/>
                    <a:pt x="90" y="357"/>
                    <a:pt x="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58"/>
            <p:cNvSpPr/>
            <p:nvPr/>
          </p:nvSpPr>
          <p:spPr>
            <a:xfrm>
              <a:off x="5784025" y="1667625"/>
              <a:ext cx="32575" cy="21300"/>
            </a:xfrm>
            <a:custGeom>
              <a:avLst/>
              <a:gdLst/>
              <a:ahLst/>
              <a:cxnLst/>
              <a:rect l="l" t="t" r="r" b="b"/>
              <a:pathLst>
                <a:path w="1303" h="852" extrusionOk="0">
                  <a:moveTo>
                    <a:pt x="3" y="1"/>
                  </a:moveTo>
                  <a:cubicBezTo>
                    <a:pt x="1" y="66"/>
                    <a:pt x="3" y="133"/>
                    <a:pt x="18" y="203"/>
                  </a:cubicBezTo>
                  <a:cubicBezTo>
                    <a:pt x="97" y="571"/>
                    <a:pt x="406" y="851"/>
                    <a:pt x="723" y="851"/>
                  </a:cubicBezTo>
                  <a:cubicBezTo>
                    <a:pt x="738" y="851"/>
                    <a:pt x="753" y="850"/>
                    <a:pt x="768" y="849"/>
                  </a:cubicBezTo>
                  <a:cubicBezTo>
                    <a:pt x="1100" y="820"/>
                    <a:pt x="1303" y="483"/>
                    <a:pt x="1220" y="97"/>
                  </a:cubicBezTo>
                  <a:cubicBezTo>
                    <a:pt x="1217" y="89"/>
                    <a:pt x="1215" y="82"/>
                    <a:pt x="1212" y="74"/>
                  </a:cubicBezTo>
                  <a:cubicBezTo>
                    <a:pt x="1200" y="369"/>
                    <a:pt x="1019" y="600"/>
                    <a:pt x="747" y="624"/>
                  </a:cubicBezTo>
                  <a:cubicBezTo>
                    <a:pt x="732" y="625"/>
                    <a:pt x="716" y="626"/>
                    <a:pt x="700" y="626"/>
                  </a:cubicBezTo>
                  <a:cubicBezTo>
                    <a:pt x="391" y="626"/>
                    <a:pt x="90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58"/>
            <p:cNvSpPr/>
            <p:nvPr/>
          </p:nvSpPr>
          <p:spPr>
            <a:xfrm>
              <a:off x="5753800" y="1668425"/>
              <a:ext cx="32475" cy="21275"/>
            </a:xfrm>
            <a:custGeom>
              <a:avLst/>
              <a:gdLst/>
              <a:ahLst/>
              <a:cxnLst/>
              <a:rect l="l" t="t" r="r" b="b"/>
              <a:pathLst>
                <a:path w="1299" h="851" extrusionOk="0">
                  <a:moveTo>
                    <a:pt x="0" y="0"/>
                  </a:moveTo>
                  <a:cubicBezTo>
                    <a:pt x="0" y="11"/>
                    <a:pt x="3" y="23"/>
                    <a:pt x="3" y="34"/>
                  </a:cubicBezTo>
                  <a:cubicBezTo>
                    <a:pt x="3" y="31"/>
                    <a:pt x="4" y="30"/>
                    <a:pt x="4" y="29"/>
                  </a:cubicBezTo>
                  <a:cubicBezTo>
                    <a:pt x="5" y="36"/>
                    <a:pt x="9" y="44"/>
                    <a:pt x="10" y="52"/>
                  </a:cubicBezTo>
                  <a:cubicBezTo>
                    <a:pt x="24" y="116"/>
                    <a:pt x="28" y="179"/>
                    <a:pt x="27" y="239"/>
                  </a:cubicBezTo>
                  <a:cubicBezTo>
                    <a:pt x="118" y="588"/>
                    <a:pt x="414" y="851"/>
                    <a:pt x="719" y="851"/>
                  </a:cubicBezTo>
                  <a:cubicBezTo>
                    <a:pt x="734" y="851"/>
                    <a:pt x="750" y="850"/>
                    <a:pt x="766" y="848"/>
                  </a:cubicBezTo>
                  <a:cubicBezTo>
                    <a:pt x="1098" y="820"/>
                    <a:pt x="1299" y="483"/>
                    <a:pt x="1217" y="97"/>
                  </a:cubicBezTo>
                  <a:cubicBezTo>
                    <a:pt x="1215" y="88"/>
                    <a:pt x="1212" y="82"/>
                    <a:pt x="1210" y="73"/>
                  </a:cubicBezTo>
                  <a:cubicBezTo>
                    <a:pt x="1197" y="368"/>
                    <a:pt x="1016" y="600"/>
                    <a:pt x="744" y="623"/>
                  </a:cubicBezTo>
                  <a:cubicBezTo>
                    <a:pt x="729" y="625"/>
                    <a:pt x="713" y="626"/>
                    <a:pt x="698" y="626"/>
                  </a:cubicBezTo>
                  <a:cubicBezTo>
                    <a:pt x="388" y="626"/>
                    <a:pt x="88" y="3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58"/>
            <p:cNvSpPr/>
            <p:nvPr/>
          </p:nvSpPr>
          <p:spPr>
            <a:xfrm>
              <a:off x="5731400" y="1669125"/>
              <a:ext cx="23125" cy="19450"/>
            </a:xfrm>
            <a:custGeom>
              <a:avLst/>
              <a:gdLst/>
              <a:ahLst/>
              <a:cxnLst/>
              <a:rect l="l" t="t" r="r" b="b"/>
              <a:pathLst>
                <a:path w="925" h="778" extrusionOk="0">
                  <a:moveTo>
                    <a:pt x="900" y="1"/>
                  </a:moveTo>
                  <a:cubicBezTo>
                    <a:pt x="900" y="2"/>
                    <a:pt x="899" y="3"/>
                    <a:pt x="899" y="6"/>
                  </a:cubicBezTo>
                  <a:cubicBezTo>
                    <a:pt x="884" y="298"/>
                    <a:pt x="704" y="526"/>
                    <a:pt x="434" y="550"/>
                  </a:cubicBezTo>
                  <a:cubicBezTo>
                    <a:pt x="419" y="552"/>
                    <a:pt x="403" y="552"/>
                    <a:pt x="388" y="552"/>
                  </a:cubicBezTo>
                  <a:cubicBezTo>
                    <a:pt x="252" y="552"/>
                    <a:pt x="117" y="498"/>
                    <a:pt x="0" y="408"/>
                  </a:cubicBezTo>
                  <a:lnTo>
                    <a:pt x="0" y="408"/>
                  </a:lnTo>
                  <a:cubicBezTo>
                    <a:pt x="0" y="487"/>
                    <a:pt x="2" y="559"/>
                    <a:pt x="4" y="621"/>
                  </a:cubicBezTo>
                  <a:cubicBezTo>
                    <a:pt x="125" y="718"/>
                    <a:pt x="267" y="777"/>
                    <a:pt x="411" y="777"/>
                  </a:cubicBezTo>
                  <a:cubicBezTo>
                    <a:pt x="426" y="777"/>
                    <a:pt x="441" y="777"/>
                    <a:pt x="457" y="775"/>
                  </a:cubicBezTo>
                  <a:cubicBezTo>
                    <a:pt x="732" y="751"/>
                    <a:pt x="915" y="513"/>
                    <a:pt x="923" y="211"/>
                  </a:cubicBezTo>
                  <a:cubicBezTo>
                    <a:pt x="924" y="151"/>
                    <a:pt x="920" y="88"/>
                    <a:pt x="906" y="24"/>
                  </a:cubicBezTo>
                  <a:cubicBezTo>
                    <a:pt x="905" y="15"/>
                    <a:pt x="901" y="8"/>
                    <a:pt x="90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58"/>
            <p:cNvSpPr/>
            <p:nvPr/>
          </p:nvSpPr>
          <p:spPr>
            <a:xfrm>
              <a:off x="6063025" y="1716750"/>
              <a:ext cx="2500" cy="8125"/>
            </a:xfrm>
            <a:custGeom>
              <a:avLst/>
              <a:gdLst/>
              <a:ahLst/>
              <a:cxnLst/>
              <a:rect l="l" t="t" r="r" b="b"/>
              <a:pathLst>
                <a:path w="100" h="325" extrusionOk="0">
                  <a:moveTo>
                    <a:pt x="14" y="0"/>
                  </a:moveTo>
                  <a:cubicBezTo>
                    <a:pt x="5" y="65"/>
                    <a:pt x="0" y="132"/>
                    <a:pt x="9" y="202"/>
                  </a:cubicBezTo>
                  <a:cubicBezTo>
                    <a:pt x="14" y="245"/>
                    <a:pt x="23" y="285"/>
                    <a:pt x="33" y="324"/>
                  </a:cubicBezTo>
                  <a:cubicBezTo>
                    <a:pt x="39" y="321"/>
                    <a:pt x="48" y="318"/>
                    <a:pt x="54" y="314"/>
                  </a:cubicBezTo>
                  <a:cubicBezTo>
                    <a:pt x="68" y="304"/>
                    <a:pt x="85" y="283"/>
                    <a:pt x="100" y="268"/>
                  </a:cubicBezTo>
                  <a:cubicBezTo>
                    <a:pt x="58" y="186"/>
                    <a:pt x="28" y="96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58"/>
            <p:cNvSpPr/>
            <p:nvPr/>
          </p:nvSpPr>
          <p:spPr>
            <a:xfrm>
              <a:off x="6087525" y="1664900"/>
              <a:ext cx="2775" cy="10300"/>
            </a:xfrm>
            <a:custGeom>
              <a:avLst/>
              <a:gdLst/>
              <a:ahLst/>
              <a:cxnLst/>
              <a:rect l="l" t="t" r="r" b="b"/>
              <a:pathLst>
                <a:path w="111" h="412" extrusionOk="0">
                  <a:moveTo>
                    <a:pt x="15" y="0"/>
                  </a:moveTo>
                  <a:cubicBezTo>
                    <a:pt x="5" y="66"/>
                    <a:pt x="1" y="132"/>
                    <a:pt x="8" y="203"/>
                  </a:cubicBezTo>
                  <a:cubicBezTo>
                    <a:pt x="16" y="277"/>
                    <a:pt x="36" y="346"/>
                    <a:pt x="62" y="411"/>
                  </a:cubicBezTo>
                  <a:cubicBezTo>
                    <a:pt x="77" y="370"/>
                    <a:pt x="94" y="326"/>
                    <a:pt x="110" y="283"/>
                  </a:cubicBezTo>
                  <a:cubicBezTo>
                    <a:pt x="64" y="198"/>
                    <a:pt x="28" y="103"/>
                    <a:pt x="1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58"/>
            <p:cNvSpPr/>
            <p:nvPr/>
          </p:nvSpPr>
          <p:spPr>
            <a:xfrm>
              <a:off x="6074750" y="1578175"/>
              <a:ext cx="32075" cy="22375"/>
            </a:xfrm>
            <a:custGeom>
              <a:avLst/>
              <a:gdLst/>
              <a:ahLst/>
              <a:cxnLst/>
              <a:rect l="l" t="t" r="r" b="b"/>
              <a:pathLst>
                <a:path w="1283" h="895" extrusionOk="0">
                  <a:moveTo>
                    <a:pt x="8" y="0"/>
                  </a:moveTo>
                  <a:cubicBezTo>
                    <a:pt x="1" y="64"/>
                    <a:pt x="0" y="132"/>
                    <a:pt x="11" y="203"/>
                  </a:cubicBezTo>
                  <a:cubicBezTo>
                    <a:pt x="75" y="588"/>
                    <a:pt x="388" y="894"/>
                    <a:pt x="717" y="894"/>
                  </a:cubicBezTo>
                  <a:cubicBezTo>
                    <a:pt x="721" y="894"/>
                    <a:pt x="725" y="894"/>
                    <a:pt x="729" y="894"/>
                  </a:cubicBezTo>
                  <a:cubicBezTo>
                    <a:pt x="1062" y="885"/>
                    <a:pt x="1282" y="562"/>
                    <a:pt x="1218" y="171"/>
                  </a:cubicBezTo>
                  <a:cubicBezTo>
                    <a:pt x="1217" y="164"/>
                    <a:pt x="1214" y="156"/>
                    <a:pt x="1213" y="149"/>
                  </a:cubicBezTo>
                  <a:cubicBezTo>
                    <a:pt x="1185" y="441"/>
                    <a:pt x="992" y="660"/>
                    <a:pt x="719" y="668"/>
                  </a:cubicBezTo>
                  <a:cubicBezTo>
                    <a:pt x="714" y="668"/>
                    <a:pt x="710" y="668"/>
                    <a:pt x="705" y="668"/>
                  </a:cubicBezTo>
                  <a:cubicBezTo>
                    <a:pt x="383" y="668"/>
                    <a:pt x="78" y="373"/>
                    <a:pt x="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58"/>
            <p:cNvSpPr/>
            <p:nvPr/>
          </p:nvSpPr>
          <p:spPr>
            <a:xfrm>
              <a:off x="6044550" y="1577075"/>
              <a:ext cx="31925" cy="22375"/>
            </a:xfrm>
            <a:custGeom>
              <a:avLst/>
              <a:gdLst/>
              <a:ahLst/>
              <a:cxnLst/>
              <a:rect l="l" t="t" r="r" b="b"/>
              <a:pathLst>
                <a:path w="1277" h="895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0"/>
                    <a:pt x="3" y="23"/>
                    <a:pt x="3" y="33"/>
                  </a:cubicBezTo>
                  <a:cubicBezTo>
                    <a:pt x="3" y="32"/>
                    <a:pt x="4" y="30"/>
                    <a:pt x="4" y="28"/>
                  </a:cubicBezTo>
                  <a:cubicBezTo>
                    <a:pt x="5" y="37"/>
                    <a:pt x="8" y="44"/>
                    <a:pt x="9" y="52"/>
                  </a:cubicBezTo>
                  <a:cubicBezTo>
                    <a:pt x="20" y="117"/>
                    <a:pt x="20" y="180"/>
                    <a:pt x="15" y="240"/>
                  </a:cubicBezTo>
                  <a:cubicBezTo>
                    <a:pt x="92" y="608"/>
                    <a:pt x="393" y="894"/>
                    <a:pt x="712" y="894"/>
                  </a:cubicBezTo>
                  <a:cubicBezTo>
                    <a:pt x="716" y="894"/>
                    <a:pt x="720" y="894"/>
                    <a:pt x="724" y="894"/>
                  </a:cubicBezTo>
                  <a:cubicBezTo>
                    <a:pt x="1057" y="885"/>
                    <a:pt x="1276" y="562"/>
                    <a:pt x="1213" y="171"/>
                  </a:cubicBezTo>
                  <a:cubicBezTo>
                    <a:pt x="1212" y="164"/>
                    <a:pt x="1208" y="156"/>
                    <a:pt x="1207" y="149"/>
                  </a:cubicBezTo>
                  <a:cubicBezTo>
                    <a:pt x="1179" y="441"/>
                    <a:pt x="986" y="660"/>
                    <a:pt x="713" y="668"/>
                  </a:cubicBezTo>
                  <a:cubicBezTo>
                    <a:pt x="708" y="668"/>
                    <a:pt x="704" y="668"/>
                    <a:pt x="699" y="668"/>
                  </a:cubicBezTo>
                  <a:cubicBezTo>
                    <a:pt x="378" y="668"/>
                    <a:pt x="72" y="373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58"/>
            <p:cNvSpPr/>
            <p:nvPr/>
          </p:nvSpPr>
          <p:spPr>
            <a:xfrm>
              <a:off x="6014325" y="1574050"/>
              <a:ext cx="30750" cy="22375"/>
            </a:xfrm>
            <a:custGeom>
              <a:avLst/>
              <a:gdLst/>
              <a:ahLst/>
              <a:cxnLst/>
              <a:rect l="l" t="t" r="r" b="b"/>
              <a:pathLst>
                <a:path w="1230" h="895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66"/>
                    <a:pt x="0" y="133"/>
                    <a:pt x="13" y="204"/>
                  </a:cubicBezTo>
                  <a:cubicBezTo>
                    <a:pt x="75" y="588"/>
                    <a:pt x="387" y="894"/>
                    <a:pt x="715" y="894"/>
                  </a:cubicBezTo>
                  <a:cubicBezTo>
                    <a:pt x="720" y="894"/>
                    <a:pt x="725" y="894"/>
                    <a:pt x="729" y="894"/>
                  </a:cubicBezTo>
                  <a:cubicBezTo>
                    <a:pt x="1007" y="888"/>
                    <a:pt x="1203" y="662"/>
                    <a:pt x="1224" y="361"/>
                  </a:cubicBezTo>
                  <a:cubicBezTo>
                    <a:pt x="1229" y="300"/>
                    <a:pt x="1229" y="238"/>
                    <a:pt x="1218" y="173"/>
                  </a:cubicBezTo>
                  <a:cubicBezTo>
                    <a:pt x="1217" y="165"/>
                    <a:pt x="1214" y="158"/>
                    <a:pt x="1213" y="149"/>
                  </a:cubicBezTo>
                  <a:cubicBezTo>
                    <a:pt x="1213" y="151"/>
                    <a:pt x="1212" y="153"/>
                    <a:pt x="1212" y="154"/>
                  </a:cubicBezTo>
                  <a:cubicBezTo>
                    <a:pt x="1182" y="444"/>
                    <a:pt x="991" y="662"/>
                    <a:pt x="719" y="668"/>
                  </a:cubicBezTo>
                  <a:cubicBezTo>
                    <a:pt x="714" y="668"/>
                    <a:pt x="710" y="668"/>
                    <a:pt x="705" y="668"/>
                  </a:cubicBezTo>
                  <a:cubicBezTo>
                    <a:pt x="383" y="668"/>
                    <a:pt x="78" y="375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58"/>
            <p:cNvSpPr/>
            <p:nvPr/>
          </p:nvSpPr>
          <p:spPr>
            <a:xfrm>
              <a:off x="5921725" y="1567350"/>
              <a:ext cx="32575" cy="21300"/>
            </a:xfrm>
            <a:custGeom>
              <a:avLst/>
              <a:gdLst/>
              <a:ahLst/>
              <a:cxnLst/>
              <a:rect l="l" t="t" r="r" b="b"/>
              <a:pathLst>
                <a:path w="1303" h="852" extrusionOk="0">
                  <a:moveTo>
                    <a:pt x="3" y="1"/>
                  </a:moveTo>
                  <a:cubicBezTo>
                    <a:pt x="0" y="66"/>
                    <a:pt x="3" y="134"/>
                    <a:pt x="18" y="203"/>
                  </a:cubicBezTo>
                  <a:cubicBezTo>
                    <a:pt x="97" y="572"/>
                    <a:pt x="405" y="851"/>
                    <a:pt x="720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100" y="820"/>
                    <a:pt x="1302" y="484"/>
                    <a:pt x="1219" y="98"/>
                  </a:cubicBezTo>
                  <a:cubicBezTo>
                    <a:pt x="1218" y="89"/>
                    <a:pt x="1214" y="83"/>
                    <a:pt x="1212" y="75"/>
                  </a:cubicBezTo>
                  <a:cubicBezTo>
                    <a:pt x="1199" y="369"/>
                    <a:pt x="1018" y="600"/>
                    <a:pt x="747" y="624"/>
                  </a:cubicBezTo>
                  <a:cubicBezTo>
                    <a:pt x="731" y="626"/>
                    <a:pt x="716" y="626"/>
                    <a:pt x="700" y="626"/>
                  </a:cubicBezTo>
                  <a:cubicBezTo>
                    <a:pt x="390" y="626"/>
                    <a:pt x="90" y="358"/>
                    <a:pt x="3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58"/>
            <p:cNvSpPr/>
            <p:nvPr/>
          </p:nvSpPr>
          <p:spPr>
            <a:xfrm>
              <a:off x="5891500" y="1568150"/>
              <a:ext cx="32500" cy="21275"/>
            </a:xfrm>
            <a:custGeom>
              <a:avLst/>
              <a:gdLst/>
              <a:ahLst/>
              <a:cxnLst/>
              <a:rect l="l" t="t" r="r" b="b"/>
              <a:pathLst>
                <a:path w="1300" h="851" extrusionOk="0">
                  <a:moveTo>
                    <a:pt x="1" y="0"/>
                  </a:moveTo>
                  <a:cubicBezTo>
                    <a:pt x="0" y="12"/>
                    <a:pt x="4" y="23"/>
                    <a:pt x="3" y="34"/>
                  </a:cubicBezTo>
                  <a:cubicBezTo>
                    <a:pt x="4" y="32"/>
                    <a:pt x="4" y="30"/>
                    <a:pt x="4" y="29"/>
                  </a:cubicBezTo>
                  <a:cubicBezTo>
                    <a:pt x="6" y="37"/>
                    <a:pt x="9" y="44"/>
                    <a:pt x="11" y="52"/>
                  </a:cubicBezTo>
                  <a:cubicBezTo>
                    <a:pt x="25" y="117"/>
                    <a:pt x="28" y="179"/>
                    <a:pt x="26" y="239"/>
                  </a:cubicBezTo>
                  <a:cubicBezTo>
                    <a:pt x="117" y="588"/>
                    <a:pt x="414" y="851"/>
                    <a:pt x="718" y="851"/>
                  </a:cubicBezTo>
                  <a:cubicBezTo>
                    <a:pt x="734" y="851"/>
                    <a:pt x="750" y="850"/>
                    <a:pt x="766" y="849"/>
                  </a:cubicBezTo>
                  <a:cubicBezTo>
                    <a:pt x="1097" y="820"/>
                    <a:pt x="1300" y="483"/>
                    <a:pt x="1217" y="97"/>
                  </a:cubicBezTo>
                  <a:cubicBezTo>
                    <a:pt x="1215" y="88"/>
                    <a:pt x="1212" y="82"/>
                    <a:pt x="1209" y="73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5"/>
                    <a:pt x="713" y="626"/>
                    <a:pt x="698" y="626"/>
                  </a:cubicBezTo>
                  <a:cubicBezTo>
                    <a:pt x="389" y="626"/>
                    <a:pt x="87" y="357"/>
                    <a:pt x="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58"/>
            <p:cNvSpPr/>
            <p:nvPr/>
          </p:nvSpPr>
          <p:spPr>
            <a:xfrm>
              <a:off x="5861300" y="1567025"/>
              <a:ext cx="30900" cy="21275"/>
            </a:xfrm>
            <a:custGeom>
              <a:avLst/>
              <a:gdLst/>
              <a:ahLst/>
              <a:cxnLst/>
              <a:rect l="l" t="t" r="r" b="b"/>
              <a:pathLst>
                <a:path w="1236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5"/>
                    <a:pt x="3" y="133"/>
                    <a:pt x="18" y="204"/>
                  </a:cubicBezTo>
                  <a:cubicBezTo>
                    <a:pt x="97" y="571"/>
                    <a:pt x="405" y="851"/>
                    <a:pt x="720" y="851"/>
                  </a:cubicBezTo>
                  <a:cubicBezTo>
                    <a:pt x="736" y="851"/>
                    <a:pt x="752" y="850"/>
                    <a:pt x="768" y="848"/>
                  </a:cubicBezTo>
                  <a:cubicBezTo>
                    <a:pt x="1045" y="825"/>
                    <a:pt x="1228" y="586"/>
                    <a:pt x="1234" y="284"/>
                  </a:cubicBezTo>
                  <a:cubicBezTo>
                    <a:pt x="1236" y="224"/>
                    <a:pt x="1233" y="162"/>
                    <a:pt x="1219" y="97"/>
                  </a:cubicBezTo>
                  <a:cubicBezTo>
                    <a:pt x="1217" y="89"/>
                    <a:pt x="1214" y="82"/>
                    <a:pt x="1212" y="74"/>
                  </a:cubicBezTo>
                  <a:cubicBezTo>
                    <a:pt x="1212" y="75"/>
                    <a:pt x="1211" y="77"/>
                    <a:pt x="1211" y="79"/>
                  </a:cubicBezTo>
                  <a:cubicBezTo>
                    <a:pt x="1197" y="371"/>
                    <a:pt x="1016" y="600"/>
                    <a:pt x="747" y="623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58"/>
            <p:cNvSpPr/>
            <p:nvPr/>
          </p:nvSpPr>
          <p:spPr>
            <a:xfrm>
              <a:off x="5801925" y="1562925"/>
              <a:ext cx="32600" cy="21325"/>
            </a:xfrm>
            <a:custGeom>
              <a:avLst/>
              <a:gdLst/>
              <a:ahLst/>
              <a:cxnLst/>
              <a:rect l="l" t="t" r="r" b="b"/>
              <a:pathLst>
                <a:path w="1304" h="853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66"/>
                    <a:pt x="3" y="134"/>
                    <a:pt x="19" y="203"/>
                  </a:cubicBezTo>
                  <a:cubicBezTo>
                    <a:pt x="98" y="572"/>
                    <a:pt x="407" y="852"/>
                    <a:pt x="723" y="852"/>
                  </a:cubicBezTo>
                  <a:cubicBezTo>
                    <a:pt x="738" y="852"/>
                    <a:pt x="754" y="852"/>
                    <a:pt x="769" y="850"/>
                  </a:cubicBezTo>
                  <a:cubicBezTo>
                    <a:pt x="1101" y="820"/>
                    <a:pt x="1303" y="483"/>
                    <a:pt x="1220" y="97"/>
                  </a:cubicBezTo>
                  <a:cubicBezTo>
                    <a:pt x="1218" y="90"/>
                    <a:pt x="1215" y="82"/>
                    <a:pt x="1213" y="75"/>
                  </a:cubicBezTo>
                  <a:cubicBezTo>
                    <a:pt x="1200" y="369"/>
                    <a:pt x="1019" y="600"/>
                    <a:pt x="748" y="624"/>
                  </a:cubicBezTo>
                  <a:cubicBezTo>
                    <a:pt x="732" y="625"/>
                    <a:pt x="716" y="626"/>
                    <a:pt x="701" y="626"/>
                  </a:cubicBezTo>
                  <a:cubicBezTo>
                    <a:pt x="391" y="626"/>
                    <a:pt x="91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58"/>
            <p:cNvSpPr/>
            <p:nvPr/>
          </p:nvSpPr>
          <p:spPr>
            <a:xfrm>
              <a:off x="5771700" y="1563725"/>
              <a:ext cx="32525" cy="21275"/>
            </a:xfrm>
            <a:custGeom>
              <a:avLst/>
              <a:gdLst/>
              <a:ahLst/>
              <a:cxnLst/>
              <a:rect l="l" t="t" r="r" b="b"/>
              <a:pathLst>
                <a:path w="1301" h="851" extrusionOk="0">
                  <a:moveTo>
                    <a:pt x="1" y="0"/>
                  </a:moveTo>
                  <a:cubicBezTo>
                    <a:pt x="1" y="11"/>
                    <a:pt x="3" y="23"/>
                    <a:pt x="3" y="34"/>
                  </a:cubicBezTo>
                  <a:cubicBezTo>
                    <a:pt x="3" y="32"/>
                    <a:pt x="5" y="30"/>
                    <a:pt x="5" y="29"/>
                  </a:cubicBezTo>
                  <a:cubicBezTo>
                    <a:pt x="7" y="37"/>
                    <a:pt x="10" y="44"/>
                    <a:pt x="12" y="52"/>
                  </a:cubicBezTo>
                  <a:cubicBezTo>
                    <a:pt x="26" y="116"/>
                    <a:pt x="28" y="179"/>
                    <a:pt x="27" y="239"/>
                  </a:cubicBezTo>
                  <a:cubicBezTo>
                    <a:pt x="118" y="589"/>
                    <a:pt x="415" y="851"/>
                    <a:pt x="719" y="851"/>
                  </a:cubicBezTo>
                  <a:cubicBezTo>
                    <a:pt x="735" y="851"/>
                    <a:pt x="751" y="850"/>
                    <a:pt x="766" y="849"/>
                  </a:cubicBezTo>
                  <a:cubicBezTo>
                    <a:pt x="1098" y="820"/>
                    <a:pt x="1300" y="483"/>
                    <a:pt x="1217" y="97"/>
                  </a:cubicBezTo>
                  <a:cubicBezTo>
                    <a:pt x="1216" y="88"/>
                    <a:pt x="1212" y="82"/>
                    <a:pt x="1210" y="74"/>
                  </a:cubicBezTo>
                  <a:cubicBezTo>
                    <a:pt x="1197" y="368"/>
                    <a:pt x="1016" y="600"/>
                    <a:pt x="745" y="624"/>
                  </a:cubicBezTo>
                  <a:cubicBezTo>
                    <a:pt x="729" y="625"/>
                    <a:pt x="714" y="626"/>
                    <a:pt x="698" y="626"/>
                  </a:cubicBezTo>
                  <a:cubicBezTo>
                    <a:pt x="389" y="626"/>
                    <a:pt x="88" y="3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58"/>
            <p:cNvSpPr/>
            <p:nvPr/>
          </p:nvSpPr>
          <p:spPr>
            <a:xfrm>
              <a:off x="5745000" y="1564450"/>
              <a:ext cx="27425" cy="19425"/>
            </a:xfrm>
            <a:custGeom>
              <a:avLst/>
              <a:gdLst/>
              <a:ahLst/>
              <a:cxnLst/>
              <a:rect l="l" t="t" r="r" b="b"/>
              <a:pathLst>
                <a:path w="1097" h="777" extrusionOk="0">
                  <a:moveTo>
                    <a:pt x="1073" y="0"/>
                  </a:moveTo>
                  <a:cubicBezTo>
                    <a:pt x="1073" y="1"/>
                    <a:pt x="1071" y="3"/>
                    <a:pt x="1071" y="5"/>
                  </a:cubicBezTo>
                  <a:cubicBezTo>
                    <a:pt x="1058" y="297"/>
                    <a:pt x="877" y="525"/>
                    <a:pt x="606" y="549"/>
                  </a:cubicBezTo>
                  <a:cubicBezTo>
                    <a:pt x="591" y="551"/>
                    <a:pt x="576" y="551"/>
                    <a:pt x="561" y="551"/>
                  </a:cubicBezTo>
                  <a:cubicBezTo>
                    <a:pt x="361" y="551"/>
                    <a:pt x="166" y="438"/>
                    <a:pt x="29" y="263"/>
                  </a:cubicBezTo>
                  <a:cubicBezTo>
                    <a:pt x="19" y="315"/>
                    <a:pt x="11" y="368"/>
                    <a:pt x="0" y="421"/>
                  </a:cubicBezTo>
                  <a:cubicBezTo>
                    <a:pt x="138" y="634"/>
                    <a:pt x="358" y="776"/>
                    <a:pt x="582" y="776"/>
                  </a:cubicBezTo>
                  <a:cubicBezTo>
                    <a:pt x="598" y="776"/>
                    <a:pt x="613" y="776"/>
                    <a:pt x="629" y="774"/>
                  </a:cubicBezTo>
                  <a:cubicBezTo>
                    <a:pt x="904" y="750"/>
                    <a:pt x="1088" y="512"/>
                    <a:pt x="1095" y="210"/>
                  </a:cubicBezTo>
                  <a:cubicBezTo>
                    <a:pt x="1096" y="150"/>
                    <a:pt x="1093" y="87"/>
                    <a:pt x="1079" y="23"/>
                  </a:cubicBezTo>
                  <a:cubicBezTo>
                    <a:pt x="1078" y="15"/>
                    <a:pt x="1074" y="8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58"/>
            <p:cNvSpPr/>
            <p:nvPr/>
          </p:nvSpPr>
          <p:spPr>
            <a:xfrm>
              <a:off x="6049550" y="1626975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4" y="66"/>
                    <a:pt x="0" y="133"/>
                    <a:pt x="8" y="204"/>
                  </a:cubicBezTo>
                  <a:cubicBezTo>
                    <a:pt x="51" y="583"/>
                    <a:pt x="343" y="881"/>
                    <a:pt x="666" y="881"/>
                  </a:cubicBezTo>
                  <a:cubicBezTo>
                    <a:pt x="674" y="881"/>
                    <a:pt x="682" y="880"/>
                    <a:pt x="690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5"/>
                  </a:cubicBezTo>
                  <a:cubicBezTo>
                    <a:pt x="1169" y="419"/>
                    <a:pt x="964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5" y="369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58"/>
            <p:cNvSpPr/>
            <p:nvPr/>
          </p:nvSpPr>
          <p:spPr>
            <a:xfrm>
              <a:off x="6019525" y="1626500"/>
              <a:ext cx="31225" cy="22000"/>
            </a:xfrm>
            <a:custGeom>
              <a:avLst/>
              <a:gdLst/>
              <a:ahLst/>
              <a:cxnLst/>
              <a:rect l="l" t="t" r="r" b="b"/>
              <a:pathLst>
                <a:path w="1249" h="880" extrusionOk="0">
                  <a:moveTo>
                    <a:pt x="2" y="33"/>
                  </a:moveTo>
                  <a:lnTo>
                    <a:pt x="2" y="33"/>
                  </a:ln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3" y="0"/>
                  </a:moveTo>
                  <a:cubicBezTo>
                    <a:pt x="1" y="10"/>
                    <a:pt x="3" y="23"/>
                    <a:pt x="2" y="33"/>
                  </a:cubicBezTo>
                  <a:lnTo>
                    <a:pt x="2" y="33"/>
                  </a:lnTo>
                  <a:cubicBezTo>
                    <a:pt x="2" y="31"/>
                    <a:pt x="3" y="30"/>
                    <a:pt x="3" y="28"/>
                  </a:cubicBezTo>
                  <a:cubicBezTo>
                    <a:pt x="5" y="37"/>
                    <a:pt x="7" y="44"/>
                    <a:pt x="8" y="52"/>
                  </a:cubicBezTo>
                  <a:cubicBezTo>
                    <a:pt x="16" y="117"/>
                    <a:pt x="12" y="179"/>
                    <a:pt x="5" y="240"/>
                  </a:cubicBezTo>
                  <a:cubicBezTo>
                    <a:pt x="61" y="602"/>
                    <a:pt x="342" y="880"/>
                    <a:pt x="655" y="880"/>
                  </a:cubicBezTo>
                  <a:cubicBezTo>
                    <a:pt x="663" y="880"/>
                    <a:pt x="671" y="879"/>
                    <a:pt x="680" y="879"/>
                  </a:cubicBezTo>
                  <a:cubicBezTo>
                    <a:pt x="1013" y="864"/>
                    <a:pt x="1249" y="536"/>
                    <a:pt x="1205" y="147"/>
                  </a:cubicBezTo>
                  <a:cubicBezTo>
                    <a:pt x="1205" y="139"/>
                    <a:pt x="1202" y="132"/>
                    <a:pt x="1201" y="124"/>
                  </a:cubicBezTo>
                  <a:cubicBezTo>
                    <a:pt x="1158" y="418"/>
                    <a:pt x="954" y="641"/>
                    <a:pt x="681" y="654"/>
                  </a:cubicBezTo>
                  <a:cubicBezTo>
                    <a:pt x="673" y="654"/>
                    <a:pt x="665" y="655"/>
                    <a:pt x="657" y="655"/>
                  </a:cubicBezTo>
                  <a:cubicBezTo>
                    <a:pt x="339" y="655"/>
                    <a:pt x="54" y="368"/>
                    <a:pt x="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58"/>
            <p:cNvSpPr/>
            <p:nvPr/>
          </p:nvSpPr>
          <p:spPr>
            <a:xfrm>
              <a:off x="5989300" y="1624100"/>
              <a:ext cx="30600" cy="22050"/>
            </a:xfrm>
            <a:custGeom>
              <a:avLst/>
              <a:gdLst/>
              <a:ahLst/>
              <a:cxnLst/>
              <a:rect l="l" t="t" r="r" b="b"/>
              <a:pathLst>
                <a:path w="1224" h="882" extrusionOk="0">
                  <a:moveTo>
                    <a:pt x="15" y="1"/>
                  </a:moveTo>
                  <a:cubicBezTo>
                    <a:pt x="4" y="66"/>
                    <a:pt x="1" y="133"/>
                    <a:pt x="8" y="203"/>
                  </a:cubicBezTo>
                  <a:cubicBezTo>
                    <a:pt x="50" y="584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1"/>
                  </a:cubicBezTo>
                  <a:cubicBezTo>
                    <a:pt x="969" y="867"/>
                    <a:pt x="1176" y="637"/>
                    <a:pt x="1214" y="336"/>
                  </a:cubicBezTo>
                  <a:cubicBezTo>
                    <a:pt x="1221" y="275"/>
                    <a:pt x="1224" y="213"/>
                    <a:pt x="1217" y="148"/>
                  </a:cubicBezTo>
                  <a:cubicBezTo>
                    <a:pt x="1216" y="140"/>
                    <a:pt x="1214" y="133"/>
                    <a:pt x="1212" y="124"/>
                  </a:cubicBezTo>
                  <a:cubicBezTo>
                    <a:pt x="1212" y="127"/>
                    <a:pt x="1211" y="128"/>
                    <a:pt x="1211" y="129"/>
                  </a:cubicBezTo>
                  <a:cubicBezTo>
                    <a:pt x="1167" y="421"/>
                    <a:pt x="963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69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58"/>
            <p:cNvSpPr/>
            <p:nvPr/>
          </p:nvSpPr>
          <p:spPr>
            <a:xfrm>
              <a:off x="5927025" y="1622450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4" y="66"/>
                    <a:pt x="1" y="132"/>
                    <a:pt x="8" y="203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0"/>
                    <a:pt x="691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5"/>
                  </a:cubicBezTo>
                  <a:cubicBezTo>
                    <a:pt x="1169" y="418"/>
                    <a:pt x="965" y="641"/>
                    <a:pt x="692" y="654"/>
                  </a:cubicBezTo>
                  <a:cubicBezTo>
                    <a:pt x="684" y="654"/>
                    <a:pt x="676" y="654"/>
                    <a:pt x="668" y="654"/>
                  </a:cubicBezTo>
                  <a:cubicBezTo>
                    <a:pt x="350" y="654"/>
                    <a:pt x="66" y="369"/>
                    <a:pt x="14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58"/>
            <p:cNvSpPr/>
            <p:nvPr/>
          </p:nvSpPr>
          <p:spPr>
            <a:xfrm>
              <a:off x="5897050" y="1621975"/>
              <a:ext cx="31200" cy="22000"/>
            </a:xfrm>
            <a:custGeom>
              <a:avLst/>
              <a:gdLst/>
              <a:ahLst/>
              <a:cxnLst/>
              <a:rect l="l" t="t" r="r" b="b"/>
              <a:pathLst>
                <a:path w="1248" h="880" extrusionOk="0"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lose/>
                  <a:moveTo>
                    <a:pt x="2" y="0"/>
                  </a:moveTo>
                  <a:cubicBezTo>
                    <a:pt x="1" y="10"/>
                    <a:pt x="2" y="23"/>
                    <a:pt x="1" y="33"/>
                  </a:cubicBezTo>
                  <a:lnTo>
                    <a:pt x="1" y="33"/>
                  </a:lnTo>
                  <a:cubicBezTo>
                    <a:pt x="1" y="31"/>
                    <a:pt x="2" y="30"/>
                    <a:pt x="2" y="28"/>
                  </a:cubicBezTo>
                  <a:cubicBezTo>
                    <a:pt x="3" y="37"/>
                    <a:pt x="6" y="43"/>
                    <a:pt x="7" y="52"/>
                  </a:cubicBezTo>
                  <a:cubicBezTo>
                    <a:pt x="14" y="117"/>
                    <a:pt x="11" y="179"/>
                    <a:pt x="3" y="239"/>
                  </a:cubicBezTo>
                  <a:cubicBezTo>
                    <a:pt x="59" y="601"/>
                    <a:pt x="340" y="880"/>
                    <a:pt x="653" y="880"/>
                  </a:cubicBezTo>
                  <a:cubicBezTo>
                    <a:pt x="662" y="880"/>
                    <a:pt x="670" y="879"/>
                    <a:pt x="678" y="879"/>
                  </a:cubicBezTo>
                  <a:cubicBezTo>
                    <a:pt x="1012" y="864"/>
                    <a:pt x="1247" y="536"/>
                    <a:pt x="1205" y="147"/>
                  </a:cubicBezTo>
                  <a:cubicBezTo>
                    <a:pt x="1203" y="139"/>
                    <a:pt x="1201" y="131"/>
                    <a:pt x="1200" y="124"/>
                  </a:cubicBezTo>
                  <a:cubicBezTo>
                    <a:pt x="1157" y="418"/>
                    <a:pt x="952" y="640"/>
                    <a:pt x="679" y="653"/>
                  </a:cubicBezTo>
                  <a:cubicBezTo>
                    <a:pt x="671" y="653"/>
                    <a:pt x="663" y="653"/>
                    <a:pt x="655" y="653"/>
                  </a:cubicBezTo>
                  <a:cubicBezTo>
                    <a:pt x="338" y="653"/>
                    <a:pt x="53" y="368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58"/>
            <p:cNvSpPr/>
            <p:nvPr/>
          </p:nvSpPr>
          <p:spPr>
            <a:xfrm>
              <a:off x="5866800" y="1619575"/>
              <a:ext cx="30625" cy="22025"/>
            </a:xfrm>
            <a:custGeom>
              <a:avLst/>
              <a:gdLst/>
              <a:ahLst/>
              <a:cxnLst/>
              <a:rect l="l" t="t" r="r" b="b"/>
              <a:pathLst>
                <a:path w="1225" h="881" extrusionOk="0">
                  <a:moveTo>
                    <a:pt x="14" y="1"/>
                  </a:moveTo>
                  <a:cubicBezTo>
                    <a:pt x="4" y="65"/>
                    <a:pt x="0" y="133"/>
                    <a:pt x="8" y="203"/>
                  </a:cubicBezTo>
                  <a:cubicBezTo>
                    <a:pt x="51" y="582"/>
                    <a:pt x="342" y="880"/>
                    <a:pt x="665" y="880"/>
                  </a:cubicBezTo>
                  <a:cubicBezTo>
                    <a:pt x="673" y="880"/>
                    <a:pt x="682" y="880"/>
                    <a:pt x="690" y="879"/>
                  </a:cubicBezTo>
                  <a:cubicBezTo>
                    <a:pt x="968" y="867"/>
                    <a:pt x="1175" y="637"/>
                    <a:pt x="1213" y="335"/>
                  </a:cubicBezTo>
                  <a:cubicBezTo>
                    <a:pt x="1221" y="275"/>
                    <a:pt x="1224" y="213"/>
                    <a:pt x="1217" y="148"/>
                  </a:cubicBezTo>
                  <a:cubicBezTo>
                    <a:pt x="1216" y="139"/>
                    <a:pt x="1213" y="133"/>
                    <a:pt x="1212" y="124"/>
                  </a:cubicBezTo>
                  <a:cubicBezTo>
                    <a:pt x="1212" y="127"/>
                    <a:pt x="1211" y="128"/>
                    <a:pt x="1211" y="129"/>
                  </a:cubicBezTo>
                  <a:cubicBezTo>
                    <a:pt x="1167" y="421"/>
                    <a:pt x="963" y="642"/>
                    <a:pt x="691" y="654"/>
                  </a:cubicBezTo>
                  <a:cubicBezTo>
                    <a:pt x="684" y="655"/>
                    <a:pt x="676" y="655"/>
                    <a:pt x="669" y="655"/>
                  </a:cubicBezTo>
                  <a:cubicBezTo>
                    <a:pt x="351" y="655"/>
                    <a:pt x="66" y="369"/>
                    <a:pt x="1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58"/>
            <p:cNvSpPr/>
            <p:nvPr/>
          </p:nvSpPr>
          <p:spPr>
            <a:xfrm>
              <a:off x="5805425" y="1619950"/>
              <a:ext cx="31500" cy="22050"/>
            </a:xfrm>
            <a:custGeom>
              <a:avLst/>
              <a:gdLst/>
              <a:ahLst/>
              <a:cxnLst/>
              <a:rect l="l" t="t" r="r" b="b"/>
              <a:pathLst>
                <a:path w="1260" h="882" extrusionOk="0">
                  <a:moveTo>
                    <a:pt x="14" y="1"/>
                  </a:moveTo>
                  <a:cubicBezTo>
                    <a:pt x="4" y="66"/>
                    <a:pt x="0" y="133"/>
                    <a:pt x="8" y="203"/>
                  </a:cubicBezTo>
                  <a:cubicBezTo>
                    <a:pt x="50" y="584"/>
                    <a:pt x="342" y="881"/>
                    <a:pt x="667" y="881"/>
                  </a:cubicBezTo>
                  <a:cubicBezTo>
                    <a:pt x="675" y="881"/>
                    <a:pt x="682" y="881"/>
                    <a:pt x="690" y="881"/>
                  </a:cubicBezTo>
                  <a:cubicBezTo>
                    <a:pt x="1024" y="864"/>
                    <a:pt x="1260" y="538"/>
                    <a:pt x="1216" y="148"/>
                  </a:cubicBezTo>
                  <a:cubicBezTo>
                    <a:pt x="1216" y="140"/>
                    <a:pt x="1213" y="133"/>
                    <a:pt x="1212" y="124"/>
                  </a:cubicBezTo>
                  <a:cubicBezTo>
                    <a:pt x="1169" y="418"/>
                    <a:pt x="964" y="642"/>
                    <a:pt x="692" y="655"/>
                  </a:cubicBezTo>
                  <a:cubicBezTo>
                    <a:pt x="684" y="655"/>
                    <a:pt x="676" y="655"/>
                    <a:pt x="667" y="655"/>
                  </a:cubicBezTo>
                  <a:cubicBezTo>
                    <a:pt x="350" y="655"/>
                    <a:pt x="65" y="369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58"/>
            <p:cNvSpPr/>
            <p:nvPr/>
          </p:nvSpPr>
          <p:spPr>
            <a:xfrm>
              <a:off x="5775425" y="1619450"/>
              <a:ext cx="31225" cy="22050"/>
            </a:xfrm>
            <a:custGeom>
              <a:avLst/>
              <a:gdLst/>
              <a:ahLst/>
              <a:cxnLst/>
              <a:rect l="l" t="t" r="r" b="b"/>
              <a:pathLst>
                <a:path w="1249" h="882" extrusionOk="0">
                  <a:moveTo>
                    <a:pt x="2" y="33"/>
                  </a:moveTo>
                  <a:lnTo>
                    <a:pt x="2" y="33"/>
                  </a:lnTo>
                  <a:cubicBezTo>
                    <a:pt x="1" y="34"/>
                    <a:pt x="1" y="34"/>
                    <a:pt x="1" y="35"/>
                  </a:cubicBezTo>
                  <a:cubicBezTo>
                    <a:pt x="1" y="34"/>
                    <a:pt x="2" y="34"/>
                    <a:pt x="2" y="33"/>
                  </a:cubicBezTo>
                  <a:close/>
                  <a:moveTo>
                    <a:pt x="1" y="1"/>
                  </a:moveTo>
                  <a:cubicBezTo>
                    <a:pt x="0" y="12"/>
                    <a:pt x="2" y="23"/>
                    <a:pt x="2" y="33"/>
                  </a:cubicBezTo>
                  <a:lnTo>
                    <a:pt x="2" y="33"/>
                  </a:lnTo>
                  <a:cubicBezTo>
                    <a:pt x="2" y="32"/>
                    <a:pt x="3" y="31"/>
                    <a:pt x="3" y="30"/>
                  </a:cubicBezTo>
                  <a:cubicBezTo>
                    <a:pt x="4" y="37"/>
                    <a:pt x="6" y="45"/>
                    <a:pt x="8" y="52"/>
                  </a:cubicBezTo>
                  <a:cubicBezTo>
                    <a:pt x="14" y="118"/>
                    <a:pt x="11" y="181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2" y="881"/>
                    <a:pt x="671" y="881"/>
                    <a:pt x="679" y="881"/>
                  </a:cubicBezTo>
                  <a:cubicBezTo>
                    <a:pt x="1012" y="866"/>
                    <a:pt x="1248" y="538"/>
                    <a:pt x="1204" y="148"/>
                  </a:cubicBezTo>
                  <a:cubicBezTo>
                    <a:pt x="1204" y="140"/>
                    <a:pt x="1202" y="133"/>
                    <a:pt x="1200" y="125"/>
                  </a:cubicBezTo>
                  <a:cubicBezTo>
                    <a:pt x="1158" y="418"/>
                    <a:pt x="953" y="642"/>
                    <a:pt x="680" y="654"/>
                  </a:cubicBezTo>
                  <a:cubicBezTo>
                    <a:pt x="672" y="655"/>
                    <a:pt x="664" y="655"/>
                    <a:pt x="656" y="655"/>
                  </a:cubicBezTo>
                  <a:cubicBezTo>
                    <a:pt x="339" y="655"/>
                    <a:pt x="53" y="37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58"/>
            <p:cNvSpPr/>
            <p:nvPr/>
          </p:nvSpPr>
          <p:spPr>
            <a:xfrm>
              <a:off x="5745200" y="1617075"/>
              <a:ext cx="30575" cy="22025"/>
            </a:xfrm>
            <a:custGeom>
              <a:avLst/>
              <a:gdLst/>
              <a:ahLst/>
              <a:cxnLst/>
              <a:rect l="l" t="t" r="r" b="b"/>
              <a:pathLst>
                <a:path w="1223" h="881" extrusionOk="0">
                  <a:moveTo>
                    <a:pt x="14" y="0"/>
                  </a:moveTo>
                  <a:cubicBezTo>
                    <a:pt x="4" y="66"/>
                    <a:pt x="0" y="134"/>
                    <a:pt x="8" y="204"/>
                  </a:cubicBezTo>
                  <a:cubicBezTo>
                    <a:pt x="49" y="583"/>
                    <a:pt x="341" y="881"/>
                    <a:pt x="666" y="881"/>
                  </a:cubicBezTo>
                  <a:cubicBezTo>
                    <a:pt x="674" y="881"/>
                    <a:pt x="682" y="880"/>
                    <a:pt x="690" y="880"/>
                  </a:cubicBezTo>
                  <a:cubicBezTo>
                    <a:pt x="968" y="868"/>
                    <a:pt x="1175" y="638"/>
                    <a:pt x="1213" y="336"/>
                  </a:cubicBezTo>
                  <a:cubicBezTo>
                    <a:pt x="1220" y="276"/>
                    <a:pt x="1223" y="213"/>
                    <a:pt x="1217" y="147"/>
                  </a:cubicBezTo>
                  <a:cubicBezTo>
                    <a:pt x="1215" y="140"/>
                    <a:pt x="1213" y="132"/>
                    <a:pt x="1212" y="125"/>
                  </a:cubicBezTo>
                  <a:cubicBezTo>
                    <a:pt x="1212" y="126"/>
                    <a:pt x="1210" y="127"/>
                    <a:pt x="1210" y="130"/>
                  </a:cubicBezTo>
                  <a:cubicBezTo>
                    <a:pt x="1166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5" y="369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58"/>
            <p:cNvSpPr/>
            <p:nvPr/>
          </p:nvSpPr>
          <p:spPr>
            <a:xfrm>
              <a:off x="6056450" y="1471800"/>
              <a:ext cx="31500" cy="23450"/>
            </a:xfrm>
            <a:custGeom>
              <a:avLst/>
              <a:gdLst/>
              <a:ahLst/>
              <a:cxnLst/>
              <a:rect l="l" t="t" r="r" b="b"/>
              <a:pathLst>
                <a:path w="1260" h="938" extrusionOk="0">
                  <a:moveTo>
                    <a:pt x="15" y="1"/>
                  </a:moveTo>
                  <a:cubicBezTo>
                    <a:pt x="4" y="65"/>
                    <a:pt x="1" y="133"/>
                    <a:pt x="8" y="203"/>
                  </a:cubicBezTo>
                  <a:cubicBezTo>
                    <a:pt x="51" y="596"/>
                    <a:pt x="356" y="925"/>
                    <a:pt x="691" y="937"/>
                  </a:cubicBezTo>
                  <a:cubicBezTo>
                    <a:pt x="697" y="937"/>
                    <a:pt x="704" y="937"/>
                    <a:pt x="710" y="937"/>
                  </a:cubicBezTo>
                  <a:cubicBezTo>
                    <a:pt x="1033" y="937"/>
                    <a:pt x="1259" y="633"/>
                    <a:pt x="1216" y="248"/>
                  </a:cubicBezTo>
                  <a:cubicBezTo>
                    <a:pt x="1215" y="240"/>
                    <a:pt x="1212" y="232"/>
                    <a:pt x="1212" y="224"/>
                  </a:cubicBezTo>
                  <a:cubicBezTo>
                    <a:pt x="1171" y="508"/>
                    <a:pt x="974" y="711"/>
                    <a:pt x="711" y="711"/>
                  </a:cubicBezTo>
                  <a:cubicBezTo>
                    <a:pt x="705" y="711"/>
                    <a:pt x="698" y="711"/>
                    <a:pt x="692" y="711"/>
                  </a:cubicBezTo>
                  <a:lnTo>
                    <a:pt x="691" y="711"/>
                  </a:lnTo>
                  <a:cubicBezTo>
                    <a:pt x="365" y="700"/>
                    <a:pt x="66" y="383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58"/>
            <p:cNvSpPr/>
            <p:nvPr/>
          </p:nvSpPr>
          <p:spPr>
            <a:xfrm>
              <a:off x="6026475" y="1468825"/>
              <a:ext cx="31175" cy="23400"/>
            </a:xfrm>
            <a:custGeom>
              <a:avLst/>
              <a:gdLst/>
              <a:ahLst/>
              <a:cxnLst/>
              <a:rect l="l" t="t" r="r" b="b"/>
              <a:pathLst>
                <a:path w="1247" h="936" extrusionOk="0">
                  <a:moveTo>
                    <a:pt x="2" y="0"/>
                  </a:moveTo>
                  <a:cubicBezTo>
                    <a:pt x="1" y="10"/>
                    <a:pt x="2" y="23"/>
                    <a:pt x="1" y="33"/>
                  </a:cubicBezTo>
                  <a:cubicBezTo>
                    <a:pt x="2" y="32"/>
                    <a:pt x="2" y="30"/>
                    <a:pt x="3" y="28"/>
                  </a:cubicBezTo>
                  <a:cubicBezTo>
                    <a:pt x="3" y="37"/>
                    <a:pt x="7" y="44"/>
                    <a:pt x="7" y="52"/>
                  </a:cubicBezTo>
                  <a:cubicBezTo>
                    <a:pt x="14" y="118"/>
                    <a:pt x="11" y="180"/>
                    <a:pt x="3" y="240"/>
                  </a:cubicBezTo>
                  <a:cubicBezTo>
                    <a:pt x="61" y="616"/>
                    <a:pt x="355" y="924"/>
                    <a:pt x="678" y="935"/>
                  </a:cubicBezTo>
                  <a:cubicBezTo>
                    <a:pt x="685" y="936"/>
                    <a:pt x="691" y="936"/>
                    <a:pt x="698" y="936"/>
                  </a:cubicBezTo>
                  <a:cubicBezTo>
                    <a:pt x="1022" y="936"/>
                    <a:pt x="1247" y="632"/>
                    <a:pt x="1205" y="247"/>
                  </a:cubicBezTo>
                  <a:cubicBezTo>
                    <a:pt x="1203" y="239"/>
                    <a:pt x="1201" y="232"/>
                    <a:pt x="1200" y="224"/>
                  </a:cubicBezTo>
                  <a:cubicBezTo>
                    <a:pt x="1158" y="506"/>
                    <a:pt x="962" y="711"/>
                    <a:pt x="698" y="711"/>
                  </a:cubicBezTo>
                  <a:cubicBezTo>
                    <a:pt x="692" y="711"/>
                    <a:pt x="686" y="711"/>
                    <a:pt x="679" y="710"/>
                  </a:cubicBezTo>
                  <a:cubicBezTo>
                    <a:pt x="353" y="698"/>
                    <a:pt x="55" y="382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58"/>
            <p:cNvSpPr/>
            <p:nvPr/>
          </p:nvSpPr>
          <p:spPr>
            <a:xfrm>
              <a:off x="5996250" y="1463950"/>
              <a:ext cx="30600" cy="23425"/>
            </a:xfrm>
            <a:custGeom>
              <a:avLst/>
              <a:gdLst/>
              <a:ahLst/>
              <a:cxnLst/>
              <a:rect l="l" t="t" r="r" b="b"/>
              <a:pathLst>
                <a:path w="1224" h="937" extrusionOk="0">
                  <a:moveTo>
                    <a:pt x="14" y="1"/>
                  </a:moveTo>
                  <a:cubicBezTo>
                    <a:pt x="4" y="65"/>
                    <a:pt x="0" y="131"/>
                    <a:pt x="8" y="203"/>
                  </a:cubicBezTo>
                  <a:cubicBezTo>
                    <a:pt x="51" y="595"/>
                    <a:pt x="356" y="924"/>
                    <a:pt x="691" y="936"/>
                  </a:cubicBezTo>
                  <a:cubicBezTo>
                    <a:pt x="698" y="936"/>
                    <a:pt x="705" y="936"/>
                    <a:pt x="712" y="936"/>
                  </a:cubicBezTo>
                  <a:cubicBezTo>
                    <a:pt x="979" y="936"/>
                    <a:pt x="1175" y="726"/>
                    <a:pt x="1212" y="435"/>
                  </a:cubicBezTo>
                  <a:cubicBezTo>
                    <a:pt x="1220" y="375"/>
                    <a:pt x="1223" y="313"/>
                    <a:pt x="1216" y="247"/>
                  </a:cubicBezTo>
                  <a:cubicBezTo>
                    <a:pt x="1215" y="239"/>
                    <a:pt x="1212" y="232"/>
                    <a:pt x="1212" y="224"/>
                  </a:cubicBezTo>
                  <a:cubicBezTo>
                    <a:pt x="1211" y="225"/>
                    <a:pt x="1211" y="227"/>
                    <a:pt x="1210" y="228"/>
                  </a:cubicBezTo>
                  <a:lnTo>
                    <a:pt x="1210" y="229"/>
                  </a:lnTo>
                  <a:cubicBezTo>
                    <a:pt x="1167" y="509"/>
                    <a:pt x="973" y="711"/>
                    <a:pt x="711" y="711"/>
                  </a:cubicBezTo>
                  <a:cubicBezTo>
                    <a:pt x="705" y="711"/>
                    <a:pt x="698" y="711"/>
                    <a:pt x="692" y="711"/>
                  </a:cubicBezTo>
                  <a:cubicBezTo>
                    <a:pt x="365" y="698"/>
                    <a:pt x="67" y="383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58"/>
            <p:cNvSpPr/>
            <p:nvPr/>
          </p:nvSpPr>
          <p:spPr>
            <a:xfrm>
              <a:off x="5942275" y="1453675"/>
              <a:ext cx="32575" cy="21275"/>
            </a:xfrm>
            <a:custGeom>
              <a:avLst/>
              <a:gdLst/>
              <a:ahLst/>
              <a:cxnLst/>
              <a:rect l="l" t="t" r="r" b="b"/>
              <a:pathLst>
                <a:path w="1303" h="85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66"/>
                    <a:pt x="4" y="132"/>
                    <a:pt x="19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100" y="820"/>
                    <a:pt x="1302" y="483"/>
                    <a:pt x="1219" y="97"/>
                  </a:cubicBezTo>
                  <a:lnTo>
                    <a:pt x="1219" y="96"/>
                  </a:lnTo>
                  <a:cubicBezTo>
                    <a:pt x="1218" y="88"/>
                    <a:pt x="1214" y="81"/>
                    <a:pt x="1213" y="73"/>
                  </a:cubicBezTo>
                  <a:cubicBezTo>
                    <a:pt x="1200" y="369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58"/>
            <p:cNvSpPr/>
            <p:nvPr/>
          </p:nvSpPr>
          <p:spPr>
            <a:xfrm>
              <a:off x="5912050" y="1454450"/>
              <a:ext cx="32500" cy="21300"/>
            </a:xfrm>
            <a:custGeom>
              <a:avLst/>
              <a:gdLst/>
              <a:ahLst/>
              <a:cxnLst/>
              <a:rect l="l" t="t" r="r" b="b"/>
              <a:pathLst>
                <a:path w="1300" h="852" extrusionOk="0">
                  <a:moveTo>
                    <a:pt x="1" y="1"/>
                  </a:moveTo>
                  <a:cubicBezTo>
                    <a:pt x="0" y="12"/>
                    <a:pt x="4" y="24"/>
                    <a:pt x="4" y="35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6" y="37"/>
                    <a:pt x="9" y="44"/>
                    <a:pt x="11" y="52"/>
                  </a:cubicBezTo>
                  <a:cubicBezTo>
                    <a:pt x="25" y="117"/>
                    <a:pt x="28" y="179"/>
                    <a:pt x="26" y="240"/>
                  </a:cubicBezTo>
                  <a:cubicBezTo>
                    <a:pt x="117" y="589"/>
                    <a:pt x="414" y="851"/>
                    <a:pt x="718" y="851"/>
                  </a:cubicBezTo>
                  <a:cubicBezTo>
                    <a:pt x="734" y="851"/>
                    <a:pt x="750" y="851"/>
                    <a:pt x="766" y="849"/>
                  </a:cubicBezTo>
                  <a:cubicBezTo>
                    <a:pt x="1097" y="820"/>
                    <a:pt x="1300" y="484"/>
                    <a:pt x="1217" y="96"/>
                  </a:cubicBezTo>
                  <a:cubicBezTo>
                    <a:pt x="1215" y="89"/>
                    <a:pt x="1212" y="81"/>
                    <a:pt x="1209" y="74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6"/>
                    <a:pt x="713" y="626"/>
                    <a:pt x="698" y="626"/>
                  </a:cubicBezTo>
                  <a:cubicBezTo>
                    <a:pt x="389" y="626"/>
                    <a:pt x="87" y="3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58"/>
            <p:cNvSpPr/>
            <p:nvPr/>
          </p:nvSpPr>
          <p:spPr>
            <a:xfrm>
              <a:off x="5881850" y="1453325"/>
              <a:ext cx="30900" cy="21300"/>
            </a:xfrm>
            <a:custGeom>
              <a:avLst/>
              <a:gdLst/>
              <a:ahLst/>
              <a:cxnLst/>
              <a:rect l="l" t="t" r="r" b="b"/>
              <a:pathLst>
                <a:path w="1236" h="852" extrusionOk="0">
                  <a:moveTo>
                    <a:pt x="3" y="1"/>
                  </a:moveTo>
                  <a:cubicBezTo>
                    <a:pt x="0" y="66"/>
                    <a:pt x="3" y="134"/>
                    <a:pt x="18" y="203"/>
                  </a:cubicBezTo>
                  <a:cubicBezTo>
                    <a:pt x="97" y="570"/>
                    <a:pt x="405" y="851"/>
                    <a:pt x="721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045" y="825"/>
                    <a:pt x="1228" y="586"/>
                    <a:pt x="1234" y="285"/>
                  </a:cubicBezTo>
                  <a:cubicBezTo>
                    <a:pt x="1236" y="224"/>
                    <a:pt x="1233" y="162"/>
                    <a:pt x="1219" y="97"/>
                  </a:cubicBezTo>
                  <a:cubicBezTo>
                    <a:pt x="1217" y="89"/>
                    <a:pt x="1214" y="82"/>
                    <a:pt x="1212" y="75"/>
                  </a:cubicBezTo>
                  <a:cubicBezTo>
                    <a:pt x="1212" y="76"/>
                    <a:pt x="1212" y="77"/>
                    <a:pt x="1212" y="80"/>
                  </a:cubicBezTo>
                  <a:lnTo>
                    <a:pt x="1211" y="80"/>
                  </a:lnTo>
                  <a:cubicBezTo>
                    <a:pt x="1197" y="371"/>
                    <a:pt x="1016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58"/>
            <p:cNvSpPr/>
            <p:nvPr/>
          </p:nvSpPr>
          <p:spPr>
            <a:xfrm>
              <a:off x="5828675" y="1460450"/>
              <a:ext cx="32550" cy="21300"/>
            </a:xfrm>
            <a:custGeom>
              <a:avLst/>
              <a:gdLst/>
              <a:ahLst/>
              <a:cxnLst/>
              <a:rect l="l" t="t" r="r" b="b"/>
              <a:pathLst>
                <a:path w="1302" h="852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65"/>
                    <a:pt x="3" y="133"/>
                    <a:pt x="18" y="203"/>
                  </a:cubicBezTo>
                  <a:cubicBezTo>
                    <a:pt x="96" y="571"/>
                    <a:pt x="406" y="851"/>
                    <a:pt x="723" y="851"/>
                  </a:cubicBezTo>
                  <a:cubicBezTo>
                    <a:pt x="738" y="851"/>
                    <a:pt x="753" y="851"/>
                    <a:pt x="769" y="849"/>
                  </a:cubicBezTo>
                  <a:cubicBezTo>
                    <a:pt x="1100" y="819"/>
                    <a:pt x="1301" y="484"/>
                    <a:pt x="1218" y="97"/>
                  </a:cubicBezTo>
                  <a:cubicBezTo>
                    <a:pt x="1217" y="89"/>
                    <a:pt x="1213" y="81"/>
                    <a:pt x="1212" y="74"/>
                  </a:cubicBezTo>
                  <a:cubicBezTo>
                    <a:pt x="1200" y="368"/>
                    <a:pt x="1017" y="599"/>
                    <a:pt x="746" y="624"/>
                  </a:cubicBezTo>
                  <a:cubicBezTo>
                    <a:pt x="731" y="626"/>
                    <a:pt x="716" y="626"/>
                    <a:pt x="701" y="626"/>
                  </a:cubicBezTo>
                  <a:cubicBezTo>
                    <a:pt x="392" y="626"/>
                    <a:pt x="89" y="357"/>
                    <a:pt x="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58"/>
            <p:cNvSpPr/>
            <p:nvPr/>
          </p:nvSpPr>
          <p:spPr>
            <a:xfrm>
              <a:off x="5798425" y="1461250"/>
              <a:ext cx="32500" cy="21275"/>
            </a:xfrm>
            <a:custGeom>
              <a:avLst/>
              <a:gdLst/>
              <a:ahLst/>
              <a:cxnLst/>
              <a:rect l="l" t="t" r="r" b="b"/>
              <a:pathLst>
                <a:path w="1300" h="851" extrusionOk="0">
                  <a:moveTo>
                    <a:pt x="1" y="0"/>
                  </a:moveTo>
                  <a:cubicBezTo>
                    <a:pt x="0" y="10"/>
                    <a:pt x="4" y="23"/>
                    <a:pt x="4" y="33"/>
                  </a:cubicBezTo>
                  <a:cubicBezTo>
                    <a:pt x="4" y="32"/>
                    <a:pt x="4" y="31"/>
                    <a:pt x="4" y="28"/>
                  </a:cubicBezTo>
                  <a:cubicBezTo>
                    <a:pt x="6" y="37"/>
                    <a:pt x="10" y="43"/>
                    <a:pt x="11" y="52"/>
                  </a:cubicBezTo>
                  <a:cubicBezTo>
                    <a:pt x="25" y="116"/>
                    <a:pt x="28" y="179"/>
                    <a:pt x="27" y="239"/>
                  </a:cubicBezTo>
                  <a:cubicBezTo>
                    <a:pt x="118" y="589"/>
                    <a:pt x="415" y="851"/>
                    <a:pt x="720" y="851"/>
                  </a:cubicBezTo>
                  <a:cubicBezTo>
                    <a:pt x="735" y="851"/>
                    <a:pt x="751" y="850"/>
                    <a:pt x="766" y="849"/>
                  </a:cubicBezTo>
                  <a:cubicBezTo>
                    <a:pt x="1097" y="820"/>
                    <a:pt x="1300" y="483"/>
                    <a:pt x="1217" y="96"/>
                  </a:cubicBezTo>
                  <a:cubicBezTo>
                    <a:pt x="1216" y="88"/>
                    <a:pt x="1212" y="81"/>
                    <a:pt x="1211" y="73"/>
                  </a:cubicBezTo>
                  <a:cubicBezTo>
                    <a:pt x="1198" y="369"/>
                    <a:pt x="1016" y="600"/>
                    <a:pt x="744" y="624"/>
                  </a:cubicBezTo>
                  <a:cubicBezTo>
                    <a:pt x="729" y="625"/>
                    <a:pt x="714" y="626"/>
                    <a:pt x="699" y="626"/>
                  </a:cubicBezTo>
                  <a:cubicBezTo>
                    <a:pt x="390" y="626"/>
                    <a:pt x="88" y="35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58"/>
            <p:cNvSpPr/>
            <p:nvPr/>
          </p:nvSpPr>
          <p:spPr>
            <a:xfrm>
              <a:off x="5768325" y="1460500"/>
              <a:ext cx="30800" cy="20900"/>
            </a:xfrm>
            <a:custGeom>
              <a:avLst/>
              <a:gdLst/>
              <a:ahLst/>
              <a:cxnLst/>
              <a:rect l="l" t="t" r="r" b="b"/>
              <a:pathLst>
                <a:path w="1232" h="836" extrusionOk="0">
                  <a:moveTo>
                    <a:pt x="4" y="0"/>
                  </a:moveTo>
                  <a:cubicBezTo>
                    <a:pt x="4" y="4"/>
                    <a:pt x="3" y="9"/>
                    <a:pt x="1" y="13"/>
                  </a:cubicBezTo>
                  <a:cubicBezTo>
                    <a:pt x="0" y="69"/>
                    <a:pt x="1" y="127"/>
                    <a:pt x="14" y="188"/>
                  </a:cubicBezTo>
                  <a:cubicBezTo>
                    <a:pt x="93" y="556"/>
                    <a:pt x="402" y="836"/>
                    <a:pt x="718" y="836"/>
                  </a:cubicBezTo>
                  <a:cubicBezTo>
                    <a:pt x="734" y="836"/>
                    <a:pt x="749" y="835"/>
                    <a:pt x="764" y="834"/>
                  </a:cubicBezTo>
                  <a:cubicBezTo>
                    <a:pt x="1041" y="810"/>
                    <a:pt x="1224" y="571"/>
                    <a:pt x="1231" y="269"/>
                  </a:cubicBezTo>
                  <a:cubicBezTo>
                    <a:pt x="1232" y="208"/>
                    <a:pt x="1229" y="146"/>
                    <a:pt x="1215" y="81"/>
                  </a:cubicBezTo>
                  <a:cubicBezTo>
                    <a:pt x="1213" y="73"/>
                    <a:pt x="1210" y="66"/>
                    <a:pt x="1208" y="58"/>
                  </a:cubicBezTo>
                  <a:cubicBezTo>
                    <a:pt x="1208" y="61"/>
                    <a:pt x="1208" y="62"/>
                    <a:pt x="1208" y="63"/>
                  </a:cubicBezTo>
                  <a:cubicBezTo>
                    <a:pt x="1193" y="356"/>
                    <a:pt x="1013" y="585"/>
                    <a:pt x="743" y="609"/>
                  </a:cubicBezTo>
                  <a:cubicBezTo>
                    <a:pt x="728" y="610"/>
                    <a:pt x="713" y="611"/>
                    <a:pt x="698" y="611"/>
                  </a:cubicBezTo>
                  <a:cubicBezTo>
                    <a:pt x="393" y="611"/>
                    <a:pt x="96" y="349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58"/>
            <p:cNvSpPr/>
            <p:nvPr/>
          </p:nvSpPr>
          <p:spPr>
            <a:xfrm>
              <a:off x="6067475" y="152145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5" y="1"/>
                  </a:moveTo>
                  <a:cubicBezTo>
                    <a:pt x="5" y="66"/>
                    <a:pt x="1" y="134"/>
                    <a:pt x="8" y="204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1025" y="865"/>
                    <a:pt x="1260" y="537"/>
                    <a:pt x="1218" y="148"/>
                  </a:cubicBezTo>
                  <a:lnTo>
                    <a:pt x="1218" y="148"/>
                  </a:lnTo>
                  <a:lnTo>
                    <a:pt x="1218" y="149"/>
                  </a:lnTo>
                  <a:cubicBezTo>
                    <a:pt x="1216" y="140"/>
                    <a:pt x="1214" y="133"/>
                    <a:pt x="1212" y="125"/>
                  </a:cubicBezTo>
                  <a:cubicBezTo>
                    <a:pt x="1170" y="419"/>
                    <a:pt x="965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70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58"/>
            <p:cNvSpPr/>
            <p:nvPr/>
          </p:nvSpPr>
          <p:spPr>
            <a:xfrm>
              <a:off x="6037500" y="1520975"/>
              <a:ext cx="31200" cy="22050"/>
            </a:xfrm>
            <a:custGeom>
              <a:avLst/>
              <a:gdLst/>
              <a:ahLst/>
              <a:cxnLst/>
              <a:rect l="l" t="t" r="r" b="b"/>
              <a:pathLst>
                <a:path w="1248" h="882" extrusionOk="0">
                  <a:moveTo>
                    <a:pt x="1" y="33"/>
                  </a:moveTo>
                  <a:lnTo>
                    <a:pt x="1" y="33"/>
                  </a:lnTo>
                  <a:cubicBezTo>
                    <a:pt x="1" y="34"/>
                    <a:pt x="1" y="34"/>
                    <a:pt x="1" y="35"/>
                  </a:cubicBezTo>
                  <a:cubicBezTo>
                    <a:pt x="1" y="34"/>
                    <a:pt x="1" y="34"/>
                    <a:pt x="1" y="33"/>
                  </a:cubicBezTo>
                  <a:close/>
                  <a:moveTo>
                    <a:pt x="2" y="1"/>
                  </a:moveTo>
                  <a:cubicBezTo>
                    <a:pt x="1" y="10"/>
                    <a:pt x="2" y="22"/>
                    <a:pt x="1" y="33"/>
                  </a:cubicBezTo>
                  <a:lnTo>
                    <a:pt x="1" y="33"/>
                  </a:lnTo>
                  <a:cubicBezTo>
                    <a:pt x="1" y="32"/>
                    <a:pt x="2" y="30"/>
                    <a:pt x="2" y="28"/>
                  </a:cubicBezTo>
                  <a:cubicBezTo>
                    <a:pt x="3" y="37"/>
                    <a:pt x="6" y="43"/>
                    <a:pt x="7" y="52"/>
                  </a:cubicBezTo>
                  <a:cubicBezTo>
                    <a:pt x="15" y="118"/>
                    <a:pt x="11" y="180"/>
                    <a:pt x="3" y="241"/>
                  </a:cubicBezTo>
                  <a:cubicBezTo>
                    <a:pt x="60" y="603"/>
                    <a:pt x="342" y="881"/>
                    <a:pt x="656" y="881"/>
                  </a:cubicBezTo>
                  <a:cubicBezTo>
                    <a:pt x="663" y="881"/>
                    <a:pt x="671" y="881"/>
                    <a:pt x="678" y="881"/>
                  </a:cubicBezTo>
                  <a:cubicBezTo>
                    <a:pt x="1013" y="864"/>
                    <a:pt x="1248" y="537"/>
                    <a:pt x="1205" y="148"/>
                  </a:cubicBezTo>
                  <a:cubicBezTo>
                    <a:pt x="1204" y="139"/>
                    <a:pt x="1201" y="133"/>
                    <a:pt x="1200" y="124"/>
                  </a:cubicBezTo>
                  <a:cubicBezTo>
                    <a:pt x="1157" y="418"/>
                    <a:pt x="953" y="642"/>
                    <a:pt x="679" y="654"/>
                  </a:cubicBezTo>
                  <a:cubicBezTo>
                    <a:pt x="671" y="655"/>
                    <a:pt x="663" y="655"/>
                    <a:pt x="655" y="655"/>
                  </a:cubicBezTo>
                  <a:cubicBezTo>
                    <a:pt x="338" y="655"/>
                    <a:pt x="54" y="368"/>
                    <a:pt x="2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58"/>
            <p:cNvSpPr/>
            <p:nvPr/>
          </p:nvSpPr>
          <p:spPr>
            <a:xfrm>
              <a:off x="6007250" y="1518600"/>
              <a:ext cx="30625" cy="22025"/>
            </a:xfrm>
            <a:custGeom>
              <a:avLst/>
              <a:gdLst/>
              <a:ahLst/>
              <a:cxnLst/>
              <a:rect l="l" t="t" r="r" b="b"/>
              <a:pathLst>
                <a:path w="1225" h="881" extrusionOk="0">
                  <a:moveTo>
                    <a:pt x="14" y="0"/>
                  </a:moveTo>
                  <a:cubicBezTo>
                    <a:pt x="5" y="66"/>
                    <a:pt x="0" y="132"/>
                    <a:pt x="9" y="203"/>
                  </a:cubicBezTo>
                  <a:lnTo>
                    <a:pt x="8" y="203"/>
                  </a:ln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2" y="880"/>
                    <a:pt x="690" y="880"/>
                  </a:cubicBezTo>
                  <a:cubicBezTo>
                    <a:pt x="968" y="866"/>
                    <a:pt x="1176" y="636"/>
                    <a:pt x="1213" y="336"/>
                  </a:cubicBezTo>
                  <a:cubicBezTo>
                    <a:pt x="1221" y="274"/>
                    <a:pt x="1225" y="213"/>
                    <a:pt x="1217" y="147"/>
                  </a:cubicBezTo>
                  <a:cubicBezTo>
                    <a:pt x="1216" y="140"/>
                    <a:pt x="1213" y="132"/>
                    <a:pt x="1212" y="123"/>
                  </a:cubicBezTo>
                  <a:cubicBezTo>
                    <a:pt x="1212" y="126"/>
                    <a:pt x="1211" y="127"/>
                    <a:pt x="1211" y="130"/>
                  </a:cubicBezTo>
                  <a:cubicBezTo>
                    <a:pt x="1167" y="420"/>
                    <a:pt x="963" y="641"/>
                    <a:pt x="692" y="654"/>
                  </a:cubicBezTo>
                  <a:cubicBezTo>
                    <a:pt x="684" y="654"/>
                    <a:pt x="675" y="654"/>
                    <a:pt x="667" y="654"/>
                  </a:cubicBezTo>
                  <a:cubicBezTo>
                    <a:pt x="350" y="654"/>
                    <a:pt x="66" y="368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58"/>
            <p:cNvSpPr/>
            <p:nvPr/>
          </p:nvSpPr>
          <p:spPr>
            <a:xfrm>
              <a:off x="5952075" y="1515950"/>
              <a:ext cx="31500" cy="22000"/>
            </a:xfrm>
            <a:custGeom>
              <a:avLst/>
              <a:gdLst/>
              <a:ahLst/>
              <a:cxnLst/>
              <a:rect l="l" t="t" r="r" b="b"/>
              <a:pathLst>
                <a:path w="1260" h="880" extrusionOk="0">
                  <a:moveTo>
                    <a:pt x="14" y="1"/>
                  </a:moveTo>
                  <a:cubicBezTo>
                    <a:pt x="5" y="65"/>
                    <a:pt x="0" y="133"/>
                    <a:pt x="9" y="203"/>
                  </a:cubicBezTo>
                  <a:cubicBezTo>
                    <a:pt x="51" y="583"/>
                    <a:pt x="342" y="880"/>
                    <a:pt x="666" y="880"/>
                  </a:cubicBezTo>
                  <a:cubicBezTo>
                    <a:pt x="674" y="880"/>
                    <a:pt x="683" y="880"/>
                    <a:pt x="692" y="879"/>
                  </a:cubicBezTo>
                  <a:cubicBezTo>
                    <a:pt x="1025" y="864"/>
                    <a:pt x="1260" y="536"/>
                    <a:pt x="1217" y="148"/>
                  </a:cubicBezTo>
                  <a:cubicBezTo>
                    <a:pt x="1216" y="140"/>
                    <a:pt x="1213" y="133"/>
                    <a:pt x="1213" y="124"/>
                  </a:cubicBezTo>
                  <a:cubicBezTo>
                    <a:pt x="1170" y="418"/>
                    <a:pt x="966" y="642"/>
                    <a:pt x="693" y="654"/>
                  </a:cubicBezTo>
                  <a:cubicBezTo>
                    <a:pt x="685" y="655"/>
                    <a:pt x="677" y="655"/>
                    <a:pt x="669" y="655"/>
                  </a:cubicBezTo>
                  <a:cubicBezTo>
                    <a:pt x="350" y="655"/>
                    <a:pt x="66" y="368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58"/>
            <p:cNvSpPr/>
            <p:nvPr/>
          </p:nvSpPr>
          <p:spPr>
            <a:xfrm>
              <a:off x="5922100" y="1515450"/>
              <a:ext cx="31225" cy="22025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2" y="1"/>
                  </a:moveTo>
                  <a:cubicBezTo>
                    <a:pt x="0" y="12"/>
                    <a:pt x="2" y="23"/>
                    <a:pt x="0" y="34"/>
                  </a:cubicBezTo>
                  <a:cubicBezTo>
                    <a:pt x="2" y="32"/>
                    <a:pt x="2" y="31"/>
                    <a:pt x="3" y="29"/>
                  </a:cubicBezTo>
                  <a:cubicBezTo>
                    <a:pt x="4" y="37"/>
                    <a:pt x="7" y="45"/>
                    <a:pt x="7" y="52"/>
                  </a:cubicBezTo>
                  <a:cubicBezTo>
                    <a:pt x="14" y="117"/>
                    <a:pt x="12" y="180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3" y="881"/>
                    <a:pt x="671" y="881"/>
                    <a:pt x="679" y="880"/>
                  </a:cubicBezTo>
                  <a:cubicBezTo>
                    <a:pt x="1012" y="865"/>
                    <a:pt x="1248" y="537"/>
                    <a:pt x="1204" y="148"/>
                  </a:cubicBezTo>
                  <a:cubicBezTo>
                    <a:pt x="1203" y="140"/>
                    <a:pt x="1201" y="133"/>
                    <a:pt x="1199" y="125"/>
                  </a:cubicBezTo>
                  <a:cubicBezTo>
                    <a:pt x="1158" y="418"/>
                    <a:pt x="953" y="642"/>
                    <a:pt x="679" y="654"/>
                  </a:cubicBezTo>
                  <a:cubicBezTo>
                    <a:pt x="671" y="654"/>
                    <a:pt x="663" y="655"/>
                    <a:pt x="655" y="655"/>
                  </a:cubicBezTo>
                  <a:cubicBezTo>
                    <a:pt x="337" y="655"/>
                    <a:pt x="53" y="369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58"/>
            <p:cNvSpPr/>
            <p:nvPr/>
          </p:nvSpPr>
          <p:spPr>
            <a:xfrm>
              <a:off x="5891875" y="1513075"/>
              <a:ext cx="30600" cy="22025"/>
            </a:xfrm>
            <a:custGeom>
              <a:avLst/>
              <a:gdLst/>
              <a:ahLst/>
              <a:cxnLst/>
              <a:rect l="l" t="t" r="r" b="b"/>
              <a:pathLst>
                <a:path w="1224" h="881" extrusionOk="0">
                  <a:moveTo>
                    <a:pt x="13" y="0"/>
                  </a:moveTo>
                  <a:cubicBezTo>
                    <a:pt x="4" y="65"/>
                    <a:pt x="0" y="133"/>
                    <a:pt x="8" y="204"/>
                  </a:cubicBezTo>
                  <a:cubicBezTo>
                    <a:pt x="49" y="583"/>
                    <a:pt x="341" y="880"/>
                    <a:pt x="666" y="880"/>
                  </a:cubicBezTo>
                  <a:cubicBezTo>
                    <a:pt x="674" y="880"/>
                    <a:pt x="682" y="880"/>
                    <a:pt x="690" y="880"/>
                  </a:cubicBezTo>
                  <a:cubicBezTo>
                    <a:pt x="968" y="867"/>
                    <a:pt x="1175" y="637"/>
                    <a:pt x="1213" y="336"/>
                  </a:cubicBezTo>
                  <a:cubicBezTo>
                    <a:pt x="1221" y="275"/>
                    <a:pt x="1223" y="212"/>
                    <a:pt x="1216" y="147"/>
                  </a:cubicBezTo>
                  <a:cubicBezTo>
                    <a:pt x="1216" y="140"/>
                    <a:pt x="1213" y="132"/>
                    <a:pt x="1212" y="124"/>
                  </a:cubicBezTo>
                  <a:cubicBezTo>
                    <a:pt x="1211" y="126"/>
                    <a:pt x="1211" y="128"/>
                    <a:pt x="1209" y="129"/>
                  </a:cubicBezTo>
                  <a:cubicBezTo>
                    <a:pt x="1165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49" y="654"/>
                    <a:pt x="64" y="369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58"/>
            <p:cNvSpPr/>
            <p:nvPr/>
          </p:nvSpPr>
          <p:spPr>
            <a:xfrm>
              <a:off x="5839525" y="151680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4" y="1"/>
                  </a:moveTo>
                  <a:cubicBezTo>
                    <a:pt x="5" y="66"/>
                    <a:pt x="0" y="133"/>
                    <a:pt x="9" y="203"/>
                  </a:cubicBezTo>
                  <a:cubicBezTo>
                    <a:pt x="51" y="583"/>
                    <a:pt x="343" y="881"/>
                    <a:pt x="666" y="881"/>
                  </a:cubicBezTo>
                  <a:cubicBezTo>
                    <a:pt x="674" y="881"/>
                    <a:pt x="682" y="881"/>
                    <a:pt x="690" y="880"/>
                  </a:cubicBezTo>
                  <a:cubicBezTo>
                    <a:pt x="1025" y="864"/>
                    <a:pt x="1261" y="537"/>
                    <a:pt x="1217" y="148"/>
                  </a:cubicBezTo>
                  <a:cubicBezTo>
                    <a:pt x="1216" y="140"/>
                    <a:pt x="1213" y="133"/>
                    <a:pt x="1212" y="125"/>
                  </a:cubicBezTo>
                  <a:cubicBezTo>
                    <a:pt x="1170" y="418"/>
                    <a:pt x="965" y="642"/>
                    <a:pt x="691" y="654"/>
                  </a:cubicBezTo>
                  <a:cubicBezTo>
                    <a:pt x="683" y="655"/>
                    <a:pt x="675" y="655"/>
                    <a:pt x="667" y="655"/>
                  </a:cubicBezTo>
                  <a:cubicBezTo>
                    <a:pt x="350" y="655"/>
                    <a:pt x="65" y="368"/>
                    <a:pt x="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58"/>
            <p:cNvSpPr/>
            <p:nvPr/>
          </p:nvSpPr>
          <p:spPr>
            <a:xfrm>
              <a:off x="5809550" y="1516325"/>
              <a:ext cx="31175" cy="22000"/>
            </a:xfrm>
            <a:custGeom>
              <a:avLst/>
              <a:gdLst/>
              <a:ahLst/>
              <a:cxnLst/>
              <a:rect l="l" t="t" r="r" b="b"/>
              <a:pathLst>
                <a:path w="1247" h="880" extrusionOk="0">
                  <a:moveTo>
                    <a:pt x="1" y="1"/>
                  </a:moveTo>
                  <a:cubicBezTo>
                    <a:pt x="0" y="11"/>
                    <a:pt x="1" y="23"/>
                    <a:pt x="0" y="33"/>
                  </a:cubicBezTo>
                  <a:cubicBezTo>
                    <a:pt x="1" y="32"/>
                    <a:pt x="1" y="31"/>
                    <a:pt x="3" y="28"/>
                  </a:cubicBezTo>
                  <a:cubicBezTo>
                    <a:pt x="4" y="37"/>
                    <a:pt x="6" y="43"/>
                    <a:pt x="6" y="52"/>
                  </a:cubicBezTo>
                  <a:cubicBezTo>
                    <a:pt x="14" y="118"/>
                    <a:pt x="11" y="179"/>
                    <a:pt x="4" y="240"/>
                  </a:cubicBezTo>
                  <a:lnTo>
                    <a:pt x="4" y="241"/>
                  </a:lnTo>
                  <a:cubicBezTo>
                    <a:pt x="60" y="601"/>
                    <a:pt x="341" y="880"/>
                    <a:pt x="654" y="880"/>
                  </a:cubicBezTo>
                  <a:cubicBezTo>
                    <a:pt x="662" y="880"/>
                    <a:pt x="671" y="880"/>
                    <a:pt x="679" y="879"/>
                  </a:cubicBezTo>
                  <a:cubicBezTo>
                    <a:pt x="1012" y="864"/>
                    <a:pt x="1247" y="536"/>
                    <a:pt x="1204" y="148"/>
                  </a:cubicBezTo>
                  <a:cubicBezTo>
                    <a:pt x="1203" y="139"/>
                    <a:pt x="1200" y="133"/>
                    <a:pt x="1199" y="124"/>
                  </a:cubicBezTo>
                  <a:cubicBezTo>
                    <a:pt x="1158" y="418"/>
                    <a:pt x="953" y="642"/>
                    <a:pt x="679" y="654"/>
                  </a:cubicBezTo>
                  <a:cubicBezTo>
                    <a:pt x="671" y="655"/>
                    <a:pt x="663" y="655"/>
                    <a:pt x="655" y="655"/>
                  </a:cubicBezTo>
                  <a:cubicBezTo>
                    <a:pt x="337" y="655"/>
                    <a:pt x="53" y="36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58"/>
            <p:cNvSpPr/>
            <p:nvPr/>
          </p:nvSpPr>
          <p:spPr>
            <a:xfrm>
              <a:off x="5779325" y="1513950"/>
              <a:ext cx="30575" cy="22000"/>
            </a:xfrm>
            <a:custGeom>
              <a:avLst/>
              <a:gdLst/>
              <a:ahLst/>
              <a:cxnLst/>
              <a:rect l="l" t="t" r="r" b="b"/>
              <a:pathLst>
                <a:path w="1223" h="880" extrusionOk="0">
                  <a:moveTo>
                    <a:pt x="13" y="0"/>
                  </a:moveTo>
                  <a:cubicBezTo>
                    <a:pt x="4" y="64"/>
                    <a:pt x="0" y="132"/>
                    <a:pt x="8" y="203"/>
                  </a:cubicBezTo>
                  <a:cubicBezTo>
                    <a:pt x="49" y="581"/>
                    <a:pt x="340" y="879"/>
                    <a:pt x="664" y="879"/>
                  </a:cubicBezTo>
                  <a:cubicBezTo>
                    <a:pt x="673" y="879"/>
                    <a:pt x="681" y="879"/>
                    <a:pt x="690" y="879"/>
                  </a:cubicBezTo>
                  <a:cubicBezTo>
                    <a:pt x="968" y="866"/>
                    <a:pt x="1175" y="636"/>
                    <a:pt x="1213" y="335"/>
                  </a:cubicBezTo>
                  <a:cubicBezTo>
                    <a:pt x="1220" y="274"/>
                    <a:pt x="1223" y="213"/>
                    <a:pt x="1215" y="147"/>
                  </a:cubicBezTo>
                  <a:cubicBezTo>
                    <a:pt x="1215" y="138"/>
                    <a:pt x="1213" y="131"/>
                    <a:pt x="1212" y="123"/>
                  </a:cubicBezTo>
                  <a:cubicBezTo>
                    <a:pt x="1210" y="126"/>
                    <a:pt x="1210" y="127"/>
                    <a:pt x="1209" y="128"/>
                  </a:cubicBezTo>
                  <a:cubicBezTo>
                    <a:pt x="1165" y="420"/>
                    <a:pt x="963" y="641"/>
                    <a:pt x="691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4" y="368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58"/>
            <p:cNvSpPr/>
            <p:nvPr/>
          </p:nvSpPr>
          <p:spPr>
            <a:xfrm>
              <a:off x="6078475" y="1367275"/>
              <a:ext cx="32050" cy="22350"/>
            </a:xfrm>
            <a:custGeom>
              <a:avLst/>
              <a:gdLst/>
              <a:ahLst/>
              <a:cxnLst/>
              <a:rect l="l" t="t" r="r" b="b"/>
              <a:pathLst>
                <a:path w="1282" h="894" extrusionOk="0">
                  <a:moveTo>
                    <a:pt x="7" y="0"/>
                  </a:moveTo>
                  <a:lnTo>
                    <a:pt x="7" y="0"/>
                  </a:lnTo>
                  <a:cubicBezTo>
                    <a:pt x="2" y="65"/>
                    <a:pt x="1" y="132"/>
                    <a:pt x="12" y="204"/>
                  </a:cubicBezTo>
                  <a:cubicBezTo>
                    <a:pt x="74" y="588"/>
                    <a:pt x="388" y="894"/>
                    <a:pt x="716" y="894"/>
                  </a:cubicBezTo>
                  <a:cubicBezTo>
                    <a:pt x="720" y="894"/>
                    <a:pt x="725" y="894"/>
                    <a:pt x="730" y="894"/>
                  </a:cubicBezTo>
                  <a:cubicBezTo>
                    <a:pt x="1063" y="886"/>
                    <a:pt x="1282" y="563"/>
                    <a:pt x="1219" y="172"/>
                  </a:cubicBezTo>
                  <a:cubicBezTo>
                    <a:pt x="1217" y="165"/>
                    <a:pt x="1215" y="157"/>
                    <a:pt x="1212" y="150"/>
                  </a:cubicBezTo>
                  <a:cubicBezTo>
                    <a:pt x="1185" y="441"/>
                    <a:pt x="992" y="661"/>
                    <a:pt x="720" y="669"/>
                  </a:cubicBezTo>
                  <a:cubicBezTo>
                    <a:pt x="716" y="669"/>
                    <a:pt x="712" y="669"/>
                    <a:pt x="707" y="669"/>
                  </a:cubicBezTo>
                  <a:cubicBezTo>
                    <a:pt x="385" y="669"/>
                    <a:pt x="79" y="375"/>
                    <a:pt x="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58"/>
            <p:cNvSpPr/>
            <p:nvPr/>
          </p:nvSpPr>
          <p:spPr>
            <a:xfrm>
              <a:off x="6048275" y="1366175"/>
              <a:ext cx="31925" cy="22350"/>
            </a:xfrm>
            <a:custGeom>
              <a:avLst/>
              <a:gdLst/>
              <a:ahLst/>
              <a:cxnLst/>
              <a:rect l="l" t="t" r="r" b="b"/>
              <a:pathLst>
                <a:path w="1277" h="894" extrusionOk="0">
                  <a:moveTo>
                    <a:pt x="2" y="0"/>
                  </a:moveTo>
                  <a:cubicBezTo>
                    <a:pt x="1" y="11"/>
                    <a:pt x="3" y="23"/>
                    <a:pt x="3" y="34"/>
                  </a:cubicBezTo>
                  <a:cubicBezTo>
                    <a:pt x="3" y="32"/>
                    <a:pt x="3" y="30"/>
                    <a:pt x="5" y="29"/>
                  </a:cubicBezTo>
                  <a:cubicBezTo>
                    <a:pt x="6" y="37"/>
                    <a:pt x="8" y="44"/>
                    <a:pt x="10" y="52"/>
                  </a:cubicBezTo>
                  <a:cubicBezTo>
                    <a:pt x="21" y="117"/>
                    <a:pt x="21" y="180"/>
                    <a:pt x="16" y="240"/>
                  </a:cubicBezTo>
                  <a:cubicBezTo>
                    <a:pt x="92" y="607"/>
                    <a:pt x="393" y="894"/>
                    <a:pt x="709" y="894"/>
                  </a:cubicBezTo>
                  <a:cubicBezTo>
                    <a:pt x="714" y="894"/>
                    <a:pt x="719" y="894"/>
                    <a:pt x="724" y="894"/>
                  </a:cubicBezTo>
                  <a:cubicBezTo>
                    <a:pt x="1057" y="885"/>
                    <a:pt x="1277" y="562"/>
                    <a:pt x="1213" y="172"/>
                  </a:cubicBezTo>
                  <a:cubicBezTo>
                    <a:pt x="1211" y="163"/>
                    <a:pt x="1209" y="157"/>
                    <a:pt x="1207" y="148"/>
                  </a:cubicBezTo>
                  <a:cubicBezTo>
                    <a:pt x="1180" y="441"/>
                    <a:pt x="986" y="661"/>
                    <a:pt x="714" y="667"/>
                  </a:cubicBezTo>
                  <a:cubicBezTo>
                    <a:pt x="709" y="668"/>
                    <a:pt x="704" y="668"/>
                    <a:pt x="699" y="668"/>
                  </a:cubicBezTo>
                  <a:cubicBezTo>
                    <a:pt x="379" y="668"/>
                    <a:pt x="73" y="374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58"/>
            <p:cNvSpPr/>
            <p:nvPr/>
          </p:nvSpPr>
          <p:spPr>
            <a:xfrm>
              <a:off x="6018050" y="1363175"/>
              <a:ext cx="30750" cy="22375"/>
            </a:xfrm>
            <a:custGeom>
              <a:avLst/>
              <a:gdLst/>
              <a:ahLst/>
              <a:cxnLst/>
              <a:rect l="l" t="t" r="r" b="b"/>
              <a:pathLst>
                <a:path w="1230" h="895" extrusionOk="0">
                  <a:moveTo>
                    <a:pt x="8" y="1"/>
                  </a:moveTo>
                  <a:lnTo>
                    <a:pt x="8" y="1"/>
                  </a:lnTo>
                  <a:cubicBezTo>
                    <a:pt x="2" y="65"/>
                    <a:pt x="1" y="133"/>
                    <a:pt x="12" y="203"/>
                  </a:cubicBezTo>
                  <a:cubicBezTo>
                    <a:pt x="75" y="587"/>
                    <a:pt x="388" y="895"/>
                    <a:pt x="716" y="895"/>
                  </a:cubicBezTo>
                  <a:cubicBezTo>
                    <a:pt x="721" y="895"/>
                    <a:pt x="725" y="894"/>
                    <a:pt x="730" y="894"/>
                  </a:cubicBezTo>
                  <a:cubicBezTo>
                    <a:pt x="1008" y="887"/>
                    <a:pt x="1202" y="661"/>
                    <a:pt x="1225" y="360"/>
                  </a:cubicBezTo>
                  <a:cubicBezTo>
                    <a:pt x="1230" y="300"/>
                    <a:pt x="1230" y="237"/>
                    <a:pt x="1219" y="172"/>
                  </a:cubicBezTo>
                  <a:cubicBezTo>
                    <a:pt x="1217" y="164"/>
                    <a:pt x="1215" y="157"/>
                    <a:pt x="1214" y="149"/>
                  </a:cubicBezTo>
                  <a:cubicBezTo>
                    <a:pt x="1214" y="150"/>
                    <a:pt x="1212" y="152"/>
                    <a:pt x="1212" y="154"/>
                  </a:cubicBezTo>
                  <a:cubicBezTo>
                    <a:pt x="1182" y="444"/>
                    <a:pt x="991" y="661"/>
                    <a:pt x="720" y="668"/>
                  </a:cubicBezTo>
                  <a:cubicBezTo>
                    <a:pt x="715" y="668"/>
                    <a:pt x="710" y="668"/>
                    <a:pt x="706" y="668"/>
                  </a:cubicBezTo>
                  <a:cubicBezTo>
                    <a:pt x="384" y="668"/>
                    <a:pt x="79" y="374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58"/>
            <p:cNvSpPr/>
            <p:nvPr/>
          </p:nvSpPr>
          <p:spPr>
            <a:xfrm>
              <a:off x="5966375" y="1360200"/>
              <a:ext cx="32550" cy="21275"/>
            </a:xfrm>
            <a:custGeom>
              <a:avLst/>
              <a:gdLst/>
              <a:ahLst/>
              <a:cxnLst/>
              <a:rect l="l" t="t" r="r" b="b"/>
              <a:pathLst>
                <a:path w="1302" h="851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66"/>
                    <a:pt x="3" y="132"/>
                    <a:pt x="18" y="203"/>
                  </a:cubicBezTo>
                  <a:cubicBezTo>
                    <a:pt x="97" y="571"/>
                    <a:pt x="406" y="851"/>
                    <a:pt x="722" y="851"/>
                  </a:cubicBezTo>
                  <a:cubicBezTo>
                    <a:pt x="737" y="851"/>
                    <a:pt x="753" y="850"/>
                    <a:pt x="768" y="849"/>
                  </a:cubicBezTo>
                  <a:cubicBezTo>
                    <a:pt x="1100" y="820"/>
                    <a:pt x="1301" y="483"/>
                    <a:pt x="1219" y="97"/>
                  </a:cubicBezTo>
                  <a:cubicBezTo>
                    <a:pt x="1217" y="88"/>
                    <a:pt x="1214" y="82"/>
                    <a:pt x="1212" y="73"/>
                  </a:cubicBezTo>
                  <a:cubicBezTo>
                    <a:pt x="1199" y="369"/>
                    <a:pt x="1018" y="600"/>
                    <a:pt x="747" y="624"/>
                  </a:cubicBezTo>
                  <a:cubicBezTo>
                    <a:pt x="731" y="625"/>
                    <a:pt x="716" y="626"/>
                    <a:pt x="700" y="626"/>
                  </a:cubicBezTo>
                  <a:cubicBezTo>
                    <a:pt x="390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58"/>
            <p:cNvSpPr/>
            <p:nvPr/>
          </p:nvSpPr>
          <p:spPr>
            <a:xfrm>
              <a:off x="5936100" y="1360975"/>
              <a:ext cx="32525" cy="21300"/>
            </a:xfrm>
            <a:custGeom>
              <a:avLst/>
              <a:gdLst/>
              <a:ahLst/>
              <a:cxnLst/>
              <a:rect l="l" t="t" r="r" b="b"/>
              <a:pathLst>
                <a:path w="1301" h="852" extrusionOk="0">
                  <a:moveTo>
                    <a:pt x="2" y="1"/>
                  </a:moveTo>
                  <a:cubicBezTo>
                    <a:pt x="1" y="12"/>
                    <a:pt x="5" y="23"/>
                    <a:pt x="5" y="35"/>
                  </a:cubicBezTo>
                  <a:cubicBezTo>
                    <a:pt x="5" y="32"/>
                    <a:pt x="6" y="31"/>
                    <a:pt x="6" y="30"/>
                  </a:cubicBezTo>
                  <a:cubicBezTo>
                    <a:pt x="7" y="37"/>
                    <a:pt x="11" y="43"/>
                    <a:pt x="12" y="52"/>
                  </a:cubicBezTo>
                  <a:cubicBezTo>
                    <a:pt x="26" y="116"/>
                    <a:pt x="30" y="179"/>
                    <a:pt x="28" y="240"/>
                  </a:cubicBezTo>
                  <a:cubicBezTo>
                    <a:pt x="119" y="589"/>
                    <a:pt x="415" y="851"/>
                    <a:pt x="720" y="851"/>
                  </a:cubicBezTo>
                  <a:cubicBezTo>
                    <a:pt x="736" y="851"/>
                    <a:pt x="752" y="851"/>
                    <a:pt x="768" y="849"/>
                  </a:cubicBezTo>
                  <a:cubicBezTo>
                    <a:pt x="1098" y="820"/>
                    <a:pt x="1300" y="483"/>
                    <a:pt x="1217" y="97"/>
                  </a:cubicBezTo>
                  <a:cubicBezTo>
                    <a:pt x="1216" y="89"/>
                    <a:pt x="1212" y="82"/>
                    <a:pt x="1211" y="74"/>
                  </a:cubicBezTo>
                  <a:cubicBezTo>
                    <a:pt x="1199" y="369"/>
                    <a:pt x="1016" y="600"/>
                    <a:pt x="745" y="624"/>
                  </a:cubicBezTo>
                  <a:cubicBezTo>
                    <a:pt x="729" y="626"/>
                    <a:pt x="714" y="626"/>
                    <a:pt x="698" y="626"/>
                  </a:cubicBezTo>
                  <a:cubicBezTo>
                    <a:pt x="390" y="626"/>
                    <a:pt x="88" y="357"/>
                    <a:pt x="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58"/>
            <p:cNvSpPr/>
            <p:nvPr/>
          </p:nvSpPr>
          <p:spPr>
            <a:xfrm>
              <a:off x="5905950" y="1359850"/>
              <a:ext cx="30900" cy="21300"/>
            </a:xfrm>
            <a:custGeom>
              <a:avLst/>
              <a:gdLst/>
              <a:ahLst/>
              <a:cxnLst/>
              <a:rect l="l" t="t" r="r" b="b"/>
              <a:pathLst>
                <a:path w="1236" h="852" extrusionOk="0">
                  <a:moveTo>
                    <a:pt x="3" y="0"/>
                  </a:moveTo>
                  <a:cubicBezTo>
                    <a:pt x="0" y="66"/>
                    <a:pt x="3" y="132"/>
                    <a:pt x="18" y="203"/>
                  </a:cubicBezTo>
                  <a:cubicBezTo>
                    <a:pt x="96" y="570"/>
                    <a:pt x="405" y="851"/>
                    <a:pt x="721" y="851"/>
                  </a:cubicBezTo>
                  <a:cubicBezTo>
                    <a:pt x="736" y="851"/>
                    <a:pt x="752" y="850"/>
                    <a:pt x="768" y="849"/>
                  </a:cubicBezTo>
                  <a:cubicBezTo>
                    <a:pt x="1043" y="825"/>
                    <a:pt x="1227" y="586"/>
                    <a:pt x="1234" y="285"/>
                  </a:cubicBezTo>
                  <a:cubicBezTo>
                    <a:pt x="1236" y="224"/>
                    <a:pt x="1232" y="161"/>
                    <a:pt x="1218" y="97"/>
                  </a:cubicBezTo>
                  <a:cubicBezTo>
                    <a:pt x="1217" y="88"/>
                    <a:pt x="1213" y="82"/>
                    <a:pt x="1212" y="73"/>
                  </a:cubicBezTo>
                  <a:cubicBezTo>
                    <a:pt x="1212" y="76"/>
                    <a:pt x="1211" y="77"/>
                    <a:pt x="1211" y="78"/>
                  </a:cubicBezTo>
                  <a:cubicBezTo>
                    <a:pt x="1196" y="371"/>
                    <a:pt x="1016" y="600"/>
                    <a:pt x="746" y="624"/>
                  </a:cubicBezTo>
                  <a:cubicBezTo>
                    <a:pt x="730" y="625"/>
                    <a:pt x="714" y="626"/>
                    <a:pt x="699" y="626"/>
                  </a:cubicBezTo>
                  <a:cubicBezTo>
                    <a:pt x="390" y="626"/>
                    <a:pt x="89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58"/>
            <p:cNvSpPr/>
            <p:nvPr/>
          </p:nvSpPr>
          <p:spPr>
            <a:xfrm>
              <a:off x="5846575" y="1355775"/>
              <a:ext cx="32550" cy="21275"/>
            </a:xfrm>
            <a:custGeom>
              <a:avLst/>
              <a:gdLst/>
              <a:ahLst/>
              <a:cxnLst/>
              <a:rect l="l" t="t" r="r" b="b"/>
              <a:pathLst>
                <a:path w="1302" h="851" extrusionOk="0">
                  <a:moveTo>
                    <a:pt x="3" y="0"/>
                  </a:moveTo>
                  <a:cubicBezTo>
                    <a:pt x="1" y="65"/>
                    <a:pt x="3" y="132"/>
                    <a:pt x="19" y="202"/>
                  </a:cubicBezTo>
                  <a:cubicBezTo>
                    <a:pt x="98" y="570"/>
                    <a:pt x="407" y="850"/>
                    <a:pt x="723" y="850"/>
                  </a:cubicBezTo>
                  <a:cubicBezTo>
                    <a:pt x="738" y="850"/>
                    <a:pt x="754" y="850"/>
                    <a:pt x="769" y="848"/>
                  </a:cubicBezTo>
                  <a:cubicBezTo>
                    <a:pt x="1101" y="820"/>
                    <a:pt x="1302" y="483"/>
                    <a:pt x="1219" y="97"/>
                  </a:cubicBezTo>
                  <a:cubicBezTo>
                    <a:pt x="1218" y="88"/>
                    <a:pt x="1214" y="82"/>
                    <a:pt x="1213" y="73"/>
                  </a:cubicBezTo>
                  <a:cubicBezTo>
                    <a:pt x="1200" y="368"/>
                    <a:pt x="1018" y="600"/>
                    <a:pt x="746" y="623"/>
                  </a:cubicBezTo>
                  <a:cubicBezTo>
                    <a:pt x="731" y="625"/>
                    <a:pt x="715" y="626"/>
                    <a:pt x="700" y="626"/>
                  </a:cubicBezTo>
                  <a:cubicBezTo>
                    <a:pt x="391" y="626"/>
                    <a:pt x="90" y="357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58"/>
            <p:cNvSpPr/>
            <p:nvPr/>
          </p:nvSpPr>
          <p:spPr>
            <a:xfrm>
              <a:off x="5816325" y="1356550"/>
              <a:ext cx="32525" cy="21275"/>
            </a:xfrm>
            <a:custGeom>
              <a:avLst/>
              <a:gdLst/>
              <a:ahLst/>
              <a:cxnLst/>
              <a:rect l="l" t="t" r="r" b="b"/>
              <a:pathLst>
                <a:path w="1301" h="851" extrusionOk="0">
                  <a:moveTo>
                    <a:pt x="2" y="0"/>
                  </a:moveTo>
                  <a:cubicBezTo>
                    <a:pt x="1" y="12"/>
                    <a:pt x="4" y="23"/>
                    <a:pt x="4" y="34"/>
                  </a:cubicBezTo>
                  <a:cubicBezTo>
                    <a:pt x="4" y="32"/>
                    <a:pt x="6" y="31"/>
                    <a:pt x="6" y="29"/>
                  </a:cubicBezTo>
                  <a:cubicBezTo>
                    <a:pt x="7" y="37"/>
                    <a:pt x="11" y="43"/>
                    <a:pt x="12" y="52"/>
                  </a:cubicBezTo>
                  <a:cubicBezTo>
                    <a:pt x="26" y="116"/>
                    <a:pt x="30" y="179"/>
                    <a:pt x="28" y="239"/>
                  </a:cubicBezTo>
                  <a:cubicBezTo>
                    <a:pt x="119" y="588"/>
                    <a:pt x="415" y="851"/>
                    <a:pt x="720" y="851"/>
                  </a:cubicBezTo>
                  <a:cubicBezTo>
                    <a:pt x="736" y="851"/>
                    <a:pt x="752" y="850"/>
                    <a:pt x="767" y="849"/>
                  </a:cubicBezTo>
                  <a:cubicBezTo>
                    <a:pt x="1099" y="820"/>
                    <a:pt x="1300" y="483"/>
                    <a:pt x="1217" y="97"/>
                  </a:cubicBezTo>
                  <a:cubicBezTo>
                    <a:pt x="1216" y="88"/>
                    <a:pt x="1212" y="82"/>
                    <a:pt x="1211" y="73"/>
                  </a:cubicBezTo>
                  <a:cubicBezTo>
                    <a:pt x="1198" y="369"/>
                    <a:pt x="1016" y="600"/>
                    <a:pt x="745" y="624"/>
                  </a:cubicBezTo>
                  <a:cubicBezTo>
                    <a:pt x="729" y="625"/>
                    <a:pt x="714" y="626"/>
                    <a:pt x="698" y="626"/>
                  </a:cubicBezTo>
                  <a:cubicBezTo>
                    <a:pt x="390" y="626"/>
                    <a:pt x="88" y="357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58"/>
            <p:cNvSpPr/>
            <p:nvPr/>
          </p:nvSpPr>
          <p:spPr>
            <a:xfrm>
              <a:off x="5791875" y="1357250"/>
              <a:ext cx="25200" cy="19450"/>
            </a:xfrm>
            <a:custGeom>
              <a:avLst/>
              <a:gdLst/>
              <a:ahLst/>
              <a:cxnLst/>
              <a:rect l="l" t="t" r="r" b="b"/>
              <a:pathLst>
                <a:path w="1008" h="778" extrusionOk="0">
                  <a:moveTo>
                    <a:pt x="984" y="0"/>
                  </a:moveTo>
                  <a:cubicBezTo>
                    <a:pt x="984" y="3"/>
                    <a:pt x="982" y="4"/>
                    <a:pt x="982" y="5"/>
                  </a:cubicBezTo>
                  <a:cubicBezTo>
                    <a:pt x="967" y="298"/>
                    <a:pt x="788" y="527"/>
                    <a:pt x="517" y="551"/>
                  </a:cubicBezTo>
                  <a:cubicBezTo>
                    <a:pt x="502" y="552"/>
                    <a:pt x="486" y="553"/>
                    <a:pt x="471" y="553"/>
                  </a:cubicBezTo>
                  <a:cubicBezTo>
                    <a:pt x="319" y="553"/>
                    <a:pt x="170" y="487"/>
                    <a:pt x="47" y="380"/>
                  </a:cubicBezTo>
                  <a:cubicBezTo>
                    <a:pt x="32" y="431"/>
                    <a:pt x="16" y="485"/>
                    <a:pt x="1" y="537"/>
                  </a:cubicBezTo>
                  <a:cubicBezTo>
                    <a:pt x="135" y="684"/>
                    <a:pt x="312" y="778"/>
                    <a:pt x="493" y="778"/>
                  </a:cubicBezTo>
                  <a:cubicBezTo>
                    <a:pt x="508" y="778"/>
                    <a:pt x="523" y="777"/>
                    <a:pt x="539" y="776"/>
                  </a:cubicBezTo>
                  <a:cubicBezTo>
                    <a:pt x="815" y="752"/>
                    <a:pt x="999" y="513"/>
                    <a:pt x="1006" y="211"/>
                  </a:cubicBezTo>
                  <a:cubicBezTo>
                    <a:pt x="1008" y="151"/>
                    <a:pt x="1004" y="88"/>
                    <a:pt x="990" y="24"/>
                  </a:cubicBezTo>
                  <a:cubicBezTo>
                    <a:pt x="989" y="15"/>
                    <a:pt x="985" y="9"/>
                    <a:pt x="9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58"/>
            <p:cNvSpPr/>
            <p:nvPr/>
          </p:nvSpPr>
          <p:spPr>
            <a:xfrm>
              <a:off x="6094150" y="1419800"/>
              <a:ext cx="31525" cy="22025"/>
            </a:xfrm>
            <a:custGeom>
              <a:avLst/>
              <a:gdLst/>
              <a:ahLst/>
              <a:cxnLst/>
              <a:rect l="l" t="t" r="r" b="b"/>
              <a:pathLst>
                <a:path w="1261" h="881" extrusionOk="0">
                  <a:moveTo>
                    <a:pt x="15" y="1"/>
                  </a:moveTo>
                  <a:cubicBezTo>
                    <a:pt x="6" y="66"/>
                    <a:pt x="1" y="133"/>
                    <a:pt x="10" y="203"/>
                  </a:cubicBezTo>
                  <a:lnTo>
                    <a:pt x="8" y="203"/>
                  </a:ln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1025" y="865"/>
                    <a:pt x="1260" y="537"/>
                    <a:pt x="1218" y="148"/>
                  </a:cubicBezTo>
                  <a:cubicBezTo>
                    <a:pt x="1216" y="140"/>
                    <a:pt x="1214" y="133"/>
                    <a:pt x="1213" y="125"/>
                  </a:cubicBezTo>
                  <a:cubicBezTo>
                    <a:pt x="1171" y="418"/>
                    <a:pt x="966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68"/>
                    <a:pt x="1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58"/>
            <p:cNvSpPr/>
            <p:nvPr/>
          </p:nvSpPr>
          <p:spPr>
            <a:xfrm>
              <a:off x="6064175" y="1419300"/>
              <a:ext cx="31200" cy="22025"/>
            </a:xfrm>
            <a:custGeom>
              <a:avLst/>
              <a:gdLst/>
              <a:ahLst/>
              <a:cxnLst/>
              <a:rect l="l" t="t" r="r" b="b"/>
              <a:pathLst>
                <a:path w="1248" h="881" extrusionOk="0">
                  <a:moveTo>
                    <a:pt x="2" y="0"/>
                  </a:moveTo>
                  <a:cubicBezTo>
                    <a:pt x="1" y="12"/>
                    <a:pt x="2" y="23"/>
                    <a:pt x="1" y="34"/>
                  </a:cubicBezTo>
                  <a:cubicBezTo>
                    <a:pt x="2" y="33"/>
                    <a:pt x="2" y="32"/>
                    <a:pt x="3" y="29"/>
                  </a:cubicBezTo>
                  <a:cubicBezTo>
                    <a:pt x="5" y="37"/>
                    <a:pt x="7" y="44"/>
                    <a:pt x="7" y="53"/>
                  </a:cubicBezTo>
                  <a:lnTo>
                    <a:pt x="7" y="52"/>
                  </a:lnTo>
                  <a:lnTo>
                    <a:pt x="7" y="52"/>
                  </a:lnTo>
                  <a:cubicBezTo>
                    <a:pt x="15" y="117"/>
                    <a:pt x="11" y="180"/>
                    <a:pt x="3" y="241"/>
                  </a:cubicBezTo>
                  <a:cubicBezTo>
                    <a:pt x="61" y="602"/>
                    <a:pt x="342" y="881"/>
                    <a:pt x="654" y="881"/>
                  </a:cubicBezTo>
                  <a:cubicBezTo>
                    <a:pt x="662" y="881"/>
                    <a:pt x="670" y="881"/>
                    <a:pt x="678" y="880"/>
                  </a:cubicBezTo>
                  <a:cubicBezTo>
                    <a:pt x="1013" y="865"/>
                    <a:pt x="1248" y="537"/>
                    <a:pt x="1205" y="148"/>
                  </a:cubicBezTo>
                  <a:cubicBezTo>
                    <a:pt x="1204" y="140"/>
                    <a:pt x="1201" y="132"/>
                    <a:pt x="1200" y="125"/>
                  </a:cubicBezTo>
                  <a:cubicBezTo>
                    <a:pt x="1158" y="419"/>
                    <a:pt x="954" y="641"/>
                    <a:pt x="680" y="654"/>
                  </a:cubicBezTo>
                  <a:cubicBezTo>
                    <a:pt x="671" y="654"/>
                    <a:pt x="663" y="655"/>
                    <a:pt x="655" y="655"/>
                  </a:cubicBezTo>
                  <a:cubicBezTo>
                    <a:pt x="338" y="655"/>
                    <a:pt x="54" y="369"/>
                    <a:pt x="2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58"/>
            <p:cNvSpPr/>
            <p:nvPr/>
          </p:nvSpPr>
          <p:spPr>
            <a:xfrm>
              <a:off x="6033950" y="1416950"/>
              <a:ext cx="30600" cy="22000"/>
            </a:xfrm>
            <a:custGeom>
              <a:avLst/>
              <a:gdLst/>
              <a:ahLst/>
              <a:cxnLst/>
              <a:rect l="l" t="t" r="r" b="b"/>
              <a:pathLst>
                <a:path w="1224" h="880" extrusionOk="0">
                  <a:moveTo>
                    <a:pt x="13" y="0"/>
                  </a:moveTo>
                  <a:cubicBezTo>
                    <a:pt x="5" y="64"/>
                    <a:pt x="1" y="132"/>
                    <a:pt x="8" y="203"/>
                  </a:cubicBezTo>
                  <a:cubicBezTo>
                    <a:pt x="50" y="582"/>
                    <a:pt x="342" y="879"/>
                    <a:pt x="667" y="879"/>
                  </a:cubicBezTo>
                  <a:cubicBezTo>
                    <a:pt x="675" y="879"/>
                    <a:pt x="683" y="879"/>
                    <a:pt x="691" y="879"/>
                  </a:cubicBezTo>
                  <a:cubicBezTo>
                    <a:pt x="969" y="866"/>
                    <a:pt x="1176" y="636"/>
                    <a:pt x="1214" y="335"/>
                  </a:cubicBezTo>
                  <a:cubicBezTo>
                    <a:pt x="1221" y="274"/>
                    <a:pt x="1224" y="213"/>
                    <a:pt x="1216" y="147"/>
                  </a:cubicBezTo>
                  <a:cubicBezTo>
                    <a:pt x="1216" y="138"/>
                    <a:pt x="1214" y="131"/>
                    <a:pt x="1212" y="123"/>
                  </a:cubicBezTo>
                  <a:cubicBezTo>
                    <a:pt x="1211" y="126"/>
                    <a:pt x="1211" y="127"/>
                    <a:pt x="1210" y="128"/>
                  </a:cubicBezTo>
                  <a:cubicBezTo>
                    <a:pt x="1166" y="420"/>
                    <a:pt x="964" y="640"/>
                    <a:pt x="692" y="653"/>
                  </a:cubicBezTo>
                  <a:cubicBezTo>
                    <a:pt x="684" y="653"/>
                    <a:pt x="676" y="653"/>
                    <a:pt x="668" y="653"/>
                  </a:cubicBezTo>
                  <a:cubicBezTo>
                    <a:pt x="349" y="653"/>
                    <a:pt x="65" y="368"/>
                    <a:pt x="13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58"/>
            <p:cNvSpPr/>
            <p:nvPr/>
          </p:nvSpPr>
          <p:spPr>
            <a:xfrm>
              <a:off x="5971675" y="1415275"/>
              <a:ext cx="31500" cy="22000"/>
            </a:xfrm>
            <a:custGeom>
              <a:avLst/>
              <a:gdLst/>
              <a:ahLst/>
              <a:cxnLst/>
              <a:rect l="l" t="t" r="r" b="b"/>
              <a:pathLst>
                <a:path w="1260" h="880" extrusionOk="0">
                  <a:moveTo>
                    <a:pt x="13" y="1"/>
                  </a:moveTo>
                  <a:cubicBezTo>
                    <a:pt x="4" y="65"/>
                    <a:pt x="1" y="133"/>
                    <a:pt x="8" y="203"/>
                  </a:cubicBezTo>
                  <a:cubicBezTo>
                    <a:pt x="50" y="583"/>
                    <a:pt x="341" y="880"/>
                    <a:pt x="665" y="880"/>
                  </a:cubicBezTo>
                  <a:cubicBezTo>
                    <a:pt x="673" y="880"/>
                    <a:pt x="682" y="880"/>
                    <a:pt x="691" y="879"/>
                  </a:cubicBezTo>
                  <a:cubicBezTo>
                    <a:pt x="1024" y="864"/>
                    <a:pt x="1260" y="536"/>
                    <a:pt x="1216" y="148"/>
                  </a:cubicBezTo>
                  <a:cubicBezTo>
                    <a:pt x="1216" y="139"/>
                    <a:pt x="1214" y="133"/>
                    <a:pt x="1212" y="124"/>
                  </a:cubicBezTo>
                  <a:cubicBezTo>
                    <a:pt x="1170" y="418"/>
                    <a:pt x="965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0" y="655"/>
                    <a:pt x="65" y="368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58"/>
            <p:cNvSpPr/>
            <p:nvPr/>
          </p:nvSpPr>
          <p:spPr>
            <a:xfrm>
              <a:off x="5941675" y="1414775"/>
              <a:ext cx="31225" cy="22025"/>
            </a:xfrm>
            <a:custGeom>
              <a:avLst/>
              <a:gdLst/>
              <a:ahLst/>
              <a:cxnLst/>
              <a:rect l="l" t="t" r="r" b="b"/>
              <a:pathLst>
                <a:path w="1249" h="881" extrusionOk="0">
                  <a:moveTo>
                    <a:pt x="2" y="33"/>
                  </a:move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3"/>
                    <a:pt x="2" y="33"/>
                  </a:cubicBezTo>
                  <a:close/>
                  <a:moveTo>
                    <a:pt x="2" y="0"/>
                  </a:moveTo>
                  <a:lnTo>
                    <a:pt x="2" y="0"/>
                  </a:lnTo>
                  <a:cubicBezTo>
                    <a:pt x="0" y="11"/>
                    <a:pt x="3" y="22"/>
                    <a:pt x="2" y="33"/>
                  </a:cubicBezTo>
                  <a:lnTo>
                    <a:pt x="2" y="33"/>
                  </a:lnTo>
                  <a:cubicBezTo>
                    <a:pt x="2" y="31"/>
                    <a:pt x="3" y="30"/>
                    <a:pt x="3" y="29"/>
                  </a:cubicBezTo>
                  <a:cubicBezTo>
                    <a:pt x="4" y="37"/>
                    <a:pt x="7" y="44"/>
                    <a:pt x="8" y="52"/>
                  </a:cubicBezTo>
                  <a:cubicBezTo>
                    <a:pt x="14" y="117"/>
                    <a:pt x="12" y="180"/>
                    <a:pt x="4" y="241"/>
                  </a:cubicBezTo>
                  <a:cubicBezTo>
                    <a:pt x="60" y="602"/>
                    <a:pt x="341" y="881"/>
                    <a:pt x="654" y="881"/>
                  </a:cubicBezTo>
                  <a:cubicBezTo>
                    <a:pt x="663" y="881"/>
                    <a:pt x="671" y="881"/>
                    <a:pt x="679" y="880"/>
                  </a:cubicBezTo>
                  <a:cubicBezTo>
                    <a:pt x="1012" y="865"/>
                    <a:pt x="1248" y="537"/>
                    <a:pt x="1204" y="148"/>
                  </a:cubicBezTo>
                  <a:cubicBezTo>
                    <a:pt x="1204" y="140"/>
                    <a:pt x="1202" y="132"/>
                    <a:pt x="1201" y="125"/>
                  </a:cubicBezTo>
                  <a:cubicBezTo>
                    <a:pt x="1158" y="418"/>
                    <a:pt x="953" y="641"/>
                    <a:pt x="680" y="654"/>
                  </a:cubicBezTo>
                  <a:cubicBezTo>
                    <a:pt x="672" y="654"/>
                    <a:pt x="664" y="655"/>
                    <a:pt x="656" y="655"/>
                  </a:cubicBezTo>
                  <a:cubicBezTo>
                    <a:pt x="339" y="655"/>
                    <a:pt x="53" y="369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58"/>
            <p:cNvSpPr/>
            <p:nvPr/>
          </p:nvSpPr>
          <p:spPr>
            <a:xfrm>
              <a:off x="5911450" y="1412375"/>
              <a:ext cx="30600" cy="22050"/>
            </a:xfrm>
            <a:custGeom>
              <a:avLst/>
              <a:gdLst/>
              <a:ahLst/>
              <a:cxnLst/>
              <a:rect l="l" t="t" r="r" b="b"/>
              <a:pathLst>
                <a:path w="1224" h="882" extrusionOk="0">
                  <a:moveTo>
                    <a:pt x="13" y="1"/>
                  </a:moveTo>
                  <a:cubicBezTo>
                    <a:pt x="4" y="66"/>
                    <a:pt x="0" y="133"/>
                    <a:pt x="8" y="203"/>
                  </a:cubicBezTo>
                  <a:cubicBezTo>
                    <a:pt x="49" y="584"/>
                    <a:pt x="341" y="881"/>
                    <a:pt x="666" y="881"/>
                  </a:cubicBezTo>
                  <a:cubicBezTo>
                    <a:pt x="674" y="881"/>
                    <a:pt x="682" y="881"/>
                    <a:pt x="690" y="881"/>
                  </a:cubicBezTo>
                  <a:cubicBezTo>
                    <a:pt x="968" y="868"/>
                    <a:pt x="1175" y="637"/>
                    <a:pt x="1213" y="337"/>
                  </a:cubicBezTo>
                  <a:cubicBezTo>
                    <a:pt x="1221" y="276"/>
                    <a:pt x="1223" y="213"/>
                    <a:pt x="1216" y="148"/>
                  </a:cubicBezTo>
                  <a:cubicBezTo>
                    <a:pt x="1216" y="140"/>
                    <a:pt x="1213" y="133"/>
                    <a:pt x="1212" y="125"/>
                  </a:cubicBezTo>
                  <a:cubicBezTo>
                    <a:pt x="1212" y="127"/>
                    <a:pt x="1211" y="128"/>
                    <a:pt x="1211" y="130"/>
                  </a:cubicBezTo>
                  <a:cubicBezTo>
                    <a:pt x="1165" y="421"/>
                    <a:pt x="963" y="642"/>
                    <a:pt x="691" y="655"/>
                  </a:cubicBezTo>
                  <a:cubicBezTo>
                    <a:pt x="683" y="655"/>
                    <a:pt x="675" y="655"/>
                    <a:pt x="667" y="655"/>
                  </a:cubicBezTo>
                  <a:cubicBezTo>
                    <a:pt x="350" y="655"/>
                    <a:pt x="64" y="370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58"/>
            <p:cNvSpPr/>
            <p:nvPr/>
          </p:nvSpPr>
          <p:spPr>
            <a:xfrm>
              <a:off x="5850050" y="1412775"/>
              <a:ext cx="31500" cy="22025"/>
            </a:xfrm>
            <a:custGeom>
              <a:avLst/>
              <a:gdLst/>
              <a:ahLst/>
              <a:cxnLst/>
              <a:rect l="l" t="t" r="r" b="b"/>
              <a:pathLst>
                <a:path w="1260" h="881" extrusionOk="0">
                  <a:moveTo>
                    <a:pt x="14" y="0"/>
                  </a:moveTo>
                  <a:cubicBezTo>
                    <a:pt x="5" y="65"/>
                    <a:pt x="0" y="133"/>
                    <a:pt x="8" y="204"/>
                  </a:cubicBezTo>
                  <a:cubicBezTo>
                    <a:pt x="51" y="583"/>
                    <a:pt x="343" y="880"/>
                    <a:pt x="666" y="880"/>
                  </a:cubicBezTo>
                  <a:cubicBezTo>
                    <a:pt x="674" y="880"/>
                    <a:pt x="682" y="880"/>
                    <a:pt x="690" y="880"/>
                  </a:cubicBezTo>
                  <a:cubicBezTo>
                    <a:pt x="1025" y="865"/>
                    <a:pt x="1260" y="537"/>
                    <a:pt x="1217" y="147"/>
                  </a:cubicBezTo>
                  <a:cubicBezTo>
                    <a:pt x="1216" y="140"/>
                    <a:pt x="1213" y="132"/>
                    <a:pt x="1212" y="124"/>
                  </a:cubicBezTo>
                  <a:cubicBezTo>
                    <a:pt x="1170" y="419"/>
                    <a:pt x="966" y="641"/>
                    <a:pt x="692" y="654"/>
                  </a:cubicBezTo>
                  <a:cubicBezTo>
                    <a:pt x="683" y="654"/>
                    <a:pt x="675" y="654"/>
                    <a:pt x="667" y="654"/>
                  </a:cubicBezTo>
                  <a:cubicBezTo>
                    <a:pt x="350" y="654"/>
                    <a:pt x="66" y="369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58"/>
            <p:cNvSpPr/>
            <p:nvPr/>
          </p:nvSpPr>
          <p:spPr>
            <a:xfrm>
              <a:off x="5820075" y="1412300"/>
              <a:ext cx="31175" cy="22025"/>
            </a:xfrm>
            <a:custGeom>
              <a:avLst/>
              <a:gdLst/>
              <a:ahLst/>
              <a:cxnLst/>
              <a:rect l="l" t="t" r="r" b="b"/>
              <a:pathLst>
                <a:path w="1247" h="881" extrusionOk="0">
                  <a:moveTo>
                    <a:pt x="1" y="0"/>
                  </a:moveTo>
                  <a:cubicBezTo>
                    <a:pt x="0" y="12"/>
                    <a:pt x="1" y="23"/>
                    <a:pt x="0" y="34"/>
                  </a:cubicBezTo>
                  <a:cubicBezTo>
                    <a:pt x="1" y="32"/>
                    <a:pt x="1" y="30"/>
                    <a:pt x="3" y="29"/>
                  </a:cubicBezTo>
                  <a:cubicBezTo>
                    <a:pt x="4" y="37"/>
                    <a:pt x="6" y="44"/>
                    <a:pt x="6" y="52"/>
                  </a:cubicBezTo>
                  <a:cubicBezTo>
                    <a:pt x="14" y="117"/>
                    <a:pt x="10" y="180"/>
                    <a:pt x="3" y="240"/>
                  </a:cubicBezTo>
                  <a:cubicBezTo>
                    <a:pt x="60" y="602"/>
                    <a:pt x="342" y="880"/>
                    <a:pt x="655" y="880"/>
                  </a:cubicBezTo>
                  <a:cubicBezTo>
                    <a:pt x="663" y="880"/>
                    <a:pt x="670" y="880"/>
                    <a:pt x="678" y="880"/>
                  </a:cubicBezTo>
                  <a:cubicBezTo>
                    <a:pt x="1012" y="865"/>
                    <a:pt x="1247" y="537"/>
                    <a:pt x="1204" y="147"/>
                  </a:cubicBezTo>
                  <a:cubicBezTo>
                    <a:pt x="1203" y="140"/>
                    <a:pt x="1200" y="132"/>
                    <a:pt x="1199" y="125"/>
                  </a:cubicBezTo>
                  <a:cubicBezTo>
                    <a:pt x="1158" y="417"/>
                    <a:pt x="953" y="641"/>
                    <a:pt x="679" y="654"/>
                  </a:cubicBezTo>
                  <a:cubicBezTo>
                    <a:pt x="671" y="654"/>
                    <a:pt x="663" y="654"/>
                    <a:pt x="655" y="654"/>
                  </a:cubicBezTo>
                  <a:cubicBezTo>
                    <a:pt x="337" y="654"/>
                    <a:pt x="53" y="36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58"/>
            <p:cNvSpPr/>
            <p:nvPr/>
          </p:nvSpPr>
          <p:spPr>
            <a:xfrm>
              <a:off x="5789800" y="1409900"/>
              <a:ext cx="30625" cy="22050"/>
            </a:xfrm>
            <a:custGeom>
              <a:avLst/>
              <a:gdLst/>
              <a:ahLst/>
              <a:cxnLst/>
              <a:rect l="l" t="t" r="r" b="b"/>
              <a:pathLst>
                <a:path w="1225" h="882" extrusionOk="0">
                  <a:moveTo>
                    <a:pt x="15" y="1"/>
                  </a:moveTo>
                  <a:cubicBezTo>
                    <a:pt x="6" y="66"/>
                    <a:pt x="1" y="133"/>
                    <a:pt x="10" y="203"/>
                  </a:cubicBezTo>
                  <a:cubicBezTo>
                    <a:pt x="51" y="583"/>
                    <a:pt x="343" y="881"/>
                    <a:pt x="667" y="881"/>
                  </a:cubicBezTo>
                  <a:cubicBezTo>
                    <a:pt x="675" y="881"/>
                    <a:pt x="683" y="881"/>
                    <a:pt x="691" y="880"/>
                  </a:cubicBezTo>
                  <a:cubicBezTo>
                    <a:pt x="969" y="868"/>
                    <a:pt x="1176" y="637"/>
                    <a:pt x="1214" y="336"/>
                  </a:cubicBezTo>
                  <a:cubicBezTo>
                    <a:pt x="1221" y="276"/>
                    <a:pt x="1225" y="213"/>
                    <a:pt x="1217" y="148"/>
                  </a:cubicBezTo>
                  <a:cubicBezTo>
                    <a:pt x="1216" y="140"/>
                    <a:pt x="1214" y="133"/>
                    <a:pt x="1212" y="125"/>
                  </a:cubicBezTo>
                  <a:cubicBezTo>
                    <a:pt x="1212" y="126"/>
                    <a:pt x="1211" y="128"/>
                    <a:pt x="1211" y="130"/>
                  </a:cubicBezTo>
                  <a:cubicBezTo>
                    <a:pt x="1167" y="420"/>
                    <a:pt x="964" y="642"/>
                    <a:pt x="692" y="654"/>
                  </a:cubicBezTo>
                  <a:cubicBezTo>
                    <a:pt x="684" y="655"/>
                    <a:pt x="676" y="655"/>
                    <a:pt x="668" y="655"/>
                  </a:cubicBezTo>
                  <a:cubicBezTo>
                    <a:pt x="351" y="655"/>
                    <a:pt x="66" y="370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58"/>
            <p:cNvSpPr/>
            <p:nvPr/>
          </p:nvSpPr>
          <p:spPr>
            <a:xfrm>
              <a:off x="5731025" y="1335250"/>
              <a:ext cx="425625" cy="404250"/>
            </a:xfrm>
            <a:custGeom>
              <a:avLst/>
              <a:gdLst/>
              <a:ahLst/>
              <a:cxnLst/>
              <a:rect l="l" t="t" r="r" b="b"/>
              <a:pathLst>
                <a:path w="17025" h="16170" extrusionOk="0">
                  <a:moveTo>
                    <a:pt x="13929" y="0"/>
                  </a:moveTo>
                  <a:cubicBezTo>
                    <a:pt x="13895" y="0"/>
                    <a:pt x="13873" y="5"/>
                    <a:pt x="13866" y="14"/>
                  </a:cubicBezTo>
                  <a:cubicBezTo>
                    <a:pt x="11087" y="3692"/>
                    <a:pt x="12501" y="12998"/>
                    <a:pt x="11571" y="13679"/>
                  </a:cubicBezTo>
                  <a:cubicBezTo>
                    <a:pt x="11331" y="13855"/>
                    <a:pt x="10659" y="13917"/>
                    <a:pt x="9722" y="13917"/>
                  </a:cubicBezTo>
                  <a:cubicBezTo>
                    <a:pt x="7433" y="13917"/>
                    <a:pt x="3563" y="13546"/>
                    <a:pt x="537" y="13546"/>
                  </a:cubicBezTo>
                  <a:cubicBezTo>
                    <a:pt x="362" y="13546"/>
                    <a:pt x="190" y="13547"/>
                    <a:pt x="22" y="13550"/>
                  </a:cubicBezTo>
                  <a:cubicBezTo>
                    <a:pt x="1" y="14013"/>
                    <a:pt x="29" y="14285"/>
                    <a:pt x="123" y="14285"/>
                  </a:cubicBezTo>
                  <a:cubicBezTo>
                    <a:pt x="125" y="14285"/>
                    <a:pt x="126" y="14285"/>
                    <a:pt x="128" y="14285"/>
                  </a:cubicBezTo>
                  <a:cubicBezTo>
                    <a:pt x="430" y="14251"/>
                    <a:pt x="755" y="14235"/>
                    <a:pt x="1099" y="14235"/>
                  </a:cubicBezTo>
                  <a:cubicBezTo>
                    <a:pt x="4922" y="14235"/>
                    <a:pt x="11033" y="16169"/>
                    <a:pt x="12973" y="16169"/>
                  </a:cubicBezTo>
                  <a:cubicBezTo>
                    <a:pt x="13221" y="16169"/>
                    <a:pt x="13401" y="16137"/>
                    <a:pt x="13499" y="16066"/>
                  </a:cubicBezTo>
                  <a:cubicBezTo>
                    <a:pt x="14429" y="15385"/>
                    <a:pt x="17025" y="6012"/>
                    <a:pt x="16281" y="2336"/>
                  </a:cubicBezTo>
                  <a:cubicBezTo>
                    <a:pt x="15909" y="502"/>
                    <a:pt x="14278" y="0"/>
                    <a:pt x="13929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58"/>
            <p:cNvSpPr/>
            <p:nvPr/>
          </p:nvSpPr>
          <p:spPr>
            <a:xfrm>
              <a:off x="5704550" y="1270550"/>
              <a:ext cx="187600" cy="152675"/>
            </a:xfrm>
            <a:custGeom>
              <a:avLst/>
              <a:gdLst/>
              <a:ahLst/>
              <a:cxnLst/>
              <a:rect l="l" t="t" r="r" b="b"/>
              <a:pathLst>
                <a:path w="7504" h="6107" extrusionOk="0">
                  <a:moveTo>
                    <a:pt x="7503" y="0"/>
                  </a:moveTo>
                  <a:cubicBezTo>
                    <a:pt x="6271" y="291"/>
                    <a:pt x="5306" y="643"/>
                    <a:pt x="4906" y="868"/>
                  </a:cubicBezTo>
                  <a:cubicBezTo>
                    <a:pt x="4788" y="934"/>
                    <a:pt x="4663" y="1086"/>
                    <a:pt x="4531" y="1306"/>
                  </a:cubicBezTo>
                  <a:cubicBezTo>
                    <a:pt x="2628" y="2634"/>
                    <a:pt x="1079" y="4529"/>
                    <a:pt x="1" y="6106"/>
                  </a:cubicBezTo>
                  <a:cubicBezTo>
                    <a:pt x="2687" y="5501"/>
                    <a:pt x="5958" y="2980"/>
                    <a:pt x="7503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58"/>
            <p:cNvSpPr/>
            <p:nvPr/>
          </p:nvSpPr>
          <p:spPr>
            <a:xfrm>
              <a:off x="5708425" y="1263050"/>
              <a:ext cx="176275" cy="150375"/>
            </a:xfrm>
            <a:custGeom>
              <a:avLst/>
              <a:gdLst/>
              <a:ahLst/>
              <a:cxnLst/>
              <a:rect l="l" t="t" r="r" b="b"/>
              <a:pathLst>
                <a:path w="7051" h="6015" extrusionOk="0">
                  <a:moveTo>
                    <a:pt x="5614" y="1"/>
                  </a:moveTo>
                  <a:cubicBezTo>
                    <a:pt x="4622" y="1"/>
                    <a:pt x="3298" y="260"/>
                    <a:pt x="2250" y="1395"/>
                  </a:cubicBezTo>
                  <a:cubicBezTo>
                    <a:pt x="311" y="3499"/>
                    <a:pt x="0" y="6014"/>
                    <a:pt x="0" y="6014"/>
                  </a:cubicBezTo>
                  <a:cubicBezTo>
                    <a:pt x="2047" y="5340"/>
                    <a:pt x="4461" y="1904"/>
                    <a:pt x="7050" y="185"/>
                  </a:cubicBezTo>
                  <a:cubicBezTo>
                    <a:pt x="7050" y="185"/>
                    <a:pt x="6450" y="1"/>
                    <a:pt x="5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58"/>
            <p:cNvSpPr/>
            <p:nvPr/>
          </p:nvSpPr>
          <p:spPr>
            <a:xfrm>
              <a:off x="5708450" y="1263275"/>
              <a:ext cx="176250" cy="150150"/>
            </a:xfrm>
            <a:custGeom>
              <a:avLst/>
              <a:gdLst/>
              <a:ahLst/>
              <a:cxnLst/>
              <a:rect l="l" t="t" r="r" b="b"/>
              <a:pathLst>
                <a:path w="7050" h="6006" extrusionOk="0">
                  <a:moveTo>
                    <a:pt x="5665" y="1"/>
                  </a:moveTo>
                  <a:cubicBezTo>
                    <a:pt x="4978" y="1"/>
                    <a:pt x="4118" y="125"/>
                    <a:pt x="3281" y="584"/>
                  </a:cubicBezTo>
                  <a:cubicBezTo>
                    <a:pt x="3825" y="740"/>
                    <a:pt x="874" y="5778"/>
                    <a:pt x="55" y="5778"/>
                  </a:cubicBezTo>
                  <a:cubicBezTo>
                    <a:pt x="50" y="5778"/>
                    <a:pt x="44" y="5778"/>
                    <a:pt x="38" y="5778"/>
                  </a:cubicBezTo>
                  <a:cubicBezTo>
                    <a:pt x="10" y="5923"/>
                    <a:pt x="1" y="6005"/>
                    <a:pt x="1" y="6005"/>
                  </a:cubicBezTo>
                  <a:cubicBezTo>
                    <a:pt x="1860" y="5702"/>
                    <a:pt x="4994" y="2685"/>
                    <a:pt x="7049" y="176"/>
                  </a:cubicBezTo>
                  <a:cubicBezTo>
                    <a:pt x="7049" y="176"/>
                    <a:pt x="6479" y="1"/>
                    <a:pt x="5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58"/>
            <p:cNvSpPr/>
            <p:nvPr/>
          </p:nvSpPr>
          <p:spPr>
            <a:xfrm>
              <a:off x="5887275" y="1141350"/>
              <a:ext cx="149200" cy="149150"/>
            </a:xfrm>
            <a:custGeom>
              <a:avLst/>
              <a:gdLst/>
              <a:ahLst/>
              <a:cxnLst/>
              <a:rect l="l" t="t" r="r" b="b"/>
              <a:pathLst>
                <a:path w="5968" h="5966" extrusionOk="0">
                  <a:moveTo>
                    <a:pt x="69" y="0"/>
                  </a:moveTo>
                  <a:lnTo>
                    <a:pt x="1" y="5194"/>
                  </a:lnTo>
                  <a:cubicBezTo>
                    <a:pt x="659" y="5722"/>
                    <a:pt x="1426" y="5965"/>
                    <a:pt x="2277" y="5965"/>
                  </a:cubicBezTo>
                  <a:cubicBezTo>
                    <a:pt x="3382" y="5965"/>
                    <a:pt x="4629" y="5554"/>
                    <a:pt x="5967" y="4821"/>
                  </a:cubicBezTo>
                  <a:cubicBezTo>
                    <a:pt x="5740" y="3439"/>
                    <a:pt x="5318" y="21"/>
                    <a:pt x="5318" y="21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58"/>
            <p:cNvSpPr/>
            <p:nvPr/>
          </p:nvSpPr>
          <p:spPr>
            <a:xfrm>
              <a:off x="6028425" y="1515800"/>
              <a:ext cx="245775" cy="377000"/>
            </a:xfrm>
            <a:custGeom>
              <a:avLst/>
              <a:gdLst/>
              <a:ahLst/>
              <a:cxnLst/>
              <a:rect l="l" t="t" r="r" b="b"/>
              <a:pathLst>
                <a:path w="9831" h="15080" extrusionOk="0">
                  <a:moveTo>
                    <a:pt x="8114" y="0"/>
                  </a:moveTo>
                  <a:lnTo>
                    <a:pt x="3539" y="1114"/>
                  </a:lnTo>
                  <a:cubicBezTo>
                    <a:pt x="3539" y="1114"/>
                    <a:pt x="4445" y="4325"/>
                    <a:pt x="4319" y="5010"/>
                  </a:cubicBezTo>
                  <a:cubicBezTo>
                    <a:pt x="4195" y="5694"/>
                    <a:pt x="1143" y="10645"/>
                    <a:pt x="1" y="12054"/>
                  </a:cubicBezTo>
                  <a:lnTo>
                    <a:pt x="1942" y="15079"/>
                  </a:lnTo>
                  <a:cubicBezTo>
                    <a:pt x="1942" y="15079"/>
                    <a:pt x="8688" y="9639"/>
                    <a:pt x="9260" y="7374"/>
                  </a:cubicBezTo>
                  <a:cubicBezTo>
                    <a:pt x="9831" y="5111"/>
                    <a:pt x="8114" y="0"/>
                    <a:pt x="8114" y="0"/>
                  </a:cubicBezTo>
                  <a:close/>
                </a:path>
              </a:pathLst>
            </a:custGeom>
            <a:solidFill>
              <a:srgbClr val="FFB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58"/>
            <p:cNvSpPr/>
            <p:nvPr/>
          </p:nvSpPr>
          <p:spPr>
            <a:xfrm>
              <a:off x="6066800" y="1515800"/>
              <a:ext cx="207400" cy="377000"/>
            </a:xfrm>
            <a:custGeom>
              <a:avLst/>
              <a:gdLst/>
              <a:ahLst/>
              <a:cxnLst/>
              <a:rect l="l" t="t" r="r" b="b"/>
              <a:pathLst>
                <a:path w="8296" h="15080" extrusionOk="0">
                  <a:moveTo>
                    <a:pt x="6579" y="0"/>
                  </a:moveTo>
                  <a:lnTo>
                    <a:pt x="2004" y="1114"/>
                  </a:lnTo>
                  <a:cubicBezTo>
                    <a:pt x="2004" y="1114"/>
                    <a:pt x="2910" y="4325"/>
                    <a:pt x="2784" y="5009"/>
                  </a:cubicBezTo>
                  <a:cubicBezTo>
                    <a:pt x="2750" y="5194"/>
                    <a:pt x="2500" y="5694"/>
                    <a:pt x="2136" y="6345"/>
                  </a:cubicBezTo>
                  <a:cubicBezTo>
                    <a:pt x="2396" y="6422"/>
                    <a:pt x="2620" y="6560"/>
                    <a:pt x="2792" y="6775"/>
                  </a:cubicBezTo>
                  <a:cubicBezTo>
                    <a:pt x="3791" y="8033"/>
                    <a:pt x="2721" y="11266"/>
                    <a:pt x="400" y="13996"/>
                  </a:cubicBezTo>
                  <a:cubicBezTo>
                    <a:pt x="268" y="14150"/>
                    <a:pt x="135" y="14300"/>
                    <a:pt x="0" y="14444"/>
                  </a:cubicBezTo>
                  <a:lnTo>
                    <a:pt x="407" y="15079"/>
                  </a:lnTo>
                  <a:cubicBezTo>
                    <a:pt x="407" y="15079"/>
                    <a:pt x="7153" y="9639"/>
                    <a:pt x="7725" y="7374"/>
                  </a:cubicBezTo>
                  <a:cubicBezTo>
                    <a:pt x="8296" y="5111"/>
                    <a:pt x="6579" y="0"/>
                    <a:pt x="6579" y="0"/>
                  </a:cubicBez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58"/>
            <p:cNvSpPr/>
            <p:nvPr/>
          </p:nvSpPr>
          <p:spPr>
            <a:xfrm>
              <a:off x="6003950" y="1279875"/>
              <a:ext cx="282500" cy="378100"/>
            </a:xfrm>
            <a:custGeom>
              <a:avLst/>
              <a:gdLst/>
              <a:ahLst/>
              <a:cxnLst/>
              <a:rect l="l" t="t" r="r" b="b"/>
              <a:pathLst>
                <a:path w="11300" h="15124" extrusionOk="0">
                  <a:moveTo>
                    <a:pt x="3623" y="1"/>
                  </a:moveTo>
                  <a:lnTo>
                    <a:pt x="379" y="2930"/>
                  </a:lnTo>
                  <a:cubicBezTo>
                    <a:pt x="0" y="5135"/>
                    <a:pt x="342" y="10624"/>
                    <a:pt x="1623" y="14867"/>
                  </a:cubicBezTo>
                  <a:cubicBezTo>
                    <a:pt x="2169" y="15047"/>
                    <a:pt x="2762" y="15123"/>
                    <a:pt x="3377" y="15123"/>
                  </a:cubicBezTo>
                  <a:cubicBezTo>
                    <a:pt x="6966" y="15123"/>
                    <a:pt x="11300" y="12512"/>
                    <a:pt x="11300" y="12512"/>
                  </a:cubicBezTo>
                  <a:cubicBezTo>
                    <a:pt x="11300" y="12512"/>
                    <a:pt x="9624" y="4091"/>
                    <a:pt x="3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58"/>
            <p:cNvSpPr/>
            <p:nvPr/>
          </p:nvSpPr>
          <p:spPr>
            <a:xfrm>
              <a:off x="6258625" y="1587750"/>
              <a:ext cx="11175" cy="11475"/>
            </a:xfrm>
            <a:custGeom>
              <a:avLst/>
              <a:gdLst/>
              <a:ahLst/>
              <a:cxnLst/>
              <a:rect l="l" t="t" r="r" b="b"/>
              <a:pathLst>
                <a:path w="447" h="459" extrusionOk="0">
                  <a:moveTo>
                    <a:pt x="0" y="1"/>
                  </a:moveTo>
                  <a:cubicBezTo>
                    <a:pt x="3" y="11"/>
                    <a:pt x="9" y="21"/>
                    <a:pt x="12" y="31"/>
                  </a:cubicBezTo>
                  <a:cubicBezTo>
                    <a:pt x="12" y="29"/>
                    <a:pt x="12" y="28"/>
                    <a:pt x="11" y="27"/>
                  </a:cubicBezTo>
                  <a:lnTo>
                    <a:pt x="11" y="27"/>
                  </a:lnTo>
                  <a:cubicBezTo>
                    <a:pt x="16" y="33"/>
                    <a:pt x="19" y="39"/>
                    <a:pt x="23" y="45"/>
                  </a:cubicBezTo>
                  <a:cubicBezTo>
                    <a:pt x="52" y="99"/>
                    <a:pt x="72" y="151"/>
                    <a:pt x="88" y="206"/>
                  </a:cubicBezTo>
                  <a:cubicBezTo>
                    <a:pt x="147" y="307"/>
                    <a:pt x="225" y="390"/>
                    <a:pt x="311" y="458"/>
                  </a:cubicBezTo>
                  <a:cubicBezTo>
                    <a:pt x="360" y="432"/>
                    <a:pt x="405" y="408"/>
                    <a:pt x="447" y="384"/>
                  </a:cubicBezTo>
                  <a:cubicBezTo>
                    <a:pt x="274" y="321"/>
                    <a:pt x="107" y="189"/>
                    <a:pt x="0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58"/>
            <p:cNvSpPr/>
            <p:nvPr/>
          </p:nvSpPr>
          <p:spPr>
            <a:xfrm>
              <a:off x="6233325" y="1588375"/>
              <a:ext cx="28550" cy="20100"/>
            </a:xfrm>
            <a:custGeom>
              <a:avLst/>
              <a:gdLst/>
              <a:ahLst/>
              <a:cxnLst/>
              <a:rect l="l" t="t" r="r" b="b"/>
              <a:pathLst>
                <a:path w="1142" h="804" extrusionOk="0">
                  <a:moveTo>
                    <a:pt x="1024" y="1"/>
                  </a:moveTo>
                  <a:cubicBezTo>
                    <a:pt x="1024" y="2"/>
                    <a:pt x="1024" y="3"/>
                    <a:pt x="1024" y="6"/>
                  </a:cubicBezTo>
                  <a:cubicBezTo>
                    <a:pt x="1095" y="274"/>
                    <a:pt x="1011" y="520"/>
                    <a:pt x="795" y="599"/>
                  </a:cubicBezTo>
                  <a:cubicBezTo>
                    <a:pt x="747" y="617"/>
                    <a:pt x="697" y="625"/>
                    <a:pt x="645" y="625"/>
                  </a:cubicBezTo>
                  <a:cubicBezTo>
                    <a:pt x="412" y="625"/>
                    <a:pt x="150" y="455"/>
                    <a:pt x="1" y="193"/>
                  </a:cubicBezTo>
                  <a:lnTo>
                    <a:pt x="1" y="193"/>
                  </a:lnTo>
                  <a:cubicBezTo>
                    <a:pt x="17" y="253"/>
                    <a:pt x="38" y="314"/>
                    <a:pt x="71" y="374"/>
                  </a:cubicBezTo>
                  <a:cubicBezTo>
                    <a:pt x="194" y="604"/>
                    <a:pt x="405" y="757"/>
                    <a:pt x="611" y="804"/>
                  </a:cubicBezTo>
                  <a:cubicBezTo>
                    <a:pt x="796" y="711"/>
                    <a:pt x="962" y="625"/>
                    <a:pt x="1107" y="549"/>
                  </a:cubicBezTo>
                  <a:cubicBezTo>
                    <a:pt x="1142" y="442"/>
                    <a:pt x="1141" y="314"/>
                    <a:pt x="1100" y="181"/>
                  </a:cubicBezTo>
                  <a:cubicBezTo>
                    <a:pt x="1084" y="126"/>
                    <a:pt x="1064" y="74"/>
                    <a:pt x="1035" y="20"/>
                  </a:cubicBezTo>
                  <a:cubicBezTo>
                    <a:pt x="1031" y="13"/>
                    <a:pt x="1028" y="7"/>
                    <a:pt x="1024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58"/>
            <p:cNvSpPr/>
            <p:nvPr/>
          </p:nvSpPr>
          <p:spPr>
            <a:xfrm>
              <a:off x="6185025" y="1585000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7" y="0"/>
                  </a:moveTo>
                  <a:lnTo>
                    <a:pt x="977" y="0"/>
                  </a:lnTo>
                  <a:cubicBezTo>
                    <a:pt x="1077" y="265"/>
                    <a:pt x="1019" y="528"/>
                    <a:pt x="815" y="637"/>
                  </a:cubicBezTo>
                  <a:cubicBezTo>
                    <a:pt x="752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2" y="388"/>
                    <a:pt x="50" y="446"/>
                    <a:pt x="88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3" y="879"/>
                    <a:pt x="853" y="863"/>
                    <a:pt x="916" y="830"/>
                  </a:cubicBezTo>
                  <a:cubicBezTo>
                    <a:pt x="1165" y="695"/>
                    <a:pt x="1199" y="333"/>
                    <a:pt x="991" y="19"/>
                  </a:cubicBezTo>
                  <a:cubicBezTo>
                    <a:pt x="987" y="11"/>
                    <a:pt x="981" y="6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58"/>
            <p:cNvSpPr/>
            <p:nvPr/>
          </p:nvSpPr>
          <p:spPr>
            <a:xfrm>
              <a:off x="6161550" y="1595550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14" y="357"/>
                  </a:moveTo>
                  <a:cubicBezTo>
                    <a:pt x="14" y="358"/>
                    <a:pt x="14" y="358"/>
                    <a:pt x="15" y="359"/>
                  </a:cubicBezTo>
                  <a:cubicBezTo>
                    <a:pt x="15" y="358"/>
                    <a:pt x="14" y="358"/>
                    <a:pt x="14" y="357"/>
                  </a:cubicBezTo>
                  <a:close/>
                  <a:moveTo>
                    <a:pt x="976" y="0"/>
                  </a:moveTo>
                  <a:lnTo>
                    <a:pt x="976" y="0"/>
                  </a:lnTo>
                  <a:cubicBezTo>
                    <a:pt x="1076" y="266"/>
                    <a:pt x="1019" y="528"/>
                    <a:pt x="814" y="638"/>
                  </a:cubicBezTo>
                  <a:cubicBezTo>
                    <a:pt x="752" y="671"/>
                    <a:pt x="681" y="687"/>
                    <a:pt x="608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3" y="339"/>
                    <a:pt x="10" y="348"/>
                    <a:pt x="14" y="357"/>
                  </a:cubicBezTo>
                  <a:lnTo>
                    <a:pt x="14" y="357"/>
                  </a:lnTo>
                  <a:cubicBezTo>
                    <a:pt x="14" y="356"/>
                    <a:pt x="14" y="355"/>
                    <a:pt x="14" y="354"/>
                  </a:cubicBezTo>
                  <a:lnTo>
                    <a:pt x="14" y="354"/>
                  </a:lnTo>
                  <a:cubicBezTo>
                    <a:pt x="18" y="360"/>
                    <a:pt x="24" y="365"/>
                    <a:pt x="27" y="371"/>
                  </a:cubicBezTo>
                  <a:cubicBezTo>
                    <a:pt x="56" y="415"/>
                    <a:pt x="70" y="462"/>
                    <a:pt x="90" y="507"/>
                  </a:cubicBezTo>
                  <a:cubicBezTo>
                    <a:pt x="245" y="740"/>
                    <a:pt x="490" y="879"/>
                    <a:pt x="708" y="879"/>
                  </a:cubicBezTo>
                  <a:cubicBezTo>
                    <a:pt x="781" y="879"/>
                    <a:pt x="852" y="864"/>
                    <a:pt x="915" y="830"/>
                  </a:cubicBezTo>
                  <a:cubicBezTo>
                    <a:pt x="1164" y="695"/>
                    <a:pt x="1197" y="332"/>
                    <a:pt x="990" y="19"/>
                  </a:cubicBezTo>
                  <a:cubicBezTo>
                    <a:pt x="986" y="12"/>
                    <a:pt x="981" y="7"/>
                    <a:pt x="976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58"/>
            <p:cNvSpPr/>
            <p:nvPr/>
          </p:nvSpPr>
          <p:spPr>
            <a:xfrm>
              <a:off x="6137450" y="1604375"/>
              <a:ext cx="29375" cy="22000"/>
            </a:xfrm>
            <a:custGeom>
              <a:avLst/>
              <a:gdLst/>
              <a:ahLst/>
              <a:cxnLst/>
              <a:rect l="l" t="t" r="r" b="b"/>
              <a:pathLst>
                <a:path w="1175" h="880" extrusionOk="0">
                  <a:moveTo>
                    <a:pt x="978" y="1"/>
                  </a:moveTo>
                  <a:lnTo>
                    <a:pt x="978" y="1"/>
                  </a:lnTo>
                  <a:cubicBezTo>
                    <a:pt x="978" y="1"/>
                    <a:pt x="978" y="1"/>
                    <a:pt x="978" y="1"/>
                  </a:cubicBezTo>
                  <a:lnTo>
                    <a:pt x="978" y="1"/>
                  </a:lnTo>
                  <a:cubicBezTo>
                    <a:pt x="978" y="1"/>
                    <a:pt x="978" y="1"/>
                    <a:pt x="978" y="1"/>
                  </a:cubicBezTo>
                  <a:close/>
                  <a:moveTo>
                    <a:pt x="978" y="1"/>
                  </a:moveTo>
                  <a:cubicBezTo>
                    <a:pt x="979" y="2"/>
                    <a:pt x="978" y="4"/>
                    <a:pt x="979" y="6"/>
                  </a:cubicBezTo>
                  <a:cubicBezTo>
                    <a:pt x="1076" y="268"/>
                    <a:pt x="1019" y="528"/>
                    <a:pt x="815" y="638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4" y="388"/>
                    <a:pt x="50" y="447"/>
                    <a:pt x="88" y="503"/>
                  </a:cubicBezTo>
                  <a:cubicBezTo>
                    <a:pt x="243" y="739"/>
                    <a:pt x="490" y="879"/>
                    <a:pt x="709" y="879"/>
                  </a:cubicBezTo>
                  <a:cubicBezTo>
                    <a:pt x="783" y="879"/>
                    <a:pt x="853" y="864"/>
                    <a:pt x="916" y="830"/>
                  </a:cubicBezTo>
                  <a:cubicBezTo>
                    <a:pt x="1131" y="714"/>
                    <a:pt x="1175" y="430"/>
                    <a:pt x="1054" y="154"/>
                  </a:cubicBezTo>
                  <a:cubicBezTo>
                    <a:pt x="1034" y="109"/>
                    <a:pt x="1020" y="62"/>
                    <a:pt x="991" y="18"/>
                  </a:cubicBezTo>
                  <a:cubicBezTo>
                    <a:pt x="988" y="12"/>
                    <a:pt x="983" y="7"/>
                    <a:pt x="97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58"/>
            <p:cNvSpPr/>
            <p:nvPr/>
          </p:nvSpPr>
          <p:spPr>
            <a:xfrm>
              <a:off x="6098350" y="1627975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977" y="0"/>
                  </a:moveTo>
                  <a:cubicBezTo>
                    <a:pt x="1076" y="264"/>
                    <a:pt x="1018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2" y="738"/>
                    <a:pt x="489" y="879"/>
                    <a:pt x="708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4" y="695"/>
                    <a:pt x="1198" y="332"/>
                    <a:pt x="991" y="18"/>
                  </a:cubicBezTo>
                  <a:cubicBezTo>
                    <a:pt x="987" y="12"/>
                    <a:pt x="980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58"/>
            <p:cNvSpPr/>
            <p:nvPr/>
          </p:nvSpPr>
          <p:spPr>
            <a:xfrm>
              <a:off x="6074875" y="1646775"/>
              <a:ext cx="14525" cy="8825"/>
            </a:xfrm>
            <a:custGeom>
              <a:avLst/>
              <a:gdLst/>
              <a:ahLst/>
              <a:cxnLst/>
              <a:rect l="l" t="t" r="r" b="b"/>
              <a:pathLst>
                <a:path w="581" h="353" extrusionOk="0">
                  <a:moveTo>
                    <a:pt x="14" y="28"/>
                  </a:moveTo>
                  <a:lnTo>
                    <a:pt x="14" y="28"/>
                  </a:lnTo>
                  <a:cubicBezTo>
                    <a:pt x="14" y="28"/>
                    <a:pt x="14" y="29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lose/>
                  <a:moveTo>
                    <a:pt x="0" y="0"/>
                  </a:moveTo>
                  <a:cubicBezTo>
                    <a:pt x="3" y="10"/>
                    <a:pt x="10" y="18"/>
                    <a:pt x="14" y="28"/>
                  </a:cubicBezTo>
                  <a:lnTo>
                    <a:pt x="14" y="28"/>
                  </a:lnTo>
                  <a:cubicBezTo>
                    <a:pt x="13" y="26"/>
                    <a:pt x="14" y="25"/>
                    <a:pt x="13" y="24"/>
                  </a:cubicBezTo>
                  <a:lnTo>
                    <a:pt x="13" y="24"/>
                  </a:lnTo>
                  <a:cubicBezTo>
                    <a:pt x="18" y="30"/>
                    <a:pt x="23" y="35"/>
                    <a:pt x="27" y="42"/>
                  </a:cubicBezTo>
                  <a:cubicBezTo>
                    <a:pt x="56" y="86"/>
                    <a:pt x="69" y="132"/>
                    <a:pt x="89" y="177"/>
                  </a:cubicBezTo>
                  <a:cubicBezTo>
                    <a:pt x="133" y="244"/>
                    <a:pt x="187" y="299"/>
                    <a:pt x="244" y="349"/>
                  </a:cubicBezTo>
                  <a:cubicBezTo>
                    <a:pt x="315" y="352"/>
                    <a:pt x="386" y="353"/>
                    <a:pt x="457" y="353"/>
                  </a:cubicBezTo>
                  <a:cubicBezTo>
                    <a:pt x="498" y="353"/>
                    <a:pt x="539" y="352"/>
                    <a:pt x="581" y="352"/>
                  </a:cubicBezTo>
                  <a:cubicBezTo>
                    <a:pt x="375" y="341"/>
                    <a:pt x="150" y="215"/>
                    <a:pt x="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58"/>
            <p:cNvSpPr/>
            <p:nvPr/>
          </p:nvSpPr>
          <p:spPr>
            <a:xfrm>
              <a:off x="6091075" y="1638525"/>
              <a:ext cx="12725" cy="16975"/>
            </a:xfrm>
            <a:custGeom>
              <a:avLst/>
              <a:gdLst/>
              <a:ahLst/>
              <a:cxnLst/>
              <a:rect l="l" t="t" r="r" b="b"/>
              <a:pathLst>
                <a:path w="509" h="679" extrusionOk="0">
                  <a:moveTo>
                    <a:pt x="328" y="1"/>
                  </a:moveTo>
                  <a:cubicBezTo>
                    <a:pt x="427" y="265"/>
                    <a:pt x="370" y="529"/>
                    <a:pt x="165" y="638"/>
                  </a:cubicBezTo>
                  <a:cubicBezTo>
                    <a:pt x="115" y="664"/>
                    <a:pt x="59" y="673"/>
                    <a:pt x="1" y="678"/>
                  </a:cubicBezTo>
                  <a:cubicBezTo>
                    <a:pt x="140" y="674"/>
                    <a:pt x="282" y="667"/>
                    <a:pt x="423" y="654"/>
                  </a:cubicBezTo>
                  <a:cubicBezTo>
                    <a:pt x="509" y="482"/>
                    <a:pt x="488" y="240"/>
                    <a:pt x="341" y="18"/>
                  </a:cubicBezTo>
                  <a:cubicBezTo>
                    <a:pt x="338" y="12"/>
                    <a:pt x="333" y="7"/>
                    <a:pt x="32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58"/>
            <p:cNvSpPr/>
            <p:nvPr/>
          </p:nvSpPr>
          <p:spPr>
            <a:xfrm>
              <a:off x="6075175" y="1647350"/>
              <a:ext cx="3325" cy="8100"/>
            </a:xfrm>
            <a:custGeom>
              <a:avLst/>
              <a:gdLst/>
              <a:ahLst/>
              <a:cxnLst/>
              <a:rect l="l" t="t" r="r" b="b"/>
              <a:pathLst>
                <a:path w="133" h="3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2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2"/>
                  </a:moveTo>
                  <a:cubicBezTo>
                    <a:pt x="2" y="3"/>
                    <a:pt x="2" y="4"/>
                    <a:pt x="2" y="6"/>
                  </a:cubicBezTo>
                  <a:cubicBezTo>
                    <a:pt x="42" y="114"/>
                    <a:pt x="50" y="221"/>
                    <a:pt x="38" y="318"/>
                  </a:cubicBezTo>
                  <a:cubicBezTo>
                    <a:pt x="70" y="320"/>
                    <a:pt x="100" y="323"/>
                    <a:pt x="133" y="324"/>
                  </a:cubicBezTo>
                  <a:cubicBezTo>
                    <a:pt x="123" y="267"/>
                    <a:pt x="103" y="212"/>
                    <a:pt x="77" y="154"/>
                  </a:cubicBezTo>
                  <a:cubicBezTo>
                    <a:pt x="57" y="109"/>
                    <a:pt x="45" y="63"/>
                    <a:pt x="15" y="19"/>
                  </a:cubicBezTo>
                  <a:cubicBezTo>
                    <a:pt x="11" y="13"/>
                    <a:pt x="6" y="8"/>
                    <a:pt x="1" y="2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58"/>
            <p:cNvSpPr/>
            <p:nvPr/>
          </p:nvSpPr>
          <p:spPr>
            <a:xfrm>
              <a:off x="6169375" y="149462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6" y="0"/>
                  </a:moveTo>
                  <a:cubicBezTo>
                    <a:pt x="1076" y="265"/>
                    <a:pt x="1019" y="528"/>
                    <a:pt x="814" y="637"/>
                  </a:cubicBezTo>
                  <a:cubicBezTo>
                    <a:pt x="752" y="671"/>
                    <a:pt x="681" y="687"/>
                    <a:pt x="608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2" y="389"/>
                    <a:pt x="50" y="446"/>
                    <a:pt x="86" y="503"/>
                  </a:cubicBezTo>
                  <a:cubicBezTo>
                    <a:pt x="243" y="738"/>
                    <a:pt x="490" y="879"/>
                    <a:pt x="708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5" y="695"/>
                    <a:pt x="1199" y="333"/>
                    <a:pt x="990" y="19"/>
                  </a:cubicBezTo>
                  <a:cubicBezTo>
                    <a:pt x="986" y="13"/>
                    <a:pt x="981" y="7"/>
                    <a:pt x="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58"/>
            <p:cNvSpPr/>
            <p:nvPr/>
          </p:nvSpPr>
          <p:spPr>
            <a:xfrm>
              <a:off x="6145875" y="1505200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7" y="1"/>
                  </a:moveTo>
                  <a:lnTo>
                    <a:pt x="977" y="1"/>
                  </a:lnTo>
                  <a:cubicBezTo>
                    <a:pt x="1077" y="265"/>
                    <a:pt x="1019" y="527"/>
                    <a:pt x="815" y="637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5" y="339"/>
                    <a:pt x="11" y="348"/>
                    <a:pt x="15" y="358"/>
                  </a:cubicBezTo>
                  <a:cubicBezTo>
                    <a:pt x="15" y="356"/>
                    <a:pt x="15" y="355"/>
                    <a:pt x="15" y="353"/>
                  </a:cubicBezTo>
                  <a:cubicBezTo>
                    <a:pt x="18" y="359"/>
                    <a:pt x="23" y="364"/>
                    <a:pt x="28" y="370"/>
                  </a:cubicBezTo>
                  <a:cubicBezTo>
                    <a:pt x="57" y="414"/>
                    <a:pt x="71" y="461"/>
                    <a:pt x="90" y="506"/>
                  </a:cubicBezTo>
                  <a:cubicBezTo>
                    <a:pt x="246" y="739"/>
                    <a:pt x="491" y="879"/>
                    <a:pt x="709" y="879"/>
                  </a:cubicBezTo>
                  <a:cubicBezTo>
                    <a:pt x="782" y="879"/>
                    <a:pt x="853" y="863"/>
                    <a:pt x="916" y="829"/>
                  </a:cubicBezTo>
                  <a:cubicBezTo>
                    <a:pt x="1165" y="695"/>
                    <a:pt x="1199" y="333"/>
                    <a:pt x="991" y="18"/>
                  </a:cubicBezTo>
                  <a:cubicBezTo>
                    <a:pt x="986" y="12"/>
                    <a:pt x="981" y="7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58"/>
            <p:cNvSpPr/>
            <p:nvPr/>
          </p:nvSpPr>
          <p:spPr>
            <a:xfrm>
              <a:off x="6121800" y="151400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6" y="1"/>
                  </a:moveTo>
                  <a:cubicBezTo>
                    <a:pt x="978" y="3"/>
                    <a:pt x="978" y="4"/>
                    <a:pt x="978" y="6"/>
                  </a:cubicBezTo>
                  <a:cubicBezTo>
                    <a:pt x="1074" y="268"/>
                    <a:pt x="1018" y="530"/>
                    <a:pt x="814" y="638"/>
                  </a:cubicBezTo>
                  <a:cubicBezTo>
                    <a:pt x="752" y="672"/>
                    <a:pt x="682" y="688"/>
                    <a:pt x="608" y="688"/>
                  </a:cubicBezTo>
                  <a:cubicBezTo>
                    <a:pt x="396" y="688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2" y="389"/>
                    <a:pt x="50" y="447"/>
                    <a:pt x="88" y="503"/>
                  </a:cubicBezTo>
                  <a:cubicBezTo>
                    <a:pt x="243" y="739"/>
                    <a:pt x="490" y="880"/>
                    <a:pt x="709" y="880"/>
                  </a:cubicBezTo>
                  <a:cubicBezTo>
                    <a:pt x="782" y="880"/>
                    <a:pt x="852" y="864"/>
                    <a:pt x="915" y="830"/>
                  </a:cubicBezTo>
                  <a:cubicBezTo>
                    <a:pt x="1130" y="715"/>
                    <a:pt x="1174" y="432"/>
                    <a:pt x="1053" y="154"/>
                  </a:cubicBezTo>
                  <a:cubicBezTo>
                    <a:pt x="1033" y="109"/>
                    <a:pt x="1020" y="64"/>
                    <a:pt x="991" y="20"/>
                  </a:cubicBezTo>
                  <a:cubicBezTo>
                    <a:pt x="986" y="13"/>
                    <a:pt x="981" y="7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58"/>
            <p:cNvSpPr/>
            <p:nvPr/>
          </p:nvSpPr>
          <p:spPr>
            <a:xfrm>
              <a:off x="6073700" y="152972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7" y="0"/>
                  </a:moveTo>
                  <a:cubicBezTo>
                    <a:pt x="1077" y="264"/>
                    <a:pt x="1019" y="528"/>
                    <a:pt x="815" y="637"/>
                  </a:cubicBezTo>
                  <a:cubicBezTo>
                    <a:pt x="752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2" y="389"/>
                    <a:pt x="50" y="446"/>
                    <a:pt x="87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2" y="879"/>
                    <a:pt x="853" y="863"/>
                    <a:pt x="916" y="830"/>
                  </a:cubicBezTo>
                  <a:cubicBezTo>
                    <a:pt x="1165" y="695"/>
                    <a:pt x="1199" y="332"/>
                    <a:pt x="991" y="18"/>
                  </a:cubicBezTo>
                  <a:cubicBezTo>
                    <a:pt x="986" y="11"/>
                    <a:pt x="981" y="6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58"/>
            <p:cNvSpPr/>
            <p:nvPr/>
          </p:nvSpPr>
          <p:spPr>
            <a:xfrm>
              <a:off x="6050200" y="1540275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15" y="357"/>
                  </a:moveTo>
                  <a:cubicBezTo>
                    <a:pt x="15" y="358"/>
                    <a:pt x="15" y="358"/>
                    <a:pt x="16" y="359"/>
                  </a:cubicBezTo>
                  <a:cubicBezTo>
                    <a:pt x="15" y="358"/>
                    <a:pt x="15" y="357"/>
                    <a:pt x="15" y="357"/>
                  </a:cubicBezTo>
                  <a:close/>
                  <a:moveTo>
                    <a:pt x="977" y="0"/>
                  </a:moveTo>
                  <a:cubicBezTo>
                    <a:pt x="1076" y="264"/>
                    <a:pt x="1019" y="528"/>
                    <a:pt x="815" y="638"/>
                  </a:cubicBezTo>
                  <a:cubicBezTo>
                    <a:pt x="752" y="672"/>
                    <a:pt x="682" y="688"/>
                    <a:pt x="608" y="688"/>
                  </a:cubicBezTo>
                  <a:cubicBezTo>
                    <a:pt x="395" y="688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4" y="339"/>
                    <a:pt x="10" y="348"/>
                    <a:pt x="15" y="357"/>
                  </a:cubicBezTo>
                  <a:lnTo>
                    <a:pt x="15" y="357"/>
                  </a:lnTo>
                  <a:cubicBezTo>
                    <a:pt x="14" y="356"/>
                    <a:pt x="14" y="354"/>
                    <a:pt x="14" y="354"/>
                  </a:cubicBezTo>
                  <a:lnTo>
                    <a:pt x="14" y="354"/>
                  </a:lnTo>
                  <a:cubicBezTo>
                    <a:pt x="18" y="360"/>
                    <a:pt x="23" y="365"/>
                    <a:pt x="28" y="371"/>
                  </a:cubicBezTo>
                  <a:cubicBezTo>
                    <a:pt x="57" y="415"/>
                    <a:pt x="71" y="462"/>
                    <a:pt x="90" y="507"/>
                  </a:cubicBezTo>
                  <a:cubicBezTo>
                    <a:pt x="246" y="740"/>
                    <a:pt x="491" y="880"/>
                    <a:pt x="709" y="880"/>
                  </a:cubicBezTo>
                  <a:cubicBezTo>
                    <a:pt x="782" y="880"/>
                    <a:pt x="853" y="864"/>
                    <a:pt x="916" y="830"/>
                  </a:cubicBezTo>
                  <a:cubicBezTo>
                    <a:pt x="1164" y="696"/>
                    <a:pt x="1198" y="332"/>
                    <a:pt x="991" y="19"/>
                  </a:cubicBezTo>
                  <a:cubicBezTo>
                    <a:pt x="987" y="12"/>
                    <a:pt x="981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58"/>
            <p:cNvSpPr/>
            <p:nvPr/>
          </p:nvSpPr>
          <p:spPr>
            <a:xfrm>
              <a:off x="6026125" y="154910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7" y="1"/>
                  </a:moveTo>
                  <a:cubicBezTo>
                    <a:pt x="977" y="2"/>
                    <a:pt x="977" y="4"/>
                    <a:pt x="979" y="6"/>
                  </a:cubicBezTo>
                  <a:cubicBezTo>
                    <a:pt x="1074" y="268"/>
                    <a:pt x="1018" y="529"/>
                    <a:pt x="815" y="638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30"/>
                  </a:cubicBezTo>
                  <a:lnTo>
                    <a:pt x="1" y="330"/>
                  </a:lnTo>
                  <a:cubicBezTo>
                    <a:pt x="23" y="388"/>
                    <a:pt x="50" y="447"/>
                    <a:pt x="88" y="503"/>
                  </a:cubicBezTo>
                  <a:cubicBezTo>
                    <a:pt x="243" y="738"/>
                    <a:pt x="489" y="879"/>
                    <a:pt x="708" y="879"/>
                  </a:cubicBezTo>
                  <a:cubicBezTo>
                    <a:pt x="782" y="879"/>
                    <a:pt x="853" y="863"/>
                    <a:pt x="916" y="829"/>
                  </a:cubicBezTo>
                  <a:cubicBezTo>
                    <a:pt x="1129" y="715"/>
                    <a:pt x="1173" y="431"/>
                    <a:pt x="1054" y="154"/>
                  </a:cubicBezTo>
                  <a:cubicBezTo>
                    <a:pt x="1034" y="109"/>
                    <a:pt x="1020" y="62"/>
                    <a:pt x="991" y="18"/>
                  </a:cubicBezTo>
                  <a:cubicBezTo>
                    <a:pt x="986" y="12"/>
                    <a:pt x="981" y="7"/>
                    <a:pt x="97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58"/>
            <p:cNvSpPr/>
            <p:nvPr/>
          </p:nvSpPr>
          <p:spPr>
            <a:xfrm>
              <a:off x="6243600" y="1530850"/>
              <a:ext cx="20700" cy="14775"/>
            </a:xfrm>
            <a:custGeom>
              <a:avLst/>
              <a:gdLst/>
              <a:ahLst/>
              <a:cxnLst/>
              <a:rect l="l" t="t" r="r" b="b"/>
              <a:pathLst>
                <a:path w="828" h="591" extrusionOk="0">
                  <a:moveTo>
                    <a:pt x="1" y="0"/>
                  </a:moveTo>
                  <a:cubicBezTo>
                    <a:pt x="18" y="61"/>
                    <a:pt x="40" y="121"/>
                    <a:pt x="71" y="181"/>
                  </a:cubicBezTo>
                  <a:lnTo>
                    <a:pt x="72" y="181"/>
                  </a:lnTo>
                  <a:cubicBezTo>
                    <a:pt x="210" y="436"/>
                    <a:pt x="451" y="590"/>
                    <a:pt x="672" y="590"/>
                  </a:cubicBezTo>
                  <a:cubicBezTo>
                    <a:pt x="726" y="590"/>
                    <a:pt x="778" y="581"/>
                    <a:pt x="828" y="562"/>
                  </a:cubicBezTo>
                  <a:cubicBezTo>
                    <a:pt x="806" y="496"/>
                    <a:pt x="784" y="428"/>
                    <a:pt x="761" y="360"/>
                  </a:cubicBezTo>
                  <a:cubicBezTo>
                    <a:pt x="708" y="383"/>
                    <a:pt x="651" y="393"/>
                    <a:pt x="593" y="393"/>
                  </a:cubicBezTo>
                  <a:cubicBezTo>
                    <a:pt x="377" y="393"/>
                    <a:pt x="141" y="245"/>
                    <a:pt x="1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58"/>
            <p:cNvSpPr/>
            <p:nvPr/>
          </p:nvSpPr>
          <p:spPr>
            <a:xfrm>
              <a:off x="6194125" y="1542675"/>
              <a:ext cx="29425" cy="21925"/>
            </a:xfrm>
            <a:custGeom>
              <a:avLst/>
              <a:gdLst/>
              <a:ahLst/>
              <a:cxnLst/>
              <a:rect l="l" t="t" r="r" b="b"/>
              <a:pathLst>
                <a:path w="1177" h="877" extrusionOk="0"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6"/>
                  </a:cubicBezTo>
                  <a:cubicBezTo>
                    <a:pt x="717" y="663"/>
                    <a:pt x="656" y="676"/>
                    <a:pt x="592" y="676"/>
                  </a:cubicBezTo>
                  <a:cubicBezTo>
                    <a:pt x="376" y="676"/>
                    <a:pt x="140" y="525"/>
                    <a:pt x="0" y="280"/>
                  </a:cubicBezTo>
                  <a:lnTo>
                    <a:pt x="0" y="280"/>
                  </a:lnTo>
                  <a:cubicBezTo>
                    <a:pt x="16" y="341"/>
                    <a:pt x="38" y="401"/>
                    <a:pt x="70" y="461"/>
                  </a:cubicBezTo>
                  <a:cubicBezTo>
                    <a:pt x="209" y="717"/>
                    <a:pt x="453" y="876"/>
                    <a:pt x="674" y="876"/>
                  </a:cubicBezTo>
                  <a:cubicBezTo>
                    <a:pt x="738" y="876"/>
                    <a:pt x="799" y="863"/>
                    <a:pt x="856" y="836"/>
                  </a:cubicBezTo>
                  <a:cubicBezTo>
                    <a:pt x="1112" y="714"/>
                    <a:pt x="1177" y="348"/>
                    <a:pt x="999" y="19"/>
                  </a:cubicBezTo>
                  <a:cubicBezTo>
                    <a:pt x="996" y="11"/>
                    <a:pt x="990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58"/>
            <p:cNvSpPr/>
            <p:nvPr/>
          </p:nvSpPr>
          <p:spPr>
            <a:xfrm>
              <a:off x="6170150" y="1552100"/>
              <a:ext cx="29425" cy="21900"/>
            </a:xfrm>
            <a:custGeom>
              <a:avLst/>
              <a:gdLst/>
              <a:ahLst/>
              <a:cxnLst/>
              <a:rect l="l" t="t" r="r" b="b"/>
              <a:pathLst>
                <a:path w="1177" h="876" extrusionOk="0">
                  <a:moveTo>
                    <a:pt x="12" y="309"/>
                  </a:moveTo>
                  <a:cubicBezTo>
                    <a:pt x="12" y="310"/>
                    <a:pt x="12" y="310"/>
                    <a:pt x="13" y="311"/>
                  </a:cubicBezTo>
                  <a:cubicBezTo>
                    <a:pt x="12" y="310"/>
                    <a:pt x="12" y="309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6"/>
                  </a:cubicBezTo>
                  <a:cubicBezTo>
                    <a:pt x="717" y="663"/>
                    <a:pt x="656" y="676"/>
                    <a:pt x="592" y="676"/>
                  </a:cubicBezTo>
                  <a:cubicBezTo>
                    <a:pt x="376" y="676"/>
                    <a:pt x="140" y="525"/>
                    <a:pt x="0" y="280"/>
                  </a:cubicBezTo>
                  <a:lnTo>
                    <a:pt x="0" y="280"/>
                  </a:lnTo>
                  <a:cubicBezTo>
                    <a:pt x="4" y="290"/>
                    <a:pt x="8" y="299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7"/>
                    <a:pt x="12" y="306"/>
                  </a:cubicBezTo>
                  <a:lnTo>
                    <a:pt x="12" y="306"/>
                  </a:lnTo>
                  <a:cubicBezTo>
                    <a:pt x="16" y="312"/>
                    <a:pt x="20" y="318"/>
                    <a:pt x="24" y="324"/>
                  </a:cubicBezTo>
                  <a:cubicBezTo>
                    <a:pt x="49" y="371"/>
                    <a:pt x="58" y="417"/>
                    <a:pt x="74" y="465"/>
                  </a:cubicBezTo>
                  <a:cubicBezTo>
                    <a:pt x="213" y="719"/>
                    <a:pt x="455" y="876"/>
                    <a:pt x="676" y="876"/>
                  </a:cubicBezTo>
                  <a:cubicBezTo>
                    <a:pt x="739" y="876"/>
                    <a:pt x="800" y="863"/>
                    <a:pt x="857" y="836"/>
                  </a:cubicBezTo>
                  <a:cubicBezTo>
                    <a:pt x="1114" y="714"/>
                    <a:pt x="1177" y="348"/>
                    <a:pt x="999" y="19"/>
                  </a:cubicBezTo>
                  <a:cubicBezTo>
                    <a:pt x="996" y="11"/>
                    <a:pt x="990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58"/>
            <p:cNvSpPr/>
            <p:nvPr/>
          </p:nvSpPr>
          <p:spPr>
            <a:xfrm>
              <a:off x="6145750" y="1559725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7" y="0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7" y="0"/>
                  </a:cubicBezTo>
                  <a:close/>
                  <a:moveTo>
                    <a:pt x="988" y="1"/>
                  </a:moveTo>
                  <a:cubicBezTo>
                    <a:pt x="988" y="2"/>
                    <a:pt x="988" y="4"/>
                    <a:pt x="989" y="6"/>
                  </a:cubicBezTo>
                  <a:cubicBezTo>
                    <a:pt x="1062" y="277"/>
                    <a:pt x="984" y="538"/>
                    <a:pt x="775" y="638"/>
                  </a:cubicBezTo>
                  <a:cubicBezTo>
                    <a:pt x="718" y="665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8" y="341"/>
                    <a:pt x="40" y="403"/>
                    <a:pt x="71" y="462"/>
                  </a:cubicBezTo>
                  <a:cubicBezTo>
                    <a:pt x="210" y="718"/>
                    <a:pt x="455" y="877"/>
                    <a:pt x="677" y="877"/>
                  </a:cubicBezTo>
                  <a:cubicBezTo>
                    <a:pt x="740" y="877"/>
                    <a:pt x="801" y="864"/>
                    <a:pt x="858" y="838"/>
                  </a:cubicBezTo>
                  <a:cubicBezTo>
                    <a:pt x="1078" y="732"/>
                    <a:pt x="1144" y="448"/>
                    <a:pt x="1050" y="160"/>
                  </a:cubicBezTo>
                  <a:cubicBezTo>
                    <a:pt x="1034" y="112"/>
                    <a:pt x="1025" y="66"/>
                    <a:pt x="1000" y="19"/>
                  </a:cubicBezTo>
                  <a:cubicBezTo>
                    <a:pt x="996" y="13"/>
                    <a:pt x="992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58"/>
            <p:cNvSpPr/>
            <p:nvPr/>
          </p:nvSpPr>
          <p:spPr>
            <a:xfrm>
              <a:off x="6097700" y="1580050"/>
              <a:ext cx="29450" cy="21925"/>
            </a:xfrm>
            <a:custGeom>
              <a:avLst/>
              <a:gdLst/>
              <a:ahLst/>
              <a:cxnLst/>
              <a:rect l="l" t="t" r="r" b="b"/>
              <a:pathLst>
                <a:path w="1178" h="877" extrusionOk="0">
                  <a:moveTo>
                    <a:pt x="988" y="1"/>
                  </a:moveTo>
                  <a:lnTo>
                    <a:pt x="988" y="1"/>
                  </a:lnTo>
                  <a:cubicBezTo>
                    <a:pt x="1063" y="273"/>
                    <a:pt x="985" y="537"/>
                    <a:pt x="775" y="637"/>
                  </a:cubicBezTo>
                  <a:cubicBezTo>
                    <a:pt x="718" y="664"/>
                    <a:pt x="657" y="677"/>
                    <a:pt x="593" y="677"/>
                  </a:cubicBezTo>
                  <a:cubicBezTo>
                    <a:pt x="377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9" y="341"/>
                    <a:pt x="40" y="402"/>
                    <a:pt x="71" y="462"/>
                  </a:cubicBezTo>
                  <a:cubicBezTo>
                    <a:pt x="210" y="718"/>
                    <a:pt x="454" y="877"/>
                    <a:pt x="676" y="877"/>
                  </a:cubicBezTo>
                  <a:cubicBezTo>
                    <a:pt x="739" y="877"/>
                    <a:pt x="801" y="864"/>
                    <a:pt x="858" y="837"/>
                  </a:cubicBezTo>
                  <a:lnTo>
                    <a:pt x="857" y="837"/>
                  </a:lnTo>
                  <a:cubicBezTo>
                    <a:pt x="1113" y="715"/>
                    <a:pt x="1177" y="349"/>
                    <a:pt x="1000" y="20"/>
                  </a:cubicBezTo>
                  <a:cubicBezTo>
                    <a:pt x="996" y="12"/>
                    <a:pt x="991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58"/>
            <p:cNvSpPr/>
            <p:nvPr/>
          </p:nvSpPr>
          <p:spPr>
            <a:xfrm>
              <a:off x="6073775" y="15894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4"/>
                    <a:pt x="983" y="537"/>
                    <a:pt x="773" y="638"/>
                  </a:cubicBezTo>
                  <a:cubicBezTo>
                    <a:pt x="717" y="665"/>
                    <a:pt x="656" y="678"/>
                    <a:pt x="593" y="678"/>
                  </a:cubicBezTo>
                  <a:cubicBezTo>
                    <a:pt x="377" y="678"/>
                    <a:pt x="140" y="527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2" y="311"/>
                  </a:cubicBezTo>
                  <a:cubicBezTo>
                    <a:pt x="12" y="310"/>
                    <a:pt x="12" y="307"/>
                    <a:pt x="12" y="306"/>
                  </a:cubicBezTo>
                  <a:cubicBezTo>
                    <a:pt x="15" y="312"/>
                    <a:pt x="19" y="319"/>
                    <a:pt x="23" y="325"/>
                  </a:cubicBezTo>
                  <a:cubicBezTo>
                    <a:pt x="48" y="372"/>
                    <a:pt x="58" y="418"/>
                    <a:pt x="73" y="466"/>
                  </a:cubicBezTo>
                  <a:cubicBezTo>
                    <a:pt x="212" y="720"/>
                    <a:pt x="455" y="877"/>
                    <a:pt x="676" y="877"/>
                  </a:cubicBezTo>
                  <a:cubicBezTo>
                    <a:pt x="739" y="877"/>
                    <a:pt x="800" y="865"/>
                    <a:pt x="856" y="838"/>
                  </a:cubicBezTo>
                  <a:cubicBezTo>
                    <a:pt x="1113" y="715"/>
                    <a:pt x="1177" y="349"/>
                    <a:pt x="998" y="20"/>
                  </a:cubicBezTo>
                  <a:cubicBezTo>
                    <a:pt x="994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58"/>
            <p:cNvSpPr/>
            <p:nvPr/>
          </p:nvSpPr>
          <p:spPr>
            <a:xfrm>
              <a:off x="6049375" y="1597125"/>
              <a:ext cx="28625" cy="21925"/>
            </a:xfrm>
            <a:custGeom>
              <a:avLst/>
              <a:gdLst/>
              <a:ahLst/>
              <a:cxnLst/>
              <a:rect l="l" t="t" r="r" b="b"/>
              <a:pathLst>
                <a:path w="1145" h="877" extrusionOk="0">
                  <a:moveTo>
                    <a:pt x="986" y="0"/>
                  </a:moveTo>
                  <a:cubicBezTo>
                    <a:pt x="986" y="0"/>
                    <a:pt x="987" y="1"/>
                    <a:pt x="987" y="1"/>
                  </a:cubicBezTo>
                  <a:lnTo>
                    <a:pt x="987" y="1"/>
                  </a:lnTo>
                  <a:cubicBezTo>
                    <a:pt x="987" y="1"/>
                    <a:pt x="986" y="0"/>
                    <a:pt x="986" y="0"/>
                  </a:cubicBezTo>
                  <a:close/>
                  <a:moveTo>
                    <a:pt x="987" y="1"/>
                  </a:moveTo>
                  <a:lnTo>
                    <a:pt x="987" y="1"/>
                  </a:lnTo>
                  <a:cubicBezTo>
                    <a:pt x="988" y="2"/>
                    <a:pt x="988" y="4"/>
                    <a:pt x="988" y="5"/>
                  </a:cubicBezTo>
                  <a:cubicBezTo>
                    <a:pt x="1060" y="277"/>
                    <a:pt x="983" y="538"/>
                    <a:pt x="774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0"/>
                  </a:cubicBezTo>
                  <a:lnTo>
                    <a:pt x="1" y="280"/>
                  </a:lnTo>
                  <a:cubicBezTo>
                    <a:pt x="17" y="341"/>
                    <a:pt x="39" y="402"/>
                    <a:pt x="71" y="461"/>
                  </a:cubicBezTo>
                  <a:cubicBezTo>
                    <a:pt x="209" y="718"/>
                    <a:pt x="453" y="877"/>
                    <a:pt x="676" y="877"/>
                  </a:cubicBezTo>
                  <a:cubicBezTo>
                    <a:pt x="739" y="877"/>
                    <a:pt x="800" y="864"/>
                    <a:pt x="857" y="837"/>
                  </a:cubicBezTo>
                  <a:cubicBezTo>
                    <a:pt x="1077" y="732"/>
                    <a:pt x="1145" y="446"/>
                    <a:pt x="1049" y="160"/>
                  </a:cubicBezTo>
                  <a:cubicBezTo>
                    <a:pt x="1034" y="112"/>
                    <a:pt x="1024" y="66"/>
                    <a:pt x="999" y="19"/>
                  </a:cubicBezTo>
                  <a:cubicBezTo>
                    <a:pt x="995" y="13"/>
                    <a:pt x="992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58"/>
            <p:cNvSpPr/>
            <p:nvPr/>
          </p:nvSpPr>
          <p:spPr>
            <a:xfrm>
              <a:off x="6143450" y="1387575"/>
              <a:ext cx="29975" cy="21975"/>
            </a:xfrm>
            <a:custGeom>
              <a:avLst/>
              <a:gdLst/>
              <a:ahLst/>
              <a:cxnLst/>
              <a:rect l="l" t="t" r="r" b="b"/>
              <a:pathLst>
                <a:path w="1199" h="879" extrusionOk="0">
                  <a:moveTo>
                    <a:pt x="978" y="0"/>
                  </a:moveTo>
                  <a:lnTo>
                    <a:pt x="978" y="0"/>
                  </a:lnTo>
                  <a:cubicBezTo>
                    <a:pt x="1077" y="265"/>
                    <a:pt x="1020" y="528"/>
                    <a:pt x="815" y="637"/>
                  </a:cubicBezTo>
                  <a:cubicBezTo>
                    <a:pt x="753" y="671"/>
                    <a:pt x="682" y="687"/>
                    <a:pt x="609" y="687"/>
                  </a:cubicBezTo>
                  <a:cubicBezTo>
                    <a:pt x="396" y="687"/>
                    <a:pt x="157" y="553"/>
                    <a:pt x="1" y="329"/>
                  </a:cubicBezTo>
                  <a:lnTo>
                    <a:pt x="1" y="329"/>
                  </a:lnTo>
                  <a:cubicBezTo>
                    <a:pt x="24" y="388"/>
                    <a:pt x="50" y="446"/>
                    <a:pt x="88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3" y="879"/>
                    <a:pt x="853" y="863"/>
                    <a:pt x="916" y="830"/>
                  </a:cubicBezTo>
                  <a:cubicBezTo>
                    <a:pt x="1165" y="695"/>
                    <a:pt x="1199" y="332"/>
                    <a:pt x="991" y="19"/>
                  </a:cubicBezTo>
                  <a:cubicBezTo>
                    <a:pt x="988" y="11"/>
                    <a:pt x="983" y="6"/>
                    <a:pt x="978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58"/>
            <p:cNvSpPr/>
            <p:nvPr/>
          </p:nvSpPr>
          <p:spPr>
            <a:xfrm>
              <a:off x="6120000" y="1398125"/>
              <a:ext cx="29950" cy="22000"/>
            </a:xfrm>
            <a:custGeom>
              <a:avLst/>
              <a:gdLst/>
              <a:ahLst/>
              <a:cxnLst/>
              <a:rect l="l" t="t" r="r" b="b"/>
              <a:pathLst>
                <a:path w="1198" h="880" extrusionOk="0">
                  <a:moveTo>
                    <a:pt x="975" y="0"/>
                  </a:moveTo>
                  <a:cubicBezTo>
                    <a:pt x="1075" y="266"/>
                    <a:pt x="1018" y="528"/>
                    <a:pt x="813" y="638"/>
                  </a:cubicBezTo>
                  <a:cubicBezTo>
                    <a:pt x="751" y="671"/>
                    <a:pt x="681" y="687"/>
                    <a:pt x="607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4" y="340"/>
                    <a:pt x="10" y="348"/>
                    <a:pt x="14" y="359"/>
                  </a:cubicBezTo>
                  <a:cubicBezTo>
                    <a:pt x="14" y="357"/>
                    <a:pt x="14" y="356"/>
                    <a:pt x="13" y="354"/>
                  </a:cubicBezTo>
                  <a:lnTo>
                    <a:pt x="13" y="354"/>
                  </a:lnTo>
                  <a:cubicBezTo>
                    <a:pt x="16" y="360"/>
                    <a:pt x="23" y="365"/>
                    <a:pt x="26" y="371"/>
                  </a:cubicBezTo>
                  <a:cubicBezTo>
                    <a:pt x="55" y="416"/>
                    <a:pt x="69" y="462"/>
                    <a:pt x="89" y="507"/>
                  </a:cubicBezTo>
                  <a:cubicBezTo>
                    <a:pt x="244" y="740"/>
                    <a:pt x="489" y="879"/>
                    <a:pt x="707" y="879"/>
                  </a:cubicBezTo>
                  <a:cubicBezTo>
                    <a:pt x="781" y="879"/>
                    <a:pt x="851" y="864"/>
                    <a:pt x="914" y="830"/>
                  </a:cubicBezTo>
                  <a:cubicBezTo>
                    <a:pt x="1164" y="695"/>
                    <a:pt x="1198" y="332"/>
                    <a:pt x="989" y="19"/>
                  </a:cubicBezTo>
                  <a:cubicBezTo>
                    <a:pt x="985" y="12"/>
                    <a:pt x="980" y="7"/>
                    <a:pt x="975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58"/>
            <p:cNvSpPr/>
            <p:nvPr/>
          </p:nvSpPr>
          <p:spPr>
            <a:xfrm>
              <a:off x="6095900" y="1406950"/>
              <a:ext cx="29350" cy="22000"/>
            </a:xfrm>
            <a:custGeom>
              <a:avLst/>
              <a:gdLst/>
              <a:ahLst/>
              <a:cxnLst/>
              <a:rect l="l" t="t" r="r" b="b"/>
              <a:pathLst>
                <a:path w="1174" h="880" extrusionOk="0">
                  <a:moveTo>
                    <a:pt x="977" y="1"/>
                  </a:moveTo>
                  <a:cubicBezTo>
                    <a:pt x="977" y="2"/>
                    <a:pt x="977" y="4"/>
                    <a:pt x="978" y="6"/>
                  </a:cubicBezTo>
                  <a:cubicBezTo>
                    <a:pt x="1075" y="268"/>
                    <a:pt x="1018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2" y="739"/>
                    <a:pt x="489" y="879"/>
                    <a:pt x="708" y="879"/>
                  </a:cubicBezTo>
                  <a:cubicBezTo>
                    <a:pt x="782" y="879"/>
                    <a:pt x="852" y="864"/>
                    <a:pt x="915" y="830"/>
                  </a:cubicBezTo>
                  <a:cubicBezTo>
                    <a:pt x="1130" y="714"/>
                    <a:pt x="1174" y="430"/>
                    <a:pt x="1053" y="154"/>
                  </a:cubicBezTo>
                  <a:cubicBezTo>
                    <a:pt x="1033" y="109"/>
                    <a:pt x="1019" y="63"/>
                    <a:pt x="990" y="19"/>
                  </a:cubicBezTo>
                  <a:cubicBezTo>
                    <a:pt x="987" y="12"/>
                    <a:pt x="982" y="7"/>
                    <a:pt x="97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58"/>
            <p:cNvSpPr/>
            <p:nvPr/>
          </p:nvSpPr>
          <p:spPr>
            <a:xfrm>
              <a:off x="6056775" y="1430550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7" y="0"/>
                  </a:moveTo>
                  <a:lnTo>
                    <a:pt x="977" y="0"/>
                  </a:lnTo>
                  <a:cubicBezTo>
                    <a:pt x="1076" y="264"/>
                    <a:pt x="1020" y="528"/>
                    <a:pt x="815" y="638"/>
                  </a:cubicBezTo>
                  <a:cubicBezTo>
                    <a:pt x="752" y="671"/>
                    <a:pt x="682" y="687"/>
                    <a:pt x="608" y="687"/>
                  </a:cubicBezTo>
                  <a:cubicBezTo>
                    <a:pt x="395" y="687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3" y="388"/>
                    <a:pt x="49" y="447"/>
                    <a:pt x="87" y="503"/>
                  </a:cubicBezTo>
                  <a:cubicBezTo>
                    <a:pt x="243" y="738"/>
                    <a:pt x="490" y="879"/>
                    <a:pt x="709" y="879"/>
                  </a:cubicBezTo>
                  <a:cubicBezTo>
                    <a:pt x="782" y="879"/>
                    <a:pt x="852" y="863"/>
                    <a:pt x="915" y="830"/>
                  </a:cubicBezTo>
                  <a:cubicBezTo>
                    <a:pt x="1164" y="696"/>
                    <a:pt x="1198" y="332"/>
                    <a:pt x="991" y="19"/>
                  </a:cubicBezTo>
                  <a:cubicBezTo>
                    <a:pt x="987" y="12"/>
                    <a:pt x="982" y="7"/>
                    <a:pt x="97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58"/>
            <p:cNvSpPr/>
            <p:nvPr/>
          </p:nvSpPr>
          <p:spPr>
            <a:xfrm>
              <a:off x="6033300" y="1441100"/>
              <a:ext cx="29975" cy="22000"/>
            </a:xfrm>
            <a:custGeom>
              <a:avLst/>
              <a:gdLst/>
              <a:ahLst/>
              <a:cxnLst/>
              <a:rect l="l" t="t" r="r" b="b"/>
              <a:pathLst>
                <a:path w="1199" h="880" extrusionOk="0">
                  <a:moveTo>
                    <a:pt x="976" y="1"/>
                  </a:moveTo>
                  <a:lnTo>
                    <a:pt x="976" y="1"/>
                  </a:lnTo>
                  <a:cubicBezTo>
                    <a:pt x="1075" y="265"/>
                    <a:pt x="1018" y="529"/>
                    <a:pt x="814" y="638"/>
                  </a:cubicBezTo>
                  <a:cubicBezTo>
                    <a:pt x="751" y="671"/>
                    <a:pt x="681" y="687"/>
                    <a:pt x="608" y="687"/>
                  </a:cubicBezTo>
                  <a:cubicBezTo>
                    <a:pt x="395" y="687"/>
                    <a:pt x="157" y="554"/>
                    <a:pt x="0" y="330"/>
                  </a:cubicBezTo>
                  <a:lnTo>
                    <a:pt x="0" y="330"/>
                  </a:lnTo>
                  <a:cubicBezTo>
                    <a:pt x="4" y="340"/>
                    <a:pt x="10" y="349"/>
                    <a:pt x="14" y="359"/>
                  </a:cubicBezTo>
                  <a:cubicBezTo>
                    <a:pt x="14" y="357"/>
                    <a:pt x="14" y="356"/>
                    <a:pt x="14" y="355"/>
                  </a:cubicBezTo>
                  <a:lnTo>
                    <a:pt x="14" y="355"/>
                  </a:lnTo>
                  <a:cubicBezTo>
                    <a:pt x="18" y="361"/>
                    <a:pt x="23" y="366"/>
                    <a:pt x="27" y="372"/>
                  </a:cubicBezTo>
                  <a:cubicBezTo>
                    <a:pt x="57" y="416"/>
                    <a:pt x="69" y="462"/>
                    <a:pt x="90" y="507"/>
                  </a:cubicBezTo>
                  <a:cubicBezTo>
                    <a:pt x="246" y="740"/>
                    <a:pt x="491" y="880"/>
                    <a:pt x="709" y="880"/>
                  </a:cubicBezTo>
                  <a:cubicBezTo>
                    <a:pt x="782" y="880"/>
                    <a:pt x="852" y="864"/>
                    <a:pt x="914" y="830"/>
                  </a:cubicBezTo>
                  <a:cubicBezTo>
                    <a:pt x="1164" y="696"/>
                    <a:pt x="1198" y="333"/>
                    <a:pt x="991" y="18"/>
                  </a:cubicBezTo>
                  <a:cubicBezTo>
                    <a:pt x="986" y="12"/>
                    <a:pt x="981" y="7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58"/>
            <p:cNvSpPr/>
            <p:nvPr/>
          </p:nvSpPr>
          <p:spPr>
            <a:xfrm>
              <a:off x="6010650" y="1449925"/>
              <a:ext cx="27925" cy="22000"/>
            </a:xfrm>
            <a:custGeom>
              <a:avLst/>
              <a:gdLst/>
              <a:ahLst/>
              <a:cxnLst/>
              <a:rect l="l" t="t" r="r" b="b"/>
              <a:pathLst>
                <a:path w="1117" h="880" extrusionOk="0">
                  <a:moveTo>
                    <a:pt x="919" y="1"/>
                  </a:moveTo>
                  <a:lnTo>
                    <a:pt x="919" y="1"/>
                  </a:lnTo>
                  <a:cubicBezTo>
                    <a:pt x="919" y="1"/>
                    <a:pt x="919" y="1"/>
                    <a:pt x="920" y="2"/>
                  </a:cubicBezTo>
                  <a:lnTo>
                    <a:pt x="920" y="2"/>
                  </a:lnTo>
                  <a:cubicBezTo>
                    <a:pt x="919" y="1"/>
                    <a:pt x="919" y="1"/>
                    <a:pt x="919" y="1"/>
                  </a:cubicBezTo>
                  <a:close/>
                  <a:moveTo>
                    <a:pt x="920" y="2"/>
                  </a:moveTo>
                  <a:cubicBezTo>
                    <a:pt x="920" y="3"/>
                    <a:pt x="920" y="4"/>
                    <a:pt x="920" y="6"/>
                  </a:cubicBezTo>
                  <a:cubicBezTo>
                    <a:pt x="1017" y="269"/>
                    <a:pt x="960" y="529"/>
                    <a:pt x="757" y="638"/>
                  </a:cubicBezTo>
                  <a:cubicBezTo>
                    <a:pt x="696" y="671"/>
                    <a:pt x="628" y="686"/>
                    <a:pt x="558" y="686"/>
                  </a:cubicBezTo>
                  <a:cubicBezTo>
                    <a:pt x="367" y="686"/>
                    <a:pt x="156" y="575"/>
                    <a:pt x="0" y="391"/>
                  </a:cubicBezTo>
                  <a:lnTo>
                    <a:pt x="0" y="391"/>
                  </a:lnTo>
                  <a:cubicBezTo>
                    <a:pt x="1" y="412"/>
                    <a:pt x="3" y="432"/>
                    <a:pt x="4" y="452"/>
                  </a:cubicBezTo>
                  <a:cubicBezTo>
                    <a:pt x="14" y="470"/>
                    <a:pt x="19" y="487"/>
                    <a:pt x="29" y="504"/>
                  </a:cubicBezTo>
                  <a:cubicBezTo>
                    <a:pt x="185" y="739"/>
                    <a:pt x="431" y="879"/>
                    <a:pt x="650" y="879"/>
                  </a:cubicBezTo>
                  <a:cubicBezTo>
                    <a:pt x="724" y="879"/>
                    <a:pt x="794" y="863"/>
                    <a:pt x="857" y="829"/>
                  </a:cubicBezTo>
                  <a:cubicBezTo>
                    <a:pt x="1072" y="715"/>
                    <a:pt x="1116" y="431"/>
                    <a:pt x="996" y="154"/>
                  </a:cubicBezTo>
                  <a:cubicBezTo>
                    <a:pt x="975" y="109"/>
                    <a:pt x="963" y="63"/>
                    <a:pt x="933" y="19"/>
                  </a:cubicBezTo>
                  <a:cubicBezTo>
                    <a:pt x="929" y="13"/>
                    <a:pt x="924" y="8"/>
                    <a:pt x="920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58"/>
            <p:cNvSpPr/>
            <p:nvPr/>
          </p:nvSpPr>
          <p:spPr>
            <a:xfrm>
              <a:off x="6174425" y="14404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5" y="1"/>
                  </a:moveTo>
                  <a:cubicBezTo>
                    <a:pt x="1061" y="273"/>
                    <a:pt x="983" y="537"/>
                    <a:pt x="773" y="638"/>
                  </a:cubicBezTo>
                  <a:cubicBezTo>
                    <a:pt x="716" y="665"/>
                    <a:pt x="655" y="677"/>
                    <a:pt x="593" y="677"/>
                  </a:cubicBezTo>
                  <a:cubicBezTo>
                    <a:pt x="376" y="677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16" y="341"/>
                    <a:pt x="38" y="403"/>
                    <a:pt x="70" y="462"/>
                  </a:cubicBezTo>
                  <a:cubicBezTo>
                    <a:pt x="208" y="718"/>
                    <a:pt x="453" y="877"/>
                    <a:pt x="675" y="877"/>
                  </a:cubicBezTo>
                  <a:cubicBezTo>
                    <a:pt x="738" y="877"/>
                    <a:pt x="799" y="865"/>
                    <a:pt x="856" y="838"/>
                  </a:cubicBezTo>
                  <a:cubicBezTo>
                    <a:pt x="1112" y="715"/>
                    <a:pt x="1176" y="349"/>
                    <a:pt x="998" y="19"/>
                  </a:cubicBezTo>
                  <a:cubicBezTo>
                    <a:pt x="994" y="12"/>
                    <a:pt x="989" y="7"/>
                    <a:pt x="98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58"/>
            <p:cNvSpPr/>
            <p:nvPr/>
          </p:nvSpPr>
          <p:spPr>
            <a:xfrm>
              <a:off x="6150450" y="144990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3"/>
                    <a:pt x="984" y="537"/>
                    <a:pt x="774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7" y="678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1" y="311"/>
                  </a:cubicBezTo>
                  <a:cubicBezTo>
                    <a:pt x="11" y="310"/>
                    <a:pt x="11" y="309"/>
                    <a:pt x="11" y="306"/>
                  </a:cubicBezTo>
                  <a:cubicBezTo>
                    <a:pt x="15" y="314"/>
                    <a:pt x="20" y="319"/>
                    <a:pt x="24" y="325"/>
                  </a:cubicBezTo>
                  <a:cubicBezTo>
                    <a:pt x="48" y="371"/>
                    <a:pt x="58" y="419"/>
                    <a:pt x="73" y="466"/>
                  </a:cubicBezTo>
                  <a:cubicBezTo>
                    <a:pt x="212" y="720"/>
                    <a:pt x="454" y="878"/>
                    <a:pt x="675" y="878"/>
                  </a:cubicBezTo>
                  <a:cubicBezTo>
                    <a:pt x="738" y="878"/>
                    <a:pt x="799" y="865"/>
                    <a:pt x="856" y="838"/>
                  </a:cubicBezTo>
                  <a:cubicBezTo>
                    <a:pt x="1112" y="716"/>
                    <a:pt x="1176" y="349"/>
                    <a:pt x="999" y="20"/>
                  </a:cubicBezTo>
                  <a:cubicBezTo>
                    <a:pt x="995" y="13"/>
                    <a:pt x="990" y="7"/>
                    <a:pt x="987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58"/>
            <p:cNvSpPr/>
            <p:nvPr/>
          </p:nvSpPr>
          <p:spPr>
            <a:xfrm>
              <a:off x="6126050" y="1457550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7" y="0"/>
                  </a:moveTo>
                  <a:cubicBezTo>
                    <a:pt x="987" y="3"/>
                    <a:pt x="987" y="4"/>
                    <a:pt x="987" y="5"/>
                  </a:cubicBezTo>
                  <a:cubicBezTo>
                    <a:pt x="1060" y="277"/>
                    <a:pt x="984" y="538"/>
                    <a:pt x="775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8" y="677"/>
                    <a:pt x="141" y="526"/>
                    <a:pt x="1" y="282"/>
                  </a:cubicBezTo>
                  <a:lnTo>
                    <a:pt x="1" y="282"/>
                  </a:lnTo>
                  <a:cubicBezTo>
                    <a:pt x="17" y="342"/>
                    <a:pt x="40" y="402"/>
                    <a:pt x="71" y="463"/>
                  </a:cubicBezTo>
                  <a:cubicBezTo>
                    <a:pt x="210" y="719"/>
                    <a:pt x="453" y="877"/>
                    <a:pt x="675" y="877"/>
                  </a:cubicBezTo>
                  <a:cubicBezTo>
                    <a:pt x="738" y="877"/>
                    <a:pt x="800" y="864"/>
                    <a:pt x="857" y="837"/>
                  </a:cubicBezTo>
                  <a:cubicBezTo>
                    <a:pt x="1078" y="732"/>
                    <a:pt x="1144" y="448"/>
                    <a:pt x="1049" y="160"/>
                  </a:cubicBezTo>
                  <a:cubicBezTo>
                    <a:pt x="1034" y="113"/>
                    <a:pt x="1024" y="65"/>
                    <a:pt x="1000" y="19"/>
                  </a:cubicBezTo>
                  <a:lnTo>
                    <a:pt x="999" y="19"/>
                  </a:lnTo>
                  <a:cubicBezTo>
                    <a:pt x="995" y="13"/>
                    <a:pt x="991" y="8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58"/>
            <p:cNvSpPr/>
            <p:nvPr/>
          </p:nvSpPr>
          <p:spPr>
            <a:xfrm>
              <a:off x="6086375" y="147787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0"/>
                  </a:moveTo>
                  <a:lnTo>
                    <a:pt x="987" y="0"/>
                  </a:lnTo>
                  <a:cubicBezTo>
                    <a:pt x="1061" y="274"/>
                    <a:pt x="983" y="537"/>
                    <a:pt x="773" y="638"/>
                  </a:cubicBezTo>
                  <a:cubicBezTo>
                    <a:pt x="717" y="664"/>
                    <a:pt x="656" y="677"/>
                    <a:pt x="593" y="677"/>
                  </a:cubicBezTo>
                  <a:cubicBezTo>
                    <a:pt x="377" y="677"/>
                    <a:pt x="140" y="526"/>
                    <a:pt x="0" y="282"/>
                  </a:cubicBezTo>
                  <a:lnTo>
                    <a:pt x="0" y="282"/>
                  </a:lnTo>
                  <a:cubicBezTo>
                    <a:pt x="17" y="342"/>
                    <a:pt x="38" y="403"/>
                    <a:pt x="71" y="463"/>
                  </a:cubicBezTo>
                  <a:cubicBezTo>
                    <a:pt x="209" y="719"/>
                    <a:pt x="452" y="877"/>
                    <a:pt x="675" y="877"/>
                  </a:cubicBezTo>
                  <a:cubicBezTo>
                    <a:pt x="738" y="877"/>
                    <a:pt x="799" y="864"/>
                    <a:pt x="856" y="837"/>
                  </a:cubicBezTo>
                  <a:cubicBezTo>
                    <a:pt x="1113" y="715"/>
                    <a:pt x="1177" y="350"/>
                    <a:pt x="998" y="19"/>
                  </a:cubicBezTo>
                  <a:cubicBezTo>
                    <a:pt x="994" y="13"/>
                    <a:pt x="991" y="8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58"/>
            <p:cNvSpPr/>
            <p:nvPr/>
          </p:nvSpPr>
          <p:spPr>
            <a:xfrm>
              <a:off x="6062400" y="148730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12" y="309"/>
                  </a:moveTo>
                  <a:cubicBezTo>
                    <a:pt x="12" y="310"/>
                    <a:pt x="12" y="311"/>
                    <a:pt x="13" y="312"/>
                  </a:cubicBezTo>
                  <a:cubicBezTo>
                    <a:pt x="12" y="311"/>
                    <a:pt x="12" y="310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4"/>
                    <a:pt x="984" y="538"/>
                    <a:pt x="774" y="638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7" y="677"/>
                    <a:pt x="140" y="526"/>
                    <a:pt x="0" y="282"/>
                  </a:cubicBezTo>
                  <a:lnTo>
                    <a:pt x="0" y="282"/>
                  </a:lnTo>
                  <a:cubicBezTo>
                    <a:pt x="4" y="291"/>
                    <a:pt x="8" y="300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8"/>
                    <a:pt x="12" y="307"/>
                  </a:cubicBezTo>
                  <a:lnTo>
                    <a:pt x="12" y="306"/>
                  </a:lnTo>
                  <a:cubicBezTo>
                    <a:pt x="15" y="313"/>
                    <a:pt x="20" y="318"/>
                    <a:pt x="24" y="326"/>
                  </a:cubicBezTo>
                  <a:cubicBezTo>
                    <a:pt x="48" y="372"/>
                    <a:pt x="58" y="419"/>
                    <a:pt x="73" y="465"/>
                  </a:cubicBezTo>
                  <a:cubicBezTo>
                    <a:pt x="212" y="720"/>
                    <a:pt x="454" y="877"/>
                    <a:pt x="675" y="877"/>
                  </a:cubicBezTo>
                  <a:cubicBezTo>
                    <a:pt x="738" y="877"/>
                    <a:pt x="800" y="865"/>
                    <a:pt x="856" y="837"/>
                  </a:cubicBezTo>
                  <a:cubicBezTo>
                    <a:pt x="1113" y="716"/>
                    <a:pt x="1177" y="349"/>
                    <a:pt x="999" y="19"/>
                  </a:cubicBezTo>
                  <a:cubicBezTo>
                    <a:pt x="996" y="13"/>
                    <a:pt x="991" y="7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58"/>
            <p:cNvSpPr/>
            <p:nvPr/>
          </p:nvSpPr>
          <p:spPr>
            <a:xfrm>
              <a:off x="6038000" y="1494975"/>
              <a:ext cx="28625" cy="21925"/>
            </a:xfrm>
            <a:custGeom>
              <a:avLst/>
              <a:gdLst/>
              <a:ahLst/>
              <a:cxnLst/>
              <a:rect l="l" t="t" r="r" b="b"/>
              <a:pathLst>
                <a:path w="1145" h="877" extrusionOk="0">
                  <a:moveTo>
                    <a:pt x="988" y="0"/>
                  </a:moveTo>
                  <a:cubicBezTo>
                    <a:pt x="988" y="1"/>
                    <a:pt x="988" y="3"/>
                    <a:pt x="989" y="5"/>
                  </a:cubicBezTo>
                  <a:cubicBezTo>
                    <a:pt x="1060" y="275"/>
                    <a:pt x="984" y="537"/>
                    <a:pt x="775" y="636"/>
                  </a:cubicBezTo>
                  <a:cubicBezTo>
                    <a:pt x="718" y="663"/>
                    <a:pt x="657" y="676"/>
                    <a:pt x="593" y="676"/>
                  </a:cubicBezTo>
                  <a:cubicBezTo>
                    <a:pt x="377" y="676"/>
                    <a:pt x="141" y="525"/>
                    <a:pt x="1" y="280"/>
                  </a:cubicBezTo>
                  <a:lnTo>
                    <a:pt x="1" y="280"/>
                  </a:lnTo>
                  <a:cubicBezTo>
                    <a:pt x="17" y="341"/>
                    <a:pt x="40" y="401"/>
                    <a:pt x="71" y="461"/>
                  </a:cubicBezTo>
                  <a:cubicBezTo>
                    <a:pt x="210" y="717"/>
                    <a:pt x="454" y="876"/>
                    <a:pt x="675" y="876"/>
                  </a:cubicBezTo>
                  <a:cubicBezTo>
                    <a:pt x="739" y="876"/>
                    <a:pt x="800" y="863"/>
                    <a:pt x="857" y="836"/>
                  </a:cubicBezTo>
                  <a:cubicBezTo>
                    <a:pt x="1078" y="732"/>
                    <a:pt x="1145" y="446"/>
                    <a:pt x="1049" y="160"/>
                  </a:cubicBezTo>
                  <a:cubicBezTo>
                    <a:pt x="1034" y="112"/>
                    <a:pt x="1025" y="65"/>
                    <a:pt x="1000" y="19"/>
                  </a:cubicBezTo>
                  <a:cubicBezTo>
                    <a:pt x="996" y="11"/>
                    <a:pt x="991" y="6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58"/>
            <p:cNvSpPr/>
            <p:nvPr/>
          </p:nvSpPr>
          <p:spPr>
            <a:xfrm>
              <a:off x="6104300" y="1315975"/>
              <a:ext cx="26975" cy="13775"/>
            </a:xfrm>
            <a:custGeom>
              <a:avLst/>
              <a:gdLst/>
              <a:ahLst/>
              <a:cxnLst/>
              <a:rect l="l" t="t" r="r" b="b"/>
              <a:pathLst>
                <a:path w="1079" h="551" extrusionOk="0">
                  <a:moveTo>
                    <a:pt x="15" y="28"/>
                  </a:moveTo>
                  <a:cubicBezTo>
                    <a:pt x="15" y="28"/>
                    <a:pt x="15" y="29"/>
                    <a:pt x="16" y="30"/>
                  </a:cubicBezTo>
                  <a:cubicBezTo>
                    <a:pt x="16" y="29"/>
                    <a:pt x="15" y="28"/>
                    <a:pt x="15" y="28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4" y="10"/>
                    <a:pt x="10" y="18"/>
                    <a:pt x="15" y="28"/>
                  </a:cubicBezTo>
                  <a:lnTo>
                    <a:pt x="15" y="28"/>
                  </a:lnTo>
                  <a:cubicBezTo>
                    <a:pt x="15" y="27"/>
                    <a:pt x="15" y="26"/>
                    <a:pt x="15" y="25"/>
                  </a:cubicBezTo>
                  <a:lnTo>
                    <a:pt x="15" y="25"/>
                  </a:lnTo>
                  <a:cubicBezTo>
                    <a:pt x="18" y="31"/>
                    <a:pt x="24" y="37"/>
                    <a:pt x="29" y="44"/>
                  </a:cubicBezTo>
                  <a:cubicBezTo>
                    <a:pt x="57" y="88"/>
                    <a:pt x="71" y="133"/>
                    <a:pt x="90" y="178"/>
                  </a:cubicBezTo>
                  <a:cubicBezTo>
                    <a:pt x="246" y="411"/>
                    <a:pt x="491" y="551"/>
                    <a:pt x="709" y="551"/>
                  </a:cubicBezTo>
                  <a:cubicBezTo>
                    <a:pt x="783" y="551"/>
                    <a:pt x="853" y="535"/>
                    <a:pt x="916" y="501"/>
                  </a:cubicBezTo>
                  <a:cubicBezTo>
                    <a:pt x="994" y="458"/>
                    <a:pt x="1043" y="389"/>
                    <a:pt x="1078" y="310"/>
                  </a:cubicBezTo>
                  <a:cubicBezTo>
                    <a:pt x="1034" y="270"/>
                    <a:pt x="990" y="230"/>
                    <a:pt x="946" y="189"/>
                  </a:cubicBezTo>
                  <a:cubicBezTo>
                    <a:pt x="912" y="238"/>
                    <a:pt x="869" y="280"/>
                    <a:pt x="815" y="309"/>
                  </a:cubicBezTo>
                  <a:cubicBezTo>
                    <a:pt x="753" y="343"/>
                    <a:pt x="682" y="359"/>
                    <a:pt x="609" y="359"/>
                  </a:cubicBezTo>
                  <a:cubicBezTo>
                    <a:pt x="396" y="359"/>
                    <a:pt x="157" y="224"/>
                    <a:pt x="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58"/>
            <p:cNvSpPr/>
            <p:nvPr/>
          </p:nvSpPr>
          <p:spPr>
            <a:xfrm>
              <a:off x="6080250" y="1316575"/>
              <a:ext cx="29325" cy="22000"/>
            </a:xfrm>
            <a:custGeom>
              <a:avLst/>
              <a:gdLst/>
              <a:ahLst/>
              <a:cxnLst/>
              <a:rect l="l" t="t" r="r" b="b"/>
              <a:pathLst>
                <a:path w="1173" h="880" extrusionOk="0">
                  <a:moveTo>
                    <a:pt x="975" y="1"/>
                  </a:moveTo>
                  <a:lnTo>
                    <a:pt x="975" y="1"/>
                  </a:lnTo>
                  <a:cubicBezTo>
                    <a:pt x="977" y="3"/>
                    <a:pt x="977" y="5"/>
                    <a:pt x="977" y="6"/>
                  </a:cubicBezTo>
                  <a:cubicBezTo>
                    <a:pt x="1074" y="268"/>
                    <a:pt x="1017" y="530"/>
                    <a:pt x="813" y="638"/>
                  </a:cubicBezTo>
                  <a:cubicBezTo>
                    <a:pt x="751" y="672"/>
                    <a:pt x="681" y="688"/>
                    <a:pt x="607" y="688"/>
                  </a:cubicBezTo>
                  <a:cubicBezTo>
                    <a:pt x="395" y="688"/>
                    <a:pt x="156" y="553"/>
                    <a:pt x="0" y="330"/>
                  </a:cubicBezTo>
                  <a:lnTo>
                    <a:pt x="0" y="330"/>
                  </a:lnTo>
                  <a:cubicBezTo>
                    <a:pt x="22" y="388"/>
                    <a:pt x="49" y="447"/>
                    <a:pt x="87" y="503"/>
                  </a:cubicBezTo>
                  <a:cubicBezTo>
                    <a:pt x="242" y="739"/>
                    <a:pt x="489" y="880"/>
                    <a:pt x="708" y="880"/>
                  </a:cubicBezTo>
                  <a:cubicBezTo>
                    <a:pt x="781" y="880"/>
                    <a:pt x="851" y="864"/>
                    <a:pt x="914" y="830"/>
                  </a:cubicBezTo>
                  <a:cubicBezTo>
                    <a:pt x="1129" y="715"/>
                    <a:pt x="1173" y="432"/>
                    <a:pt x="1052" y="154"/>
                  </a:cubicBezTo>
                  <a:cubicBezTo>
                    <a:pt x="1033" y="109"/>
                    <a:pt x="1019" y="64"/>
                    <a:pt x="991" y="20"/>
                  </a:cubicBezTo>
                  <a:cubicBezTo>
                    <a:pt x="986" y="12"/>
                    <a:pt x="980" y="7"/>
                    <a:pt x="975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58"/>
            <p:cNvSpPr/>
            <p:nvPr/>
          </p:nvSpPr>
          <p:spPr>
            <a:xfrm>
              <a:off x="6033675" y="1332300"/>
              <a:ext cx="28425" cy="22000"/>
            </a:xfrm>
            <a:custGeom>
              <a:avLst/>
              <a:gdLst/>
              <a:ahLst/>
              <a:cxnLst/>
              <a:rect l="l" t="t" r="r" b="b"/>
              <a:pathLst>
                <a:path w="1137" h="880" extrusionOk="0">
                  <a:moveTo>
                    <a:pt x="915" y="0"/>
                  </a:moveTo>
                  <a:lnTo>
                    <a:pt x="915" y="0"/>
                  </a:lnTo>
                  <a:cubicBezTo>
                    <a:pt x="1013" y="265"/>
                    <a:pt x="957" y="528"/>
                    <a:pt x="753" y="637"/>
                  </a:cubicBezTo>
                  <a:lnTo>
                    <a:pt x="752" y="637"/>
                  </a:lnTo>
                  <a:cubicBezTo>
                    <a:pt x="692" y="670"/>
                    <a:pt x="624" y="685"/>
                    <a:pt x="554" y="685"/>
                  </a:cubicBezTo>
                  <a:cubicBezTo>
                    <a:pt x="378" y="685"/>
                    <a:pt x="183" y="589"/>
                    <a:pt x="31" y="428"/>
                  </a:cubicBezTo>
                  <a:lnTo>
                    <a:pt x="0" y="454"/>
                  </a:lnTo>
                  <a:cubicBezTo>
                    <a:pt x="9" y="470"/>
                    <a:pt x="14" y="487"/>
                    <a:pt x="26" y="503"/>
                  </a:cubicBezTo>
                  <a:cubicBezTo>
                    <a:pt x="181" y="738"/>
                    <a:pt x="428" y="879"/>
                    <a:pt x="647" y="879"/>
                  </a:cubicBezTo>
                  <a:cubicBezTo>
                    <a:pt x="721" y="879"/>
                    <a:pt x="791" y="863"/>
                    <a:pt x="854" y="830"/>
                  </a:cubicBezTo>
                  <a:cubicBezTo>
                    <a:pt x="1103" y="695"/>
                    <a:pt x="1137" y="332"/>
                    <a:pt x="929" y="19"/>
                  </a:cubicBezTo>
                  <a:cubicBezTo>
                    <a:pt x="924" y="11"/>
                    <a:pt x="919" y="6"/>
                    <a:pt x="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58"/>
            <p:cNvSpPr/>
            <p:nvPr/>
          </p:nvSpPr>
          <p:spPr>
            <a:xfrm>
              <a:off x="6015125" y="1343725"/>
              <a:ext cx="23375" cy="21125"/>
            </a:xfrm>
            <a:custGeom>
              <a:avLst/>
              <a:gdLst/>
              <a:ahLst/>
              <a:cxnLst/>
              <a:rect l="l" t="t" r="r" b="b"/>
              <a:pathLst>
                <a:path w="935" h="845" extrusionOk="0">
                  <a:moveTo>
                    <a:pt x="739" y="1"/>
                  </a:moveTo>
                  <a:lnTo>
                    <a:pt x="727" y="11"/>
                  </a:lnTo>
                  <a:cubicBezTo>
                    <a:pt x="804" y="260"/>
                    <a:pt x="747" y="500"/>
                    <a:pt x="555" y="603"/>
                  </a:cubicBezTo>
                  <a:cubicBezTo>
                    <a:pt x="495" y="635"/>
                    <a:pt x="429" y="650"/>
                    <a:pt x="359" y="650"/>
                  </a:cubicBezTo>
                  <a:cubicBezTo>
                    <a:pt x="271" y="650"/>
                    <a:pt x="178" y="626"/>
                    <a:pt x="88" y="584"/>
                  </a:cubicBezTo>
                  <a:lnTo>
                    <a:pt x="1" y="662"/>
                  </a:lnTo>
                  <a:cubicBezTo>
                    <a:pt x="138" y="778"/>
                    <a:pt x="301" y="844"/>
                    <a:pt x="450" y="844"/>
                  </a:cubicBezTo>
                  <a:cubicBezTo>
                    <a:pt x="523" y="844"/>
                    <a:pt x="593" y="828"/>
                    <a:pt x="656" y="795"/>
                  </a:cubicBezTo>
                  <a:cubicBezTo>
                    <a:pt x="901" y="663"/>
                    <a:pt x="935" y="31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58"/>
            <p:cNvSpPr/>
            <p:nvPr/>
          </p:nvSpPr>
          <p:spPr>
            <a:xfrm>
              <a:off x="6012400" y="1363325"/>
              <a:ext cx="225" cy="1475"/>
            </a:xfrm>
            <a:custGeom>
              <a:avLst/>
              <a:gdLst/>
              <a:ahLst/>
              <a:cxnLst/>
              <a:rect l="l" t="t" r="r" b="b"/>
              <a:pathLst>
                <a:path w="9" h="59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19"/>
                    <a:pt x="3" y="40"/>
                    <a:pt x="1" y="59"/>
                  </a:cubicBezTo>
                  <a:cubicBezTo>
                    <a:pt x="3" y="40"/>
                    <a:pt x="7" y="21"/>
                    <a:pt x="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58"/>
            <p:cNvSpPr/>
            <p:nvPr/>
          </p:nvSpPr>
          <p:spPr>
            <a:xfrm>
              <a:off x="6152550" y="1352250"/>
              <a:ext cx="18625" cy="14600"/>
            </a:xfrm>
            <a:custGeom>
              <a:avLst/>
              <a:gdLst/>
              <a:ahLst/>
              <a:cxnLst/>
              <a:rect l="l" t="t" r="r" b="b"/>
              <a:pathLst>
                <a:path w="745" h="584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61"/>
                    <a:pt x="38" y="121"/>
                    <a:pt x="71" y="181"/>
                  </a:cubicBezTo>
                  <a:cubicBezTo>
                    <a:pt x="208" y="436"/>
                    <a:pt x="447" y="583"/>
                    <a:pt x="668" y="583"/>
                  </a:cubicBezTo>
                  <a:cubicBezTo>
                    <a:pt x="694" y="583"/>
                    <a:pt x="719" y="581"/>
                    <a:pt x="744" y="577"/>
                  </a:cubicBezTo>
                  <a:cubicBezTo>
                    <a:pt x="694" y="516"/>
                    <a:pt x="642" y="454"/>
                    <a:pt x="591" y="392"/>
                  </a:cubicBezTo>
                  <a:cubicBezTo>
                    <a:pt x="375" y="391"/>
                    <a:pt x="140" y="244"/>
                    <a:pt x="0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58"/>
            <p:cNvSpPr/>
            <p:nvPr/>
          </p:nvSpPr>
          <p:spPr>
            <a:xfrm>
              <a:off x="6128575" y="1354675"/>
              <a:ext cx="29425" cy="21925"/>
            </a:xfrm>
            <a:custGeom>
              <a:avLst/>
              <a:gdLst/>
              <a:ahLst/>
              <a:cxnLst/>
              <a:rect l="l" t="t" r="r" b="b"/>
              <a:pathLst>
                <a:path w="1177" h="877" extrusionOk="0">
                  <a:moveTo>
                    <a:pt x="12" y="309"/>
                  </a:moveTo>
                  <a:cubicBezTo>
                    <a:pt x="12" y="310"/>
                    <a:pt x="12" y="310"/>
                    <a:pt x="13" y="311"/>
                  </a:cubicBezTo>
                  <a:cubicBezTo>
                    <a:pt x="13" y="310"/>
                    <a:pt x="12" y="309"/>
                    <a:pt x="12" y="309"/>
                  </a:cubicBezTo>
                  <a:close/>
                  <a:moveTo>
                    <a:pt x="987" y="0"/>
                  </a:moveTo>
                  <a:lnTo>
                    <a:pt x="987" y="0"/>
                  </a:lnTo>
                  <a:cubicBezTo>
                    <a:pt x="1062" y="273"/>
                    <a:pt x="984" y="537"/>
                    <a:pt x="774" y="637"/>
                  </a:cubicBezTo>
                  <a:cubicBezTo>
                    <a:pt x="718" y="664"/>
                    <a:pt x="657" y="677"/>
                    <a:pt x="594" y="677"/>
                  </a:cubicBezTo>
                  <a:cubicBezTo>
                    <a:pt x="377" y="677"/>
                    <a:pt x="140" y="526"/>
                    <a:pt x="0" y="280"/>
                  </a:cubicBezTo>
                  <a:lnTo>
                    <a:pt x="0" y="280"/>
                  </a:lnTo>
                  <a:cubicBezTo>
                    <a:pt x="4" y="290"/>
                    <a:pt x="8" y="299"/>
                    <a:pt x="12" y="309"/>
                  </a:cubicBezTo>
                  <a:lnTo>
                    <a:pt x="12" y="309"/>
                  </a:lnTo>
                  <a:cubicBezTo>
                    <a:pt x="12" y="308"/>
                    <a:pt x="12" y="307"/>
                    <a:pt x="12" y="306"/>
                  </a:cubicBezTo>
                  <a:lnTo>
                    <a:pt x="12" y="306"/>
                  </a:lnTo>
                  <a:cubicBezTo>
                    <a:pt x="16" y="312"/>
                    <a:pt x="20" y="318"/>
                    <a:pt x="24" y="324"/>
                  </a:cubicBezTo>
                  <a:cubicBezTo>
                    <a:pt x="49" y="371"/>
                    <a:pt x="58" y="419"/>
                    <a:pt x="74" y="465"/>
                  </a:cubicBezTo>
                  <a:cubicBezTo>
                    <a:pt x="213" y="720"/>
                    <a:pt x="456" y="877"/>
                    <a:pt x="677" y="877"/>
                  </a:cubicBezTo>
                  <a:cubicBezTo>
                    <a:pt x="740" y="877"/>
                    <a:pt x="801" y="864"/>
                    <a:pt x="857" y="837"/>
                  </a:cubicBezTo>
                  <a:cubicBezTo>
                    <a:pt x="1114" y="714"/>
                    <a:pt x="1177" y="348"/>
                    <a:pt x="999" y="19"/>
                  </a:cubicBezTo>
                  <a:cubicBezTo>
                    <a:pt x="996" y="13"/>
                    <a:pt x="991" y="6"/>
                    <a:pt x="987" y="0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58"/>
            <p:cNvSpPr/>
            <p:nvPr/>
          </p:nvSpPr>
          <p:spPr>
            <a:xfrm>
              <a:off x="6104175" y="1362300"/>
              <a:ext cx="28625" cy="21950"/>
            </a:xfrm>
            <a:custGeom>
              <a:avLst/>
              <a:gdLst/>
              <a:ahLst/>
              <a:cxnLst/>
              <a:rect l="l" t="t" r="r" b="b"/>
              <a:pathLst>
                <a:path w="1145" h="878" extrusionOk="0">
                  <a:moveTo>
                    <a:pt x="988" y="0"/>
                  </a:moveTo>
                  <a:cubicBezTo>
                    <a:pt x="988" y="1"/>
                    <a:pt x="988" y="1"/>
                    <a:pt x="988" y="1"/>
                  </a:cubicBezTo>
                  <a:lnTo>
                    <a:pt x="988" y="1"/>
                  </a:lnTo>
                  <a:cubicBezTo>
                    <a:pt x="988" y="1"/>
                    <a:pt x="988" y="1"/>
                    <a:pt x="988" y="0"/>
                  </a:cubicBezTo>
                  <a:close/>
                  <a:moveTo>
                    <a:pt x="988" y="1"/>
                  </a:moveTo>
                  <a:cubicBezTo>
                    <a:pt x="988" y="2"/>
                    <a:pt x="988" y="4"/>
                    <a:pt x="989" y="6"/>
                  </a:cubicBezTo>
                  <a:cubicBezTo>
                    <a:pt x="1062" y="277"/>
                    <a:pt x="984" y="538"/>
                    <a:pt x="775" y="638"/>
                  </a:cubicBezTo>
                  <a:cubicBezTo>
                    <a:pt x="719" y="665"/>
                    <a:pt x="657" y="677"/>
                    <a:pt x="595" y="677"/>
                  </a:cubicBezTo>
                  <a:cubicBezTo>
                    <a:pt x="378" y="677"/>
                    <a:pt x="141" y="526"/>
                    <a:pt x="1" y="281"/>
                  </a:cubicBezTo>
                  <a:lnTo>
                    <a:pt x="1" y="281"/>
                  </a:lnTo>
                  <a:cubicBezTo>
                    <a:pt x="18" y="341"/>
                    <a:pt x="40" y="403"/>
                    <a:pt x="71" y="462"/>
                  </a:cubicBezTo>
                  <a:cubicBezTo>
                    <a:pt x="210" y="718"/>
                    <a:pt x="455" y="877"/>
                    <a:pt x="677" y="877"/>
                  </a:cubicBezTo>
                  <a:cubicBezTo>
                    <a:pt x="740" y="877"/>
                    <a:pt x="801" y="865"/>
                    <a:pt x="858" y="838"/>
                  </a:cubicBezTo>
                  <a:cubicBezTo>
                    <a:pt x="1078" y="732"/>
                    <a:pt x="1145" y="447"/>
                    <a:pt x="1050" y="160"/>
                  </a:cubicBezTo>
                  <a:cubicBezTo>
                    <a:pt x="1034" y="112"/>
                    <a:pt x="1025" y="66"/>
                    <a:pt x="1000" y="19"/>
                  </a:cubicBezTo>
                  <a:cubicBezTo>
                    <a:pt x="996" y="13"/>
                    <a:pt x="992" y="7"/>
                    <a:pt x="988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58"/>
            <p:cNvSpPr/>
            <p:nvPr/>
          </p:nvSpPr>
          <p:spPr>
            <a:xfrm>
              <a:off x="6056150" y="1382625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3"/>
                    <a:pt x="984" y="537"/>
                    <a:pt x="774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7" y="678"/>
                    <a:pt x="140" y="526"/>
                    <a:pt x="0" y="281"/>
                  </a:cubicBezTo>
                  <a:lnTo>
                    <a:pt x="0" y="281"/>
                  </a:lnTo>
                  <a:cubicBezTo>
                    <a:pt x="18" y="341"/>
                    <a:pt x="39" y="402"/>
                    <a:pt x="70" y="462"/>
                  </a:cubicBezTo>
                  <a:cubicBezTo>
                    <a:pt x="210" y="719"/>
                    <a:pt x="454" y="877"/>
                    <a:pt x="676" y="877"/>
                  </a:cubicBezTo>
                  <a:cubicBezTo>
                    <a:pt x="739" y="877"/>
                    <a:pt x="801" y="865"/>
                    <a:pt x="857" y="838"/>
                  </a:cubicBezTo>
                  <a:lnTo>
                    <a:pt x="857" y="837"/>
                  </a:lnTo>
                  <a:cubicBezTo>
                    <a:pt x="1114" y="715"/>
                    <a:pt x="1177" y="349"/>
                    <a:pt x="999" y="20"/>
                  </a:cubicBezTo>
                  <a:cubicBezTo>
                    <a:pt x="996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58"/>
            <p:cNvSpPr/>
            <p:nvPr/>
          </p:nvSpPr>
          <p:spPr>
            <a:xfrm>
              <a:off x="6032200" y="1392050"/>
              <a:ext cx="29425" cy="21950"/>
            </a:xfrm>
            <a:custGeom>
              <a:avLst/>
              <a:gdLst/>
              <a:ahLst/>
              <a:cxnLst/>
              <a:rect l="l" t="t" r="r" b="b"/>
              <a:pathLst>
                <a:path w="1177" h="878" extrusionOk="0">
                  <a:moveTo>
                    <a:pt x="987" y="1"/>
                  </a:moveTo>
                  <a:lnTo>
                    <a:pt x="987" y="1"/>
                  </a:lnTo>
                  <a:cubicBezTo>
                    <a:pt x="1062" y="274"/>
                    <a:pt x="985" y="537"/>
                    <a:pt x="775" y="638"/>
                  </a:cubicBezTo>
                  <a:cubicBezTo>
                    <a:pt x="718" y="665"/>
                    <a:pt x="657" y="678"/>
                    <a:pt x="594" y="678"/>
                  </a:cubicBezTo>
                  <a:cubicBezTo>
                    <a:pt x="378" y="678"/>
                    <a:pt x="141" y="527"/>
                    <a:pt x="0" y="281"/>
                  </a:cubicBezTo>
                  <a:lnTo>
                    <a:pt x="0" y="281"/>
                  </a:lnTo>
                  <a:cubicBezTo>
                    <a:pt x="3" y="291"/>
                    <a:pt x="9" y="301"/>
                    <a:pt x="12" y="311"/>
                  </a:cubicBezTo>
                  <a:cubicBezTo>
                    <a:pt x="12" y="310"/>
                    <a:pt x="12" y="309"/>
                    <a:pt x="12" y="306"/>
                  </a:cubicBezTo>
                  <a:cubicBezTo>
                    <a:pt x="15" y="312"/>
                    <a:pt x="19" y="319"/>
                    <a:pt x="23" y="325"/>
                  </a:cubicBezTo>
                  <a:cubicBezTo>
                    <a:pt x="48" y="372"/>
                    <a:pt x="58" y="419"/>
                    <a:pt x="73" y="466"/>
                  </a:cubicBezTo>
                  <a:cubicBezTo>
                    <a:pt x="212" y="720"/>
                    <a:pt x="455" y="878"/>
                    <a:pt x="675" y="878"/>
                  </a:cubicBezTo>
                  <a:cubicBezTo>
                    <a:pt x="738" y="878"/>
                    <a:pt x="800" y="865"/>
                    <a:pt x="856" y="838"/>
                  </a:cubicBezTo>
                  <a:cubicBezTo>
                    <a:pt x="1113" y="716"/>
                    <a:pt x="1177" y="349"/>
                    <a:pt x="998" y="20"/>
                  </a:cubicBezTo>
                  <a:cubicBezTo>
                    <a:pt x="995" y="13"/>
                    <a:pt x="991" y="7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58"/>
            <p:cNvSpPr/>
            <p:nvPr/>
          </p:nvSpPr>
          <p:spPr>
            <a:xfrm>
              <a:off x="6009250" y="1399700"/>
              <a:ext cx="27175" cy="21925"/>
            </a:xfrm>
            <a:custGeom>
              <a:avLst/>
              <a:gdLst/>
              <a:ahLst/>
              <a:cxnLst/>
              <a:rect l="l" t="t" r="r" b="b"/>
              <a:pathLst>
                <a:path w="1087" h="877" extrusionOk="0">
                  <a:moveTo>
                    <a:pt x="930" y="0"/>
                  </a:moveTo>
                  <a:cubicBezTo>
                    <a:pt x="930" y="1"/>
                    <a:pt x="930" y="4"/>
                    <a:pt x="930" y="5"/>
                  </a:cubicBezTo>
                  <a:cubicBezTo>
                    <a:pt x="1003" y="277"/>
                    <a:pt x="925" y="538"/>
                    <a:pt x="716" y="637"/>
                  </a:cubicBezTo>
                  <a:cubicBezTo>
                    <a:pt x="661" y="664"/>
                    <a:pt x="602" y="676"/>
                    <a:pt x="541" y="676"/>
                  </a:cubicBezTo>
                  <a:cubicBezTo>
                    <a:pt x="351" y="676"/>
                    <a:pt x="146" y="554"/>
                    <a:pt x="2" y="357"/>
                  </a:cubicBezTo>
                  <a:cubicBezTo>
                    <a:pt x="2" y="382"/>
                    <a:pt x="2" y="406"/>
                    <a:pt x="1" y="431"/>
                  </a:cubicBezTo>
                  <a:cubicBezTo>
                    <a:pt x="6" y="441"/>
                    <a:pt x="8" y="451"/>
                    <a:pt x="13" y="461"/>
                  </a:cubicBezTo>
                  <a:cubicBezTo>
                    <a:pt x="151" y="718"/>
                    <a:pt x="396" y="877"/>
                    <a:pt x="618" y="877"/>
                  </a:cubicBezTo>
                  <a:cubicBezTo>
                    <a:pt x="681" y="877"/>
                    <a:pt x="742" y="864"/>
                    <a:pt x="799" y="837"/>
                  </a:cubicBezTo>
                  <a:cubicBezTo>
                    <a:pt x="1019" y="732"/>
                    <a:pt x="1087" y="446"/>
                    <a:pt x="991" y="160"/>
                  </a:cubicBezTo>
                  <a:cubicBezTo>
                    <a:pt x="976" y="112"/>
                    <a:pt x="966" y="66"/>
                    <a:pt x="941" y="19"/>
                  </a:cubicBezTo>
                  <a:cubicBezTo>
                    <a:pt x="937" y="13"/>
                    <a:pt x="933" y="6"/>
                    <a:pt x="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58"/>
            <p:cNvSpPr/>
            <p:nvPr/>
          </p:nvSpPr>
          <p:spPr>
            <a:xfrm>
              <a:off x="6119200" y="1298475"/>
              <a:ext cx="167250" cy="316450"/>
            </a:xfrm>
            <a:custGeom>
              <a:avLst/>
              <a:gdLst/>
              <a:ahLst/>
              <a:cxnLst/>
              <a:rect l="l" t="t" r="r" b="b"/>
              <a:pathLst>
                <a:path w="6690" h="12658" extrusionOk="0">
                  <a:moveTo>
                    <a:pt x="1" y="1"/>
                  </a:moveTo>
                  <a:cubicBezTo>
                    <a:pt x="1490" y="1988"/>
                    <a:pt x="3125" y="5154"/>
                    <a:pt x="3984" y="7841"/>
                  </a:cubicBezTo>
                  <a:cubicBezTo>
                    <a:pt x="4533" y="9559"/>
                    <a:pt x="4869" y="11222"/>
                    <a:pt x="4996" y="12658"/>
                  </a:cubicBezTo>
                  <a:cubicBezTo>
                    <a:pt x="6021" y="12170"/>
                    <a:pt x="6690" y="11768"/>
                    <a:pt x="6690" y="11768"/>
                  </a:cubicBezTo>
                  <a:cubicBezTo>
                    <a:pt x="6690" y="11768"/>
                    <a:pt x="5199" y="4284"/>
                    <a:pt x="1" y="1"/>
                  </a:cubicBezTo>
                  <a:close/>
                </a:path>
              </a:pathLst>
            </a:custGeom>
            <a:solidFill>
              <a:srgbClr val="67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58"/>
            <p:cNvSpPr/>
            <p:nvPr/>
          </p:nvSpPr>
          <p:spPr>
            <a:xfrm>
              <a:off x="6005450" y="1387750"/>
              <a:ext cx="54675" cy="267700"/>
            </a:xfrm>
            <a:custGeom>
              <a:avLst/>
              <a:gdLst/>
              <a:ahLst/>
              <a:cxnLst/>
              <a:rect l="l" t="t" r="r" b="b"/>
              <a:pathLst>
                <a:path w="2187" h="10708" extrusionOk="0">
                  <a:moveTo>
                    <a:pt x="169" y="1"/>
                  </a:moveTo>
                  <a:cubicBezTo>
                    <a:pt x="1" y="2641"/>
                    <a:pt x="233" y="7001"/>
                    <a:pt x="1295" y="10523"/>
                  </a:cubicBezTo>
                  <a:cubicBezTo>
                    <a:pt x="1498" y="10590"/>
                    <a:pt x="1974" y="10668"/>
                    <a:pt x="2186" y="10708"/>
                  </a:cubicBezTo>
                  <a:cubicBezTo>
                    <a:pt x="2091" y="10482"/>
                    <a:pt x="2002" y="10242"/>
                    <a:pt x="1919" y="9985"/>
                  </a:cubicBezTo>
                  <a:cubicBezTo>
                    <a:pt x="1108" y="7448"/>
                    <a:pt x="224" y="3360"/>
                    <a:pt x="169" y="1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58"/>
            <p:cNvSpPr/>
            <p:nvPr/>
          </p:nvSpPr>
          <p:spPr>
            <a:xfrm>
              <a:off x="6027775" y="1746500"/>
              <a:ext cx="103575" cy="134100"/>
            </a:xfrm>
            <a:custGeom>
              <a:avLst/>
              <a:gdLst/>
              <a:ahLst/>
              <a:cxnLst/>
              <a:rect l="l" t="t" r="r" b="b"/>
              <a:pathLst>
                <a:path w="4143" h="5364" extrusionOk="0">
                  <a:moveTo>
                    <a:pt x="1941" y="0"/>
                  </a:moveTo>
                  <a:lnTo>
                    <a:pt x="0" y="2908"/>
                  </a:lnTo>
                  <a:lnTo>
                    <a:pt x="2264" y="5364"/>
                  </a:lnTo>
                  <a:lnTo>
                    <a:pt x="4143" y="3670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58"/>
            <p:cNvSpPr/>
            <p:nvPr/>
          </p:nvSpPr>
          <p:spPr>
            <a:xfrm>
              <a:off x="5935675" y="1813875"/>
              <a:ext cx="173125" cy="168950"/>
            </a:xfrm>
            <a:custGeom>
              <a:avLst/>
              <a:gdLst/>
              <a:ahLst/>
              <a:cxnLst/>
              <a:rect l="l" t="t" r="r" b="b"/>
              <a:pathLst>
                <a:path w="6925" h="6758" extrusionOk="0">
                  <a:moveTo>
                    <a:pt x="4078" y="0"/>
                  </a:moveTo>
                  <a:cubicBezTo>
                    <a:pt x="4078" y="0"/>
                    <a:pt x="3072" y="1457"/>
                    <a:pt x="2643" y="1622"/>
                  </a:cubicBezTo>
                  <a:cubicBezTo>
                    <a:pt x="1985" y="1874"/>
                    <a:pt x="1382" y="2302"/>
                    <a:pt x="467" y="2930"/>
                  </a:cubicBezTo>
                  <a:cubicBezTo>
                    <a:pt x="199" y="3115"/>
                    <a:pt x="0" y="5054"/>
                    <a:pt x="7" y="5748"/>
                  </a:cubicBezTo>
                  <a:cubicBezTo>
                    <a:pt x="24" y="5742"/>
                    <a:pt x="47" y="5740"/>
                    <a:pt x="75" y="5740"/>
                  </a:cubicBezTo>
                  <a:cubicBezTo>
                    <a:pt x="626" y="5740"/>
                    <a:pt x="3102" y="6757"/>
                    <a:pt x="3102" y="6757"/>
                  </a:cubicBezTo>
                  <a:cubicBezTo>
                    <a:pt x="3102" y="6757"/>
                    <a:pt x="4166" y="5640"/>
                    <a:pt x="4623" y="4603"/>
                  </a:cubicBezTo>
                  <a:cubicBezTo>
                    <a:pt x="4761" y="4289"/>
                    <a:pt x="5559" y="3401"/>
                    <a:pt x="6188" y="2831"/>
                  </a:cubicBezTo>
                  <a:cubicBezTo>
                    <a:pt x="6924" y="2159"/>
                    <a:pt x="4078" y="0"/>
                    <a:pt x="4078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58"/>
            <p:cNvSpPr/>
            <p:nvPr/>
          </p:nvSpPr>
          <p:spPr>
            <a:xfrm>
              <a:off x="5925875" y="1914250"/>
              <a:ext cx="48150" cy="59775"/>
            </a:xfrm>
            <a:custGeom>
              <a:avLst/>
              <a:gdLst/>
              <a:ahLst/>
              <a:cxnLst/>
              <a:rect l="l" t="t" r="r" b="b"/>
              <a:pathLst>
                <a:path w="1926" h="2391" extrusionOk="0">
                  <a:moveTo>
                    <a:pt x="1188" y="1"/>
                  </a:moveTo>
                  <a:cubicBezTo>
                    <a:pt x="1065" y="1"/>
                    <a:pt x="966" y="38"/>
                    <a:pt x="931" y="113"/>
                  </a:cubicBezTo>
                  <a:cubicBezTo>
                    <a:pt x="826" y="347"/>
                    <a:pt x="0" y="1617"/>
                    <a:pt x="187" y="1915"/>
                  </a:cubicBezTo>
                  <a:cubicBezTo>
                    <a:pt x="339" y="2155"/>
                    <a:pt x="751" y="2390"/>
                    <a:pt x="986" y="2390"/>
                  </a:cubicBezTo>
                  <a:cubicBezTo>
                    <a:pt x="1043" y="2390"/>
                    <a:pt x="1090" y="2376"/>
                    <a:pt x="1120" y="2345"/>
                  </a:cubicBezTo>
                  <a:cubicBezTo>
                    <a:pt x="1273" y="2185"/>
                    <a:pt x="1926" y="874"/>
                    <a:pt x="1860" y="490"/>
                  </a:cubicBezTo>
                  <a:cubicBezTo>
                    <a:pt x="1806" y="166"/>
                    <a:pt x="1446" y="1"/>
                    <a:pt x="1188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58"/>
            <p:cNvSpPr/>
            <p:nvPr/>
          </p:nvSpPr>
          <p:spPr>
            <a:xfrm>
              <a:off x="5953475" y="1922000"/>
              <a:ext cx="48175" cy="59775"/>
            </a:xfrm>
            <a:custGeom>
              <a:avLst/>
              <a:gdLst/>
              <a:ahLst/>
              <a:cxnLst/>
              <a:rect l="l" t="t" r="r" b="b"/>
              <a:pathLst>
                <a:path w="1927" h="2391" extrusionOk="0">
                  <a:moveTo>
                    <a:pt x="1190" y="0"/>
                  </a:moveTo>
                  <a:cubicBezTo>
                    <a:pt x="1067" y="0"/>
                    <a:pt x="968" y="38"/>
                    <a:pt x="933" y="113"/>
                  </a:cubicBezTo>
                  <a:cubicBezTo>
                    <a:pt x="827" y="347"/>
                    <a:pt x="1" y="1618"/>
                    <a:pt x="189" y="1916"/>
                  </a:cubicBezTo>
                  <a:cubicBezTo>
                    <a:pt x="341" y="2155"/>
                    <a:pt x="753" y="2391"/>
                    <a:pt x="988" y="2391"/>
                  </a:cubicBezTo>
                  <a:cubicBezTo>
                    <a:pt x="1045" y="2391"/>
                    <a:pt x="1092" y="2377"/>
                    <a:pt x="1122" y="2345"/>
                  </a:cubicBezTo>
                  <a:cubicBezTo>
                    <a:pt x="1275" y="2186"/>
                    <a:pt x="1926" y="875"/>
                    <a:pt x="1861" y="490"/>
                  </a:cubicBezTo>
                  <a:cubicBezTo>
                    <a:pt x="1806" y="167"/>
                    <a:pt x="1448" y="0"/>
                    <a:pt x="1190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58"/>
            <p:cNvSpPr/>
            <p:nvPr/>
          </p:nvSpPr>
          <p:spPr>
            <a:xfrm>
              <a:off x="5982175" y="1932725"/>
              <a:ext cx="45775" cy="56450"/>
            </a:xfrm>
            <a:custGeom>
              <a:avLst/>
              <a:gdLst/>
              <a:ahLst/>
              <a:cxnLst/>
              <a:rect l="l" t="t" r="r" b="b"/>
              <a:pathLst>
                <a:path w="1831" h="2258" extrusionOk="0">
                  <a:moveTo>
                    <a:pt x="1058" y="0"/>
                  </a:moveTo>
                  <a:cubicBezTo>
                    <a:pt x="959" y="0"/>
                    <a:pt x="882" y="29"/>
                    <a:pt x="855" y="90"/>
                  </a:cubicBezTo>
                  <a:cubicBezTo>
                    <a:pt x="758" y="305"/>
                    <a:pt x="0" y="1454"/>
                    <a:pt x="189" y="1751"/>
                  </a:cubicBezTo>
                  <a:cubicBezTo>
                    <a:pt x="347" y="1996"/>
                    <a:pt x="771" y="2258"/>
                    <a:pt x="992" y="2258"/>
                  </a:cubicBezTo>
                  <a:cubicBezTo>
                    <a:pt x="1037" y="2258"/>
                    <a:pt x="1073" y="2247"/>
                    <a:pt x="1098" y="2223"/>
                  </a:cubicBezTo>
                  <a:cubicBezTo>
                    <a:pt x="1240" y="2082"/>
                    <a:pt x="1830" y="883"/>
                    <a:pt x="1758" y="514"/>
                  </a:cubicBezTo>
                  <a:cubicBezTo>
                    <a:pt x="1693" y="186"/>
                    <a:pt x="1307" y="0"/>
                    <a:pt x="1058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58"/>
            <p:cNvSpPr/>
            <p:nvPr/>
          </p:nvSpPr>
          <p:spPr>
            <a:xfrm>
              <a:off x="6000375" y="1773150"/>
              <a:ext cx="111350" cy="139775"/>
            </a:xfrm>
            <a:custGeom>
              <a:avLst/>
              <a:gdLst/>
              <a:ahLst/>
              <a:cxnLst/>
              <a:rect l="l" t="t" r="r" b="b"/>
              <a:pathLst>
                <a:path w="4454" h="5591" extrusionOk="0">
                  <a:moveTo>
                    <a:pt x="1914" y="0"/>
                  </a:moveTo>
                  <a:lnTo>
                    <a:pt x="0" y="3269"/>
                  </a:lnTo>
                  <a:lnTo>
                    <a:pt x="2520" y="5591"/>
                  </a:lnTo>
                  <a:lnTo>
                    <a:pt x="4453" y="3982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D6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58"/>
            <p:cNvSpPr/>
            <p:nvPr/>
          </p:nvSpPr>
          <p:spPr>
            <a:xfrm>
              <a:off x="6075900" y="1853900"/>
              <a:ext cx="13000" cy="15850"/>
            </a:xfrm>
            <a:custGeom>
              <a:avLst/>
              <a:gdLst/>
              <a:ahLst/>
              <a:cxnLst/>
              <a:rect l="l" t="t" r="r" b="b"/>
              <a:pathLst>
                <a:path w="520" h="634" extrusionOk="0">
                  <a:moveTo>
                    <a:pt x="242" y="1"/>
                  </a:moveTo>
                  <a:cubicBezTo>
                    <a:pt x="107" y="1"/>
                    <a:pt x="1" y="129"/>
                    <a:pt x="1" y="296"/>
                  </a:cubicBezTo>
                  <a:cubicBezTo>
                    <a:pt x="1" y="469"/>
                    <a:pt x="118" y="620"/>
                    <a:pt x="261" y="633"/>
                  </a:cubicBezTo>
                  <a:cubicBezTo>
                    <a:pt x="267" y="633"/>
                    <a:pt x="272" y="633"/>
                    <a:pt x="278" y="633"/>
                  </a:cubicBezTo>
                  <a:cubicBezTo>
                    <a:pt x="413" y="633"/>
                    <a:pt x="520" y="506"/>
                    <a:pt x="520" y="339"/>
                  </a:cubicBezTo>
                  <a:cubicBezTo>
                    <a:pt x="520" y="164"/>
                    <a:pt x="404" y="13"/>
                    <a:pt x="261" y="2"/>
                  </a:cubicBezTo>
                  <a:cubicBezTo>
                    <a:pt x="255" y="1"/>
                    <a:pt x="248" y="1"/>
                    <a:pt x="242" y="1"/>
                  </a:cubicBezTo>
                  <a:close/>
                </a:path>
              </a:pathLst>
            </a:custGeom>
            <a:solidFill>
              <a:srgbClr val="F29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58"/>
            <p:cNvSpPr/>
            <p:nvPr/>
          </p:nvSpPr>
          <p:spPr>
            <a:xfrm>
              <a:off x="5404425" y="1519425"/>
              <a:ext cx="158875" cy="102800"/>
            </a:xfrm>
            <a:custGeom>
              <a:avLst/>
              <a:gdLst/>
              <a:ahLst/>
              <a:cxnLst/>
              <a:rect l="l" t="t" r="r" b="b"/>
              <a:pathLst>
                <a:path w="6355" h="4112" extrusionOk="0">
                  <a:moveTo>
                    <a:pt x="1953" y="1"/>
                  </a:moveTo>
                  <a:cubicBezTo>
                    <a:pt x="1584" y="1"/>
                    <a:pt x="394" y="823"/>
                    <a:pt x="0" y="1180"/>
                  </a:cubicBezTo>
                  <a:cubicBezTo>
                    <a:pt x="308" y="1388"/>
                    <a:pt x="1428" y="4032"/>
                    <a:pt x="1428" y="4032"/>
                  </a:cubicBezTo>
                  <a:cubicBezTo>
                    <a:pt x="1428" y="4032"/>
                    <a:pt x="1992" y="4111"/>
                    <a:pt x="2641" y="4111"/>
                  </a:cubicBezTo>
                  <a:cubicBezTo>
                    <a:pt x="3005" y="4111"/>
                    <a:pt x="3397" y="4086"/>
                    <a:pt x="3731" y="4008"/>
                  </a:cubicBezTo>
                  <a:cubicBezTo>
                    <a:pt x="4012" y="3943"/>
                    <a:pt x="4785" y="3854"/>
                    <a:pt x="5447" y="3851"/>
                  </a:cubicBezTo>
                  <a:cubicBezTo>
                    <a:pt x="6355" y="3846"/>
                    <a:pt x="5592" y="1276"/>
                    <a:pt x="5592" y="1276"/>
                  </a:cubicBezTo>
                  <a:lnTo>
                    <a:pt x="5592" y="1276"/>
                  </a:lnTo>
                  <a:cubicBezTo>
                    <a:pt x="5592" y="1276"/>
                    <a:pt x="5445" y="1288"/>
                    <a:pt x="5245" y="1288"/>
                  </a:cubicBezTo>
                  <a:cubicBezTo>
                    <a:pt x="4945" y="1288"/>
                    <a:pt x="4523" y="1260"/>
                    <a:pt x="4295" y="1122"/>
                  </a:cubicBezTo>
                  <a:cubicBezTo>
                    <a:pt x="3709" y="767"/>
                    <a:pt x="2989" y="352"/>
                    <a:pt x="2006" y="9"/>
                  </a:cubicBezTo>
                  <a:cubicBezTo>
                    <a:pt x="1991" y="3"/>
                    <a:pt x="1973" y="1"/>
                    <a:pt x="1953" y="1"/>
                  </a:cubicBezTo>
                  <a:close/>
                </a:path>
              </a:pathLst>
            </a:custGeom>
            <a:solidFill>
              <a:srgbClr val="FF9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58"/>
            <p:cNvSpPr/>
            <p:nvPr/>
          </p:nvSpPr>
          <p:spPr>
            <a:xfrm>
              <a:off x="5411425" y="501375"/>
              <a:ext cx="132425" cy="2238425"/>
            </a:xfrm>
            <a:custGeom>
              <a:avLst/>
              <a:gdLst/>
              <a:ahLst/>
              <a:cxnLst/>
              <a:rect l="l" t="t" r="r" b="b"/>
              <a:pathLst>
                <a:path w="5297" h="89537" extrusionOk="0">
                  <a:moveTo>
                    <a:pt x="0" y="0"/>
                  </a:moveTo>
                  <a:lnTo>
                    <a:pt x="3912" y="89445"/>
                  </a:lnTo>
                  <a:lnTo>
                    <a:pt x="5297" y="89537"/>
                  </a:lnTo>
                  <a:lnTo>
                    <a:pt x="662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58"/>
            <p:cNvSpPr/>
            <p:nvPr/>
          </p:nvSpPr>
          <p:spPr>
            <a:xfrm>
              <a:off x="5371025" y="238125"/>
              <a:ext cx="90050" cy="334000"/>
            </a:xfrm>
            <a:custGeom>
              <a:avLst/>
              <a:gdLst/>
              <a:ahLst/>
              <a:cxnLst/>
              <a:rect l="l" t="t" r="r" b="b"/>
              <a:pathLst>
                <a:path w="3602" h="13360" extrusionOk="0">
                  <a:moveTo>
                    <a:pt x="1104" y="0"/>
                  </a:moveTo>
                  <a:lnTo>
                    <a:pt x="0" y="11292"/>
                  </a:lnTo>
                  <a:lnTo>
                    <a:pt x="2034" y="13359"/>
                  </a:lnTo>
                  <a:lnTo>
                    <a:pt x="3601" y="1061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58"/>
            <p:cNvSpPr/>
            <p:nvPr/>
          </p:nvSpPr>
          <p:spPr>
            <a:xfrm>
              <a:off x="5398600" y="238125"/>
              <a:ext cx="62475" cy="334000"/>
            </a:xfrm>
            <a:custGeom>
              <a:avLst/>
              <a:gdLst/>
              <a:ahLst/>
              <a:cxnLst/>
              <a:rect l="l" t="t" r="r" b="b"/>
              <a:pathLst>
                <a:path w="2499" h="13360" extrusionOk="0">
                  <a:moveTo>
                    <a:pt x="1" y="0"/>
                  </a:moveTo>
                  <a:lnTo>
                    <a:pt x="931" y="13359"/>
                  </a:lnTo>
                  <a:lnTo>
                    <a:pt x="2498" y="106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58"/>
            <p:cNvSpPr/>
            <p:nvPr/>
          </p:nvSpPr>
          <p:spPr>
            <a:xfrm>
              <a:off x="5423675" y="1496900"/>
              <a:ext cx="88125" cy="67525"/>
            </a:xfrm>
            <a:custGeom>
              <a:avLst/>
              <a:gdLst/>
              <a:ahLst/>
              <a:cxnLst/>
              <a:rect l="l" t="t" r="r" b="b"/>
              <a:pathLst>
                <a:path w="3525" h="2701" extrusionOk="0">
                  <a:moveTo>
                    <a:pt x="1227" y="0"/>
                  </a:moveTo>
                  <a:cubicBezTo>
                    <a:pt x="748" y="0"/>
                    <a:pt x="325" y="651"/>
                    <a:pt x="167" y="973"/>
                  </a:cubicBezTo>
                  <a:cubicBezTo>
                    <a:pt x="1" y="1311"/>
                    <a:pt x="829" y="2497"/>
                    <a:pt x="1021" y="2656"/>
                  </a:cubicBezTo>
                  <a:cubicBezTo>
                    <a:pt x="1060" y="2687"/>
                    <a:pt x="1112" y="2701"/>
                    <a:pt x="1170" y="2701"/>
                  </a:cubicBezTo>
                  <a:cubicBezTo>
                    <a:pt x="1404" y="2701"/>
                    <a:pt x="1738" y="2479"/>
                    <a:pt x="1715" y="2290"/>
                  </a:cubicBezTo>
                  <a:cubicBezTo>
                    <a:pt x="1685" y="2055"/>
                    <a:pt x="1295" y="1440"/>
                    <a:pt x="1392" y="1363"/>
                  </a:cubicBezTo>
                  <a:cubicBezTo>
                    <a:pt x="1489" y="1288"/>
                    <a:pt x="1667" y="1267"/>
                    <a:pt x="1667" y="1267"/>
                  </a:cubicBezTo>
                  <a:cubicBezTo>
                    <a:pt x="1667" y="1267"/>
                    <a:pt x="2489" y="2167"/>
                    <a:pt x="3138" y="2167"/>
                  </a:cubicBezTo>
                  <a:cubicBezTo>
                    <a:pt x="3278" y="2167"/>
                    <a:pt x="3410" y="2125"/>
                    <a:pt x="3524" y="2023"/>
                  </a:cubicBezTo>
                  <a:lnTo>
                    <a:pt x="3524" y="2023"/>
                  </a:lnTo>
                  <a:cubicBezTo>
                    <a:pt x="3525" y="2023"/>
                    <a:pt x="3525" y="2023"/>
                    <a:pt x="3525" y="2023"/>
                  </a:cubicBezTo>
                  <a:lnTo>
                    <a:pt x="3525" y="2022"/>
                  </a:lnTo>
                  <a:cubicBezTo>
                    <a:pt x="3525" y="2022"/>
                    <a:pt x="3525" y="2022"/>
                    <a:pt x="3524" y="2023"/>
                  </a:cubicBezTo>
                  <a:lnTo>
                    <a:pt x="3524" y="2023"/>
                  </a:lnTo>
                  <a:cubicBezTo>
                    <a:pt x="2700" y="995"/>
                    <a:pt x="1803" y="71"/>
                    <a:pt x="1295" y="5"/>
                  </a:cubicBezTo>
                  <a:cubicBezTo>
                    <a:pt x="1272" y="2"/>
                    <a:pt x="1250" y="0"/>
                    <a:pt x="1227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58"/>
            <p:cNvSpPr/>
            <p:nvPr/>
          </p:nvSpPr>
          <p:spPr>
            <a:xfrm>
              <a:off x="5396825" y="1537000"/>
              <a:ext cx="56150" cy="33700"/>
            </a:xfrm>
            <a:custGeom>
              <a:avLst/>
              <a:gdLst/>
              <a:ahLst/>
              <a:cxnLst/>
              <a:rect l="l" t="t" r="r" b="b"/>
              <a:pathLst>
                <a:path w="2246" h="1348" extrusionOk="0">
                  <a:moveTo>
                    <a:pt x="1659" y="1"/>
                  </a:moveTo>
                  <a:cubicBezTo>
                    <a:pt x="1651" y="1"/>
                    <a:pt x="1643" y="2"/>
                    <a:pt x="1635" y="3"/>
                  </a:cubicBezTo>
                  <a:cubicBezTo>
                    <a:pt x="1424" y="50"/>
                    <a:pt x="113" y="118"/>
                    <a:pt x="57" y="418"/>
                  </a:cubicBezTo>
                  <a:cubicBezTo>
                    <a:pt x="0" y="720"/>
                    <a:pt x="214" y="1317"/>
                    <a:pt x="411" y="1346"/>
                  </a:cubicBezTo>
                  <a:cubicBezTo>
                    <a:pt x="422" y="1347"/>
                    <a:pt x="437" y="1348"/>
                    <a:pt x="455" y="1348"/>
                  </a:cubicBezTo>
                  <a:cubicBezTo>
                    <a:pt x="745" y="1348"/>
                    <a:pt x="1840" y="1140"/>
                    <a:pt x="2019" y="899"/>
                  </a:cubicBezTo>
                  <a:cubicBezTo>
                    <a:pt x="2245" y="594"/>
                    <a:pt x="1876" y="1"/>
                    <a:pt x="1659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58"/>
            <p:cNvSpPr/>
            <p:nvPr/>
          </p:nvSpPr>
          <p:spPr>
            <a:xfrm>
              <a:off x="5410325" y="1561800"/>
              <a:ext cx="56125" cy="33675"/>
            </a:xfrm>
            <a:custGeom>
              <a:avLst/>
              <a:gdLst/>
              <a:ahLst/>
              <a:cxnLst/>
              <a:rect l="l" t="t" r="r" b="b"/>
              <a:pathLst>
                <a:path w="2245" h="1347" extrusionOk="0">
                  <a:moveTo>
                    <a:pt x="1659" y="1"/>
                  </a:moveTo>
                  <a:cubicBezTo>
                    <a:pt x="1651" y="1"/>
                    <a:pt x="1643" y="1"/>
                    <a:pt x="1636" y="3"/>
                  </a:cubicBezTo>
                  <a:cubicBezTo>
                    <a:pt x="1423" y="49"/>
                    <a:pt x="112" y="117"/>
                    <a:pt x="56" y="418"/>
                  </a:cubicBezTo>
                  <a:cubicBezTo>
                    <a:pt x="0" y="718"/>
                    <a:pt x="213" y="1316"/>
                    <a:pt x="410" y="1344"/>
                  </a:cubicBezTo>
                  <a:cubicBezTo>
                    <a:pt x="422" y="1346"/>
                    <a:pt x="438" y="1347"/>
                    <a:pt x="456" y="1347"/>
                  </a:cubicBezTo>
                  <a:cubicBezTo>
                    <a:pt x="750" y="1347"/>
                    <a:pt x="1839" y="1139"/>
                    <a:pt x="2018" y="899"/>
                  </a:cubicBezTo>
                  <a:cubicBezTo>
                    <a:pt x="2244" y="594"/>
                    <a:pt x="1875" y="1"/>
                    <a:pt x="1659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58"/>
            <p:cNvSpPr/>
            <p:nvPr/>
          </p:nvSpPr>
          <p:spPr>
            <a:xfrm>
              <a:off x="5425250" y="1587225"/>
              <a:ext cx="51125" cy="33375"/>
            </a:xfrm>
            <a:custGeom>
              <a:avLst/>
              <a:gdLst/>
              <a:ahLst/>
              <a:cxnLst/>
              <a:rect l="l" t="t" r="r" b="b"/>
              <a:pathLst>
                <a:path w="2045" h="1335" extrusionOk="0">
                  <a:moveTo>
                    <a:pt x="1516" y="1"/>
                  </a:moveTo>
                  <a:cubicBezTo>
                    <a:pt x="1509" y="1"/>
                    <a:pt x="1503" y="1"/>
                    <a:pt x="1496" y="3"/>
                  </a:cubicBezTo>
                  <a:cubicBezTo>
                    <a:pt x="1304" y="47"/>
                    <a:pt x="110" y="98"/>
                    <a:pt x="56" y="399"/>
                  </a:cubicBezTo>
                  <a:cubicBezTo>
                    <a:pt x="0" y="699"/>
                    <a:pt x="188" y="1300"/>
                    <a:pt x="368" y="1331"/>
                  </a:cubicBezTo>
                  <a:cubicBezTo>
                    <a:pt x="380" y="1333"/>
                    <a:pt x="396" y="1334"/>
                    <a:pt x="417" y="1334"/>
                  </a:cubicBezTo>
                  <a:cubicBezTo>
                    <a:pt x="694" y="1334"/>
                    <a:pt x="1672" y="1140"/>
                    <a:pt x="1834" y="904"/>
                  </a:cubicBezTo>
                  <a:cubicBezTo>
                    <a:pt x="2044" y="600"/>
                    <a:pt x="1713" y="1"/>
                    <a:pt x="1516" y="1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58"/>
            <p:cNvSpPr/>
            <p:nvPr/>
          </p:nvSpPr>
          <p:spPr>
            <a:xfrm>
              <a:off x="5517025" y="1544325"/>
              <a:ext cx="83525" cy="112700"/>
            </a:xfrm>
            <a:custGeom>
              <a:avLst/>
              <a:gdLst/>
              <a:ahLst/>
              <a:cxnLst/>
              <a:rect l="l" t="t" r="r" b="b"/>
              <a:pathLst>
                <a:path w="3341" h="4508" extrusionOk="0">
                  <a:moveTo>
                    <a:pt x="1" y="1"/>
                  </a:moveTo>
                  <a:lnTo>
                    <a:pt x="501" y="3143"/>
                  </a:lnTo>
                  <a:lnTo>
                    <a:pt x="2992" y="4508"/>
                  </a:lnTo>
                  <a:lnTo>
                    <a:pt x="3340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58"/>
            <p:cNvSpPr/>
            <p:nvPr/>
          </p:nvSpPr>
          <p:spPr>
            <a:xfrm>
              <a:off x="5821775" y="1538150"/>
              <a:ext cx="531325" cy="661300"/>
            </a:xfrm>
            <a:custGeom>
              <a:avLst/>
              <a:gdLst/>
              <a:ahLst/>
              <a:cxnLst/>
              <a:rect l="l" t="t" r="r" b="b"/>
              <a:pathLst>
                <a:path w="21253" h="26452" extrusionOk="0">
                  <a:moveTo>
                    <a:pt x="429" y="0"/>
                  </a:moveTo>
                  <a:lnTo>
                    <a:pt x="429" y="0"/>
                  </a:lnTo>
                  <a:cubicBezTo>
                    <a:pt x="0" y="12893"/>
                    <a:pt x="3216" y="20329"/>
                    <a:pt x="9967" y="26451"/>
                  </a:cubicBezTo>
                  <a:cubicBezTo>
                    <a:pt x="16921" y="20473"/>
                    <a:pt x="20788" y="14305"/>
                    <a:pt x="21253" y="309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58"/>
            <p:cNvSpPr/>
            <p:nvPr/>
          </p:nvSpPr>
          <p:spPr>
            <a:xfrm>
              <a:off x="5821775" y="1538100"/>
              <a:ext cx="498500" cy="661350"/>
            </a:xfrm>
            <a:custGeom>
              <a:avLst/>
              <a:gdLst/>
              <a:ahLst/>
              <a:cxnLst/>
              <a:rect l="l" t="t" r="r" b="b"/>
              <a:pathLst>
                <a:path w="19940" h="26454" extrusionOk="0">
                  <a:moveTo>
                    <a:pt x="429" y="1"/>
                  </a:moveTo>
                  <a:lnTo>
                    <a:pt x="429" y="1"/>
                  </a:lnTo>
                  <a:cubicBezTo>
                    <a:pt x="0" y="12895"/>
                    <a:pt x="3216" y="20331"/>
                    <a:pt x="9967" y="26453"/>
                  </a:cubicBezTo>
                  <a:cubicBezTo>
                    <a:pt x="14850" y="22255"/>
                    <a:pt x="18210" y="17959"/>
                    <a:pt x="19939" y="10927"/>
                  </a:cubicBezTo>
                  <a:lnTo>
                    <a:pt x="19939" y="10927"/>
                  </a:lnTo>
                  <a:cubicBezTo>
                    <a:pt x="18278" y="14395"/>
                    <a:pt x="15624" y="16746"/>
                    <a:pt x="12501" y="17044"/>
                  </a:cubicBezTo>
                  <a:cubicBezTo>
                    <a:pt x="12277" y="17065"/>
                    <a:pt x="12055" y="17076"/>
                    <a:pt x="11833" y="17076"/>
                  </a:cubicBezTo>
                  <a:cubicBezTo>
                    <a:pt x="6424" y="17076"/>
                    <a:pt x="1712" y="10800"/>
                    <a:pt x="1150" y="2633"/>
                  </a:cubicBezTo>
                  <a:cubicBezTo>
                    <a:pt x="1089" y="1744"/>
                    <a:pt x="1082" y="869"/>
                    <a:pt x="1120" y="12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58"/>
            <p:cNvSpPr/>
            <p:nvPr/>
          </p:nvSpPr>
          <p:spPr>
            <a:xfrm>
              <a:off x="6069425" y="1541975"/>
              <a:ext cx="283675" cy="657475"/>
            </a:xfrm>
            <a:custGeom>
              <a:avLst/>
              <a:gdLst/>
              <a:ahLst/>
              <a:cxnLst/>
              <a:rect l="l" t="t" r="r" b="b"/>
              <a:pathLst>
                <a:path w="11347" h="26299" extrusionOk="0">
                  <a:moveTo>
                    <a:pt x="872" y="0"/>
                  </a:moveTo>
                  <a:lnTo>
                    <a:pt x="1" y="26242"/>
                  </a:lnTo>
                  <a:cubicBezTo>
                    <a:pt x="21" y="26260"/>
                    <a:pt x="41" y="26279"/>
                    <a:pt x="61" y="26298"/>
                  </a:cubicBezTo>
                  <a:cubicBezTo>
                    <a:pt x="7015" y="20320"/>
                    <a:pt x="10882" y="14152"/>
                    <a:pt x="11347" y="156"/>
                  </a:cubicBezTo>
                  <a:lnTo>
                    <a:pt x="872" y="0"/>
                  </a:ln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58"/>
            <p:cNvSpPr/>
            <p:nvPr/>
          </p:nvSpPr>
          <p:spPr>
            <a:xfrm>
              <a:off x="5838575" y="1559875"/>
              <a:ext cx="497425" cy="619225"/>
            </a:xfrm>
            <a:custGeom>
              <a:avLst/>
              <a:gdLst/>
              <a:ahLst/>
              <a:cxnLst/>
              <a:rect l="l" t="t" r="r" b="b"/>
              <a:pathLst>
                <a:path w="19897" h="24769" extrusionOk="0">
                  <a:moveTo>
                    <a:pt x="659" y="301"/>
                  </a:moveTo>
                  <a:lnTo>
                    <a:pt x="19603" y="583"/>
                  </a:lnTo>
                  <a:cubicBezTo>
                    <a:pt x="19149" y="13427"/>
                    <a:pt x="15492" y="19063"/>
                    <a:pt x="9333" y="24382"/>
                  </a:cubicBezTo>
                  <a:cubicBezTo>
                    <a:pt x="2832" y="18442"/>
                    <a:pt x="312" y="11447"/>
                    <a:pt x="659" y="301"/>
                  </a:cubicBezTo>
                  <a:close/>
                  <a:moveTo>
                    <a:pt x="384" y="1"/>
                  </a:moveTo>
                  <a:lnTo>
                    <a:pt x="379" y="149"/>
                  </a:lnTo>
                  <a:cubicBezTo>
                    <a:pt x="0" y="11531"/>
                    <a:pt x="2566" y="18640"/>
                    <a:pt x="9234" y="24687"/>
                  </a:cubicBezTo>
                  <a:lnTo>
                    <a:pt x="9324" y="24769"/>
                  </a:lnTo>
                  <a:lnTo>
                    <a:pt x="9418" y="24688"/>
                  </a:lnTo>
                  <a:cubicBezTo>
                    <a:pt x="15720" y="19271"/>
                    <a:pt x="19456" y="13566"/>
                    <a:pt x="19892" y="438"/>
                  </a:cubicBezTo>
                  <a:lnTo>
                    <a:pt x="19897" y="291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58"/>
            <p:cNvSpPr/>
            <p:nvPr/>
          </p:nvSpPr>
          <p:spPr>
            <a:xfrm>
              <a:off x="6067475" y="1566475"/>
              <a:ext cx="28575" cy="605525"/>
            </a:xfrm>
            <a:custGeom>
              <a:avLst/>
              <a:gdLst/>
              <a:ahLst/>
              <a:cxnLst/>
              <a:rect l="l" t="t" r="r" b="b"/>
              <a:pathLst>
                <a:path w="1143" h="24221" extrusionOk="0">
                  <a:moveTo>
                    <a:pt x="805" y="1"/>
                  </a:moveTo>
                  <a:lnTo>
                    <a:pt x="1" y="24216"/>
                  </a:lnTo>
                  <a:lnTo>
                    <a:pt x="338" y="24221"/>
                  </a:lnTo>
                  <a:lnTo>
                    <a:pt x="1142" y="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58"/>
            <p:cNvSpPr/>
            <p:nvPr/>
          </p:nvSpPr>
          <p:spPr>
            <a:xfrm>
              <a:off x="6209000" y="1659875"/>
              <a:ext cx="81600" cy="70275"/>
            </a:xfrm>
            <a:custGeom>
              <a:avLst/>
              <a:gdLst/>
              <a:ahLst/>
              <a:cxnLst/>
              <a:rect l="l" t="t" r="r" b="b"/>
              <a:pathLst>
                <a:path w="3264" h="2811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2458" y="1"/>
                    <a:pt x="2690" y="1826"/>
                    <a:pt x="1781" y="1878"/>
                  </a:cubicBezTo>
                  <a:cubicBezTo>
                    <a:pt x="1769" y="1879"/>
                    <a:pt x="1757" y="1879"/>
                    <a:pt x="1746" y="1879"/>
                  </a:cubicBezTo>
                  <a:cubicBezTo>
                    <a:pt x="876" y="1879"/>
                    <a:pt x="1138" y="13"/>
                    <a:pt x="1138" y="13"/>
                  </a:cubicBezTo>
                  <a:lnTo>
                    <a:pt x="1138" y="13"/>
                  </a:lnTo>
                  <a:cubicBezTo>
                    <a:pt x="1138" y="13"/>
                    <a:pt x="1" y="2490"/>
                    <a:pt x="1310" y="2767"/>
                  </a:cubicBezTo>
                  <a:cubicBezTo>
                    <a:pt x="1449" y="2796"/>
                    <a:pt x="1582" y="2810"/>
                    <a:pt x="1706" y="2810"/>
                  </a:cubicBezTo>
                  <a:cubicBezTo>
                    <a:pt x="2759" y="2810"/>
                    <a:pt x="3264" y="1786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58"/>
            <p:cNvSpPr/>
            <p:nvPr/>
          </p:nvSpPr>
          <p:spPr>
            <a:xfrm>
              <a:off x="6237525" y="1673975"/>
              <a:ext cx="32900" cy="40850"/>
            </a:xfrm>
            <a:custGeom>
              <a:avLst/>
              <a:gdLst/>
              <a:ahLst/>
              <a:cxnLst/>
              <a:rect l="l" t="t" r="r" b="b"/>
              <a:pathLst>
                <a:path w="1316" h="1634" extrusionOk="0">
                  <a:moveTo>
                    <a:pt x="565" y="1"/>
                  </a:moveTo>
                  <a:cubicBezTo>
                    <a:pt x="565" y="1"/>
                    <a:pt x="1" y="1633"/>
                    <a:pt x="543" y="1633"/>
                  </a:cubicBezTo>
                  <a:cubicBezTo>
                    <a:pt x="552" y="1633"/>
                    <a:pt x="561" y="1633"/>
                    <a:pt x="570" y="1632"/>
                  </a:cubicBezTo>
                  <a:cubicBezTo>
                    <a:pt x="1316" y="1562"/>
                    <a:pt x="565" y="1"/>
                    <a:pt x="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58"/>
            <p:cNvSpPr/>
            <p:nvPr/>
          </p:nvSpPr>
          <p:spPr>
            <a:xfrm>
              <a:off x="6156950" y="1777600"/>
              <a:ext cx="77125" cy="66425"/>
            </a:xfrm>
            <a:custGeom>
              <a:avLst/>
              <a:gdLst/>
              <a:ahLst/>
              <a:cxnLst/>
              <a:rect l="l" t="t" r="r" b="b"/>
              <a:pathLst>
                <a:path w="3085" h="2657" extrusionOk="0">
                  <a:moveTo>
                    <a:pt x="2323" y="1"/>
                  </a:moveTo>
                  <a:cubicBezTo>
                    <a:pt x="2323" y="2"/>
                    <a:pt x="2324" y="3"/>
                    <a:pt x="2325" y="5"/>
                  </a:cubicBezTo>
                  <a:lnTo>
                    <a:pt x="2325" y="5"/>
                  </a:lnTo>
                  <a:cubicBezTo>
                    <a:pt x="2324" y="2"/>
                    <a:pt x="2324" y="1"/>
                    <a:pt x="2324" y="1"/>
                  </a:cubicBezTo>
                  <a:close/>
                  <a:moveTo>
                    <a:pt x="2325" y="5"/>
                  </a:moveTo>
                  <a:lnTo>
                    <a:pt x="2325" y="5"/>
                  </a:lnTo>
                  <a:cubicBezTo>
                    <a:pt x="2335" y="94"/>
                    <a:pt x="2519" y="1729"/>
                    <a:pt x="1682" y="1775"/>
                  </a:cubicBezTo>
                  <a:cubicBezTo>
                    <a:pt x="1671" y="1776"/>
                    <a:pt x="1660" y="1776"/>
                    <a:pt x="1649" y="1776"/>
                  </a:cubicBezTo>
                  <a:cubicBezTo>
                    <a:pt x="828" y="1776"/>
                    <a:pt x="1076" y="12"/>
                    <a:pt x="1076" y="12"/>
                  </a:cubicBezTo>
                  <a:lnTo>
                    <a:pt x="1076" y="12"/>
                  </a:lnTo>
                  <a:cubicBezTo>
                    <a:pt x="1076" y="13"/>
                    <a:pt x="0" y="2355"/>
                    <a:pt x="1238" y="2615"/>
                  </a:cubicBezTo>
                  <a:cubicBezTo>
                    <a:pt x="1369" y="2643"/>
                    <a:pt x="1495" y="2656"/>
                    <a:pt x="1612" y="2656"/>
                  </a:cubicBezTo>
                  <a:cubicBezTo>
                    <a:pt x="2607" y="2656"/>
                    <a:pt x="3084" y="1690"/>
                    <a:pt x="2325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58"/>
            <p:cNvSpPr/>
            <p:nvPr/>
          </p:nvSpPr>
          <p:spPr>
            <a:xfrm>
              <a:off x="6183900" y="1790950"/>
              <a:ext cx="31100" cy="38625"/>
            </a:xfrm>
            <a:custGeom>
              <a:avLst/>
              <a:gdLst/>
              <a:ahLst/>
              <a:cxnLst/>
              <a:rect l="l" t="t" r="r" b="b"/>
              <a:pathLst>
                <a:path w="1244" h="1545" extrusionOk="0">
                  <a:moveTo>
                    <a:pt x="535" y="1"/>
                  </a:moveTo>
                  <a:cubicBezTo>
                    <a:pt x="535" y="1"/>
                    <a:pt x="0" y="1544"/>
                    <a:pt x="513" y="1544"/>
                  </a:cubicBezTo>
                  <a:cubicBezTo>
                    <a:pt x="521" y="1544"/>
                    <a:pt x="530" y="1544"/>
                    <a:pt x="539" y="1543"/>
                  </a:cubicBezTo>
                  <a:cubicBezTo>
                    <a:pt x="1244" y="1476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58"/>
            <p:cNvSpPr/>
            <p:nvPr/>
          </p:nvSpPr>
          <p:spPr>
            <a:xfrm>
              <a:off x="6099100" y="1683625"/>
              <a:ext cx="77175" cy="66450"/>
            </a:xfrm>
            <a:custGeom>
              <a:avLst/>
              <a:gdLst/>
              <a:ahLst/>
              <a:cxnLst/>
              <a:rect l="l" t="t" r="r" b="b"/>
              <a:pathLst>
                <a:path w="3087" h="2658" extrusionOk="0">
                  <a:moveTo>
                    <a:pt x="2324" y="0"/>
                  </a:moveTo>
                  <a:lnTo>
                    <a:pt x="2324" y="2"/>
                  </a:lnTo>
                  <a:cubicBezTo>
                    <a:pt x="2324" y="2"/>
                    <a:pt x="2324" y="2"/>
                    <a:pt x="2324" y="2"/>
                  </a:cubicBezTo>
                  <a:lnTo>
                    <a:pt x="2324" y="2"/>
                  </a:lnTo>
                  <a:cubicBezTo>
                    <a:pt x="2324" y="1"/>
                    <a:pt x="2324" y="0"/>
                    <a:pt x="2324" y="0"/>
                  </a:cubicBezTo>
                  <a:close/>
                  <a:moveTo>
                    <a:pt x="2324" y="2"/>
                  </a:moveTo>
                  <a:cubicBezTo>
                    <a:pt x="2332" y="63"/>
                    <a:pt x="2528" y="1728"/>
                    <a:pt x="1683" y="1775"/>
                  </a:cubicBezTo>
                  <a:cubicBezTo>
                    <a:pt x="1672" y="1776"/>
                    <a:pt x="1661" y="1776"/>
                    <a:pt x="1650" y="1776"/>
                  </a:cubicBezTo>
                  <a:cubicBezTo>
                    <a:pt x="829" y="1776"/>
                    <a:pt x="1076" y="13"/>
                    <a:pt x="1076" y="13"/>
                  </a:cubicBezTo>
                  <a:lnTo>
                    <a:pt x="1076" y="13"/>
                  </a:lnTo>
                  <a:cubicBezTo>
                    <a:pt x="1076" y="13"/>
                    <a:pt x="0" y="2356"/>
                    <a:pt x="1240" y="2616"/>
                  </a:cubicBezTo>
                  <a:cubicBezTo>
                    <a:pt x="1371" y="2643"/>
                    <a:pt x="1495" y="2657"/>
                    <a:pt x="1613" y="2657"/>
                  </a:cubicBezTo>
                  <a:cubicBezTo>
                    <a:pt x="2608" y="2657"/>
                    <a:pt x="3086" y="1689"/>
                    <a:pt x="23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58"/>
            <p:cNvSpPr/>
            <p:nvPr/>
          </p:nvSpPr>
          <p:spPr>
            <a:xfrm>
              <a:off x="6126050" y="1696975"/>
              <a:ext cx="31125" cy="38625"/>
            </a:xfrm>
            <a:custGeom>
              <a:avLst/>
              <a:gdLst/>
              <a:ahLst/>
              <a:cxnLst/>
              <a:rect l="l" t="t" r="r" b="b"/>
              <a:pathLst>
                <a:path w="1245" h="1545" extrusionOk="0">
                  <a:moveTo>
                    <a:pt x="535" y="1"/>
                  </a:moveTo>
                  <a:cubicBezTo>
                    <a:pt x="535" y="1"/>
                    <a:pt x="1" y="1544"/>
                    <a:pt x="512" y="1544"/>
                  </a:cubicBezTo>
                  <a:cubicBezTo>
                    <a:pt x="521" y="1544"/>
                    <a:pt x="530" y="1544"/>
                    <a:pt x="539" y="1543"/>
                  </a:cubicBezTo>
                  <a:cubicBezTo>
                    <a:pt x="1245" y="1477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58"/>
            <p:cNvSpPr/>
            <p:nvPr/>
          </p:nvSpPr>
          <p:spPr>
            <a:xfrm>
              <a:off x="5941550" y="1687675"/>
              <a:ext cx="62600" cy="163450"/>
            </a:xfrm>
            <a:custGeom>
              <a:avLst/>
              <a:gdLst/>
              <a:ahLst/>
              <a:cxnLst/>
              <a:rect l="l" t="t" r="r" b="b"/>
              <a:pathLst>
                <a:path w="2504" h="6538" extrusionOk="0">
                  <a:moveTo>
                    <a:pt x="216" y="1"/>
                  </a:moveTo>
                  <a:lnTo>
                    <a:pt x="1253" y="3208"/>
                  </a:lnTo>
                  <a:lnTo>
                    <a:pt x="0" y="6504"/>
                  </a:lnTo>
                  <a:lnTo>
                    <a:pt x="2288" y="6538"/>
                  </a:lnTo>
                  <a:lnTo>
                    <a:pt x="2288" y="6538"/>
                  </a:lnTo>
                  <a:lnTo>
                    <a:pt x="1392" y="3209"/>
                  </a:lnTo>
                  <a:lnTo>
                    <a:pt x="2504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58"/>
            <p:cNvSpPr/>
            <p:nvPr/>
          </p:nvSpPr>
          <p:spPr>
            <a:xfrm>
              <a:off x="5908625" y="1734200"/>
              <a:ext cx="137100" cy="64425"/>
            </a:xfrm>
            <a:custGeom>
              <a:avLst/>
              <a:gdLst/>
              <a:ahLst/>
              <a:cxnLst/>
              <a:rect l="l" t="t" r="r" b="b"/>
              <a:pathLst>
                <a:path w="5484" h="2577" extrusionOk="0">
                  <a:moveTo>
                    <a:pt x="83" y="1"/>
                  </a:moveTo>
                  <a:lnTo>
                    <a:pt x="0" y="2496"/>
                  </a:lnTo>
                  <a:lnTo>
                    <a:pt x="2629" y="1459"/>
                  </a:lnTo>
                  <a:lnTo>
                    <a:pt x="5401" y="2576"/>
                  </a:lnTo>
                  <a:lnTo>
                    <a:pt x="5484" y="80"/>
                  </a:lnTo>
                  <a:lnTo>
                    <a:pt x="2634" y="130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58"/>
            <p:cNvSpPr/>
            <p:nvPr/>
          </p:nvSpPr>
          <p:spPr>
            <a:xfrm>
              <a:off x="6021725" y="1261300"/>
              <a:ext cx="247125" cy="282575"/>
            </a:xfrm>
            <a:custGeom>
              <a:avLst/>
              <a:gdLst/>
              <a:ahLst/>
              <a:cxnLst/>
              <a:rect l="l" t="t" r="r" b="b"/>
              <a:pathLst>
                <a:path w="9885" h="11303" extrusionOk="0">
                  <a:moveTo>
                    <a:pt x="600" y="1"/>
                  </a:moveTo>
                  <a:cubicBezTo>
                    <a:pt x="0" y="4567"/>
                    <a:pt x="3109" y="11303"/>
                    <a:pt x="8980" y="11303"/>
                  </a:cubicBezTo>
                  <a:cubicBezTo>
                    <a:pt x="9132" y="11303"/>
                    <a:pt x="9287" y="11298"/>
                    <a:pt x="9442" y="11289"/>
                  </a:cubicBezTo>
                  <a:cubicBezTo>
                    <a:pt x="9442" y="11289"/>
                    <a:pt x="9885" y="7454"/>
                    <a:pt x="7954" y="4066"/>
                  </a:cubicBezTo>
                  <a:cubicBezTo>
                    <a:pt x="6011" y="657"/>
                    <a:pt x="601" y="1"/>
                    <a:pt x="600" y="1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58"/>
            <p:cNvSpPr/>
            <p:nvPr/>
          </p:nvSpPr>
          <p:spPr>
            <a:xfrm>
              <a:off x="5731325" y="1273175"/>
              <a:ext cx="366350" cy="425925"/>
            </a:xfrm>
            <a:custGeom>
              <a:avLst/>
              <a:gdLst/>
              <a:ahLst/>
              <a:cxnLst/>
              <a:rect l="l" t="t" r="r" b="b"/>
              <a:pathLst>
                <a:path w="14654" h="17037" extrusionOk="0">
                  <a:moveTo>
                    <a:pt x="14472" y="1"/>
                  </a:moveTo>
                  <a:cubicBezTo>
                    <a:pt x="5918" y="1653"/>
                    <a:pt x="80" y="16315"/>
                    <a:pt x="80" y="16315"/>
                  </a:cubicBezTo>
                  <a:lnTo>
                    <a:pt x="1" y="16679"/>
                  </a:lnTo>
                  <a:lnTo>
                    <a:pt x="360" y="17037"/>
                  </a:lnTo>
                  <a:cubicBezTo>
                    <a:pt x="360" y="17037"/>
                    <a:pt x="7421" y="1485"/>
                    <a:pt x="14653" y="656"/>
                  </a:cubicBezTo>
                  <a:lnTo>
                    <a:pt x="14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58"/>
            <p:cNvSpPr/>
            <p:nvPr/>
          </p:nvSpPr>
          <p:spPr>
            <a:xfrm>
              <a:off x="6039425" y="1257350"/>
              <a:ext cx="252500" cy="245475"/>
            </a:xfrm>
            <a:custGeom>
              <a:avLst/>
              <a:gdLst/>
              <a:ahLst/>
              <a:cxnLst/>
              <a:rect l="l" t="t" r="r" b="b"/>
              <a:pathLst>
                <a:path w="10100" h="9819" extrusionOk="0">
                  <a:moveTo>
                    <a:pt x="683" y="0"/>
                  </a:moveTo>
                  <a:cubicBezTo>
                    <a:pt x="291" y="0"/>
                    <a:pt x="57" y="18"/>
                    <a:pt x="57" y="18"/>
                  </a:cubicBezTo>
                  <a:cubicBezTo>
                    <a:pt x="0" y="4312"/>
                    <a:pt x="3381" y="9819"/>
                    <a:pt x="8752" y="9819"/>
                  </a:cubicBezTo>
                  <a:cubicBezTo>
                    <a:pt x="9186" y="9819"/>
                    <a:pt x="9632" y="9783"/>
                    <a:pt x="10091" y="9707"/>
                  </a:cubicBezTo>
                  <a:lnTo>
                    <a:pt x="10089" y="9707"/>
                  </a:lnTo>
                  <a:cubicBezTo>
                    <a:pt x="10089" y="9707"/>
                    <a:pt x="10099" y="5861"/>
                    <a:pt x="7754" y="2733"/>
                  </a:cubicBezTo>
                  <a:cubicBezTo>
                    <a:pt x="5899" y="259"/>
                    <a:pt x="2164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58"/>
            <p:cNvSpPr/>
            <p:nvPr/>
          </p:nvSpPr>
          <p:spPr>
            <a:xfrm>
              <a:off x="6039425" y="1257350"/>
              <a:ext cx="252275" cy="245475"/>
            </a:xfrm>
            <a:custGeom>
              <a:avLst/>
              <a:gdLst/>
              <a:ahLst/>
              <a:cxnLst/>
              <a:rect l="l" t="t" r="r" b="b"/>
              <a:pathLst>
                <a:path w="10091" h="9819" extrusionOk="0">
                  <a:moveTo>
                    <a:pt x="678" y="0"/>
                  </a:moveTo>
                  <a:cubicBezTo>
                    <a:pt x="289" y="0"/>
                    <a:pt x="57" y="18"/>
                    <a:pt x="57" y="18"/>
                  </a:cubicBezTo>
                  <a:cubicBezTo>
                    <a:pt x="0" y="4312"/>
                    <a:pt x="3381" y="9819"/>
                    <a:pt x="8752" y="9819"/>
                  </a:cubicBezTo>
                  <a:cubicBezTo>
                    <a:pt x="9186" y="9819"/>
                    <a:pt x="9632" y="9783"/>
                    <a:pt x="10091" y="9707"/>
                  </a:cubicBezTo>
                  <a:cubicBezTo>
                    <a:pt x="10091" y="9707"/>
                    <a:pt x="10091" y="9574"/>
                    <a:pt x="10076" y="9339"/>
                  </a:cubicBezTo>
                  <a:cubicBezTo>
                    <a:pt x="9905" y="9362"/>
                    <a:pt x="9729" y="9373"/>
                    <a:pt x="9549" y="9373"/>
                  </a:cubicBezTo>
                  <a:cubicBezTo>
                    <a:pt x="8437" y="9373"/>
                    <a:pt x="7168" y="8943"/>
                    <a:pt x="6030" y="8090"/>
                  </a:cubicBezTo>
                  <a:cubicBezTo>
                    <a:pt x="3854" y="6461"/>
                    <a:pt x="3130" y="4180"/>
                    <a:pt x="4237" y="2663"/>
                  </a:cubicBezTo>
                  <a:cubicBezTo>
                    <a:pt x="4731" y="1985"/>
                    <a:pt x="5511" y="1577"/>
                    <a:pt x="6413" y="1476"/>
                  </a:cubicBezTo>
                  <a:cubicBezTo>
                    <a:pt x="4461" y="163"/>
                    <a:pt x="1854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58"/>
            <p:cNvSpPr/>
            <p:nvPr/>
          </p:nvSpPr>
          <p:spPr>
            <a:xfrm>
              <a:off x="6061125" y="1127275"/>
              <a:ext cx="31925" cy="49950"/>
            </a:xfrm>
            <a:custGeom>
              <a:avLst/>
              <a:gdLst/>
              <a:ahLst/>
              <a:cxnLst/>
              <a:rect l="l" t="t" r="r" b="b"/>
              <a:pathLst>
                <a:path w="1277" h="1998" extrusionOk="0">
                  <a:moveTo>
                    <a:pt x="905" y="0"/>
                  </a:moveTo>
                  <a:cubicBezTo>
                    <a:pt x="904" y="0"/>
                    <a:pt x="1" y="936"/>
                    <a:pt x="218" y="1295"/>
                  </a:cubicBezTo>
                  <a:cubicBezTo>
                    <a:pt x="435" y="1653"/>
                    <a:pt x="1277" y="1997"/>
                    <a:pt x="1277" y="1997"/>
                  </a:cubicBezTo>
                  <a:cubicBezTo>
                    <a:pt x="1277" y="1997"/>
                    <a:pt x="785" y="1171"/>
                    <a:pt x="905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58"/>
            <p:cNvSpPr/>
            <p:nvPr/>
          </p:nvSpPr>
          <p:spPr>
            <a:xfrm>
              <a:off x="5795600" y="1056875"/>
              <a:ext cx="136050" cy="190850"/>
            </a:xfrm>
            <a:custGeom>
              <a:avLst/>
              <a:gdLst/>
              <a:ahLst/>
              <a:cxnLst/>
              <a:rect l="l" t="t" r="r" b="b"/>
              <a:pathLst>
                <a:path w="5442" h="7634" extrusionOk="0">
                  <a:moveTo>
                    <a:pt x="2290" y="1"/>
                  </a:moveTo>
                  <a:lnTo>
                    <a:pt x="2290" y="1"/>
                  </a:lnTo>
                  <a:cubicBezTo>
                    <a:pt x="2315" y="4458"/>
                    <a:pt x="0" y="7082"/>
                    <a:pt x="0" y="7082"/>
                  </a:cubicBezTo>
                  <a:lnTo>
                    <a:pt x="460" y="7634"/>
                  </a:lnTo>
                  <a:lnTo>
                    <a:pt x="3004" y="7397"/>
                  </a:lnTo>
                  <a:cubicBezTo>
                    <a:pt x="3004" y="7397"/>
                    <a:pt x="5441" y="5068"/>
                    <a:pt x="5261" y="60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58"/>
            <p:cNvSpPr/>
            <p:nvPr/>
          </p:nvSpPr>
          <p:spPr>
            <a:xfrm>
              <a:off x="5803750" y="1056000"/>
              <a:ext cx="136050" cy="190850"/>
            </a:xfrm>
            <a:custGeom>
              <a:avLst/>
              <a:gdLst/>
              <a:ahLst/>
              <a:cxnLst/>
              <a:rect l="l" t="t" r="r" b="b"/>
              <a:pathLst>
                <a:path w="5442" h="7634" extrusionOk="0">
                  <a:moveTo>
                    <a:pt x="2291" y="0"/>
                  </a:moveTo>
                  <a:cubicBezTo>
                    <a:pt x="2316" y="4459"/>
                    <a:pt x="1" y="7082"/>
                    <a:pt x="1" y="7082"/>
                  </a:cubicBezTo>
                  <a:lnTo>
                    <a:pt x="461" y="7633"/>
                  </a:lnTo>
                  <a:lnTo>
                    <a:pt x="3005" y="7397"/>
                  </a:lnTo>
                  <a:cubicBezTo>
                    <a:pt x="3005" y="7397"/>
                    <a:pt x="5442" y="5068"/>
                    <a:pt x="5262" y="600"/>
                  </a:cubicBezTo>
                  <a:lnTo>
                    <a:pt x="2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58"/>
            <p:cNvSpPr/>
            <p:nvPr/>
          </p:nvSpPr>
          <p:spPr>
            <a:xfrm>
              <a:off x="5825350" y="1053050"/>
              <a:ext cx="47425" cy="49900"/>
            </a:xfrm>
            <a:custGeom>
              <a:avLst/>
              <a:gdLst/>
              <a:ahLst/>
              <a:cxnLst/>
              <a:rect l="l" t="t" r="r" b="b"/>
              <a:pathLst>
                <a:path w="1897" h="1996" extrusionOk="0">
                  <a:moveTo>
                    <a:pt x="622" y="0"/>
                  </a:moveTo>
                  <a:lnTo>
                    <a:pt x="622" y="0"/>
                  </a:lnTo>
                  <a:cubicBezTo>
                    <a:pt x="812" y="1267"/>
                    <a:pt x="0" y="1785"/>
                    <a:pt x="0" y="1785"/>
                  </a:cubicBezTo>
                  <a:cubicBezTo>
                    <a:pt x="0" y="1785"/>
                    <a:pt x="359" y="1995"/>
                    <a:pt x="767" y="1995"/>
                  </a:cubicBezTo>
                  <a:cubicBezTo>
                    <a:pt x="1089" y="1995"/>
                    <a:pt x="1442" y="1864"/>
                    <a:pt x="1673" y="1394"/>
                  </a:cubicBezTo>
                  <a:cubicBezTo>
                    <a:pt x="1897" y="937"/>
                    <a:pt x="623" y="0"/>
                    <a:pt x="622" y="0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58"/>
            <p:cNvSpPr/>
            <p:nvPr/>
          </p:nvSpPr>
          <p:spPr>
            <a:xfrm>
              <a:off x="5807950" y="1035750"/>
              <a:ext cx="51950" cy="49275"/>
            </a:xfrm>
            <a:custGeom>
              <a:avLst/>
              <a:gdLst/>
              <a:ahLst/>
              <a:cxnLst/>
              <a:rect l="l" t="t" r="r" b="b"/>
              <a:pathLst>
                <a:path w="2078" h="1971" extrusionOk="0">
                  <a:moveTo>
                    <a:pt x="1313" y="1"/>
                  </a:moveTo>
                  <a:cubicBezTo>
                    <a:pt x="954" y="1233"/>
                    <a:pt x="0" y="1362"/>
                    <a:pt x="0" y="1362"/>
                  </a:cubicBezTo>
                  <a:cubicBezTo>
                    <a:pt x="0" y="1362"/>
                    <a:pt x="423" y="1970"/>
                    <a:pt x="1019" y="1970"/>
                  </a:cubicBezTo>
                  <a:cubicBezTo>
                    <a:pt x="1223" y="1970"/>
                    <a:pt x="1447" y="1899"/>
                    <a:pt x="1682" y="1709"/>
                  </a:cubicBezTo>
                  <a:cubicBezTo>
                    <a:pt x="2078" y="1387"/>
                    <a:pt x="1313" y="1"/>
                    <a:pt x="1313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58"/>
            <p:cNvSpPr/>
            <p:nvPr/>
          </p:nvSpPr>
          <p:spPr>
            <a:xfrm>
              <a:off x="5828025" y="1042825"/>
              <a:ext cx="182700" cy="210375"/>
            </a:xfrm>
            <a:custGeom>
              <a:avLst/>
              <a:gdLst/>
              <a:ahLst/>
              <a:cxnLst/>
              <a:rect l="l" t="t" r="r" b="b"/>
              <a:pathLst>
                <a:path w="7308" h="8415" extrusionOk="0">
                  <a:moveTo>
                    <a:pt x="1412" y="0"/>
                  </a:moveTo>
                  <a:cubicBezTo>
                    <a:pt x="1163" y="0"/>
                    <a:pt x="1009" y="46"/>
                    <a:pt x="994" y="153"/>
                  </a:cubicBezTo>
                  <a:cubicBezTo>
                    <a:pt x="901" y="824"/>
                    <a:pt x="0" y="5918"/>
                    <a:pt x="1309" y="8414"/>
                  </a:cubicBezTo>
                  <a:cubicBezTo>
                    <a:pt x="1359" y="8414"/>
                    <a:pt x="1411" y="8415"/>
                    <a:pt x="1465" y="8415"/>
                  </a:cubicBezTo>
                  <a:cubicBezTo>
                    <a:pt x="2514" y="8415"/>
                    <a:pt x="4292" y="8381"/>
                    <a:pt x="5004" y="7907"/>
                  </a:cubicBezTo>
                  <a:cubicBezTo>
                    <a:pt x="7308" y="6372"/>
                    <a:pt x="7022" y="3691"/>
                    <a:pt x="6650" y="1251"/>
                  </a:cubicBezTo>
                  <a:cubicBezTo>
                    <a:pt x="6650" y="1251"/>
                    <a:pt x="2721" y="0"/>
                    <a:pt x="1412" y="0"/>
                  </a:cubicBez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58"/>
            <p:cNvSpPr/>
            <p:nvPr/>
          </p:nvSpPr>
          <p:spPr>
            <a:xfrm>
              <a:off x="5825975" y="1103425"/>
              <a:ext cx="27575" cy="21800"/>
            </a:xfrm>
            <a:custGeom>
              <a:avLst/>
              <a:gdLst/>
              <a:ahLst/>
              <a:cxnLst/>
              <a:rect l="l" t="t" r="r" b="b"/>
              <a:pathLst>
                <a:path w="1103" h="872" extrusionOk="0">
                  <a:moveTo>
                    <a:pt x="58" y="0"/>
                  </a:moveTo>
                  <a:lnTo>
                    <a:pt x="0" y="750"/>
                  </a:lnTo>
                  <a:lnTo>
                    <a:pt x="1061" y="871"/>
                  </a:lnTo>
                  <a:lnTo>
                    <a:pt x="1103" y="23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58"/>
            <p:cNvSpPr/>
            <p:nvPr/>
          </p:nvSpPr>
          <p:spPr>
            <a:xfrm>
              <a:off x="5817925" y="1102875"/>
              <a:ext cx="42850" cy="80025"/>
            </a:xfrm>
            <a:custGeom>
              <a:avLst/>
              <a:gdLst/>
              <a:ahLst/>
              <a:cxnLst/>
              <a:rect l="l" t="t" r="r" b="b"/>
              <a:pathLst>
                <a:path w="1714" h="3201" extrusionOk="0">
                  <a:moveTo>
                    <a:pt x="1480" y="1"/>
                  </a:moveTo>
                  <a:cubicBezTo>
                    <a:pt x="1480" y="1"/>
                    <a:pt x="209" y="2536"/>
                    <a:pt x="105" y="2850"/>
                  </a:cubicBezTo>
                  <a:cubicBezTo>
                    <a:pt x="1" y="3164"/>
                    <a:pt x="1714" y="3201"/>
                    <a:pt x="1714" y="3201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EA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58"/>
            <p:cNvSpPr/>
            <p:nvPr/>
          </p:nvSpPr>
          <p:spPr>
            <a:xfrm>
              <a:off x="5826625" y="1100550"/>
              <a:ext cx="42850" cy="80025"/>
            </a:xfrm>
            <a:custGeom>
              <a:avLst/>
              <a:gdLst/>
              <a:ahLst/>
              <a:cxnLst/>
              <a:rect l="l" t="t" r="r" b="b"/>
              <a:pathLst>
                <a:path w="1714" h="3201" extrusionOk="0">
                  <a:moveTo>
                    <a:pt x="1480" y="1"/>
                  </a:moveTo>
                  <a:cubicBezTo>
                    <a:pt x="1480" y="1"/>
                    <a:pt x="210" y="2536"/>
                    <a:pt x="105" y="2850"/>
                  </a:cubicBezTo>
                  <a:cubicBezTo>
                    <a:pt x="1" y="3164"/>
                    <a:pt x="1714" y="3201"/>
                    <a:pt x="1714" y="3201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FB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58"/>
            <p:cNvSpPr/>
            <p:nvPr/>
          </p:nvSpPr>
          <p:spPr>
            <a:xfrm>
              <a:off x="5877850" y="1106675"/>
              <a:ext cx="20550" cy="29725"/>
            </a:xfrm>
            <a:custGeom>
              <a:avLst/>
              <a:gdLst/>
              <a:ahLst/>
              <a:cxnLst/>
              <a:rect l="l" t="t" r="r" b="b"/>
              <a:pathLst>
                <a:path w="822" h="1189" extrusionOk="0">
                  <a:moveTo>
                    <a:pt x="374" y="1"/>
                  </a:moveTo>
                  <a:cubicBezTo>
                    <a:pt x="365" y="1"/>
                    <a:pt x="356" y="1"/>
                    <a:pt x="347" y="2"/>
                  </a:cubicBezTo>
                  <a:cubicBezTo>
                    <a:pt x="140" y="25"/>
                    <a:pt x="1" y="307"/>
                    <a:pt x="36" y="635"/>
                  </a:cubicBezTo>
                  <a:cubicBezTo>
                    <a:pt x="69" y="948"/>
                    <a:pt x="252" y="1189"/>
                    <a:pt x="448" y="1189"/>
                  </a:cubicBezTo>
                  <a:cubicBezTo>
                    <a:pt x="457" y="1189"/>
                    <a:pt x="466" y="1188"/>
                    <a:pt x="474" y="1187"/>
                  </a:cubicBezTo>
                  <a:cubicBezTo>
                    <a:pt x="682" y="1166"/>
                    <a:pt x="821" y="882"/>
                    <a:pt x="786" y="555"/>
                  </a:cubicBezTo>
                  <a:cubicBezTo>
                    <a:pt x="752" y="241"/>
                    <a:pt x="570" y="1"/>
                    <a:pt x="374" y="1"/>
                  </a:cubicBezTo>
                  <a:close/>
                </a:path>
              </a:pathLst>
            </a:custGeom>
            <a:solidFill>
              <a:srgbClr val="3D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58"/>
            <p:cNvSpPr/>
            <p:nvPr/>
          </p:nvSpPr>
          <p:spPr>
            <a:xfrm>
              <a:off x="5859025" y="1092825"/>
              <a:ext cx="66050" cy="29900"/>
            </a:xfrm>
            <a:custGeom>
              <a:avLst/>
              <a:gdLst/>
              <a:ahLst/>
              <a:cxnLst/>
              <a:rect l="l" t="t" r="r" b="b"/>
              <a:pathLst>
                <a:path w="2642" h="1196" extrusionOk="0">
                  <a:moveTo>
                    <a:pt x="2620" y="0"/>
                  </a:moveTo>
                  <a:lnTo>
                    <a:pt x="2" y="580"/>
                  </a:lnTo>
                  <a:lnTo>
                    <a:pt x="1" y="1196"/>
                  </a:lnTo>
                  <a:lnTo>
                    <a:pt x="1" y="1196"/>
                  </a:lnTo>
                  <a:lnTo>
                    <a:pt x="2641" y="939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58"/>
            <p:cNvSpPr/>
            <p:nvPr/>
          </p:nvSpPr>
          <p:spPr>
            <a:xfrm>
              <a:off x="5823875" y="1182650"/>
              <a:ext cx="99375" cy="41800"/>
            </a:xfrm>
            <a:custGeom>
              <a:avLst/>
              <a:gdLst/>
              <a:ahLst/>
              <a:cxnLst/>
              <a:rect l="l" t="t" r="r" b="b"/>
              <a:pathLst>
                <a:path w="3975" h="1672" extrusionOk="0">
                  <a:moveTo>
                    <a:pt x="1656" y="1"/>
                  </a:moveTo>
                  <a:cubicBezTo>
                    <a:pt x="1592" y="1"/>
                    <a:pt x="1532" y="4"/>
                    <a:pt x="1476" y="10"/>
                  </a:cubicBezTo>
                  <a:cubicBezTo>
                    <a:pt x="795" y="83"/>
                    <a:pt x="22" y="842"/>
                    <a:pt x="0" y="1671"/>
                  </a:cubicBezTo>
                  <a:cubicBezTo>
                    <a:pt x="674" y="1246"/>
                    <a:pt x="1317" y="1062"/>
                    <a:pt x="2005" y="1062"/>
                  </a:cubicBezTo>
                  <a:cubicBezTo>
                    <a:pt x="2610" y="1062"/>
                    <a:pt x="3250" y="1205"/>
                    <a:pt x="3975" y="1450"/>
                  </a:cubicBezTo>
                  <a:cubicBezTo>
                    <a:pt x="3595" y="389"/>
                    <a:pt x="2380" y="1"/>
                    <a:pt x="1656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58"/>
            <p:cNvSpPr/>
            <p:nvPr/>
          </p:nvSpPr>
          <p:spPr>
            <a:xfrm>
              <a:off x="5859725" y="1215275"/>
              <a:ext cx="28750" cy="8825"/>
            </a:xfrm>
            <a:custGeom>
              <a:avLst/>
              <a:gdLst/>
              <a:ahLst/>
              <a:cxnLst/>
              <a:rect l="l" t="t" r="r" b="b"/>
              <a:pathLst>
                <a:path w="1150" h="353" extrusionOk="0">
                  <a:moveTo>
                    <a:pt x="592" y="1"/>
                  </a:moveTo>
                  <a:cubicBezTo>
                    <a:pt x="561" y="1"/>
                    <a:pt x="530" y="2"/>
                    <a:pt x="499" y="6"/>
                  </a:cubicBezTo>
                  <a:cubicBezTo>
                    <a:pt x="186" y="40"/>
                    <a:pt x="0" y="238"/>
                    <a:pt x="9" y="321"/>
                  </a:cubicBezTo>
                  <a:cubicBezTo>
                    <a:pt x="12" y="344"/>
                    <a:pt x="27" y="352"/>
                    <a:pt x="54" y="352"/>
                  </a:cubicBezTo>
                  <a:cubicBezTo>
                    <a:pt x="127" y="352"/>
                    <a:pt x="286" y="291"/>
                    <a:pt x="513" y="267"/>
                  </a:cubicBezTo>
                  <a:cubicBezTo>
                    <a:pt x="825" y="233"/>
                    <a:pt x="1149" y="282"/>
                    <a:pt x="1140" y="199"/>
                  </a:cubicBezTo>
                  <a:cubicBezTo>
                    <a:pt x="1132" y="124"/>
                    <a:pt x="872" y="1"/>
                    <a:pt x="592" y="1"/>
                  </a:cubicBezTo>
                  <a:close/>
                </a:path>
              </a:pathLst>
            </a:custGeom>
            <a:solidFill>
              <a:srgbClr val="EA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58"/>
            <p:cNvSpPr/>
            <p:nvPr/>
          </p:nvSpPr>
          <p:spPr>
            <a:xfrm>
              <a:off x="5937025" y="1058500"/>
              <a:ext cx="51775" cy="49850"/>
            </a:xfrm>
            <a:custGeom>
              <a:avLst/>
              <a:gdLst/>
              <a:ahLst/>
              <a:cxnLst/>
              <a:rect l="l" t="t" r="r" b="b"/>
              <a:pathLst>
                <a:path w="2071" h="1994" extrusionOk="0">
                  <a:moveTo>
                    <a:pt x="1170" y="1"/>
                  </a:moveTo>
                  <a:cubicBezTo>
                    <a:pt x="937" y="1262"/>
                    <a:pt x="0" y="1487"/>
                    <a:pt x="0" y="1487"/>
                  </a:cubicBezTo>
                  <a:cubicBezTo>
                    <a:pt x="0" y="1487"/>
                    <a:pt x="435" y="1993"/>
                    <a:pt x="987" y="1993"/>
                  </a:cubicBezTo>
                  <a:cubicBezTo>
                    <a:pt x="1215" y="1993"/>
                    <a:pt x="1463" y="1907"/>
                    <a:pt x="1708" y="1663"/>
                  </a:cubicBezTo>
                  <a:cubicBezTo>
                    <a:pt x="2070" y="1303"/>
                    <a:pt x="1170" y="1"/>
                    <a:pt x="1170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58"/>
            <p:cNvSpPr/>
            <p:nvPr/>
          </p:nvSpPr>
          <p:spPr>
            <a:xfrm>
              <a:off x="5963350" y="1109125"/>
              <a:ext cx="46100" cy="49700"/>
            </a:xfrm>
            <a:custGeom>
              <a:avLst/>
              <a:gdLst/>
              <a:ahLst/>
              <a:cxnLst/>
              <a:rect l="l" t="t" r="r" b="b"/>
              <a:pathLst>
                <a:path w="1844" h="1988" extrusionOk="0">
                  <a:moveTo>
                    <a:pt x="516" y="1"/>
                  </a:moveTo>
                  <a:cubicBezTo>
                    <a:pt x="780" y="1256"/>
                    <a:pt x="1" y="1821"/>
                    <a:pt x="1" y="1821"/>
                  </a:cubicBezTo>
                  <a:cubicBezTo>
                    <a:pt x="1" y="1821"/>
                    <a:pt x="328" y="1988"/>
                    <a:pt x="706" y="1988"/>
                  </a:cubicBezTo>
                  <a:cubicBezTo>
                    <a:pt x="1047" y="1988"/>
                    <a:pt x="1429" y="1851"/>
                    <a:pt x="1647" y="1332"/>
                  </a:cubicBezTo>
                  <a:cubicBezTo>
                    <a:pt x="1843" y="862"/>
                    <a:pt x="516" y="1"/>
                    <a:pt x="516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58"/>
            <p:cNvSpPr/>
            <p:nvPr/>
          </p:nvSpPr>
          <p:spPr>
            <a:xfrm>
              <a:off x="5949675" y="1080725"/>
              <a:ext cx="51975" cy="49225"/>
            </a:xfrm>
            <a:custGeom>
              <a:avLst/>
              <a:gdLst/>
              <a:ahLst/>
              <a:cxnLst/>
              <a:rect l="l" t="t" r="r" b="b"/>
              <a:pathLst>
                <a:path w="2079" h="1969" extrusionOk="0">
                  <a:moveTo>
                    <a:pt x="1315" y="1"/>
                  </a:moveTo>
                  <a:cubicBezTo>
                    <a:pt x="955" y="1231"/>
                    <a:pt x="1" y="1361"/>
                    <a:pt x="1" y="1361"/>
                  </a:cubicBezTo>
                  <a:cubicBezTo>
                    <a:pt x="1" y="1361"/>
                    <a:pt x="424" y="1969"/>
                    <a:pt x="1021" y="1969"/>
                  </a:cubicBezTo>
                  <a:cubicBezTo>
                    <a:pt x="1225" y="1969"/>
                    <a:pt x="1449" y="1898"/>
                    <a:pt x="1684" y="1707"/>
                  </a:cubicBezTo>
                  <a:cubicBezTo>
                    <a:pt x="2078" y="1387"/>
                    <a:pt x="1315" y="1"/>
                    <a:pt x="1315" y="1"/>
                  </a:cubicBezTo>
                  <a:close/>
                </a:path>
              </a:pathLst>
            </a:custGeom>
            <a:solidFill>
              <a:srgbClr val="593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58"/>
            <p:cNvSpPr/>
            <p:nvPr/>
          </p:nvSpPr>
          <p:spPr>
            <a:xfrm>
              <a:off x="5910375" y="1069075"/>
              <a:ext cx="154150" cy="193100"/>
            </a:xfrm>
            <a:custGeom>
              <a:avLst/>
              <a:gdLst/>
              <a:ahLst/>
              <a:cxnLst/>
              <a:rect l="l" t="t" r="r" b="b"/>
              <a:pathLst>
                <a:path w="6166" h="7724" extrusionOk="0">
                  <a:moveTo>
                    <a:pt x="3258" y="517"/>
                  </a:moveTo>
                  <a:lnTo>
                    <a:pt x="5710" y="974"/>
                  </a:lnTo>
                  <a:cubicBezTo>
                    <a:pt x="5516" y="4626"/>
                    <a:pt x="3466" y="6715"/>
                    <a:pt x="3125" y="7038"/>
                  </a:cubicBezTo>
                  <a:lnTo>
                    <a:pt x="799" y="7266"/>
                  </a:lnTo>
                  <a:lnTo>
                    <a:pt x="581" y="6994"/>
                  </a:lnTo>
                  <a:cubicBezTo>
                    <a:pt x="1093" y="6418"/>
                    <a:pt x="2933" y="4118"/>
                    <a:pt x="3258" y="517"/>
                  </a:cubicBezTo>
                  <a:close/>
                  <a:moveTo>
                    <a:pt x="2855" y="0"/>
                  </a:moveTo>
                  <a:lnTo>
                    <a:pt x="2838" y="237"/>
                  </a:lnTo>
                  <a:cubicBezTo>
                    <a:pt x="2549" y="4320"/>
                    <a:pt x="156" y="6799"/>
                    <a:pt x="132" y="6824"/>
                  </a:cubicBezTo>
                  <a:lnTo>
                    <a:pt x="0" y="6958"/>
                  </a:lnTo>
                  <a:lnTo>
                    <a:pt x="611" y="7724"/>
                  </a:lnTo>
                  <a:lnTo>
                    <a:pt x="3322" y="7457"/>
                  </a:lnTo>
                  <a:lnTo>
                    <a:pt x="3373" y="7412"/>
                  </a:lnTo>
                  <a:cubicBezTo>
                    <a:pt x="3481" y="7319"/>
                    <a:pt x="6010" y="5078"/>
                    <a:pt x="6159" y="812"/>
                  </a:cubicBezTo>
                  <a:lnTo>
                    <a:pt x="6165" y="62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58"/>
            <p:cNvSpPr/>
            <p:nvPr/>
          </p:nvSpPr>
          <p:spPr>
            <a:xfrm>
              <a:off x="5925500" y="1074700"/>
              <a:ext cx="141200" cy="180925"/>
            </a:xfrm>
            <a:custGeom>
              <a:avLst/>
              <a:gdLst/>
              <a:ahLst/>
              <a:cxnLst/>
              <a:rect l="l" t="t" r="r" b="b"/>
              <a:pathLst>
                <a:path w="5648" h="7237" extrusionOk="0">
                  <a:moveTo>
                    <a:pt x="2766" y="0"/>
                  </a:moveTo>
                  <a:cubicBezTo>
                    <a:pt x="2469" y="4216"/>
                    <a:pt x="0" y="6720"/>
                    <a:pt x="0" y="6720"/>
                  </a:cubicBezTo>
                  <a:lnTo>
                    <a:pt x="414" y="7236"/>
                  </a:lnTo>
                  <a:lnTo>
                    <a:pt x="2934" y="6989"/>
                  </a:lnTo>
                  <a:cubicBezTo>
                    <a:pt x="2934" y="6989"/>
                    <a:pt x="5500" y="4763"/>
                    <a:pt x="5647" y="538"/>
                  </a:cubicBezTo>
                  <a:lnTo>
                    <a:pt x="2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58"/>
            <p:cNvSpPr/>
            <p:nvPr/>
          </p:nvSpPr>
          <p:spPr>
            <a:xfrm>
              <a:off x="5918200" y="1068225"/>
              <a:ext cx="154150" cy="193100"/>
            </a:xfrm>
            <a:custGeom>
              <a:avLst/>
              <a:gdLst/>
              <a:ahLst/>
              <a:cxnLst/>
              <a:rect l="l" t="t" r="r" b="b"/>
              <a:pathLst>
                <a:path w="6166" h="7724" extrusionOk="0">
                  <a:moveTo>
                    <a:pt x="3259" y="517"/>
                  </a:moveTo>
                  <a:lnTo>
                    <a:pt x="5710" y="976"/>
                  </a:lnTo>
                  <a:cubicBezTo>
                    <a:pt x="5516" y="4626"/>
                    <a:pt x="3466" y="6715"/>
                    <a:pt x="3125" y="7038"/>
                  </a:cubicBezTo>
                  <a:lnTo>
                    <a:pt x="799" y="7266"/>
                  </a:lnTo>
                  <a:lnTo>
                    <a:pt x="581" y="6994"/>
                  </a:lnTo>
                  <a:cubicBezTo>
                    <a:pt x="1093" y="6418"/>
                    <a:pt x="2934" y="4119"/>
                    <a:pt x="3259" y="517"/>
                  </a:cubicBezTo>
                  <a:close/>
                  <a:moveTo>
                    <a:pt x="2856" y="0"/>
                  </a:moveTo>
                  <a:lnTo>
                    <a:pt x="2838" y="237"/>
                  </a:lnTo>
                  <a:cubicBezTo>
                    <a:pt x="2551" y="4320"/>
                    <a:pt x="156" y="6800"/>
                    <a:pt x="132" y="6824"/>
                  </a:cubicBezTo>
                  <a:lnTo>
                    <a:pt x="0" y="6958"/>
                  </a:lnTo>
                  <a:lnTo>
                    <a:pt x="613" y="7724"/>
                  </a:lnTo>
                  <a:lnTo>
                    <a:pt x="3322" y="7457"/>
                  </a:lnTo>
                  <a:lnTo>
                    <a:pt x="3374" y="7413"/>
                  </a:lnTo>
                  <a:cubicBezTo>
                    <a:pt x="3481" y="7319"/>
                    <a:pt x="6011" y="5079"/>
                    <a:pt x="6159" y="812"/>
                  </a:cubicBezTo>
                  <a:lnTo>
                    <a:pt x="6165" y="620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58"/>
            <p:cNvSpPr/>
            <p:nvPr/>
          </p:nvSpPr>
          <p:spPr>
            <a:xfrm>
              <a:off x="5822325" y="916325"/>
              <a:ext cx="338975" cy="233575"/>
            </a:xfrm>
            <a:custGeom>
              <a:avLst/>
              <a:gdLst/>
              <a:ahLst/>
              <a:cxnLst/>
              <a:rect l="l" t="t" r="r" b="b"/>
              <a:pathLst>
                <a:path w="13559" h="9343" extrusionOk="0">
                  <a:moveTo>
                    <a:pt x="5455" y="0"/>
                  </a:moveTo>
                  <a:cubicBezTo>
                    <a:pt x="421" y="0"/>
                    <a:pt x="1" y="5903"/>
                    <a:pt x="1" y="5903"/>
                  </a:cubicBezTo>
                  <a:cubicBezTo>
                    <a:pt x="64" y="5899"/>
                    <a:pt x="131" y="5897"/>
                    <a:pt x="202" y="5897"/>
                  </a:cubicBezTo>
                  <a:cubicBezTo>
                    <a:pt x="1955" y="5897"/>
                    <a:pt x="6225" y="6982"/>
                    <a:pt x="10615" y="9343"/>
                  </a:cubicBezTo>
                  <a:cubicBezTo>
                    <a:pt x="10615" y="9343"/>
                    <a:pt x="13559" y="1705"/>
                    <a:pt x="7281" y="228"/>
                  </a:cubicBezTo>
                  <a:cubicBezTo>
                    <a:pt x="6613" y="71"/>
                    <a:pt x="6007" y="0"/>
                    <a:pt x="5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58"/>
            <p:cNvSpPr/>
            <p:nvPr/>
          </p:nvSpPr>
          <p:spPr>
            <a:xfrm>
              <a:off x="5822325" y="927725"/>
              <a:ext cx="332600" cy="222175"/>
            </a:xfrm>
            <a:custGeom>
              <a:avLst/>
              <a:gdLst/>
              <a:ahLst/>
              <a:cxnLst/>
              <a:rect l="l" t="t" r="r" b="b"/>
              <a:pathLst>
                <a:path w="13304" h="8887" extrusionOk="0">
                  <a:moveTo>
                    <a:pt x="8037" y="1"/>
                  </a:moveTo>
                  <a:cubicBezTo>
                    <a:pt x="8175" y="1665"/>
                    <a:pt x="6589" y="3423"/>
                    <a:pt x="4250" y="4079"/>
                  </a:cubicBezTo>
                  <a:cubicBezTo>
                    <a:pt x="3645" y="4249"/>
                    <a:pt x="3044" y="4329"/>
                    <a:pt x="2473" y="4329"/>
                  </a:cubicBezTo>
                  <a:cubicBezTo>
                    <a:pt x="1669" y="4329"/>
                    <a:pt x="924" y="4170"/>
                    <a:pt x="309" y="3877"/>
                  </a:cubicBezTo>
                  <a:cubicBezTo>
                    <a:pt x="50" y="4771"/>
                    <a:pt x="1" y="5447"/>
                    <a:pt x="1" y="5447"/>
                  </a:cubicBezTo>
                  <a:cubicBezTo>
                    <a:pt x="64" y="5443"/>
                    <a:pt x="131" y="5441"/>
                    <a:pt x="202" y="5441"/>
                  </a:cubicBezTo>
                  <a:cubicBezTo>
                    <a:pt x="1955" y="5441"/>
                    <a:pt x="6225" y="6526"/>
                    <a:pt x="10615" y="8887"/>
                  </a:cubicBezTo>
                  <a:cubicBezTo>
                    <a:pt x="10615" y="8887"/>
                    <a:pt x="13303" y="1899"/>
                    <a:pt x="8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58"/>
            <p:cNvSpPr/>
            <p:nvPr/>
          </p:nvSpPr>
          <p:spPr>
            <a:xfrm>
              <a:off x="5848900" y="921625"/>
              <a:ext cx="147950" cy="77050"/>
            </a:xfrm>
            <a:custGeom>
              <a:avLst/>
              <a:gdLst/>
              <a:ahLst/>
              <a:cxnLst/>
              <a:rect l="l" t="t" r="r" b="b"/>
              <a:pathLst>
                <a:path w="5918" h="3082" extrusionOk="0">
                  <a:moveTo>
                    <a:pt x="4326" y="1"/>
                  </a:moveTo>
                  <a:cubicBezTo>
                    <a:pt x="1857" y="1"/>
                    <a:pt x="620" y="1456"/>
                    <a:pt x="1" y="2879"/>
                  </a:cubicBezTo>
                  <a:cubicBezTo>
                    <a:pt x="442" y="3010"/>
                    <a:pt x="936" y="3082"/>
                    <a:pt x="1458" y="3082"/>
                  </a:cubicBezTo>
                  <a:cubicBezTo>
                    <a:pt x="1761" y="3082"/>
                    <a:pt x="2074" y="3058"/>
                    <a:pt x="2392" y="3007"/>
                  </a:cubicBezTo>
                  <a:cubicBezTo>
                    <a:pt x="4375" y="2692"/>
                    <a:pt x="5857" y="1472"/>
                    <a:pt x="5917" y="186"/>
                  </a:cubicBezTo>
                  <a:cubicBezTo>
                    <a:pt x="5837" y="167"/>
                    <a:pt x="5759" y="147"/>
                    <a:pt x="5675" y="130"/>
                  </a:cubicBezTo>
                  <a:cubicBezTo>
                    <a:pt x="5189" y="42"/>
                    <a:pt x="4740" y="1"/>
                    <a:pt x="4326" y="1"/>
                  </a:cubicBezTo>
                  <a:close/>
                </a:path>
              </a:pathLst>
            </a:custGeom>
            <a:solidFill>
              <a:srgbClr val="FFFFFF">
                <a:alpha val="5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58"/>
            <p:cNvSpPr/>
            <p:nvPr/>
          </p:nvSpPr>
          <p:spPr>
            <a:xfrm>
              <a:off x="5818900" y="1049300"/>
              <a:ext cx="276800" cy="104550"/>
            </a:xfrm>
            <a:custGeom>
              <a:avLst/>
              <a:gdLst/>
              <a:ahLst/>
              <a:cxnLst/>
              <a:rect l="l" t="t" r="r" b="b"/>
              <a:pathLst>
                <a:path w="11072" h="4182" extrusionOk="0">
                  <a:moveTo>
                    <a:pt x="111" y="1"/>
                  </a:moveTo>
                  <a:cubicBezTo>
                    <a:pt x="105" y="1"/>
                    <a:pt x="99" y="1"/>
                    <a:pt x="92" y="1"/>
                  </a:cubicBezTo>
                  <a:cubicBezTo>
                    <a:pt x="20" y="408"/>
                    <a:pt x="1" y="664"/>
                    <a:pt x="1" y="664"/>
                  </a:cubicBezTo>
                  <a:cubicBezTo>
                    <a:pt x="65" y="661"/>
                    <a:pt x="134" y="659"/>
                    <a:pt x="208" y="659"/>
                  </a:cubicBezTo>
                  <a:cubicBezTo>
                    <a:pt x="2000" y="659"/>
                    <a:pt x="6366" y="1767"/>
                    <a:pt x="10854" y="4181"/>
                  </a:cubicBezTo>
                  <a:cubicBezTo>
                    <a:pt x="10854" y="4181"/>
                    <a:pt x="10951" y="3930"/>
                    <a:pt x="11071" y="3514"/>
                  </a:cubicBezTo>
                  <a:cubicBezTo>
                    <a:pt x="6410" y="1110"/>
                    <a:pt x="1980" y="1"/>
                    <a:pt x="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58"/>
            <p:cNvSpPr/>
            <p:nvPr/>
          </p:nvSpPr>
          <p:spPr>
            <a:xfrm>
              <a:off x="5847350" y="920650"/>
              <a:ext cx="172800" cy="135950"/>
            </a:xfrm>
            <a:custGeom>
              <a:avLst/>
              <a:gdLst/>
              <a:ahLst/>
              <a:cxnLst/>
              <a:rect l="l" t="t" r="r" b="b"/>
              <a:pathLst>
                <a:path w="6912" h="5438" extrusionOk="0">
                  <a:moveTo>
                    <a:pt x="5127" y="0"/>
                  </a:moveTo>
                  <a:cubicBezTo>
                    <a:pt x="430" y="0"/>
                    <a:pt x="0" y="5374"/>
                    <a:pt x="0" y="5374"/>
                  </a:cubicBezTo>
                  <a:cubicBezTo>
                    <a:pt x="169" y="5379"/>
                    <a:pt x="373" y="5403"/>
                    <a:pt x="600" y="5437"/>
                  </a:cubicBezTo>
                  <a:cubicBezTo>
                    <a:pt x="780" y="4401"/>
                    <a:pt x="1775" y="164"/>
                    <a:pt x="5990" y="164"/>
                  </a:cubicBezTo>
                  <a:cubicBezTo>
                    <a:pt x="6282" y="164"/>
                    <a:pt x="6589" y="184"/>
                    <a:pt x="6912" y="227"/>
                  </a:cubicBezTo>
                  <a:cubicBezTo>
                    <a:pt x="6257" y="70"/>
                    <a:pt x="5664" y="0"/>
                    <a:pt x="5127" y="0"/>
                  </a:cubicBezTo>
                  <a:close/>
                </a:path>
              </a:pathLst>
            </a:custGeom>
            <a:solidFill>
              <a:srgbClr val="FFFFFF">
                <a:alpha val="5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58"/>
            <p:cNvSpPr/>
            <p:nvPr/>
          </p:nvSpPr>
          <p:spPr>
            <a:xfrm>
              <a:off x="6000875" y="1138475"/>
              <a:ext cx="31625" cy="37400"/>
            </a:xfrm>
            <a:custGeom>
              <a:avLst/>
              <a:gdLst/>
              <a:ahLst/>
              <a:cxnLst/>
              <a:rect l="l" t="t" r="r" b="b"/>
              <a:pathLst>
                <a:path w="1265" h="1496" extrusionOk="0">
                  <a:moveTo>
                    <a:pt x="700" y="0"/>
                  </a:moveTo>
                  <a:cubicBezTo>
                    <a:pt x="681" y="0"/>
                    <a:pt x="662" y="1"/>
                    <a:pt x="643" y="3"/>
                  </a:cubicBezTo>
                  <a:cubicBezTo>
                    <a:pt x="296" y="40"/>
                    <a:pt x="12" y="404"/>
                    <a:pt x="5" y="815"/>
                  </a:cubicBezTo>
                  <a:cubicBezTo>
                    <a:pt x="1" y="1204"/>
                    <a:pt x="246" y="1496"/>
                    <a:pt x="566" y="1496"/>
                  </a:cubicBezTo>
                  <a:cubicBezTo>
                    <a:pt x="585" y="1496"/>
                    <a:pt x="604" y="1495"/>
                    <a:pt x="624" y="1493"/>
                  </a:cubicBezTo>
                  <a:cubicBezTo>
                    <a:pt x="969" y="1456"/>
                    <a:pt x="1255" y="1092"/>
                    <a:pt x="1260" y="681"/>
                  </a:cubicBezTo>
                  <a:cubicBezTo>
                    <a:pt x="1264" y="292"/>
                    <a:pt x="1018" y="0"/>
                    <a:pt x="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58"/>
            <p:cNvSpPr/>
            <p:nvPr/>
          </p:nvSpPr>
          <p:spPr>
            <a:xfrm>
              <a:off x="5986800" y="1188500"/>
              <a:ext cx="16225" cy="19200"/>
            </a:xfrm>
            <a:custGeom>
              <a:avLst/>
              <a:gdLst/>
              <a:ahLst/>
              <a:cxnLst/>
              <a:rect l="l" t="t" r="r" b="b"/>
              <a:pathLst>
                <a:path w="649" h="768" extrusionOk="0">
                  <a:moveTo>
                    <a:pt x="358" y="0"/>
                  </a:moveTo>
                  <a:cubicBezTo>
                    <a:pt x="349" y="0"/>
                    <a:pt x="339" y="1"/>
                    <a:pt x="329" y="2"/>
                  </a:cubicBezTo>
                  <a:cubicBezTo>
                    <a:pt x="151" y="21"/>
                    <a:pt x="5" y="208"/>
                    <a:pt x="3" y="419"/>
                  </a:cubicBezTo>
                  <a:cubicBezTo>
                    <a:pt x="0" y="618"/>
                    <a:pt x="126" y="768"/>
                    <a:pt x="289" y="768"/>
                  </a:cubicBezTo>
                  <a:cubicBezTo>
                    <a:pt x="299" y="768"/>
                    <a:pt x="309" y="767"/>
                    <a:pt x="319" y="766"/>
                  </a:cubicBezTo>
                  <a:cubicBezTo>
                    <a:pt x="497" y="747"/>
                    <a:pt x="644" y="561"/>
                    <a:pt x="646" y="350"/>
                  </a:cubicBezTo>
                  <a:cubicBezTo>
                    <a:pt x="649" y="151"/>
                    <a:pt x="522" y="0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58"/>
            <p:cNvSpPr/>
            <p:nvPr/>
          </p:nvSpPr>
          <p:spPr>
            <a:xfrm>
              <a:off x="5952050" y="1078125"/>
              <a:ext cx="143650" cy="75725"/>
            </a:xfrm>
            <a:custGeom>
              <a:avLst/>
              <a:gdLst/>
              <a:ahLst/>
              <a:cxnLst/>
              <a:rect l="l" t="t" r="r" b="b"/>
              <a:pathLst>
                <a:path w="5746" h="3029" extrusionOk="0">
                  <a:moveTo>
                    <a:pt x="153" y="0"/>
                  </a:moveTo>
                  <a:cubicBezTo>
                    <a:pt x="121" y="215"/>
                    <a:pt x="69" y="424"/>
                    <a:pt x="0" y="625"/>
                  </a:cubicBezTo>
                  <a:cubicBezTo>
                    <a:pt x="1691" y="1197"/>
                    <a:pt x="3596" y="1990"/>
                    <a:pt x="5528" y="3028"/>
                  </a:cubicBezTo>
                  <a:cubicBezTo>
                    <a:pt x="5528" y="3028"/>
                    <a:pt x="5625" y="2777"/>
                    <a:pt x="5745" y="2361"/>
                  </a:cubicBezTo>
                  <a:cubicBezTo>
                    <a:pt x="3781" y="1348"/>
                    <a:pt x="1862" y="568"/>
                    <a:pt x="153" y="0"/>
                  </a:cubicBezTo>
                  <a:close/>
                </a:path>
              </a:pathLst>
            </a:custGeom>
            <a:solidFill>
              <a:srgbClr val="697575">
                <a:alpha val="44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58"/>
            <p:cNvSpPr/>
            <p:nvPr/>
          </p:nvSpPr>
          <p:spPr>
            <a:xfrm>
              <a:off x="6060950" y="961200"/>
              <a:ext cx="64125" cy="164700"/>
            </a:xfrm>
            <a:custGeom>
              <a:avLst/>
              <a:gdLst/>
              <a:ahLst/>
              <a:cxnLst/>
              <a:rect l="l" t="t" r="r" b="b"/>
              <a:pathLst>
                <a:path w="2565" h="6588" extrusionOk="0">
                  <a:moveTo>
                    <a:pt x="103" y="0"/>
                  </a:moveTo>
                  <a:cubicBezTo>
                    <a:pt x="450" y="684"/>
                    <a:pt x="688" y="1453"/>
                    <a:pt x="777" y="2283"/>
                  </a:cubicBezTo>
                  <a:cubicBezTo>
                    <a:pt x="931" y="3706"/>
                    <a:pt x="626" y="5054"/>
                    <a:pt x="0" y="6140"/>
                  </a:cubicBezTo>
                  <a:cubicBezTo>
                    <a:pt x="289" y="6284"/>
                    <a:pt x="579" y="6431"/>
                    <a:pt x="870" y="6588"/>
                  </a:cubicBezTo>
                  <a:cubicBezTo>
                    <a:pt x="870" y="6588"/>
                    <a:pt x="2564" y="2177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697;p40">
            <a:extLst>
              <a:ext uri="{FF2B5EF4-FFF2-40B4-BE49-F238E27FC236}">
                <a16:creationId xmlns:a16="http://schemas.microsoft.com/office/drawing/2014/main" id="{5EB7B4D1-4A56-3472-1853-D315B65F1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454" y="614269"/>
            <a:ext cx="5637506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Transfer role for economic recovery and development in Indonesia after 1997’s crisis</a:t>
            </a:r>
            <a:br>
              <a:rPr lang="en-US" sz="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2" name="Google Shape;6372;p65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IMF </a:t>
            </a:r>
            <a:r>
              <a:rPr lang="en-US" dirty="0" err="1"/>
              <a:t>Assitance</a:t>
            </a:r>
            <a:r>
              <a:rPr lang="en-US" dirty="0"/>
              <a:t> For Indonesia</a:t>
            </a:r>
            <a:endParaRPr dirty="0"/>
          </a:p>
        </p:txBody>
      </p:sp>
      <p:sp>
        <p:nvSpPr>
          <p:cNvPr id="6373" name="Google Shape;6373;p65"/>
          <p:cNvSpPr txBox="1"/>
          <p:nvPr/>
        </p:nvSpPr>
        <p:spPr>
          <a:xfrm>
            <a:off x="715050" y="1260657"/>
            <a:ext cx="6964882" cy="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terdampak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Finansial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Asia pada 1997, IMF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paket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23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Dollar Amerika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Presiden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Soeharto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menandatangani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kesepakatan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IMF pada 15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1997, dan pada 31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Oktober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1997 LOI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ditandatangani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konsekunsi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pelonggaran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swasta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BBM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IMF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menyetujui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pinjaman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17,36 SDR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setara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US$ 23,53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dana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dicairkan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pencairan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11,1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SDR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US$ 14,99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miliar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IMF,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Indonesia.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rupiah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semakin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anjlok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likuidasi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 bank di Indonesia.</a:t>
            </a:r>
            <a:endParaRPr lang="en-ID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375" name="Google Shape;6375;p65"/>
          <p:cNvGrpSpPr/>
          <p:nvPr/>
        </p:nvGrpSpPr>
        <p:grpSpPr>
          <a:xfrm rot="2658528">
            <a:off x="5794746" y="2805665"/>
            <a:ext cx="3477182" cy="2900253"/>
            <a:chOff x="582000" y="238125"/>
            <a:chExt cx="6454950" cy="5236125"/>
          </a:xfrm>
        </p:grpSpPr>
        <p:sp>
          <p:nvSpPr>
            <p:cNvPr id="6376" name="Google Shape;6376;p65"/>
            <p:cNvSpPr/>
            <p:nvPr/>
          </p:nvSpPr>
          <p:spPr>
            <a:xfrm>
              <a:off x="3805350" y="4574125"/>
              <a:ext cx="279600" cy="206575"/>
            </a:xfrm>
            <a:custGeom>
              <a:avLst/>
              <a:gdLst/>
              <a:ahLst/>
              <a:cxnLst/>
              <a:rect l="l" t="t" r="r" b="b"/>
              <a:pathLst>
                <a:path w="11184" h="8263" extrusionOk="0">
                  <a:moveTo>
                    <a:pt x="7343" y="0"/>
                  </a:moveTo>
                  <a:lnTo>
                    <a:pt x="6884" y="509"/>
                  </a:lnTo>
                  <a:lnTo>
                    <a:pt x="6298" y="495"/>
                  </a:lnTo>
                  <a:lnTo>
                    <a:pt x="4561" y="1235"/>
                  </a:lnTo>
                  <a:lnTo>
                    <a:pt x="3029" y="1005"/>
                  </a:lnTo>
                  <a:lnTo>
                    <a:pt x="1921" y="1843"/>
                  </a:lnTo>
                  <a:lnTo>
                    <a:pt x="1657" y="1314"/>
                  </a:lnTo>
                  <a:lnTo>
                    <a:pt x="439" y="2598"/>
                  </a:lnTo>
                  <a:lnTo>
                    <a:pt x="29" y="3124"/>
                  </a:lnTo>
                  <a:lnTo>
                    <a:pt x="1" y="3164"/>
                  </a:lnTo>
                  <a:lnTo>
                    <a:pt x="38" y="3689"/>
                  </a:lnTo>
                  <a:lnTo>
                    <a:pt x="111" y="4747"/>
                  </a:lnTo>
                  <a:lnTo>
                    <a:pt x="615" y="5242"/>
                  </a:lnTo>
                  <a:lnTo>
                    <a:pt x="652" y="5764"/>
                  </a:lnTo>
                  <a:lnTo>
                    <a:pt x="720" y="6794"/>
                  </a:lnTo>
                  <a:lnTo>
                    <a:pt x="1228" y="6754"/>
                  </a:lnTo>
                  <a:lnTo>
                    <a:pt x="1301" y="7808"/>
                  </a:lnTo>
                  <a:lnTo>
                    <a:pt x="1837" y="8263"/>
                  </a:lnTo>
                  <a:lnTo>
                    <a:pt x="1872" y="8227"/>
                  </a:lnTo>
                  <a:lnTo>
                    <a:pt x="2352" y="7733"/>
                  </a:lnTo>
                  <a:lnTo>
                    <a:pt x="2823" y="7698"/>
                  </a:lnTo>
                  <a:lnTo>
                    <a:pt x="2786" y="7167"/>
                  </a:lnTo>
                  <a:lnTo>
                    <a:pt x="2786" y="7134"/>
                  </a:lnTo>
                  <a:lnTo>
                    <a:pt x="3289" y="7586"/>
                  </a:lnTo>
                  <a:lnTo>
                    <a:pt x="3366" y="7658"/>
                  </a:lnTo>
                  <a:lnTo>
                    <a:pt x="4348" y="7586"/>
                  </a:lnTo>
                  <a:lnTo>
                    <a:pt x="4823" y="7551"/>
                  </a:lnTo>
                  <a:lnTo>
                    <a:pt x="5800" y="6904"/>
                  </a:lnTo>
                  <a:lnTo>
                    <a:pt x="6818" y="6836"/>
                  </a:lnTo>
                  <a:lnTo>
                    <a:pt x="7256" y="6309"/>
                  </a:lnTo>
                  <a:lnTo>
                    <a:pt x="7722" y="5705"/>
                  </a:lnTo>
                  <a:lnTo>
                    <a:pt x="7727" y="5705"/>
                  </a:lnTo>
                  <a:lnTo>
                    <a:pt x="8205" y="6169"/>
                  </a:lnTo>
                  <a:lnTo>
                    <a:pt x="8270" y="6235"/>
                  </a:lnTo>
                  <a:lnTo>
                    <a:pt x="8818" y="6195"/>
                  </a:lnTo>
                  <a:lnTo>
                    <a:pt x="9294" y="6160"/>
                  </a:lnTo>
                  <a:lnTo>
                    <a:pt x="9767" y="5555"/>
                  </a:lnTo>
                  <a:lnTo>
                    <a:pt x="10209" y="5064"/>
                  </a:lnTo>
                  <a:lnTo>
                    <a:pt x="11184" y="4459"/>
                  </a:lnTo>
                  <a:lnTo>
                    <a:pt x="11102" y="4422"/>
                  </a:lnTo>
                  <a:lnTo>
                    <a:pt x="11048" y="4398"/>
                  </a:lnTo>
                  <a:lnTo>
                    <a:pt x="10137" y="4005"/>
                  </a:lnTo>
                  <a:lnTo>
                    <a:pt x="10607" y="3441"/>
                  </a:lnTo>
                  <a:lnTo>
                    <a:pt x="10570" y="2911"/>
                  </a:lnTo>
                  <a:lnTo>
                    <a:pt x="10537" y="2387"/>
                  </a:lnTo>
                  <a:lnTo>
                    <a:pt x="9994" y="1893"/>
                  </a:lnTo>
                  <a:lnTo>
                    <a:pt x="9490" y="1434"/>
                  </a:lnTo>
                  <a:lnTo>
                    <a:pt x="8947" y="944"/>
                  </a:lnTo>
                  <a:lnTo>
                    <a:pt x="8439" y="485"/>
                  </a:lnTo>
                  <a:lnTo>
                    <a:pt x="734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65"/>
            <p:cNvSpPr/>
            <p:nvPr/>
          </p:nvSpPr>
          <p:spPr>
            <a:xfrm>
              <a:off x="3620475" y="4202175"/>
              <a:ext cx="409900" cy="402825"/>
            </a:xfrm>
            <a:custGeom>
              <a:avLst/>
              <a:gdLst/>
              <a:ahLst/>
              <a:cxnLst/>
              <a:rect l="l" t="t" r="r" b="b"/>
              <a:pathLst>
                <a:path w="16396" h="16113" extrusionOk="0">
                  <a:moveTo>
                    <a:pt x="4607" y="0"/>
                  </a:moveTo>
                  <a:lnTo>
                    <a:pt x="1565" y="33"/>
                  </a:lnTo>
                  <a:lnTo>
                    <a:pt x="314" y="340"/>
                  </a:lnTo>
                  <a:lnTo>
                    <a:pt x="54" y="1869"/>
                  </a:lnTo>
                  <a:lnTo>
                    <a:pt x="1764" y="1612"/>
                  </a:lnTo>
                  <a:lnTo>
                    <a:pt x="0" y="4356"/>
                  </a:lnTo>
                  <a:lnTo>
                    <a:pt x="2394" y="6466"/>
                  </a:lnTo>
                  <a:lnTo>
                    <a:pt x="775" y="6815"/>
                  </a:lnTo>
                  <a:lnTo>
                    <a:pt x="2335" y="9150"/>
                  </a:lnTo>
                  <a:lnTo>
                    <a:pt x="958" y="9417"/>
                  </a:lnTo>
                  <a:lnTo>
                    <a:pt x="2663" y="11070"/>
                  </a:lnTo>
                  <a:lnTo>
                    <a:pt x="3602" y="11429"/>
                  </a:lnTo>
                  <a:cubicBezTo>
                    <a:pt x="3602" y="11429"/>
                    <a:pt x="3982" y="12075"/>
                    <a:pt x="4206" y="12122"/>
                  </a:cubicBezTo>
                  <a:cubicBezTo>
                    <a:pt x="4438" y="12166"/>
                    <a:pt x="6185" y="12394"/>
                    <a:pt x="6185" y="12394"/>
                  </a:cubicBezTo>
                  <a:lnTo>
                    <a:pt x="7017" y="11309"/>
                  </a:lnTo>
                  <a:lnTo>
                    <a:pt x="7342" y="10551"/>
                  </a:lnTo>
                  <a:lnTo>
                    <a:pt x="8511" y="11295"/>
                  </a:lnTo>
                  <a:lnTo>
                    <a:pt x="9136" y="12227"/>
                  </a:lnTo>
                  <a:lnTo>
                    <a:pt x="10895" y="12782"/>
                  </a:lnTo>
                  <a:lnTo>
                    <a:pt x="10878" y="13553"/>
                  </a:lnTo>
                  <a:lnTo>
                    <a:pt x="10848" y="14979"/>
                  </a:lnTo>
                  <a:lnTo>
                    <a:pt x="10424" y="15883"/>
                  </a:lnTo>
                  <a:lnTo>
                    <a:pt x="11956" y="16113"/>
                  </a:lnTo>
                  <a:lnTo>
                    <a:pt x="13693" y="15373"/>
                  </a:lnTo>
                  <a:lnTo>
                    <a:pt x="14279" y="15387"/>
                  </a:lnTo>
                  <a:lnTo>
                    <a:pt x="14738" y="14878"/>
                  </a:lnTo>
                  <a:lnTo>
                    <a:pt x="14665" y="13820"/>
                  </a:lnTo>
                  <a:lnTo>
                    <a:pt x="14637" y="13330"/>
                  </a:lnTo>
                  <a:lnTo>
                    <a:pt x="14572" y="12347"/>
                  </a:lnTo>
                  <a:lnTo>
                    <a:pt x="14567" y="12277"/>
                  </a:lnTo>
                  <a:lnTo>
                    <a:pt x="14778" y="12258"/>
                  </a:lnTo>
                  <a:lnTo>
                    <a:pt x="15070" y="12237"/>
                  </a:lnTo>
                  <a:lnTo>
                    <a:pt x="15005" y="11211"/>
                  </a:lnTo>
                  <a:lnTo>
                    <a:pt x="14972" y="10689"/>
                  </a:lnTo>
                  <a:lnTo>
                    <a:pt x="15958" y="10082"/>
                  </a:lnTo>
                  <a:lnTo>
                    <a:pt x="15925" y="9553"/>
                  </a:lnTo>
                  <a:lnTo>
                    <a:pt x="16396" y="9028"/>
                  </a:lnTo>
                  <a:lnTo>
                    <a:pt x="15853" y="8539"/>
                  </a:lnTo>
                  <a:lnTo>
                    <a:pt x="15377" y="8569"/>
                  </a:lnTo>
                  <a:lnTo>
                    <a:pt x="14829" y="8614"/>
                  </a:lnTo>
                  <a:lnTo>
                    <a:pt x="14796" y="8085"/>
                  </a:lnTo>
                  <a:lnTo>
                    <a:pt x="14253" y="7590"/>
                  </a:lnTo>
                  <a:lnTo>
                    <a:pt x="14183" y="6567"/>
                  </a:lnTo>
                  <a:lnTo>
                    <a:pt x="13644" y="5619"/>
                  </a:lnTo>
                  <a:lnTo>
                    <a:pt x="13607" y="5548"/>
                  </a:lnTo>
                  <a:lnTo>
                    <a:pt x="13906" y="5525"/>
                  </a:lnTo>
                  <a:lnTo>
                    <a:pt x="14117" y="5513"/>
                  </a:lnTo>
                  <a:lnTo>
                    <a:pt x="14588" y="4949"/>
                  </a:lnTo>
                  <a:lnTo>
                    <a:pt x="15365" y="4021"/>
                  </a:lnTo>
                  <a:lnTo>
                    <a:pt x="15541" y="3813"/>
                  </a:lnTo>
                  <a:lnTo>
                    <a:pt x="14993" y="2825"/>
                  </a:lnTo>
                  <a:lnTo>
                    <a:pt x="14450" y="2865"/>
                  </a:lnTo>
                  <a:lnTo>
                    <a:pt x="14412" y="2340"/>
                  </a:lnTo>
                  <a:lnTo>
                    <a:pt x="14928" y="1811"/>
                  </a:lnTo>
                  <a:lnTo>
                    <a:pt x="14340" y="1281"/>
                  </a:lnTo>
                  <a:lnTo>
                    <a:pt x="14279" y="1326"/>
                  </a:lnTo>
                  <a:lnTo>
                    <a:pt x="13365" y="1928"/>
                  </a:lnTo>
                  <a:lnTo>
                    <a:pt x="12928" y="2445"/>
                  </a:lnTo>
                  <a:lnTo>
                    <a:pt x="12850" y="2422"/>
                  </a:lnTo>
                  <a:lnTo>
                    <a:pt x="11874" y="2033"/>
                  </a:lnTo>
                  <a:lnTo>
                    <a:pt x="11333" y="1504"/>
                  </a:lnTo>
                  <a:lnTo>
                    <a:pt x="10911" y="1534"/>
                  </a:lnTo>
                  <a:lnTo>
                    <a:pt x="10822" y="1544"/>
                  </a:lnTo>
                  <a:lnTo>
                    <a:pt x="10558" y="1562"/>
                  </a:lnTo>
                  <a:lnTo>
                    <a:pt x="9810" y="1621"/>
                  </a:lnTo>
                  <a:lnTo>
                    <a:pt x="9366" y="1651"/>
                  </a:lnTo>
                  <a:lnTo>
                    <a:pt x="6811" y="2682"/>
                  </a:lnTo>
                  <a:lnTo>
                    <a:pt x="5953" y="1703"/>
                  </a:lnTo>
                  <a:lnTo>
                    <a:pt x="5164" y="2106"/>
                  </a:lnTo>
                  <a:lnTo>
                    <a:pt x="4607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65"/>
            <p:cNvSpPr/>
            <p:nvPr/>
          </p:nvSpPr>
          <p:spPr>
            <a:xfrm>
              <a:off x="3723800" y="4465925"/>
              <a:ext cx="169050" cy="173150"/>
            </a:xfrm>
            <a:custGeom>
              <a:avLst/>
              <a:gdLst/>
              <a:ahLst/>
              <a:cxnLst/>
              <a:rect l="l" t="t" r="r" b="b"/>
              <a:pathLst>
                <a:path w="6762" h="6926" extrusionOk="0">
                  <a:moveTo>
                    <a:pt x="3209" y="1"/>
                  </a:moveTo>
                  <a:lnTo>
                    <a:pt x="2884" y="759"/>
                  </a:lnTo>
                  <a:lnTo>
                    <a:pt x="2052" y="1844"/>
                  </a:lnTo>
                  <a:lnTo>
                    <a:pt x="1069" y="2605"/>
                  </a:lnTo>
                  <a:lnTo>
                    <a:pt x="422" y="2591"/>
                  </a:lnTo>
                  <a:lnTo>
                    <a:pt x="359" y="3389"/>
                  </a:lnTo>
                  <a:lnTo>
                    <a:pt x="1" y="4616"/>
                  </a:lnTo>
                  <a:lnTo>
                    <a:pt x="1" y="4616"/>
                  </a:lnTo>
                  <a:lnTo>
                    <a:pt x="984" y="3977"/>
                  </a:lnTo>
                  <a:lnTo>
                    <a:pt x="1563" y="4502"/>
                  </a:lnTo>
                  <a:lnTo>
                    <a:pt x="2069" y="4954"/>
                  </a:lnTo>
                  <a:lnTo>
                    <a:pt x="3087" y="4879"/>
                  </a:lnTo>
                  <a:lnTo>
                    <a:pt x="3130" y="5448"/>
                  </a:lnTo>
                  <a:lnTo>
                    <a:pt x="3668" y="6431"/>
                  </a:lnTo>
                  <a:lnTo>
                    <a:pt x="3701" y="6926"/>
                  </a:lnTo>
                  <a:lnTo>
                    <a:pt x="4919" y="5642"/>
                  </a:lnTo>
                  <a:lnTo>
                    <a:pt x="5183" y="6171"/>
                  </a:lnTo>
                  <a:lnTo>
                    <a:pt x="6291" y="5333"/>
                  </a:lnTo>
                  <a:lnTo>
                    <a:pt x="6715" y="4429"/>
                  </a:lnTo>
                  <a:lnTo>
                    <a:pt x="6745" y="3003"/>
                  </a:lnTo>
                  <a:lnTo>
                    <a:pt x="6762" y="2235"/>
                  </a:lnTo>
                  <a:lnTo>
                    <a:pt x="5005" y="1677"/>
                  </a:lnTo>
                  <a:lnTo>
                    <a:pt x="4378" y="745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65"/>
            <p:cNvSpPr/>
            <p:nvPr/>
          </p:nvSpPr>
          <p:spPr>
            <a:xfrm>
              <a:off x="3588375" y="4044975"/>
              <a:ext cx="274750" cy="224250"/>
            </a:xfrm>
            <a:custGeom>
              <a:avLst/>
              <a:gdLst/>
              <a:ahLst/>
              <a:cxnLst/>
              <a:rect l="l" t="t" r="r" b="b"/>
              <a:pathLst>
                <a:path w="10990" h="8970" extrusionOk="0">
                  <a:moveTo>
                    <a:pt x="6106" y="0"/>
                  </a:moveTo>
                  <a:lnTo>
                    <a:pt x="5518" y="38"/>
                  </a:lnTo>
                  <a:lnTo>
                    <a:pt x="5015" y="80"/>
                  </a:lnTo>
                  <a:lnTo>
                    <a:pt x="4947" y="85"/>
                  </a:lnTo>
                  <a:lnTo>
                    <a:pt x="4977" y="539"/>
                  </a:lnTo>
                  <a:lnTo>
                    <a:pt x="4247" y="736"/>
                  </a:lnTo>
                  <a:lnTo>
                    <a:pt x="4111" y="881"/>
                  </a:lnTo>
                  <a:lnTo>
                    <a:pt x="3497" y="328"/>
                  </a:lnTo>
                  <a:lnTo>
                    <a:pt x="2366" y="736"/>
                  </a:lnTo>
                  <a:lnTo>
                    <a:pt x="1696" y="1347"/>
                  </a:lnTo>
                  <a:lnTo>
                    <a:pt x="1266" y="1527"/>
                  </a:lnTo>
                  <a:lnTo>
                    <a:pt x="418" y="1591"/>
                  </a:lnTo>
                  <a:lnTo>
                    <a:pt x="1" y="1930"/>
                  </a:lnTo>
                  <a:lnTo>
                    <a:pt x="1031" y="3115"/>
                  </a:lnTo>
                  <a:lnTo>
                    <a:pt x="266" y="4345"/>
                  </a:lnTo>
                  <a:lnTo>
                    <a:pt x="1551" y="4712"/>
                  </a:lnTo>
                  <a:lnTo>
                    <a:pt x="985" y="5366"/>
                  </a:lnTo>
                  <a:lnTo>
                    <a:pt x="2849" y="6321"/>
                  </a:lnTo>
                  <a:lnTo>
                    <a:pt x="5891" y="6288"/>
                  </a:lnTo>
                  <a:lnTo>
                    <a:pt x="6448" y="8394"/>
                  </a:lnTo>
                  <a:lnTo>
                    <a:pt x="7237" y="7991"/>
                  </a:lnTo>
                  <a:lnTo>
                    <a:pt x="8095" y="8970"/>
                  </a:lnTo>
                  <a:lnTo>
                    <a:pt x="10650" y="7939"/>
                  </a:lnTo>
                  <a:lnTo>
                    <a:pt x="10617" y="7450"/>
                  </a:lnTo>
                  <a:lnTo>
                    <a:pt x="10584" y="6921"/>
                  </a:lnTo>
                  <a:lnTo>
                    <a:pt x="10989" y="6359"/>
                  </a:lnTo>
                  <a:lnTo>
                    <a:pt x="10956" y="5864"/>
                  </a:lnTo>
                  <a:lnTo>
                    <a:pt x="10479" y="5373"/>
                  </a:lnTo>
                  <a:lnTo>
                    <a:pt x="9898" y="4881"/>
                  </a:lnTo>
                  <a:lnTo>
                    <a:pt x="9799" y="4890"/>
                  </a:lnTo>
                  <a:lnTo>
                    <a:pt x="9427" y="4918"/>
                  </a:lnTo>
                  <a:lnTo>
                    <a:pt x="8879" y="4958"/>
                  </a:lnTo>
                  <a:lnTo>
                    <a:pt x="8813" y="3897"/>
                  </a:lnTo>
                  <a:lnTo>
                    <a:pt x="8270" y="3450"/>
                  </a:lnTo>
                  <a:lnTo>
                    <a:pt x="8237" y="2914"/>
                  </a:lnTo>
                  <a:lnTo>
                    <a:pt x="8167" y="1855"/>
                  </a:lnTo>
                  <a:lnTo>
                    <a:pt x="8127" y="1331"/>
                  </a:lnTo>
                  <a:lnTo>
                    <a:pt x="7624" y="1366"/>
                  </a:lnTo>
                  <a:lnTo>
                    <a:pt x="7148" y="1403"/>
                  </a:lnTo>
                  <a:lnTo>
                    <a:pt x="7148" y="1403"/>
                  </a:lnTo>
                  <a:lnTo>
                    <a:pt x="7551" y="347"/>
                  </a:lnTo>
                  <a:lnTo>
                    <a:pt x="7474" y="335"/>
                  </a:lnTo>
                  <a:lnTo>
                    <a:pt x="6830" y="223"/>
                  </a:lnTo>
                  <a:lnTo>
                    <a:pt x="6106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65"/>
            <p:cNvSpPr/>
            <p:nvPr/>
          </p:nvSpPr>
          <p:spPr>
            <a:xfrm>
              <a:off x="3567425" y="4437650"/>
              <a:ext cx="207700" cy="224900"/>
            </a:xfrm>
            <a:custGeom>
              <a:avLst/>
              <a:gdLst/>
              <a:ahLst/>
              <a:cxnLst/>
              <a:rect l="l" t="t" r="r" b="b"/>
              <a:pathLst>
                <a:path w="8308" h="8996" extrusionOk="0">
                  <a:moveTo>
                    <a:pt x="3078" y="0"/>
                  </a:moveTo>
                  <a:lnTo>
                    <a:pt x="2008" y="207"/>
                  </a:lnTo>
                  <a:lnTo>
                    <a:pt x="2403" y="1312"/>
                  </a:lnTo>
                  <a:lnTo>
                    <a:pt x="1565" y="1490"/>
                  </a:lnTo>
                  <a:lnTo>
                    <a:pt x="1" y="3415"/>
                  </a:lnTo>
                  <a:lnTo>
                    <a:pt x="1127" y="4591"/>
                  </a:lnTo>
                  <a:lnTo>
                    <a:pt x="230" y="6197"/>
                  </a:lnTo>
                  <a:lnTo>
                    <a:pt x="230" y="6197"/>
                  </a:lnTo>
                  <a:lnTo>
                    <a:pt x="1242" y="6122"/>
                  </a:lnTo>
                  <a:lnTo>
                    <a:pt x="1752" y="6080"/>
                  </a:lnTo>
                  <a:lnTo>
                    <a:pt x="2328" y="6530"/>
                  </a:lnTo>
                  <a:lnTo>
                    <a:pt x="2366" y="7099"/>
                  </a:lnTo>
                  <a:lnTo>
                    <a:pt x="2844" y="7553"/>
                  </a:lnTo>
                  <a:lnTo>
                    <a:pt x="3380" y="7513"/>
                  </a:lnTo>
                  <a:lnTo>
                    <a:pt x="3448" y="8537"/>
                  </a:lnTo>
                  <a:lnTo>
                    <a:pt x="4434" y="8466"/>
                  </a:lnTo>
                  <a:lnTo>
                    <a:pt x="4471" y="8996"/>
                  </a:lnTo>
                  <a:lnTo>
                    <a:pt x="4975" y="8956"/>
                  </a:lnTo>
                  <a:lnTo>
                    <a:pt x="6087" y="8928"/>
                  </a:lnTo>
                  <a:lnTo>
                    <a:pt x="5911" y="6321"/>
                  </a:lnTo>
                  <a:lnTo>
                    <a:pt x="5785" y="5783"/>
                  </a:lnTo>
                  <a:lnTo>
                    <a:pt x="6256" y="5747"/>
                  </a:lnTo>
                  <a:lnTo>
                    <a:pt x="6614" y="4520"/>
                  </a:lnTo>
                  <a:lnTo>
                    <a:pt x="6677" y="3722"/>
                  </a:lnTo>
                  <a:lnTo>
                    <a:pt x="7324" y="3736"/>
                  </a:lnTo>
                  <a:lnTo>
                    <a:pt x="8307" y="2975"/>
                  </a:lnTo>
                  <a:cubicBezTo>
                    <a:pt x="8307" y="2975"/>
                    <a:pt x="6558" y="2747"/>
                    <a:pt x="6328" y="2703"/>
                  </a:cubicBezTo>
                  <a:cubicBezTo>
                    <a:pt x="6101" y="2659"/>
                    <a:pt x="5724" y="2012"/>
                    <a:pt x="5724" y="2012"/>
                  </a:cubicBezTo>
                  <a:lnTo>
                    <a:pt x="4785" y="1651"/>
                  </a:lnTo>
                  <a:lnTo>
                    <a:pt x="3078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65"/>
            <p:cNvSpPr/>
            <p:nvPr/>
          </p:nvSpPr>
          <p:spPr>
            <a:xfrm>
              <a:off x="3299925" y="4202475"/>
              <a:ext cx="380400" cy="390125"/>
            </a:xfrm>
            <a:custGeom>
              <a:avLst/>
              <a:gdLst/>
              <a:ahLst/>
              <a:cxnLst/>
              <a:rect l="l" t="t" r="r" b="b"/>
              <a:pathLst>
                <a:path w="15216" h="15605" extrusionOk="0">
                  <a:moveTo>
                    <a:pt x="4621" y="0"/>
                  </a:moveTo>
                  <a:lnTo>
                    <a:pt x="3171" y="14"/>
                  </a:lnTo>
                  <a:lnTo>
                    <a:pt x="2539" y="1340"/>
                  </a:lnTo>
                  <a:lnTo>
                    <a:pt x="1146" y="354"/>
                  </a:lnTo>
                  <a:lnTo>
                    <a:pt x="43" y="693"/>
                  </a:lnTo>
                  <a:lnTo>
                    <a:pt x="24" y="1579"/>
                  </a:lnTo>
                  <a:lnTo>
                    <a:pt x="0" y="2675"/>
                  </a:lnTo>
                  <a:lnTo>
                    <a:pt x="1087" y="2986"/>
                  </a:lnTo>
                  <a:lnTo>
                    <a:pt x="1834" y="5073"/>
                  </a:lnTo>
                  <a:lnTo>
                    <a:pt x="1986" y="6651"/>
                  </a:lnTo>
                  <a:lnTo>
                    <a:pt x="5555" y="9923"/>
                  </a:lnTo>
                  <a:lnTo>
                    <a:pt x="6434" y="9667"/>
                  </a:lnTo>
                  <a:lnTo>
                    <a:pt x="6326" y="10571"/>
                  </a:lnTo>
                  <a:lnTo>
                    <a:pt x="7984" y="12672"/>
                  </a:lnTo>
                  <a:lnTo>
                    <a:pt x="10904" y="14494"/>
                  </a:lnTo>
                  <a:lnTo>
                    <a:pt x="10930" y="15604"/>
                  </a:lnTo>
                  <a:lnTo>
                    <a:pt x="11827" y="13998"/>
                  </a:lnTo>
                  <a:lnTo>
                    <a:pt x="10703" y="12822"/>
                  </a:lnTo>
                  <a:lnTo>
                    <a:pt x="12265" y="10897"/>
                  </a:lnTo>
                  <a:lnTo>
                    <a:pt x="13103" y="10719"/>
                  </a:lnTo>
                  <a:lnTo>
                    <a:pt x="12708" y="9614"/>
                  </a:lnTo>
                  <a:lnTo>
                    <a:pt x="13780" y="9405"/>
                  </a:lnTo>
                  <a:lnTo>
                    <a:pt x="15157" y="9138"/>
                  </a:lnTo>
                  <a:lnTo>
                    <a:pt x="13597" y="6803"/>
                  </a:lnTo>
                  <a:lnTo>
                    <a:pt x="15216" y="6454"/>
                  </a:lnTo>
                  <a:lnTo>
                    <a:pt x="12822" y="4344"/>
                  </a:lnTo>
                  <a:lnTo>
                    <a:pt x="14586" y="1600"/>
                  </a:lnTo>
                  <a:lnTo>
                    <a:pt x="12876" y="1857"/>
                  </a:lnTo>
                  <a:lnTo>
                    <a:pt x="11771" y="1831"/>
                  </a:lnTo>
                  <a:lnTo>
                    <a:pt x="11206" y="574"/>
                  </a:lnTo>
                  <a:lnTo>
                    <a:pt x="10220" y="913"/>
                  </a:lnTo>
                  <a:lnTo>
                    <a:pt x="9872" y="112"/>
                  </a:lnTo>
                  <a:lnTo>
                    <a:pt x="9347" y="895"/>
                  </a:lnTo>
                  <a:lnTo>
                    <a:pt x="8757" y="567"/>
                  </a:lnTo>
                  <a:lnTo>
                    <a:pt x="8005" y="1014"/>
                  </a:lnTo>
                  <a:lnTo>
                    <a:pt x="7052" y="340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65"/>
            <p:cNvSpPr/>
            <p:nvPr/>
          </p:nvSpPr>
          <p:spPr>
            <a:xfrm>
              <a:off x="3168300" y="4017225"/>
              <a:ext cx="491300" cy="575375"/>
            </a:xfrm>
            <a:custGeom>
              <a:avLst/>
              <a:gdLst/>
              <a:ahLst/>
              <a:cxnLst/>
              <a:rect l="l" t="t" r="r" b="b"/>
              <a:pathLst>
                <a:path w="19652" h="23015" extrusionOk="0">
                  <a:moveTo>
                    <a:pt x="8598" y="0"/>
                  </a:moveTo>
                  <a:lnTo>
                    <a:pt x="7750" y="52"/>
                  </a:lnTo>
                  <a:lnTo>
                    <a:pt x="7727" y="1092"/>
                  </a:lnTo>
                  <a:lnTo>
                    <a:pt x="6556" y="1066"/>
                  </a:lnTo>
                  <a:lnTo>
                    <a:pt x="5202" y="2232"/>
                  </a:lnTo>
                  <a:lnTo>
                    <a:pt x="5191" y="2806"/>
                  </a:lnTo>
                  <a:lnTo>
                    <a:pt x="5535" y="3958"/>
                  </a:lnTo>
                  <a:lnTo>
                    <a:pt x="3968" y="4883"/>
                  </a:lnTo>
                  <a:lnTo>
                    <a:pt x="3952" y="5595"/>
                  </a:lnTo>
                  <a:lnTo>
                    <a:pt x="4390" y="5996"/>
                  </a:lnTo>
                  <a:lnTo>
                    <a:pt x="3486" y="6455"/>
                  </a:lnTo>
                  <a:lnTo>
                    <a:pt x="2638" y="5768"/>
                  </a:lnTo>
                  <a:lnTo>
                    <a:pt x="2125" y="6424"/>
                  </a:lnTo>
                  <a:lnTo>
                    <a:pt x="865" y="4628"/>
                  </a:lnTo>
                  <a:lnTo>
                    <a:pt x="420" y="6007"/>
                  </a:lnTo>
                  <a:lnTo>
                    <a:pt x="155" y="5979"/>
                  </a:lnTo>
                  <a:lnTo>
                    <a:pt x="1" y="7436"/>
                  </a:lnTo>
                  <a:lnTo>
                    <a:pt x="544" y="7925"/>
                  </a:lnTo>
                  <a:lnTo>
                    <a:pt x="1085" y="8415"/>
                  </a:lnTo>
                  <a:lnTo>
                    <a:pt x="1596" y="8909"/>
                  </a:lnTo>
                  <a:lnTo>
                    <a:pt x="2172" y="9897"/>
                  </a:lnTo>
                  <a:lnTo>
                    <a:pt x="1729" y="10951"/>
                  </a:lnTo>
                  <a:lnTo>
                    <a:pt x="1767" y="11515"/>
                  </a:lnTo>
                  <a:lnTo>
                    <a:pt x="1837" y="12534"/>
                  </a:lnTo>
                  <a:lnTo>
                    <a:pt x="2851" y="12459"/>
                  </a:lnTo>
                  <a:lnTo>
                    <a:pt x="2888" y="13024"/>
                  </a:lnTo>
                  <a:lnTo>
                    <a:pt x="3399" y="12988"/>
                  </a:lnTo>
                  <a:lnTo>
                    <a:pt x="3910" y="13412"/>
                  </a:lnTo>
                  <a:lnTo>
                    <a:pt x="4490" y="13932"/>
                  </a:lnTo>
                  <a:lnTo>
                    <a:pt x="2956" y="14042"/>
                  </a:lnTo>
                  <a:lnTo>
                    <a:pt x="3497" y="14501"/>
                  </a:lnTo>
                  <a:lnTo>
                    <a:pt x="4013" y="14995"/>
                  </a:lnTo>
                  <a:lnTo>
                    <a:pt x="4626" y="16010"/>
                  </a:lnTo>
                  <a:lnTo>
                    <a:pt x="5097" y="15974"/>
                  </a:lnTo>
                  <a:lnTo>
                    <a:pt x="6183" y="16923"/>
                  </a:lnTo>
                  <a:lnTo>
                    <a:pt x="6216" y="17452"/>
                  </a:lnTo>
                  <a:lnTo>
                    <a:pt x="7268" y="17906"/>
                  </a:lnTo>
                  <a:lnTo>
                    <a:pt x="8249" y="17300"/>
                  </a:lnTo>
                  <a:lnTo>
                    <a:pt x="8760" y="17265"/>
                  </a:lnTo>
                  <a:lnTo>
                    <a:pt x="9816" y="18248"/>
                  </a:lnTo>
                  <a:lnTo>
                    <a:pt x="10902" y="19192"/>
                  </a:lnTo>
                  <a:lnTo>
                    <a:pt x="11476" y="20211"/>
                  </a:lnTo>
                  <a:lnTo>
                    <a:pt x="12457" y="20134"/>
                  </a:lnTo>
                  <a:lnTo>
                    <a:pt x="13034" y="21124"/>
                  </a:lnTo>
                  <a:lnTo>
                    <a:pt x="14085" y="21607"/>
                  </a:lnTo>
                  <a:lnTo>
                    <a:pt x="14593" y="21571"/>
                  </a:lnTo>
                  <a:lnTo>
                    <a:pt x="15176" y="22515"/>
                  </a:lnTo>
                  <a:lnTo>
                    <a:pt x="15647" y="22485"/>
                  </a:lnTo>
                  <a:lnTo>
                    <a:pt x="16195" y="23014"/>
                  </a:lnTo>
                  <a:lnTo>
                    <a:pt x="16195" y="23014"/>
                  </a:lnTo>
                  <a:lnTo>
                    <a:pt x="16169" y="21904"/>
                  </a:lnTo>
                  <a:lnTo>
                    <a:pt x="13249" y="20082"/>
                  </a:lnTo>
                  <a:lnTo>
                    <a:pt x="11591" y="17981"/>
                  </a:lnTo>
                  <a:lnTo>
                    <a:pt x="11699" y="17077"/>
                  </a:lnTo>
                  <a:lnTo>
                    <a:pt x="10820" y="17333"/>
                  </a:lnTo>
                  <a:lnTo>
                    <a:pt x="7251" y="14061"/>
                  </a:lnTo>
                  <a:lnTo>
                    <a:pt x="7099" y="12483"/>
                  </a:lnTo>
                  <a:lnTo>
                    <a:pt x="6352" y="10396"/>
                  </a:lnTo>
                  <a:lnTo>
                    <a:pt x="5265" y="10085"/>
                  </a:lnTo>
                  <a:lnTo>
                    <a:pt x="5289" y="8989"/>
                  </a:lnTo>
                  <a:lnTo>
                    <a:pt x="5308" y="8103"/>
                  </a:lnTo>
                  <a:lnTo>
                    <a:pt x="6411" y="7764"/>
                  </a:lnTo>
                  <a:lnTo>
                    <a:pt x="7804" y="8750"/>
                  </a:lnTo>
                  <a:lnTo>
                    <a:pt x="8436" y="7424"/>
                  </a:lnTo>
                  <a:lnTo>
                    <a:pt x="9886" y="7410"/>
                  </a:lnTo>
                  <a:lnTo>
                    <a:pt x="12317" y="7750"/>
                  </a:lnTo>
                  <a:lnTo>
                    <a:pt x="13270" y="8424"/>
                  </a:lnTo>
                  <a:lnTo>
                    <a:pt x="14022" y="7977"/>
                  </a:lnTo>
                  <a:lnTo>
                    <a:pt x="14612" y="8305"/>
                  </a:lnTo>
                  <a:lnTo>
                    <a:pt x="15137" y="7522"/>
                  </a:lnTo>
                  <a:lnTo>
                    <a:pt x="15485" y="8323"/>
                  </a:lnTo>
                  <a:lnTo>
                    <a:pt x="16471" y="7984"/>
                  </a:lnTo>
                  <a:lnTo>
                    <a:pt x="17036" y="9241"/>
                  </a:lnTo>
                  <a:lnTo>
                    <a:pt x="18141" y="9267"/>
                  </a:lnTo>
                  <a:lnTo>
                    <a:pt x="18401" y="7738"/>
                  </a:lnTo>
                  <a:lnTo>
                    <a:pt x="19652" y="7431"/>
                  </a:lnTo>
                  <a:lnTo>
                    <a:pt x="17788" y="6476"/>
                  </a:lnTo>
                  <a:lnTo>
                    <a:pt x="18354" y="5822"/>
                  </a:lnTo>
                  <a:lnTo>
                    <a:pt x="17069" y="5455"/>
                  </a:lnTo>
                  <a:lnTo>
                    <a:pt x="17834" y="4225"/>
                  </a:lnTo>
                  <a:lnTo>
                    <a:pt x="16804" y="3040"/>
                  </a:lnTo>
                  <a:lnTo>
                    <a:pt x="16261" y="3691"/>
                  </a:lnTo>
                  <a:lnTo>
                    <a:pt x="15727" y="4328"/>
                  </a:lnTo>
                  <a:lnTo>
                    <a:pt x="15434" y="4490"/>
                  </a:lnTo>
                  <a:lnTo>
                    <a:pt x="14434" y="4277"/>
                  </a:lnTo>
                  <a:lnTo>
                    <a:pt x="13961" y="4314"/>
                  </a:lnTo>
                  <a:lnTo>
                    <a:pt x="13448" y="4347"/>
                  </a:lnTo>
                  <a:lnTo>
                    <a:pt x="12938" y="4389"/>
                  </a:lnTo>
                  <a:lnTo>
                    <a:pt x="12434" y="3895"/>
                  </a:lnTo>
                  <a:lnTo>
                    <a:pt x="11886" y="3935"/>
                  </a:lnTo>
                  <a:lnTo>
                    <a:pt x="11853" y="3405"/>
                  </a:lnTo>
                  <a:lnTo>
                    <a:pt x="11343" y="3445"/>
                  </a:lnTo>
                  <a:lnTo>
                    <a:pt x="10799" y="2951"/>
                  </a:lnTo>
                  <a:lnTo>
                    <a:pt x="10296" y="2497"/>
                  </a:lnTo>
                  <a:lnTo>
                    <a:pt x="9753" y="2007"/>
                  </a:lnTo>
                  <a:lnTo>
                    <a:pt x="9209" y="1548"/>
                  </a:lnTo>
                  <a:lnTo>
                    <a:pt x="9172" y="991"/>
                  </a:lnTo>
                  <a:lnTo>
                    <a:pt x="9139" y="462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5"/>
            <p:cNvSpPr/>
            <p:nvPr/>
          </p:nvSpPr>
          <p:spPr>
            <a:xfrm>
              <a:off x="3067250" y="3988000"/>
              <a:ext cx="316000" cy="190600"/>
            </a:xfrm>
            <a:custGeom>
              <a:avLst/>
              <a:gdLst/>
              <a:ahLst/>
              <a:cxnLst/>
              <a:rect l="l" t="t" r="r" b="b"/>
              <a:pathLst>
                <a:path w="12640" h="7624" extrusionOk="0">
                  <a:moveTo>
                    <a:pt x="10722" y="1"/>
                  </a:moveTo>
                  <a:lnTo>
                    <a:pt x="10645" y="73"/>
                  </a:lnTo>
                  <a:lnTo>
                    <a:pt x="10017" y="663"/>
                  </a:lnTo>
                  <a:lnTo>
                    <a:pt x="9427" y="560"/>
                  </a:lnTo>
                  <a:lnTo>
                    <a:pt x="8998" y="741"/>
                  </a:lnTo>
                  <a:lnTo>
                    <a:pt x="8567" y="909"/>
                  </a:lnTo>
                  <a:lnTo>
                    <a:pt x="8181" y="940"/>
                  </a:lnTo>
                  <a:lnTo>
                    <a:pt x="8120" y="945"/>
                  </a:lnTo>
                  <a:lnTo>
                    <a:pt x="8059" y="949"/>
                  </a:lnTo>
                  <a:lnTo>
                    <a:pt x="7216" y="1012"/>
                  </a:lnTo>
                  <a:lnTo>
                    <a:pt x="6518" y="1066"/>
                  </a:lnTo>
                  <a:lnTo>
                    <a:pt x="6092" y="1097"/>
                  </a:lnTo>
                  <a:lnTo>
                    <a:pt x="5994" y="1099"/>
                  </a:lnTo>
                  <a:lnTo>
                    <a:pt x="5638" y="1902"/>
                  </a:lnTo>
                  <a:lnTo>
                    <a:pt x="5645" y="2048"/>
                  </a:lnTo>
                  <a:lnTo>
                    <a:pt x="5022" y="1947"/>
                  </a:lnTo>
                  <a:lnTo>
                    <a:pt x="4336" y="2282"/>
                  </a:lnTo>
                  <a:lnTo>
                    <a:pt x="4230" y="2752"/>
                  </a:lnTo>
                  <a:lnTo>
                    <a:pt x="3626" y="2336"/>
                  </a:lnTo>
                  <a:lnTo>
                    <a:pt x="3144" y="2373"/>
                  </a:lnTo>
                  <a:lnTo>
                    <a:pt x="3116" y="2378"/>
                  </a:lnTo>
                  <a:lnTo>
                    <a:pt x="2762" y="2399"/>
                  </a:lnTo>
                  <a:lnTo>
                    <a:pt x="2607" y="2413"/>
                  </a:lnTo>
                  <a:lnTo>
                    <a:pt x="1987" y="1715"/>
                  </a:lnTo>
                  <a:lnTo>
                    <a:pt x="1542" y="1750"/>
                  </a:lnTo>
                  <a:lnTo>
                    <a:pt x="673" y="2087"/>
                  </a:lnTo>
                  <a:lnTo>
                    <a:pt x="551" y="2137"/>
                  </a:lnTo>
                  <a:lnTo>
                    <a:pt x="448" y="2745"/>
                  </a:lnTo>
                  <a:lnTo>
                    <a:pt x="617" y="3162"/>
                  </a:lnTo>
                  <a:lnTo>
                    <a:pt x="811" y="3610"/>
                  </a:lnTo>
                  <a:lnTo>
                    <a:pt x="839" y="4064"/>
                  </a:lnTo>
                  <a:lnTo>
                    <a:pt x="687" y="4216"/>
                  </a:lnTo>
                  <a:lnTo>
                    <a:pt x="1" y="4729"/>
                  </a:lnTo>
                  <a:lnTo>
                    <a:pt x="755" y="5235"/>
                  </a:lnTo>
                  <a:lnTo>
                    <a:pt x="809" y="6012"/>
                  </a:lnTo>
                  <a:lnTo>
                    <a:pt x="919" y="6043"/>
                  </a:lnTo>
                  <a:lnTo>
                    <a:pt x="1359" y="6179"/>
                  </a:lnTo>
                  <a:lnTo>
                    <a:pt x="1802" y="5614"/>
                  </a:lnTo>
                  <a:lnTo>
                    <a:pt x="1835" y="6144"/>
                  </a:lnTo>
                  <a:lnTo>
                    <a:pt x="1872" y="6673"/>
                  </a:lnTo>
                  <a:lnTo>
                    <a:pt x="1905" y="7202"/>
                  </a:lnTo>
                  <a:lnTo>
                    <a:pt x="2856" y="6998"/>
                  </a:lnTo>
                  <a:lnTo>
                    <a:pt x="4197" y="7148"/>
                  </a:lnTo>
                  <a:lnTo>
                    <a:pt x="4462" y="7176"/>
                  </a:lnTo>
                  <a:lnTo>
                    <a:pt x="4907" y="5797"/>
                  </a:lnTo>
                  <a:lnTo>
                    <a:pt x="6167" y="7593"/>
                  </a:lnTo>
                  <a:lnTo>
                    <a:pt x="6680" y="6937"/>
                  </a:lnTo>
                  <a:lnTo>
                    <a:pt x="7528" y="7624"/>
                  </a:lnTo>
                  <a:lnTo>
                    <a:pt x="8432" y="7165"/>
                  </a:lnTo>
                  <a:lnTo>
                    <a:pt x="7994" y="6764"/>
                  </a:lnTo>
                  <a:lnTo>
                    <a:pt x="8010" y="6052"/>
                  </a:lnTo>
                  <a:lnTo>
                    <a:pt x="9577" y="5127"/>
                  </a:lnTo>
                  <a:lnTo>
                    <a:pt x="9233" y="3975"/>
                  </a:lnTo>
                  <a:lnTo>
                    <a:pt x="9244" y="3401"/>
                  </a:lnTo>
                  <a:lnTo>
                    <a:pt x="10598" y="2235"/>
                  </a:lnTo>
                  <a:lnTo>
                    <a:pt x="11769" y="2261"/>
                  </a:lnTo>
                  <a:lnTo>
                    <a:pt x="11792" y="1221"/>
                  </a:lnTo>
                  <a:lnTo>
                    <a:pt x="12640" y="1169"/>
                  </a:lnTo>
                  <a:lnTo>
                    <a:pt x="12092" y="652"/>
                  </a:lnTo>
                  <a:lnTo>
                    <a:pt x="11895" y="233"/>
                  </a:lnTo>
                  <a:lnTo>
                    <a:pt x="10722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5"/>
            <p:cNvSpPr/>
            <p:nvPr/>
          </p:nvSpPr>
          <p:spPr>
            <a:xfrm>
              <a:off x="3079325" y="4162950"/>
              <a:ext cx="92875" cy="122275"/>
            </a:xfrm>
            <a:custGeom>
              <a:avLst/>
              <a:gdLst/>
              <a:ahLst/>
              <a:cxnLst/>
              <a:rect l="l" t="t" r="r" b="b"/>
              <a:pathLst>
                <a:path w="3715" h="4891" extrusionOk="0">
                  <a:moveTo>
                    <a:pt x="2373" y="0"/>
                  </a:moveTo>
                  <a:lnTo>
                    <a:pt x="1422" y="204"/>
                  </a:lnTo>
                  <a:lnTo>
                    <a:pt x="984" y="775"/>
                  </a:lnTo>
                  <a:lnTo>
                    <a:pt x="476" y="811"/>
                  </a:lnTo>
                  <a:lnTo>
                    <a:pt x="0" y="1335"/>
                  </a:lnTo>
                  <a:lnTo>
                    <a:pt x="541" y="1829"/>
                  </a:lnTo>
                  <a:lnTo>
                    <a:pt x="579" y="2359"/>
                  </a:lnTo>
                  <a:lnTo>
                    <a:pt x="644" y="3412"/>
                  </a:lnTo>
                  <a:lnTo>
                    <a:pt x="1188" y="3871"/>
                  </a:lnTo>
                  <a:lnTo>
                    <a:pt x="1227" y="4396"/>
                  </a:lnTo>
                  <a:lnTo>
                    <a:pt x="1736" y="4890"/>
                  </a:lnTo>
                  <a:lnTo>
                    <a:pt x="2174" y="3797"/>
                  </a:lnTo>
                  <a:lnTo>
                    <a:pt x="2651" y="3265"/>
                  </a:lnTo>
                  <a:lnTo>
                    <a:pt x="3089" y="2171"/>
                  </a:lnTo>
                  <a:lnTo>
                    <a:pt x="3052" y="1642"/>
                  </a:lnTo>
                  <a:lnTo>
                    <a:pt x="3560" y="1607"/>
                  </a:lnTo>
                  <a:lnTo>
                    <a:pt x="3714" y="1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5"/>
            <p:cNvSpPr/>
            <p:nvPr/>
          </p:nvSpPr>
          <p:spPr>
            <a:xfrm>
              <a:off x="4919400" y="3850300"/>
              <a:ext cx="390950" cy="232575"/>
            </a:xfrm>
            <a:custGeom>
              <a:avLst/>
              <a:gdLst/>
              <a:ahLst/>
              <a:cxnLst/>
              <a:rect l="l" t="t" r="r" b="b"/>
              <a:pathLst>
                <a:path w="15638" h="9303" extrusionOk="0">
                  <a:moveTo>
                    <a:pt x="5991" y="1"/>
                  </a:moveTo>
                  <a:lnTo>
                    <a:pt x="5628" y="1031"/>
                  </a:lnTo>
                  <a:lnTo>
                    <a:pt x="5195" y="1499"/>
                  </a:lnTo>
                  <a:lnTo>
                    <a:pt x="5164" y="1064"/>
                  </a:lnTo>
                  <a:lnTo>
                    <a:pt x="4656" y="570"/>
                  </a:lnTo>
                  <a:lnTo>
                    <a:pt x="4092" y="610"/>
                  </a:lnTo>
                  <a:lnTo>
                    <a:pt x="4057" y="139"/>
                  </a:lnTo>
                  <a:lnTo>
                    <a:pt x="3623" y="169"/>
                  </a:lnTo>
                  <a:lnTo>
                    <a:pt x="3694" y="1167"/>
                  </a:lnTo>
                  <a:lnTo>
                    <a:pt x="3724" y="1602"/>
                  </a:lnTo>
                  <a:lnTo>
                    <a:pt x="3256" y="2071"/>
                  </a:lnTo>
                  <a:lnTo>
                    <a:pt x="2331" y="2677"/>
                  </a:lnTo>
                  <a:lnTo>
                    <a:pt x="2363" y="3139"/>
                  </a:lnTo>
                  <a:lnTo>
                    <a:pt x="1328" y="3211"/>
                  </a:lnTo>
                  <a:lnTo>
                    <a:pt x="862" y="3748"/>
                  </a:lnTo>
                  <a:lnTo>
                    <a:pt x="897" y="4246"/>
                  </a:lnTo>
                  <a:lnTo>
                    <a:pt x="0" y="4813"/>
                  </a:lnTo>
                  <a:lnTo>
                    <a:pt x="36" y="5314"/>
                  </a:lnTo>
                  <a:lnTo>
                    <a:pt x="933" y="4748"/>
                  </a:lnTo>
                  <a:lnTo>
                    <a:pt x="1434" y="4712"/>
                  </a:lnTo>
                  <a:lnTo>
                    <a:pt x="1933" y="4677"/>
                  </a:lnTo>
                  <a:lnTo>
                    <a:pt x="2504" y="5139"/>
                  </a:lnTo>
                  <a:lnTo>
                    <a:pt x="3502" y="5542"/>
                  </a:lnTo>
                  <a:lnTo>
                    <a:pt x="3968" y="5036"/>
                  </a:lnTo>
                  <a:lnTo>
                    <a:pt x="4000" y="5506"/>
                  </a:lnTo>
                  <a:lnTo>
                    <a:pt x="4502" y="6438"/>
                  </a:lnTo>
                  <a:lnTo>
                    <a:pt x="4103" y="6968"/>
                  </a:lnTo>
                  <a:lnTo>
                    <a:pt x="4607" y="7909"/>
                  </a:lnTo>
                  <a:lnTo>
                    <a:pt x="4209" y="8469"/>
                  </a:lnTo>
                  <a:lnTo>
                    <a:pt x="4244" y="8940"/>
                  </a:lnTo>
                  <a:lnTo>
                    <a:pt x="5715" y="8837"/>
                  </a:lnTo>
                  <a:lnTo>
                    <a:pt x="6211" y="9303"/>
                  </a:lnTo>
                  <a:lnTo>
                    <a:pt x="7677" y="8696"/>
                  </a:lnTo>
                  <a:lnTo>
                    <a:pt x="8042" y="7193"/>
                  </a:lnTo>
                  <a:lnTo>
                    <a:pt x="8509" y="6656"/>
                  </a:lnTo>
                  <a:lnTo>
                    <a:pt x="8907" y="6127"/>
                  </a:lnTo>
                  <a:lnTo>
                    <a:pt x="9874" y="5593"/>
                  </a:lnTo>
                  <a:lnTo>
                    <a:pt x="9907" y="6057"/>
                  </a:lnTo>
                  <a:lnTo>
                    <a:pt x="10508" y="6516"/>
                  </a:lnTo>
                  <a:lnTo>
                    <a:pt x="10836" y="5024"/>
                  </a:lnTo>
                  <a:lnTo>
                    <a:pt x="10804" y="4553"/>
                  </a:lnTo>
                  <a:lnTo>
                    <a:pt x="11733" y="3481"/>
                  </a:lnTo>
                  <a:lnTo>
                    <a:pt x="12733" y="3410"/>
                  </a:lnTo>
                  <a:lnTo>
                    <a:pt x="12768" y="3912"/>
                  </a:lnTo>
                  <a:lnTo>
                    <a:pt x="13703" y="3844"/>
                  </a:lnTo>
                  <a:lnTo>
                    <a:pt x="14703" y="3773"/>
                  </a:lnTo>
                  <a:lnTo>
                    <a:pt x="15637" y="3204"/>
                  </a:lnTo>
                  <a:lnTo>
                    <a:pt x="15602" y="2705"/>
                  </a:lnTo>
                  <a:lnTo>
                    <a:pt x="15096" y="2239"/>
                  </a:lnTo>
                  <a:lnTo>
                    <a:pt x="15063" y="1776"/>
                  </a:lnTo>
                  <a:lnTo>
                    <a:pt x="15534" y="1743"/>
                  </a:lnTo>
                  <a:lnTo>
                    <a:pt x="15497" y="1207"/>
                  </a:lnTo>
                  <a:lnTo>
                    <a:pt x="15026" y="1239"/>
                  </a:lnTo>
                  <a:lnTo>
                    <a:pt x="13996" y="1312"/>
                  </a:lnTo>
                  <a:lnTo>
                    <a:pt x="13035" y="1921"/>
                  </a:lnTo>
                  <a:lnTo>
                    <a:pt x="12663" y="2410"/>
                  </a:lnTo>
                  <a:lnTo>
                    <a:pt x="12199" y="2947"/>
                  </a:lnTo>
                  <a:lnTo>
                    <a:pt x="10265" y="3083"/>
                  </a:lnTo>
                  <a:lnTo>
                    <a:pt x="10230" y="2584"/>
                  </a:lnTo>
                  <a:lnTo>
                    <a:pt x="9630" y="2160"/>
                  </a:lnTo>
                  <a:lnTo>
                    <a:pt x="8663" y="2694"/>
                  </a:lnTo>
                  <a:lnTo>
                    <a:pt x="8197" y="2263"/>
                  </a:lnTo>
                  <a:lnTo>
                    <a:pt x="8160" y="1724"/>
                  </a:lnTo>
                  <a:lnTo>
                    <a:pt x="7658" y="1759"/>
                  </a:lnTo>
                  <a:lnTo>
                    <a:pt x="7188" y="1792"/>
                  </a:lnTo>
                  <a:lnTo>
                    <a:pt x="7157" y="1359"/>
                  </a:lnTo>
                  <a:lnTo>
                    <a:pt x="7127" y="926"/>
                  </a:lnTo>
                  <a:lnTo>
                    <a:pt x="6591" y="432"/>
                  </a:lnTo>
                  <a:lnTo>
                    <a:pt x="599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65"/>
            <p:cNvSpPr/>
            <p:nvPr/>
          </p:nvSpPr>
          <p:spPr>
            <a:xfrm>
              <a:off x="4894400" y="618250"/>
              <a:ext cx="90300" cy="104075"/>
            </a:xfrm>
            <a:custGeom>
              <a:avLst/>
              <a:gdLst/>
              <a:ahLst/>
              <a:cxnLst/>
              <a:rect l="l" t="t" r="r" b="b"/>
              <a:pathLst>
                <a:path w="3612" h="4163" extrusionOk="0">
                  <a:moveTo>
                    <a:pt x="867" y="1"/>
                  </a:moveTo>
                  <a:lnTo>
                    <a:pt x="338" y="38"/>
                  </a:lnTo>
                  <a:lnTo>
                    <a:pt x="370" y="509"/>
                  </a:lnTo>
                  <a:lnTo>
                    <a:pt x="0" y="1436"/>
                  </a:lnTo>
                  <a:lnTo>
                    <a:pt x="71" y="2436"/>
                  </a:lnTo>
                  <a:lnTo>
                    <a:pt x="1068" y="2839"/>
                  </a:lnTo>
                  <a:lnTo>
                    <a:pt x="1106" y="3369"/>
                  </a:lnTo>
                  <a:lnTo>
                    <a:pt x="2178" y="3795"/>
                  </a:lnTo>
                  <a:lnTo>
                    <a:pt x="3141" y="4162"/>
                  </a:lnTo>
                  <a:lnTo>
                    <a:pt x="3612" y="3694"/>
                  </a:lnTo>
                  <a:lnTo>
                    <a:pt x="3075" y="3228"/>
                  </a:lnTo>
                  <a:lnTo>
                    <a:pt x="3504" y="2193"/>
                  </a:lnTo>
                  <a:lnTo>
                    <a:pt x="3469" y="1694"/>
                  </a:lnTo>
                  <a:lnTo>
                    <a:pt x="3434" y="1195"/>
                  </a:lnTo>
                  <a:lnTo>
                    <a:pt x="2869" y="331"/>
                  </a:lnTo>
                  <a:lnTo>
                    <a:pt x="1937" y="39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65"/>
            <p:cNvSpPr/>
            <p:nvPr/>
          </p:nvSpPr>
          <p:spPr>
            <a:xfrm>
              <a:off x="3910275" y="238125"/>
              <a:ext cx="3126675" cy="3801550"/>
            </a:xfrm>
            <a:custGeom>
              <a:avLst/>
              <a:gdLst/>
              <a:ahLst/>
              <a:cxnLst/>
              <a:rect l="l" t="t" r="r" b="b"/>
              <a:pathLst>
                <a:path w="125067" h="152062" extrusionOk="0">
                  <a:moveTo>
                    <a:pt x="893" y="30819"/>
                  </a:moveTo>
                  <a:lnTo>
                    <a:pt x="703" y="30833"/>
                  </a:lnTo>
                  <a:lnTo>
                    <a:pt x="703" y="30833"/>
                  </a:lnTo>
                  <a:lnTo>
                    <a:pt x="893" y="30820"/>
                  </a:lnTo>
                  <a:lnTo>
                    <a:pt x="893" y="30820"/>
                  </a:lnTo>
                  <a:lnTo>
                    <a:pt x="893" y="30819"/>
                  </a:lnTo>
                  <a:close/>
                  <a:moveTo>
                    <a:pt x="66271" y="0"/>
                  </a:moveTo>
                  <a:lnTo>
                    <a:pt x="65707" y="40"/>
                  </a:lnTo>
                  <a:lnTo>
                    <a:pt x="63737" y="180"/>
                  </a:lnTo>
                  <a:lnTo>
                    <a:pt x="61908" y="1379"/>
                  </a:lnTo>
                  <a:lnTo>
                    <a:pt x="60939" y="1885"/>
                  </a:lnTo>
                  <a:lnTo>
                    <a:pt x="59506" y="1986"/>
                  </a:lnTo>
                  <a:lnTo>
                    <a:pt x="58475" y="2059"/>
                  </a:lnTo>
                  <a:lnTo>
                    <a:pt x="59016" y="2588"/>
                  </a:lnTo>
                  <a:lnTo>
                    <a:pt x="59110" y="3920"/>
                  </a:lnTo>
                  <a:lnTo>
                    <a:pt x="58646" y="4492"/>
                  </a:lnTo>
                  <a:lnTo>
                    <a:pt x="59180" y="4920"/>
                  </a:lnTo>
                  <a:lnTo>
                    <a:pt x="59745" y="5382"/>
                  </a:lnTo>
                  <a:lnTo>
                    <a:pt x="60250" y="6389"/>
                  </a:lnTo>
                  <a:lnTo>
                    <a:pt x="61250" y="6318"/>
                  </a:lnTo>
                  <a:lnTo>
                    <a:pt x="61756" y="6754"/>
                  </a:lnTo>
                  <a:lnTo>
                    <a:pt x="60824" y="7787"/>
                  </a:lnTo>
                  <a:lnTo>
                    <a:pt x="60457" y="9293"/>
                  </a:lnTo>
                  <a:lnTo>
                    <a:pt x="60927" y="9257"/>
                  </a:lnTo>
                  <a:lnTo>
                    <a:pt x="61494" y="9752"/>
                  </a:lnTo>
                  <a:lnTo>
                    <a:pt x="60560" y="10754"/>
                  </a:lnTo>
                  <a:lnTo>
                    <a:pt x="59597" y="10822"/>
                  </a:lnTo>
                  <a:lnTo>
                    <a:pt x="58531" y="9960"/>
                  </a:lnTo>
                  <a:lnTo>
                    <a:pt x="58993" y="9396"/>
                  </a:lnTo>
                  <a:lnTo>
                    <a:pt x="58424" y="8431"/>
                  </a:lnTo>
                  <a:lnTo>
                    <a:pt x="57920" y="7993"/>
                  </a:lnTo>
                  <a:lnTo>
                    <a:pt x="57489" y="8496"/>
                  </a:lnTo>
                  <a:lnTo>
                    <a:pt x="57061" y="9531"/>
                  </a:lnTo>
                  <a:lnTo>
                    <a:pt x="57098" y="10061"/>
                  </a:lnTo>
                  <a:lnTo>
                    <a:pt x="57164" y="10995"/>
                  </a:lnTo>
                  <a:lnTo>
                    <a:pt x="57199" y="11494"/>
                  </a:lnTo>
                  <a:lnTo>
                    <a:pt x="56801" y="12527"/>
                  </a:lnTo>
                  <a:lnTo>
                    <a:pt x="55337" y="12630"/>
                  </a:lnTo>
                  <a:lnTo>
                    <a:pt x="54300" y="12705"/>
                  </a:lnTo>
                  <a:lnTo>
                    <a:pt x="54335" y="13204"/>
                  </a:lnTo>
                  <a:lnTo>
                    <a:pt x="53967" y="15108"/>
                  </a:lnTo>
                  <a:lnTo>
                    <a:pt x="54002" y="15606"/>
                  </a:lnTo>
                  <a:lnTo>
                    <a:pt x="53176" y="16670"/>
                  </a:lnTo>
                  <a:lnTo>
                    <a:pt x="53208" y="17140"/>
                  </a:lnTo>
                  <a:lnTo>
                    <a:pt x="53246" y="17670"/>
                  </a:lnTo>
                  <a:lnTo>
                    <a:pt x="52637" y="17180"/>
                  </a:lnTo>
                  <a:lnTo>
                    <a:pt x="52169" y="16740"/>
                  </a:lnTo>
                  <a:lnTo>
                    <a:pt x="51311" y="18309"/>
                  </a:lnTo>
                  <a:lnTo>
                    <a:pt x="51239" y="17281"/>
                  </a:lnTo>
                  <a:lnTo>
                    <a:pt x="51171" y="16309"/>
                  </a:lnTo>
                  <a:lnTo>
                    <a:pt x="51569" y="15780"/>
                  </a:lnTo>
                  <a:lnTo>
                    <a:pt x="51101" y="15309"/>
                  </a:lnTo>
                  <a:lnTo>
                    <a:pt x="51040" y="14442"/>
                  </a:lnTo>
                  <a:lnTo>
                    <a:pt x="50539" y="14478"/>
                  </a:lnTo>
                  <a:lnTo>
                    <a:pt x="50002" y="14515"/>
                  </a:lnTo>
                  <a:lnTo>
                    <a:pt x="49532" y="14016"/>
                  </a:lnTo>
                  <a:lnTo>
                    <a:pt x="49101" y="15452"/>
                  </a:lnTo>
                  <a:lnTo>
                    <a:pt x="49630" y="15414"/>
                  </a:lnTo>
                  <a:lnTo>
                    <a:pt x="49700" y="16412"/>
                  </a:lnTo>
                  <a:lnTo>
                    <a:pt x="49171" y="16449"/>
                  </a:lnTo>
                  <a:lnTo>
                    <a:pt x="49136" y="15951"/>
                  </a:lnTo>
                  <a:lnTo>
                    <a:pt x="48665" y="15983"/>
                  </a:lnTo>
                  <a:lnTo>
                    <a:pt x="48700" y="16485"/>
                  </a:lnTo>
                  <a:lnTo>
                    <a:pt x="48735" y="16983"/>
                  </a:lnTo>
                  <a:lnTo>
                    <a:pt x="49843" y="18414"/>
                  </a:lnTo>
                  <a:lnTo>
                    <a:pt x="48843" y="18485"/>
                  </a:lnTo>
                  <a:lnTo>
                    <a:pt x="48344" y="18016"/>
                  </a:lnTo>
                  <a:lnTo>
                    <a:pt x="48307" y="17487"/>
                  </a:lnTo>
                  <a:lnTo>
                    <a:pt x="47808" y="18054"/>
                  </a:lnTo>
                  <a:lnTo>
                    <a:pt x="47372" y="19023"/>
                  </a:lnTo>
                  <a:lnTo>
                    <a:pt x="46911" y="19056"/>
                  </a:lnTo>
                  <a:lnTo>
                    <a:pt x="46084" y="21161"/>
                  </a:lnTo>
                  <a:lnTo>
                    <a:pt x="45588" y="21670"/>
                  </a:lnTo>
                  <a:lnTo>
                    <a:pt x="45150" y="22166"/>
                  </a:lnTo>
                  <a:lnTo>
                    <a:pt x="45656" y="22632"/>
                  </a:lnTo>
                  <a:lnTo>
                    <a:pt x="46220" y="23093"/>
                  </a:lnTo>
                  <a:lnTo>
                    <a:pt x="45293" y="24166"/>
                  </a:lnTo>
                  <a:lnTo>
                    <a:pt x="44794" y="24674"/>
                  </a:lnTo>
                  <a:lnTo>
                    <a:pt x="44391" y="24702"/>
                  </a:lnTo>
                  <a:lnTo>
                    <a:pt x="45396" y="25634"/>
                  </a:lnTo>
                  <a:lnTo>
                    <a:pt x="45459" y="26534"/>
                  </a:lnTo>
                  <a:lnTo>
                    <a:pt x="45527" y="27503"/>
                  </a:lnTo>
                  <a:lnTo>
                    <a:pt x="45564" y="28032"/>
                  </a:lnTo>
                  <a:lnTo>
                    <a:pt x="45066" y="28503"/>
                  </a:lnTo>
                  <a:lnTo>
                    <a:pt x="44199" y="29103"/>
                  </a:lnTo>
                  <a:lnTo>
                    <a:pt x="42735" y="29709"/>
                  </a:lnTo>
                  <a:lnTo>
                    <a:pt x="42337" y="30241"/>
                  </a:lnTo>
                  <a:lnTo>
                    <a:pt x="40700" y="29351"/>
                  </a:lnTo>
                  <a:lnTo>
                    <a:pt x="39728" y="28880"/>
                  </a:lnTo>
                  <a:lnTo>
                    <a:pt x="38757" y="28948"/>
                  </a:lnTo>
                  <a:lnTo>
                    <a:pt x="37728" y="28585"/>
                  </a:lnTo>
                  <a:lnTo>
                    <a:pt x="37691" y="28056"/>
                  </a:lnTo>
                  <a:lnTo>
                    <a:pt x="37621" y="27086"/>
                  </a:lnTo>
                  <a:lnTo>
                    <a:pt x="37595" y="26719"/>
                  </a:lnTo>
                  <a:lnTo>
                    <a:pt x="39059" y="26084"/>
                  </a:lnTo>
                  <a:lnTo>
                    <a:pt x="39024" y="25613"/>
                  </a:lnTo>
                  <a:lnTo>
                    <a:pt x="39995" y="25543"/>
                  </a:lnTo>
                  <a:lnTo>
                    <a:pt x="40391" y="24986"/>
                  </a:lnTo>
                  <a:lnTo>
                    <a:pt x="39424" y="24580"/>
                  </a:lnTo>
                  <a:lnTo>
                    <a:pt x="38918" y="24112"/>
                  </a:lnTo>
                  <a:lnTo>
                    <a:pt x="38382" y="23648"/>
                  </a:lnTo>
                  <a:lnTo>
                    <a:pt x="37384" y="23719"/>
                  </a:lnTo>
                  <a:lnTo>
                    <a:pt x="36850" y="22751"/>
                  </a:lnTo>
                  <a:lnTo>
                    <a:pt x="36380" y="22787"/>
                  </a:lnTo>
                  <a:lnTo>
                    <a:pt x="34916" y="23391"/>
                  </a:lnTo>
                  <a:lnTo>
                    <a:pt x="33953" y="23459"/>
                  </a:lnTo>
                  <a:lnTo>
                    <a:pt x="33988" y="23960"/>
                  </a:lnTo>
                  <a:lnTo>
                    <a:pt x="32951" y="24032"/>
                  </a:lnTo>
                  <a:lnTo>
                    <a:pt x="34024" y="24459"/>
                  </a:lnTo>
                  <a:lnTo>
                    <a:pt x="34522" y="24927"/>
                  </a:lnTo>
                  <a:lnTo>
                    <a:pt x="35054" y="25363"/>
                  </a:lnTo>
                  <a:lnTo>
                    <a:pt x="35092" y="25890"/>
                  </a:lnTo>
                  <a:lnTo>
                    <a:pt x="35162" y="26890"/>
                  </a:lnTo>
                  <a:lnTo>
                    <a:pt x="35689" y="27222"/>
                  </a:lnTo>
                  <a:lnTo>
                    <a:pt x="35721" y="27693"/>
                  </a:lnTo>
                  <a:lnTo>
                    <a:pt x="36155" y="27662"/>
                  </a:lnTo>
                  <a:lnTo>
                    <a:pt x="35794" y="28723"/>
                  </a:lnTo>
                  <a:lnTo>
                    <a:pt x="35825" y="29157"/>
                  </a:lnTo>
                  <a:lnTo>
                    <a:pt x="35932" y="30693"/>
                  </a:lnTo>
                  <a:lnTo>
                    <a:pt x="36935" y="30623"/>
                  </a:lnTo>
                  <a:lnTo>
                    <a:pt x="37867" y="30557"/>
                  </a:lnTo>
                  <a:lnTo>
                    <a:pt x="38333" y="30988"/>
                  </a:lnTo>
                  <a:lnTo>
                    <a:pt x="38368" y="31489"/>
                  </a:lnTo>
                  <a:lnTo>
                    <a:pt x="38972" y="31983"/>
                  </a:lnTo>
                  <a:lnTo>
                    <a:pt x="39002" y="32419"/>
                  </a:lnTo>
                  <a:lnTo>
                    <a:pt x="39541" y="32920"/>
                  </a:lnTo>
                  <a:lnTo>
                    <a:pt x="39073" y="33419"/>
                  </a:lnTo>
                  <a:lnTo>
                    <a:pt x="38576" y="34428"/>
                  </a:lnTo>
                  <a:lnTo>
                    <a:pt x="39712" y="35353"/>
                  </a:lnTo>
                  <a:lnTo>
                    <a:pt x="40218" y="35819"/>
                  </a:lnTo>
                  <a:lnTo>
                    <a:pt x="39283" y="36388"/>
                  </a:lnTo>
                  <a:lnTo>
                    <a:pt x="38682" y="35929"/>
                  </a:lnTo>
                  <a:lnTo>
                    <a:pt x="37822" y="36491"/>
                  </a:lnTo>
                  <a:lnTo>
                    <a:pt x="36785" y="36566"/>
                  </a:lnTo>
                  <a:lnTo>
                    <a:pt x="37279" y="35524"/>
                  </a:lnTo>
                  <a:lnTo>
                    <a:pt x="37750" y="35491"/>
                  </a:lnTo>
                  <a:lnTo>
                    <a:pt x="36644" y="34566"/>
                  </a:lnTo>
                  <a:lnTo>
                    <a:pt x="36244" y="35096"/>
                  </a:lnTo>
                  <a:lnTo>
                    <a:pt x="35246" y="35168"/>
                  </a:lnTo>
                  <a:lnTo>
                    <a:pt x="34209" y="34737"/>
                  </a:lnTo>
                  <a:lnTo>
                    <a:pt x="34244" y="35238"/>
                  </a:lnTo>
                  <a:lnTo>
                    <a:pt x="33818" y="36271"/>
                  </a:lnTo>
                  <a:lnTo>
                    <a:pt x="33419" y="37770"/>
                  </a:lnTo>
                  <a:lnTo>
                    <a:pt x="32518" y="38271"/>
                  </a:lnTo>
                  <a:lnTo>
                    <a:pt x="32012" y="38779"/>
                  </a:lnTo>
                  <a:lnTo>
                    <a:pt x="32082" y="39779"/>
                  </a:lnTo>
                  <a:lnTo>
                    <a:pt x="31689" y="40775"/>
                  </a:lnTo>
                  <a:lnTo>
                    <a:pt x="31225" y="41346"/>
                  </a:lnTo>
                  <a:lnTo>
                    <a:pt x="30829" y="41908"/>
                  </a:lnTo>
                  <a:lnTo>
                    <a:pt x="31293" y="42311"/>
                  </a:lnTo>
                  <a:lnTo>
                    <a:pt x="32864" y="43203"/>
                  </a:lnTo>
                  <a:lnTo>
                    <a:pt x="33834" y="43636"/>
                  </a:lnTo>
                  <a:lnTo>
                    <a:pt x="33867" y="44107"/>
                  </a:lnTo>
                  <a:lnTo>
                    <a:pt x="34937" y="45037"/>
                  </a:lnTo>
                  <a:lnTo>
                    <a:pt x="35579" y="46470"/>
                  </a:lnTo>
                  <a:lnTo>
                    <a:pt x="35611" y="46931"/>
                  </a:lnTo>
                  <a:lnTo>
                    <a:pt x="38042" y="46294"/>
                  </a:lnTo>
                  <a:lnTo>
                    <a:pt x="38546" y="46725"/>
                  </a:lnTo>
                  <a:lnTo>
                    <a:pt x="39077" y="47693"/>
                  </a:lnTo>
                  <a:lnTo>
                    <a:pt x="38113" y="47294"/>
                  </a:lnTo>
                  <a:lnTo>
                    <a:pt x="37546" y="47337"/>
                  </a:lnTo>
                  <a:lnTo>
                    <a:pt x="36611" y="47402"/>
                  </a:lnTo>
                  <a:lnTo>
                    <a:pt x="35611" y="46931"/>
                  </a:lnTo>
                  <a:lnTo>
                    <a:pt x="35040" y="46508"/>
                  </a:lnTo>
                  <a:lnTo>
                    <a:pt x="34541" y="46543"/>
                  </a:lnTo>
                  <a:lnTo>
                    <a:pt x="34075" y="47042"/>
                  </a:lnTo>
                  <a:lnTo>
                    <a:pt x="33644" y="46606"/>
                  </a:lnTo>
                  <a:lnTo>
                    <a:pt x="32604" y="47145"/>
                  </a:lnTo>
                  <a:lnTo>
                    <a:pt x="31176" y="46779"/>
                  </a:lnTo>
                  <a:lnTo>
                    <a:pt x="30138" y="46316"/>
                  </a:lnTo>
                  <a:lnTo>
                    <a:pt x="29138" y="46386"/>
                  </a:lnTo>
                  <a:lnTo>
                    <a:pt x="29106" y="45922"/>
                  </a:lnTo>
                  <a:lnTo>
                    <a:pt x="28633" y="45955"/>
                  </a:lnTo>
                  <a:lnTo>
                    <a:pt x="27134" y="46063"/>
                  </a:lnTo>
                  <a:lnTo>
                    <a:pt x="25668" y="45693"/>
                  </a:lnTo>
                  <a:lnTo>
                    <a:pt x="25668" y="45693"/>
                  </a:lnTo>
                  <a:lnTo>
                    <a:pt x="25733" y="46627"/>
                  </a:lnTo>
                  <a:lnTo>
                    <a:pt x="25242" y="47201"/>
                  </a:lnTo>
                  <a:lnTo>
                    <a:pt x="25274" y="47662"/>
                  </a:lnTo>
                  <a:lnTo>
                    <a:pt x="26342" y="48128"/>
                  </a:lnTo>
                  <a:lnTo>
                    <a:pt x="26808" y="48559"/>
                  </a:lnTo>
                  <a:lnTo>
                    <a:pt x="28342" y="48953"/>
                  </a:lnTo>
                  <a:lnTo>
                    <a:pt x="28307" y="48454"/>
                  </a:lnTo>
                  <a:lnTo>
                    <a:pt x="28808" y="48419"/>
                  </a:lnTo>
                  <a:lnTo>
                    <a:pt x="29871" y="49252"/>
                  </a:lnTo>
                  <a:lnTo>
                    <a:pt x="30480" y="51182"/>
                  </a:lnTo>
                  <a:lnTo>
                    <a:pt x="29520" y="51789"/>
                  </a:lnTo>
                  <a:lnTo>
                    <a:pt x="29080" y="52285"/>
                  </a:lnTo>
                  <a:lnTo>
                    <a:pt x="28049" y="51892"/>
                  </a:lnTo>
                  <a:lnTo>
                    <a:pt x="27049" y="51964"/>
                  </a:lnTo>
                  <a:lnTo>
                    <a:pt x="26616" y="51995"/>
                  </a:lnTo>
                  <a:lnTo>
                    <a:pt x="25516" y="51067"/>
                  </a:lnTo>
                  <a:lnTo>
                    <a:pt x="25010" y="50601"/>
                  </a:lnTo>
                  <a:lnTo>
                    <a:pt x="24511" y="50133"/>
                  </a:lnTo>
                  <a:lnTo>
                    <a:pt x="24082" y="51168"/>
                  </a:lnTo>
                  <a:lnTo>
                    <a:pt x="23546" y="50704"/>
                  </a:lnTo>
                  <a:lnTo>
                    <a:pt x="22078" y="50306"/>
                  </a:lnTo>
                  <a:lnTo>
                    <a:pt x="22014" y="49400"/>
                  </a:lnTo>
                  <a:lnTo>
                    <a:pt x="21513" y="49437"/>
                  </a:lnTo>
                  <a:lnTo>
                    <a:pt x="21478" y="48936"/>
                  </a:lnTo>
                  <a:lnTo>
                    <a:pt x="21445" y="48472"/>
                  </a:lnTo>
                  <a:lnTo>
                    <a:pt x="20907" y="47971"/>
                  </a:lnTo>
                  <a:lnTo>
                    <a:pt x="20874" y="47508"/>
                  </a:lnTo>
                  <a:lnTo>
                    <a:pt x="20267" y="46547"/>
                  </a:lnTo>
                  <a:lnTo>
                    <a:pt x="19764" y="46109"/>
                  </a:lnTo>
                  <a:lnTo>
                    <a:pt x="19729" y="45611"/>
                  </a:lnTo>
                  <a:lnTo>
                    <a:pt x="20164" y="45077"/>
                  </a:lnTo>
                  <a:lnTo>
                    <a:pt x="20096" y="44107"/>
                  </a:lnTo>
                  <a:lnTo>
                    <a:pt x="19588" y="43611"/>
                  </a:lnTo>
                  <a:lnTo>
                    <a:pt x="19553" y="43140"/>
                  </a:lnTo>
                  <a:lnTo>
                    <a:pt x="19061" y="42739"/>
                  </a:lnTo>
                  <a:lnTo>
                    <a:pt x="18591" y="42241"/>
                  </a:lnTo>
                  <a:lnTo>
                    <a:pt x="17052" y="42348"/>
                  </a:lnTo>
                  <a:lnTo>
                    <a:pt x="16553" y="42384"/>
                  </a:lnTo>
                  <a:lnTo>
                    <a:pt x="16120" y="42414"/>
                  </a:lnTo>
                  <a:lnTo>
                    <a:pt x="15516" y="41917"/>
                  </a:lnTo>
                  <a:lnTo>
                    <a:pt x="16082" y="41878"/>
                  </a:lnTo>
                  <a:lnTo>
                    <a:pt x="16050" y="41414"/>
                  </a:lnTo>
                  <a:lnTo>
                    <a:pt x="15483" y="41454"/>
                  </a:lnTo>
                  <a:lnTo>
                    <a:pt x="15050" y="41484"/>
                  </a:lnTo>
                  <a:lnTo>
                    <a:pt x="15015" y="40985"/>
                  </a:lnTo>
                  <a:lnTo>
                    <a:pt x="14012" y="41056"/>
                  </a:lnTo>
                  <a:lnTo>
                    <a:pt x="13544" y="40587"/>
                  </a:lnTo>
                  <a:lnTo>
                    <a:pt x="12881" y="39658"/>
                  </a:lnTo>
                  <a:lnTo>
                    <a:pt x="13413" y="38721"/>
                  </a:lnTo>
                  <a:lnTo>
                    <a:pt x="13413" y="38721"/>
                  </a:lnTo>
                  <a:lnTo>
                    <a:pt x="12818" y="38763"/>
                  </a:lnTo>
                  <a:lnTo>
                    <a:pt x="12347" y="38292"/>
                  </a:lnTo>
                  <a:lnTo>
                    <a:pt x="12780" y="38262"/>
                  </a:lnTo>
                  <a:lnTo>
                    <a:pt x="13378" y="38220"/>
                  </a:lnTo>
                  <a:lnTo>
                    <a:pt x="13811" y="38189"/>
                  </a:lnTo>
                  <a:lnTo>
                    <a:pt x="14879" y="39081"/>
                  </a:lnTo>
                  <a:lnTo>
                    <a:pt x="15342" y="39484"/>
                  </a:lnTo>
                  <a:lnTo>
                    <a:pt x="15909" y="39444"/>
                  </a:lnTo>
                  <a:lnTo>
                    <a:pt x="15879" y="39011"/>
                  </a:lnTo>
                  <a:lnTo>
                    <a:pt x="16844" y="39379"/>
                  </a:lnTo>
                  <a:lnTo>
                    <a:pt x="17846" y="39779"/>
                  </a:lnTo>
                  <a:lnTo>
                    <a:pt x="18413" y="39740"/>
                  </a:lnTo>
                  <a:lnTo>
                    <a:pt x="18846" y="39709"/>
                  </a:lnTo>
                  <a:lnTo>
                    <a:pt x="19345" y="40177"/>
                  </a:lnTo>
                  <a:lnTo>
                    <a:pt x="20352" y="40105"/>
                  </a:lnTo>
                  <a:lnTo>
                    <a:pt x="21352" y="40035"/>
                  </a:lnTo>
                  <a:lnTo>
                    <a:pt x="22820" y="40433"/>
                  </a:lnTo>
                  <a:lnTo>
                    <a:pt x="23284" y="39899"/>
                  </a:lnTo>
                  <a:lnTo>
                    <a:pt x="23750" y="39362"/>
                  </a:lnTo>
                  <a:lnTo>
                    <a:pt x="24249" y="39831"/>
                  </a:lnTo>
                  <a:lnTo>
                    <a:pt x="24284" y="40330"/>
                  </a:lnTo>
                  <a:lnTo>
                    <a:pt x="25284" y="40259"/>
                  </a:lnTo>
                  <a:lnTo>
                    <a:pt x="26216" y="40194"/>
                  </a:lnTo>
                  <a:lnTo>
                    <a:pt x="27218" y="40124"/>
                  </a:lnTo>
                  <a:lnTo>
                    <a:pt x="28145" y="39053"/>
                  </a:lnTo>
                  <a:lnTo>
                    <a:pt x="28616" y="39018"/>
                  </a:lnTo>
                  <a:lnTo>
                    <a:pt x="29583" y="38477"/>
                  </a:lnTo>
                  <a:lnTo>
                    <a:pt x="30017" y="38011"/>
                  </a:lnTo>
                  <a:lnTo>
                    <a:pt x="29984" y="37548"/>
                  </a:lnTo>
                  <a:lnTo>
                    <a:pt x="30485" y="37011"/>
                  </a:lnTo>
                  <a:lnTo>
                    <a:pt x="30918" y="36981"/>
                  </a:lnTo>
                  <a:lnTo>
                    <a:pt x="30883" y="36480"/>
                  </a:lnTo>
                  <a:lnTo>
                    <a:pt x="30846" y="35978"/>
                  </a:lnTo>
                  <a:lnTo>
                    <a:pt x="31347" y="35943"/>
                  </a:lnTo>
                  <a:lnTo>
                    <a:pt x="31670" y="33941"/>
                  </a:lnTo>
                  <a:lnTo>
                    <a:pt x="31136" y="32976"/>
                  </a:lnTo>
                  <a:lnTo>
                    <a:pt x="31068" y="32004"/>
                  </a:lnTo>
                  <a:lnTo>
                    <a:pt x="30567" y="32039"/>
                  </a:lnTo>
                  <a:lnTo>
                    <a:pt x="30499" y="31077"/>
                  </a:lnTo>
                  <a:lnTo>
                    <a:pt x="30099" y="31571"/>
                  </a:lnTo>
                  <a:lnTo>
                    <a:pt x="29530" y="31145"/>
                  </a:lnTo>
                  <a:lnTo>
                    <a:pt x="29459" y="30145"/>
                  </a:lnTo>
                  <a:lnTo>
                    <a:pt x="28525" y="30213"/>
                  </a:lnTo>
                  <a:lnTo>
                    <a:pt x="27998" y="30250"/>
                  </a:lnTo>
                  <a:lnTo>
                    <a:pt x="27958" y="29712"/>
                  </a:lnTo>
                  <a:lnTo>
                    <a:pt x="26457" y="29381"/>
                  </a:lnTo>
                  <a:lnTo>
                    <a:pt x="25487" y="29887"/>
                  </a:lnTo>
                  <a:lnTo>
                    <a:pt x="25024" y="29484"/>
                  </a:lnTo>
                  <a:lnTo>
                    <a:pt x="24487" y="28990"/>
                  </a:lnTo>
                  <a:lnTo>
                    <a:pt x="23452" y="28562"/>
                  </a:lnTo>
                  <a:lnTo>
                    <a:pt x="23487" y="29061"/>
                  </a:lnTo>
                  <a:lnTo>
                    <a:pt x="22989" y="28594"/>
                  </a:lnTo>
                  <a:lnTo>
                    <a:pt x="21930" y="27826"/>
                  </a:lnTo>
                  <a:lnTo>
                    <a:pt x="20497" y="27927"/>
                  </a:lnTo>
                  <a:lnTo>
                    <a:pt x="18888" y="27035"/>
                  </a:lnTo>
                  <a:lnTo>
                    <a:pt x="17485" y="26604"/>
                  </a:lnTo>
                  <a:lnTo>
                    <a:pt x="16457" y="27208"/>
                  </a:lnTo>
                  <a:lnTo>
                    <a:pt x="13052" y="27449"/>
                  </a:lnTo>
                  <a:lnTo>
                    <a:pt x="12619" y="27480"/>
                  </a:lnTo>
                  <a:lnTo>
                    <a:pt x="11984" y="26993"/>
                  </a:lnTo>
                  <a:lnTo>
                    <a:pt x="11052" y="27590"/>
                  </a:lnTo>
                  <a:lnTo>
                    <a:pt x="11015" y="27061"/>
                  </a:lnTo>
                  <a:lnTo>
                    <a:pt x="10549" y="26620"/>
                  </a:lnTo>
                  <a:lnTo>
                    <a:pt x="10080" y="27126"/>
                  </a:lnTo>
                  <a:lnTo>
                    <a:pt x="9483" y="26194"/>
                  </a:lnTo>
                  <a:lnTo>
                    <a:pt x="9012" y="26227"/>
                  </a:lnTo>
                  <a:lnTo>
                    <a:pt x="8413" y="25264"/>
                  </a:lnTo>
                  <a:lnTo>
                    <a:pt x="8008" y="25292"/>
                  </a:lnTo>
                  <a:lnTo>
                    <a:pt x="7579" y="26328"/>
                  </a:lnTo>
                  <a:lnTo>
                    <a:pt x="7080" y="26363"/>
                  </a:lnTo>
                  <a:lnTo>
                    <a:pt x="6509" y="25398"/>
                  </a:lnTo>
                  <a:lnTo>
                    <a:pt x="6045" y="25431"/>
                  </a:lnTo>
                  <a:lnTo>
                    <a:pt x="6150" y="26932"/>
                  </a:lnTo>
                  <a:lnTo>
                    <a:pt x="5143" y="27002"/>
                  </a:lnTo>
                  <a:lnTo>
                    <a:pt x="4609" y="26538"/>
                  </a:lnTo>
                  <a:lnTo>
                    <a:pt x="3813" y="26595"/>
                  </a:lnTo>
                  <a:lnTo>
                    <a:pt x="3769" y="26864"/>
                  </a:lnTo>
                  <a:lnTo>
                    <a:pt x="2645" y="27180"/>
                  </a:lnTo>
                  <a:lnTo>
                    <a:pt x="1624" y="27887"/>
                  </a:lnTo>
                  <a:lnTo>
                    <a:pt x="1033" y="29037"/>
                  </a:lnTo>
                  <a:lnTo>
                    <a:pt x="930" y="30817"/>
                  </a:lnTo>
                  <a:lnTo>
                    <a:pt x="893" y="30820"/>
                  </a:lnTo>
                  <a:lnTo>
                    <a:pt x="893" y="30820"/>
                  </a:lnTo>
                  <a:lnTo>
                    <a:pt x="427" y="31356"/>
                  </a:lnTo>
                  <a:lnTo>
                    <a:pt x="460" y="31826"/>
                  </a:lnTo>
                  <a:lnTo>
                    <a:pt x="1" y="32398"/>
                  </a:lnTo>
                  <a:lnTo>
                    <a:pt x="36" y="32899"/>
                  </a:lnTo>
                  <a:lnTo>
                    <a:pt x="567" y="33325"/>
                  </a:lnTo>
                  <a:lnTo>
                    <a:pt x="1101" y="33791"/>
                  </a:lnTo>
                  <a:lnTo>
                    <a:pt x="1635" y="34224"/>
                  </a:lnTo>
                  <a:lnTo>
                    <a:pt x="1668" y="34669"/>
                  </a:lnTo>
                  <a:lnTo>
                    <a:pt x="1764" y="34791"/>
                  </a:lnTo>
                  <a:lnTo>
                    <a:pt x="2675" y="35156"/>
                  </a:lnTo>
                  <a:lnTo>
                    <a:pt x="3748" y="36086"/>
                  </a:lnTo>
                  <a:lnTo>
                    <a:pt x="3818" y="37084"/>
                  </a:lnTo>
                  <a:lnTo>
                    <a:pt x="3851" y="37548"/>
                  </a:lnTo>
                  <a:lnTo>
                    <a:pt x="3389" y="38121"/>
                  </a:lnTo>
                  <a:lnTo>
                    <a:pt x="3457" y="39084"/>
                  </a:lnTo>
                  <a:lnTo>
                    <a:pt x="3492" y="39583"/>
                  </a:lnTo>
                  <a:lnTo>
                    <a:pt x="3560" y="40555"/>
                  </a:lnTo>
                  <a:lnTo>
                    <a:pt x="4132" y="41519"/>
                  </a:lnTo>
                  <a:lnTo>
                    <a:pt x="4666" y="41983"/>
                  </a:lnTo>
                  <a:lnTo>
                    <a:pt x="4701" y="42454"/>
                  </a:lnTo>
                  <a:lnTo>
                    <a:pt x="5762" y="42845"/>
                  </a:lnTo>
                  <a:lnTo>
                    <a:pt x="6232" y="43351"/>
                  </a:lnTo>
                  <a:lnTo>
                    <a:pt x="6804" y="44313"/>
                  </a:lnTo>
                  <a:lnTo>
                    <a:pt x="7373" y="45243"/>
                  </a:lnTo>
                  <a:lnTo>
                    <a:pt x="7408" y="45742"/>
                  </a:lnTo>
                  <a:lnTo>
                    <a:pt x="7408" y="45749"/>
                  </a:lnTo>
                  <a:lnTo>
                    <a:pt x="7490" y="45868"/>
                  </a:lnTo>
                  <a:lnTo>
                    <a:pt x="7422" y="45967"/>
                  </a:lnTo>
                  <a:lnTo>
                    <a:pt x="7441" y="46213"/>
                  </a:lnTo>
                  <a:lnTo>
                    <a:pt x="6975" y="46749"/>
                  </a:lnTo>
                  <a:lnTo>
                    <a:pt x="7546" y="47711"/>
                  </a:lnTo>
                  <a:lnTo>
                    <a:pt x="7150" y="48196"/>
                  </a:lnTo>
                  <a:lnTo>
                    <a:pt x="7129" y="48376"/>
                  </a:lnTo>
                  <a:lnTo>
                    <a:pt x="7244" y="48824"/>
                  </a:lnTo>
                  <a:lnTo>
                    <a:pt x="7649" y="49175"/>
                  </a:lnTo>
                  <a:lnTo>
                    <a:pt x="7684" y="49674"/>
                  </a:lnTo>
                  <a:lnTo>
                    <a:pt x="7722" y="50175"/>
                  </a:lnTo>
                  <a:lnTo>
                    <a:pt x="7757" y="50674"/>
                  </a:lnTo>
                  <a:lnTo>
                    <a:pt x="8291" y="51140"/>
                  </a:lnTo>
                  <a:lnTo>
                    <a:pt x="8762" y="50604"/>
                  </a:lnTo>
                  <a:lnTo>
                    <a:pt x="8797" y="51102"/>
                  </a:lnTo>
                  <a:lnTo>
                    <a:pt x="9331" y="51538"/>
                  </a:lnTo>
                  <a:lnTo>
                    <a:pt x="8359" y="52109"/>
                  </a:lnTo>
                  <a:lnTo>
                    <a:pt x="8574" y="52198"/>
                  </a:lnTo>
                  <a:lnTo>
                    <a:pt x="8638" y="52194"/>
                  </a:lnTo>
                  <a:lnTo>
                    <a:pt x="8654" y="52231"/>
                  </a:lnTo>
                  <a:lnTo>
                    <a:pt x="9401" y="52538"/>
                  </a:lnTo>
                  <a:lnTo>
                    <a:pt x="9436" y="53009"/>
                  </a:lnTo>
                  <a:lnTo>
                    <a:pt x="9471" y="53538"/>
                  </a:lnTo>
                  <a:lnTo>
                    <a:pt x="10436" y="53470"/>
                  </a:lnTo>
                  <a:lnTo>
                    <a:pt x="10471" y="53969"/>
                  </a:lnTo>
                  <a:lnTo>
                    <a:pt x="11040" y="54402"/>
                  </a:lnTo>
                  <a:lnTo>
                    <a:pt x="11075" y="54903"/>
                  </a:lnTo>
                  <a:lnTo>
                    <a:pt x="11108" y="55365"/>
                  </a:lnTo>
                  <a:lnTo>
                    <a:pt x="10609" y="55941"/>
                  </a:lnTo>
                  <a:lnTo>
                    <a:pt x="10148" y="55974"/>
                  </a:lnTo>
                  <a:lnTo>
                    <a:pt x="9654" y="56009"/>
                  </a:lnTo>
                  <a:lnTo>
                    <a:pt x="9649" y="56011"/>
                  </a:lnTo>
                  <a:lnTo>
                    <a:pt x="10218" y="56974"/>
                  </a:lnTo>
                  <a:lnTo>
                    <a:pt x="10682" y="56941"/>
                  </a:lnTo>
                  <a:lnTo>
                    <a:pt x="11251" y="57365"/>
                  </a:lnTo>
                  <a:lnTo>
                    <a:pt x="11748" y="57803"/>
                  </a:lnTo>
                  <a:lnTo>
                    <a:pt x="13284" y="58226"/>
                  </a:lnTo>
                  <a:lnTo>
                    <a:pt x="14818" y="58589"/>
                  </a:lnTo>
                  <a:lnTo>
                    <a:pt x="15324" y="59058"/>
                  </a:lnTo>
                  <a:lnTo>
                    <a:pt x="15923" y="60020"/>
                  </a:lnTo>
                  <a:lnTo>
                    <a:pt x="15462" y="61020"/>
                  </a:lnTo>
                  <a:lnTo>
                    <a:pt x="14497" y="61589"/>
                  </a:lnTo>
                  <a:lnTo>
                    <a:pt x="14099" y="62632"/>
                  </a:lnTo>
                  <a:lnTo>
                    <a:pt x="14134" y="63130"/>
                  </a:lnTo>
                  <a:lnTo>
                    <a:pt x="13670" y="63667"/>
                  </a:lnTo>
                  <a:lnTo>
                    <a:pt x="13202" y="64165"/>
                  </a:lnTo>
                  <a:lnTo>
                    <a:pt x="13272" y="65165"/>
                  </a:lnTo>
                  <a:lnTo>
                    <a:pt x="12806" y="65671"/>
                  </a:lnTo>
                  <a:lnTo>
                    <a:pt x="13342" y="66163"/>
                  </a:lnTo>
                  <a:lnTo>
                    <a:pt x="12876" y="66671"/>
                  </a:lnTo>
                  <a:lnTo>
                    <a:pt x="12375" y="66704"/>
                  </a:lnTo>
                  <a:lnTo>
                    <a:pt x="12368" y="66601"/>
                  </a:lnTo>
                  <a:lnTo>
                    <a:pt x="12228" y="66699"/>
                  </a:lnTo>
                  <a:lnTo>
                    <a:pt x="11982" y="67702"/>
                  </a:lnTo>
                  <a:lnTo>
                    <a:pt x="11518" y="68777"/>
                  </a:lnTo>
                  <a:lnTo>
                    <a:pt x="11087" y="69273"/>
                  </a:lnTo>
                  <a:lnTo>
                    <a:pt x="10626" y="69845"/>
                  </a:lnTo>
                  <a:lnTo>
                    <a:pt x="10190" y="70812"/>
                  </a:lnTo>
                  <a:lnTo>
                    <a:pt x="9719" y="71348"/>
                  </a:lnTo>
                  <a:lnTo>
                    <a:pt x="9354" y="72231"/>
                  </a:lnTo>
                  <a:lnTo>
                    <a:pt x="9429" y="73311"/>
                  </a:lnTo>
                  <a:lnTo>
                    <a:pt x="10394" y="73243"/>
                  </a:lnTo>
                  <a:lnTo>
                    <a:pt x="11359" y="72674"/>
                  </a:lnTo>
                  <a:lnTo>
                    <a:pt x="11762" y="72645"/>
                  </a:lnTo>
                  <a:lnTo>
                    <a:pt x="11797" y="73144"/>
                  </a:lnTo>
                  <a:lnTo>
                    <a:pt x="11462" y="74144"/>
                  </a:lnTo>
                  <a:lnTo>
                    <a:pt x="11497" y="74643"/>
                  </a:lnTo>
                  <a:lnTo>
                    <a:pt x="12429" y="74577"/>
                  </a:lnTo>
                  <a:lnTo>
                    <a:pt x="12942" y="75111"/>
                  </a:lnTo>
                  <a:lnTo>
                    <a:pt x="14003" y="75500"/>
                  </a:lnTo>
                  <a:lnTo>
                    <a:pt x="14403" y="75006"/>
                  </a:lnTo>
                  <a:lnTo>
                    <a:pt x="15375" y="74938"/>
                  </a:lnTo>
                  <a:lnTo>
                    <a:pt x="15970" y="74896"/>
                  </a:lnTo>
                  <a:lnTo>
                    <a:pt x="16436" y="75329"/>
                  </a:lnTo>
                  <a:lnTo>
                    <a:pt x="16935" y="75294"/>
                  </a:lnTo>
                  <a:lnTo>
                    <a:pt x="17005" y="76264"/>
                  </a:lnTo>
                  <a:lnTo>
                    <a:pt x="16504" y="76299"/>
                  </a:lnTo>
                  <a:lnTo>
                    <a:pt x="15476" y="76371"/>
                  </a:lnTo>
                  <a:lnTo>
                    <a:pt x="14504" y="76439"/>
                  </a:lnTo>
                  <a:lnTo>
                    <a:pt x="13043" y="76545"/>
                  </a:lnTo>
                  <a:lnTo>
                    <a:pt x="13078" y="77044"/>
                  </a:lnTo>
                  <a:lnTo>
                    <a:pt x="12607" y="77079"/>
                  </a:lnTo>
                  <a:lnTo>
                    <a:pt x="12572" y="76577"/>
                  </a:lnTo>
                  <a:lnTo>
                    <a:pt x="12078" y="77116"/>
                  </a:lnTo>
                  <a:lnTo>
                    <a:pt x="12111" y="77577"/>
                  </a:lnTo>
                  <a:lnTo>
                    <a:pt x="12146" y="78079"/>
                  </a:lnTo>
                  <a:lnTo>
                    <a:pt x="12181" y="78577"/>
                  </a:lnTo>
                  <a:lnTo>
                    <a:pt x="11778" y="78606"/>
                  </a:lnTo>
                  <a:lnTo>
                    <a:pt x="11207" y="77641"/>
                  </a:lnTo>
                  <a:lnTo>
                    <a:pt x="10741" y="78177"/>
                  </a:lnTo>
                  <a:lnTo>
                    <a:pt x="10776" y="78676"/>
                  </a:lnTo>
                  <a:lnTo>
                    <a:pt x="10813" y="79177"/>
                  </a:lnTo>
                  <a:lnTo>
                    <a:pt x="10881" y="80147"/>
                  </a:lnTo>
                  <a:lnTo>
                    <a:pt x="10947" y="80142"/>
                  </a:lnTo>
                  <a:lnTo>
                    <a:pt x="11478" y="80570"/>
                  </a:lnTo>
                  <a:lnTo>
                    <a:pt x="11553" y="81606"/>
                  </a:lnTo>
                  <a:lnTo>
                    <a:pt x="10621" y="82641"/>
                  </a:lnTo>
                  <a:lnTo>
                    <a:pt x="10656" y="83139"/>
                  </a:lnTo>
                  <a:lnTo>
                    <a:pt x="11186" y="83509"/>
                  </a:lnTo>
                  <a:lnTo>
                    <a:pt x="10752" y="84507"/>
                  </a:lnTo>
                  <a:lnTo>
                    <a:pt x="11324" y="85479"/>
                  </a:lnTo>
                  <a:lnTo>
                    <a:pt x="11396" y="86509"/>
                  </a:lnTo>
                  <a:lnTo>
                    <a:pt x="12427" y="86872"/>
                  </a:lnTo>
                  <a:lnTo>
                    <a:pt x="12869" y="87381"/>
                  </a:lnTo>
                  <a:lnTo>
                    <a:pt x="12902" y="87844"/>
                  </a:lnTo>
                  <a:lnTo>
                    <a:pt x="12534" y="88371"/>
                  </a:lnTo>
                  <a:lnTo>
                    <a:pt x="12495" y="88336"/>
                  </a:lnTo>
                  <a:lnTo>
                    <a:pt x="12467" y="88376"/>
                  </a:lnTo>
                  <a:lnTo>
                    <a:pt x="11933" y="87912"/>
                  </a:lnTo>
                  <a:lnTo>
                    <a:pt x="11434" y="87512"/>
                  </a:lnTo>
                  <a:lnTo>
                    <a:pt x="10998" y="87978"/>
                  </a:lnTo>
                  <a:lnTo>
                    <a:pt x="11033" y="88477"/>
                  </a:lnTo>
                  <a:lnTo>
                    <a:pt x="11570" y="88943"/>
                  </a:lnTo>
                  <a:lnTo>
                    <a:pt x="12068" y="88908"/>
                  </a:lnTo>
                  <a:lnTo>
                    <a:pt x="11640" y="89943"/>
                  </a:lnTo>
                  <a:lnTo>
                    <a:pt x="11574" y="89947"/>
                  </a:lnTo>
                  <a:lnTo>
                    <a:pt x="11139" y="89978"/>
                  </a:lnTo>
                  <a:lnTo>
                    <a:pt x="11174" y="90448"/>
                  </a:lnTo>
                  <a:lnTo>
                    <a:pt x="11673" y="90413"/>
                  </a:lnTo>
                  <a:lnTo>
                    <a:pt x="11698" y="90788"/>
                  </a:lnTo>
                  <a:lnTo>
                    <a:pt x="12106" y="90383"/>
                  </a:lnTo>
                  <a:lnTo>
                    <a:pt x="12171" y="90378"/>
                  </a:lnTo>
                  <a:lnTo>
                    <a:pt x="12673" y="90343"/>
                  </a:lnTo>
                  <a:lnTo>
                    <a:pt x="12741" y="91306"/>
                  </a:lnTo>
                  <a:lnTo>
                    <a:pt x="12813" y="92341"/>
                  </a:lnTo>
                  <a:lnTo>
                    <a:pt x="12748" y="92345"/>
                  </a:lnTo>
                  <a:lnTo>
                    <a:pt x="11813" y="92413"/>
                  </a:lnTo>
                  <a:lnTo>
                    <a:pt x="12382" y="93341"/>
                  </a:lnTo>
                  <a:lnTo>
                    <a:pt x="12881" y="93306"/>
                  </a:lnTo>
                  <a:lnTo>
                    <a:pt x="13286" y="93275"/>
                  </a:lnTo>
                  <a:lnTo>
                    <a:pt x="13321" y="93746"/>
                  </a:lnTo>
                  <a:lnTo>
                    <a:pt x="13911" y="94605"/>
                  </a:lnTo>
                  <a:lnTo>
                    <a:pt x="13979" y="95577"/>
                  </a:lnTo>
                  <a:lnTo>
                    <a:pt x="14525" y="96573"/>
                  </a:lnTo>
                  <a:lnTo>
                    <a:pt x="14986" y="96540"/>
                  </a:lnTo>
                  <a:lnTo>
                    <a:pt x="15040" y="96535"/>
                  </a:lnTo>
                  <a:lnTo>
                    <a:pt x="15054" y="96535"/>
                  </a:lnTo>
                  <a:lnTo>
                    <a:pt x="15553" y="96500"/>
                  </a:lnTo>
                  <a:lnTo>
                    <a:pt x="15591" y="97006"/>
                  </a:lnTo>
                  <a:lnTo>
                    <a:pt x="15731" y="96996"/>
                  </a:lnTo>
                  <a:lnTo>
                    <a:pt x="16495" y="96943"/>
                  </a:lnTo>
                  <a:lnTo>
                    <a:pt x="17059" y="96903"/>
                  </a:lnTo>
                  <a:lnTo>
                    <a:pt x="17560" y="96868"/>
                  </a:lnTo>
                  <a:lnTo>
                    <a:pt x="18422" y="96807"/>
                  </a:lnTo>
                  <a:lnTo>
                    <a:pt x="18457" y="96804"/>
                  </a:lnTo>
                  <a:lnTo>
                    <a:pt x="18523" y="96800"/>
                  </a:lnTo>
                  <a:lnTo>
                    <a:pt x="19057" y="97263"/>
                  </a:lnTo>
                  <a:lnTo>
                    <a:pt x="19089" y="97727"/>
                  </a:lnTo>
                  <a:lnTo>
                    <a:pt x="19457" y="97701"/>
                  </a:lnTo>
                  <a:lnTo>
                    <a:pt x="20424" y="97167"/>
                  </a:lnTo>
                  <a:lnTo>
                    <a:pt x="20389" y="96669"/>
                  </a:lnTo>
                  <a:lnTo>
                    <a:pt x="20455" y="96664"/>
                  </a:lnTo>
                  <a:lnTo>
                    <a:pt x="20956" y="96629"/>
                  </a:lnTo>
                  <a:lnTo>
                    <a:pt x="21961" y="97057"/>
                  </a:lnTo>
                  <a:lnTo>
                    <a:pt x="22567" y="97982"/>
                  </a:lnTo>
                  <a:lnTo>
                    <a:pt x="23499" y="97917"/>
                  </a:lnTo>
                  <a:lnTo>
                    <a:pt x="23534" y="98418"/>
                  </a:lnTo>
                  <a:lnTo>
                    <a:pt x="23099" y="98921"/>
                  </a:lnTo>
                  <a:lnTo>
                    <a:pt x="23134" y="99423"/>
                  </a:lnTo>
                  <a:lnTo>
                    <a:pt x="24171" y="100818"/>
                  </a:lnTo>
                  <a:lnTo>
                    <a:pt x="24811" y="102252"/>
                  </a:lnTo>
                  <a:lnTo>
                    <a:pt x="23846" y="102821"/>
                  </a:lnTo>
                  <a:lnTo>
                    <a:pt x="23846" y="102821"/>
                  </a:lnTo>
                  <a:lnTo>
                    <a:pt x="25279" y="102720"/>
                  </a:lnTo>
                  <a:lnTo>
                    <a:pt x="25309" y="102718"/>
                  </a:lnTo>
                  <a:lnTo>
                    <a:pt x="25345" y="103219"/>
                  </a:lnTo>
                  <a:lnTo>
                    <a:pt x="25380" y="103718"/>
                  </a:lnTo>
                  <a:lnTo>
                    <a:pt x="26907" y="104008"/>
                  </a:lnTo>
                  <a:lnTo>
                    <a:pt x="27377" y="103975"/>
                  </a:lnTo>
                  <a:lnTo>
                    <a:pt x="28415" y="104404"/>
                  </a:lnTo>
                  <a:lnTo>
                    <a:pt x="28485" y="105404"/>
                  </a:lnTo>
                  <a:lnTo>
                    <a:pt x="28515" y="105837"/>
                  </a:lnTo>
                  <a:lnTo>
                    <a:pt x="29450" y="105771"/>
                  </a:lnTo>
                  <a:lnTo>
                    <a:pt x="29977" y="105734"/>
                  </a:lnTo>
                  <a:lnTo>
                    <a:pt x="30911" y="105668"/>
                  </a:lnTo>
                  <a:lnTo>
                    <a:pt x="30986" y="106734"/>
                  </a:lnTo>
                  <a:lnTo>
                    <a:pt x="31003" y="106734"/>
                  </a:lnTo>
                  <a:lnTo>
                    <a:pt x="31921" y="106668"/>
                  </a:lnTo>
                  <a:lnTo>
                    <a:pt x="31986" y="106664"/>
                  </a:lnTo>
                  <a:lnTo>
                    <a:pt x="32555" y="107598"/>
                  </a:lnTo>
                  <a:lnTo>
                    <a:pt x="32087" y="108097"/>
                  </a:lnTo>
                  <a:lnTo>
                    <a:pt x="31623" y="108640"/>
                  </a:lnTo>
                  <a:lnTo>
                    <a:pt x="31159" y="109177"/>
                  </a:lnTo>
                  <a:lnTo>
                    <a:pt x="30260" y="109741"/>
                  </a:lnTo>
                  <a:lnTo>
                    <a:pt x="29766" y="110242"/>
                  </a:lnTo>
                  <a:lnTo>
                    <a:pt x="29722" y="110223"/>
                  </a:lnTo>
                  <a:lnTo>
                    <a:pt x="29698" y="110247"/>
                  </a:lnTo>
                  <a:lnTo>
                    <a:pt x="28731" y="109849"/>
                  </a:lnTo>
                  <a:lnTo>
                    <a:pt x="28330" y="109877"/>
                  </a:lnTo>
                  <a:lnTo>
                    <a:pt x="28298" y="109879"/>
                  </a:lnTo>
                  <a:lnTo>
                    <a:pt x="28330" y="110343"/>
                  </a:lnTo>
                  <a:lnTo>
                    <a:pt x="28401" y="111312"/>
                  </a:lnTo>
                  <a:lnTo>
                    <a:pt x="28436" y="111814"/>
                  </a:lnTo>
                  <a:lnTo>
                    <a:pt x="29007" y="112807"/>
                  </a:lnTo>
                  <a:lnTo>
                    <a:pt x="29537" y="113708"/>
                  </a:lnTo>
                  <a:lnTo>
                    <a:pt x="29576" y="114275"/>
                  </a:lnTo>
                  <a:lnTo>
                    <a:pt x="30075" y="114645"/>
                  </a:lnTo>
                  <a:lnTo>
                    <a:pt x="31068" y="114984"/>
                  </a:lnTo>
                  <a:lnTo>
                    <a:pt x="31068" y="114984"/>
                  </a:lnTo>
                  <a:lnTo>
                    <a:pt x="31040" y="114577"/>
                  </a:lnTo>
                  <a:lnTo>
                    <a:pt x="31944" y="114106"/>
                  </a:lnTo>
                  <a:lnTo>
                    <a:pt x="31967" y="114123"/>
                  </a:lnTo>
                  <a:lnTo>
                    <a:pt x="32010" y="114102"/>
                  </a:lnTo>
                  <a:lnTo>
                    <a:pt x="32515" y="114455"/>
                  </a:lnTo>
                  <a:lnTo>
                    <a:pt x="33443" y="114001"/>
                  </a:lnTo>
                  <a:lnTo>
                    <a:pt x="33511" y="113996"/>
                  </a:lnTo>
                  <a:lnTo>
                    <a:pt x="33700" y="113982"/>
                  </a:lnTo>
                  <a:lnTo>
                    <a:pt x="33914" y="113968"/>
                  </a:lnTo>
                  <a:lnTo>
                    <a:pt x="34403" y="113364"/>
                  </a:lnTo>
                  <a:lnTo>
                    <a:pt x="34874" y="113331"/>
                  </a:lnTo>
                  <a:lnTo>
                    <a:pt x="34939" y="113326"/>
                  </a:lnTo>
                  <a:lnTo>
                    <a:pt x="35944" y="113804"/>
                  </a:lnTo>
                  <a:lnTo>
                    <a:pt x="36808" y="113195"/>
                  </a:lnTo>
                  <a:lnTo>
                    <a:pt x="36843" y="113193"/>
                  </a:lnTo>
                  <a:lnTo>
                    <a:pt x="37344" y="113158"/>
                  </a:lnTo>
                  <a:lnTo>
                    <a:pt x="37883" y="113687"/>
                  </a:lnTo>
                  <a:lnTo>
                    <a:pt x="38508" y="114486"/>
                  </a:lnTo>
                  <a:lnTo>
                    <a:pt x="38944" y="114987"/>
                  </a:lnTo>
                  <a:lnTo>
                    <a:pt x="39012" y="115956"/>
                  </a:lnTo>
                  <a:lnTo>
                    <a:pt x="39082" y="116956"/>
                  </a:lnTo>
                  <a:lnTo>
                    <a:pt x="39120" y="117486"/>
                  </a:lnTo>
                  <a:lnTo>
                    <a:pt x="40120" y="117415"/>
                  </a:lnTo>
                  <a:lnTo>
                    <a:pt x="41555" y="117315"/>
                  </a:lnTo>
                  <a:lnTo>
                    <a:pt x="42016" y="116748"/>
                  </a:lnTo>
                  <a:lnTo>
                    <a:pt x="42450" y="116717"/>
                  </a:lnTo>
                  <a:lnTo>
                    <a:pt x="42515" y="116713"/>
                  </a:lnTo>
                  <a:lnTo>
                    <a:pt x="42553" y="117244"/>
                  </a:lnTo>
                  <a:lnTo>
                    <a:pt x="43187" y="118174"/>
                  </a:lnTo>
                  <a:lnTo>
                    <a:pt x="44094" y="118111"/>
                  </a:lnTo>
                  <a:lnTo>
                    <a:pt x="44124" y="118572"/>
                  </a:lnTo>
                  <a:lnTo>
                    <a:pt x="44691" y="120010"/>
                  </a:lnTo>
                  <a:lnTo>
                    <a:pt x="44726" y="120481"/>
                  </a:lnTo>
                  <a:lnTo>
                    <a:pt x="45290" y="120441"/>
                  </a:lnTo>
                  <a:lnTo>
                    <a:pt x="45321" y="120439"/>
                  </a:lnTo>
                  <a:lnTo>
                    <a:pt x="46197" y="120378"/>
                  </a:lnTo>
                  <a:lnTo>
                    <a:pt x="46696" y="120340"/>
                  </a:lnTo>
                  <a:lnTo>
                    <a:pt x="46726" y="120340"/>
                  </a:lnTo>
                  <a:lnTo>
                    <a:pt x="47197" y="120776"/>
                  </a:lnTo>
                  <a:lnTo>
                    <a:pt x="47658" y="120272"/>
                  </a:lnTo>
                  <a:lnTo>
                    <a:pt x="47696" y="120308"/>
                  </a:lnTo>
                  <a:lnTo>
                    <a:pt x="47733" y="120268"/>
                  </a:lnTo>
                  <a:lnTo>
                    <a:pt x="48230" y="120736"/>
                  </a:lnTo>
                  <a:lnTo>
                    <a:pt x="48508" y="120715"/>
                  </a:lnTo>
                  <a:lnTo>
                    <a:pt x="48731" y="120701"/>
                  </a:lnTo>
                  <a:lnTo>
                    <a:pt x="49129" y="120169"/>
                  </a:lnTo>
                  <a:lnTo>
                    <a:pt x="50063" y="119165"/>
                  </a:lnTo>
                  <a:lnTo>
                    <a:pt x="50098" y="119162"/>
                  </a:lnTo>
                  <a:lnTo>
                    <a:pt x="51098" y="119092"/>
                  </a:lnTo>
                  <a:lnTo>
                    <a:pt x="51131" y="119556"/>
                  </a:lnTo>
                  <a:lnTo>
                    <a:pt x="51599" y="119994"/>
                  </a:lnTo>
                  <a:lnTo>
                    <a:pt x="53166" y="120835"/>
                  </a:lnTo>
                  <a:lnTo>
                    <a:pt x="54068" y="120324"/>
                  </a:lnTo>
                  <a:lnTo>
                    <a:pt x="54033" y="119823"/>
                  </a:lnTo>
                  <a:lnTo>
                    <a:pt x="54063" y="119851"/>
                  </a:lnTo>
                  <a:lnTo>
                    <a:pt x="54061" y="119820"/>
                  </a:lnTo>
                  <a:lnTo>
                    <a:pt x="54597" y="120287"/>
                  </a:lnTo>
                  <a:lnTo>
                    <a:pt x="55087" y="120706"/>
                  </a:lnTo>
                  <a:lnTo>
                    <a:pt x="56030" y="120183"/>
                  </a:lnTo>
                  <a:lnTo>
                    <a:pt x="56033" y="120214"/>
                  </a:lnTo>
                  <a:lnTo>
                    <a:pt x="56096" y="120179"/>
                  </a:lnTo>
                  <a:lnTo>
                    <a:pt x="56129" y="120642"/>
                  </a:lnTo>
                  <a:lnTo>
                    <a:pt x="56644" y="120605"/>
                  </a:lnTo>
                  <a:lnTo>
                    <a:pt x="57063" y="120577"/>
                  </a:lnTo>
                  <a:lnTo>
                    <a:pt x="57030" y="120113"/>
                  </a:lnTo>
                  <a:lnTo>
                    <a:pt x="58000" y="120045"/>
                  </a:lnTo>
                  <a:lnTo>
                    <a:pt x="58204" y="120031"/>
                  </a:lnTo>
                  <a:lnTo>
                    <a:pt x="58529" y="120008"/>
                  </a:lnTo>
                  <a:lnTo>
                    <a:pt x="58562" y="120472"/>
                  </a:lnTo>
                  <a:lnTo>
                    <a:pt x="59002" y="120931"/>
                  </a:lnTo>
                  <a:lnTo>
                    <a:pt x="58967" y="120441"/>
                  </a:lnTo>
                  <a:lnTo>
                    <a:pt x="59033" y="120436"/>
                  </a:lnTo>
                  <a:lnTo>
                    <a:pt x="59869" y="120378"/>
                  </a:lnTo>
                  <a:lnTo>
                    <a:pt x="59930" y="120373"/>
                  </a:lnTo>
                  <a:lnTo>
                    <a:pt x="59997" y="120368"/>
                  </a:lnTo>
                  <a:lnTo>
                    <a:pt x="61044" y="120865"/>
                  </a:lnTo>
                  <a:lnTo>
                    <a:pt x="61941" y="120802"/>
                  </a:lnTo>
                  <a:lnTo>
                    <a:pt x="62400" y="120200"/>
                  </a:lnTo>
                  <a:lnTo>
                    <a:pt x="62466" y="120195"/>
                  </a:lnTo>
                  <a:lnTo>
                    <a:pt x="63002" y="120158"/>
                  </a:lnTo>
                  <a:lnTo>
                    <a:pt x="63112" y="121694"/>
                  </a:lnTo>
                  <a:lnTo>
                    <a:pt x="62609" y="122195"/>
                  </a:lnTo>
                  <a:lnTo>
                    <a:pt x="61641" y="122764"/>
                  </a:lnTo>
                  <a:lnTo>
                    <a:pt x="61218" y="123333"/>
                  </a:lnTo>
                  <a:lnTo>
                    <a:pt x="61707" y="123668"/>
                  </a:lnTo>
                  <a:lnTo>
                    <a:pt x="62122" y="123640"/>
                  </a:lnTo>
                  <a:lnTo>
                    <a:pt x="62707" y="123598"/>
                  </a:lnTo>
                  <a:lnTo>
                    <a:pt x="62740" y="124062"/>
                  </a:lnTo>
                  <a:lnTo>
                    <a:pt x="62278" y="124633"/>
                  </a:lnTo>
                  <a:lnTo>
                    <a:pt x="61812" y="125169"/>
                  </a:lnTo>
                  <a:lnTo>
                    <a:pt x="61845" y="125633"/>
                  </a:lnTo>
                  <a:lnTo>
                    <a:pt x="62346" y="125598"/>
                  </a:lnTo>
                  <a:lnTo>
                    <a:pt x="63487" y="127024"/>
                  </a:lnTo>
                  <a:lnTo>
                    <a:pt x="63592" y="128493"/>
                  </a:lnTo>
                  <a:lnTo>
                    <a:pt x="63161" y="130031"/>
                  </a:lnTo>
                  <a:lnTo>
                    <a:pt x="63096" y="130036"/>
                  </a:lnTo>
                  <a:lnTo>
                    <a:pt x="62096" y="130106"/>
                  </a:lnTo>
                  <a:lnTo>
                    <a:pt x="61199" y="130169"/>
                  </a:lnTo>
                  <a:lnTo>
                    <a:pt x="60691" y="130207"/>
                  </a:lnTo>
                  <a:lnTo>
                    <a:pt x="60260" y="130673"/>
                  </a:lnTo>
                  <a:lnTo>
                    <a:pt x="59866" y="132207"/>
                  </a:lnTo>
                  <a:lnTo>
                    <a:pt x="58431" y="132811"/>
                  </a:lnTo>
                  <a:lnTo>
                    <a:pt x="58597" y="135148"/>
                  </a:lnTo>
                  <a:lnTo>
                    <a:pt x="59033" y="134645"/>
                  </a:lnTo>
                  <a:lnTo>
                    <a:pt x="59531" y="134610"/>
                  </a:lnTo>
                  <a:lnTo>
                    <a:pt x="59939" y="134183"/>
                  </a:lnTo>
                  <a:lnTo>
                    <a:pt x="60005" y="135115"/>
                  </a:lnTo>
                  <a:lnTo>
                    <a:pt x="60534" y="135078"/>
                  </a:lnTo>
                  <a:lnTo>
                    <a:pt x="61475" y="134073"/>
                  </a:lnTo>
                  <a:lnTo>
                    <a:pt x="61908" y="133607"/>
                  </a:lnTo>
                  <a:lnTo>
                    <a:pt x="62841" y="133542"/>
                  </a:lnTo>
                  <a:lnTo>
                    <a:pt x="62899" y="134371"/>
                  </a:lnTo>
                  <a:lnTo>
                    <a:pt x="62937" y="134909"/>
                  </a:lnTo>
                  <a:lnTo>
                    <a:pt x="62037" y="135439"/>
                  </a:lnTo>
                  <a:lnTo>
                    <a:pt x="61037" y="136047"/>
                  </a:lnTo>
                  <a:lnTo>
                    <a:pt x="60639" y="136579"/>
                  </a:lnTo>
                  <a:lnTo>
                    <a:pt x="61105" y="137010"/>
                  </a:lnTo>
                  <a:lnTo>
                    <a:pt x="61714" y="137469"/>
                  </a:lnTo>
                  <a:lnTo>
                    <a:pt x="60740" y="138012"/>
                  </a:lnTo>
                  <a:lnTo>
                    <a:pt x="59745" y="137609"/>
                  </a:lnTo>
                  <a:lnTo>
                    <a:pt x="59243" y="137645"/>
                  </a:lnTo>
                  <a:lnTo>
                    <a:pt x="58742" y="138153"/>
                  </a:lnTo>
                  <a:lnTo>
                    <a:pt x="58307" y="138183"/>
                  </a:lnTo>
                  <a:lnTo>
                    <a:pt x="58344" y="138684"/>
                  </a:lnTo>
                  <a:lnTo>
                    <a:pt x="58812" y="139153"/>
                  </a:lnTo>
                  <a:lnTo>
                    <a:pt x="60283" y="139050"/>
                  </a:lnTo>
                  <a:lnTo>
                    <a:pt x="60848" y="139511"/>
                  </a:lnTo>
                  <a:lnTo>
                    <a:pt x="60880" y="139975"/>
                  </a:lnTo>
                  <a:lnTo>
                    <a:pt x="62386" y="140371"/>
                  </a:lnTo>
                  <a:lnTo>
                    <a:pt x="61923" y="140403"/>
                  </a:lnTo>
                  <a:lnTo>
                    <a:pt x="61384" y="140944"/>
                  </a:lnTo>
                  <a:lnTo>
                    <a:pt x="60916" y="140474"/>
                  </a:lnTo>
                  <a:lnTo>
                    <a:pt x="60916" y="140474"/>
                  </a:lnTo>
                  <a:lnTo>
                    <a:pt x="60986" y="141474"/>
                  </a:lnTo>
                  <a:lnTo>
                    <a:pt x="61449" y="141876"/>
                  </a:lnTo>
                  <a:lnTo>
                    <a:pt x="61054" y="142443"/>
                  </a:lnTo>
                  <a:lnTo>
                    <a:pt x="60487" y="141944"/>
                  </a:lnTo>
                  <a:lnTo>
                    <a:pt x="60023" y="141542"/>
                  </a:lnTo>
                  <a:lnTo>
                    <a:pt x="59553" y="142012"/>
                  </a:lnTo>
                  <a:lnTo>
                    <a:pt x="59627" y="143047"/>
                  </a:lnTo>
                  <a:lnTo>
                    <a:pt x="59126" y="143586"/>
                  </a:lnTo>
                  <a:lnTo>
                    <a:pt x="59695" y="144019"/>
                  </a:lnTo>
                  <a:lnTo>
                    <a:pt x="59763" y="144982"/>
                  </a:lnTo>
                  <a:lnTo>
                    <a:pt x="58794" y="145050"/>
                  </a:lnTo>
                  <a:lnTo>
                    <a:pt x="58365" y="146520"/>
                  </a:lnTo>
                  <a:lnTo>
                    <a:pt x="58400" y="147022"/>
                  </a:lnTo>
                  <a:lnTo>
                    <a:pt x="59398" y="147452"/>
                  </a:lnTo>
                  <a:lnTo>
                    <a:pt x="60471" y="147879"/>
                  </a:lnTo>
                  <a:lnTo>
                    <a:pt x="60904" y="147848"/>
                  </a:lnTo>
                  <a:lnTo>
                    <a:pt x="61866" y="147780"/>
                  </a:lnTo>
                  <a:lnTo>
                    <a:pt x="62475" y="148239"/>
                  </a:lnTo>
                  <a:lnTo>
                    <a:pt x="62508" y="148710"/>
                  </a:lnTo>
                  <a:lnTo>
                    <a:pt x="63405" y="148647"/>
                  </a:lnTo>
                  <a:lnTo>
                    <a:pt x="63873" y="148141"/>
                  </a:lnTo>
                  <a:lnTo>
                    <a:pt x="64405" y="148577"/>
                  </a:lnTo>
                  <a:lnTo>
                    <a:pt x="65405" y="148506"/>
                  </a:lnTo>
                  <a:lnTo>
                    <a:pt x="65440" y="149005"/>
                  </a:lnTo>
                  <a:lnTo>
                    <a:pt x="66475" y="149399"/>
                  </a:lnTo>
                  <a:lnTo>
                    <a:pt x="67445" y="149331"/>
                  </a:lnTo>
                  <a:lnTo>
                    <a:pt x="67941" y="149797"/>
                  </a:lnTo>
                  <a:lnTo>
                    <a:pt x="68447" y="150263"/>
                  </a:lnTo>
                  <a:lnTo>
                    <a:pt x="69449" y="150192"/>
                  </a:lnTo>
                  <a:lnTo>
                    <a:pt x="71021" y="152061"/>
                  </a:lnTo>
                  <a:lnTo>
                    <a:pt x="71482" y="151054"/>
                  </a:lnTo>
                  <a:lnTo>
                    <a:pt x="71520" y="151052"/>
                  </a:lnTo>
                  <a:lnTo>
                    <a:pt x="72018" y="151017"/>
                  </a:lnTo>
                  <a:lnTo>
                    <a:pt x="72883" y="150956"/>
                  </a:lnTo>
                  <a:lnTo>
                    <a:pt x="72953" y="150949"/>
                  </a:lnTo>
                  <a:lnTo>
                    <a:pt x="73414" y="150384"/>
                  </a:lnTo>
                  <a:lnTo>
                    <a:pt x="73810" y="149382"/>
                  </a:lnTo>
                  <a:lnTo>
                    <a:pt x="73864" y="149403"/>
                  </a:lnTo>
                  <a:lnTo>
                    <a:pt x="73876" y="149377"/>
                  </a:lnTo>
                  <a:lnTo>
                    <a:pt x="74918" y="149806"/>
                  </a:lnTo>
                  <a:lnTo>
                    <a:pt x="75913" y="150209"/>
                  </a:lnTo>
                  <a:lnTo>
                    <a:pt x="75939" y="150207"/>
                  </a:lnTo>
                  <a:lnTo>
                    <a:pt x="76318" y="150181"/>
                  </a:lnTo>
                  <a:lnTo>
                    <a:pt x="78318" y="150038"/>
                  </a:lnTo>
                  <a:lnTo>
                    <a:pt x="78349" y="150036"/>
                  </a:lnTo>
                  <a:lnTo>
                    <a:pt x="78854" y="150532"/>
                  </a:lnTo>
                  <a:lnTo>
                    <a:pt x="79356" y="150497"/>
                  </a:lnTo>
                  <a:lnTo>
                    <a:pt x="79391" y="150495"/>
                  </a:lnTo>
                  <a:lnTo>
                    <a:pt x="79421" y="150492"/>
                  </a:lnTo>
                  <a:lnTo>
                    <a:pt x="80384" y="150424"/>
                  </a:lnTo>
                  <a:lnTo>
                    <a:pt x="80697" y="150403"/>
                  </a:lnTo>
                  <a:lnTo>
                    <a:pt x="81250" y="150363"/>
                  </a:lnTo>
                  <a:lnTo>
                    <a:pt x="82686" y="149729"/>
                  </a:lnTo>
                  <a:lnTo>
                    <a:pt x="83051" y="149703"/>
                  </a:lnTo>
                  <a:lnTo>
                    <a:pt x="83185" y="149694"/>
                  </a:lnTo>
                  <a:lnTo>
                    <a:pt x="83789" y="150183"/>
                  </a:lnTo>
                  <a:lnTo>
                    <a:pt x="85184" y="150085"/>
                  </a:lnTo>
                  <a:lnTo>
                    <a:pt x="85196" y="150085"/>
                  </a:lnTo>
                  <a:lnTo>
                    <a:pt x="85250" y="150080"/>
                  </a:lnTo>
                  <a:lnTo>
                    <a:pt x="86222" y="150012"/>
                  </a:lnTo>
                  <a:lnTo>
                    <a:pt x="86721" y="149977"/>
                  </a:lnTo>
                  <a:lnTo>
                    <a:pt x="87292" y="150410"/>
                  </a:lnTo>
                  <a:lnTo>
                    <a:pt x="86789" y="150947"/>
                  </a:lnTo>
                  <a:lnTo>
                    <a:pt x="87313" y="150909"/>
                  </a:lnTo>
                  <a:lnTo>
                    <a:pt x="87761" y="150879"/>
                  </a:lnTo>
                  <a:lnTo>
                    <a:pt x="88695" y="150813"/>
                  </a:lnTo>
                  <a:lnTo>
                    <a:pt x="89159" y="150277"/>
                  </a:lnTo>
                  <a:lnTo>
                    <a:pt x="90058" y="149740"/>
                  </a:lnTo>
                  <a:lnTo>
                    <a:pt x="90095" y="149755"/>
                  </a:lnTo>
                  <a:lnTo>
                    <a:pt x="90126" y="149736"/>
                  </a:lnTo>
                  <a:lnTo>
                    <a:pt x="91189" y="150134"/>
                  </a:lnTo>
                  <a:lnTo>
                    <a:pt x="91592" y="150106"/>
                  </a:lnTo>
                  <a:lnTo>
                    <a:pt x="92058" y="149600"/>
                  </a:lnTo>
                  <a:lnTo>
                    <a:pt x="92020" y="149071"/>
                  </a:lnTo>
                  <a:lnTo>
                    <a:pt x="92086" y="149066"/>
                  </a:lnTo>
                  <a:lnTo>
                    <a:pt x="92550" y="149033"/>
                  </a:lnTo>
                  <a:lnTo>
                    <a:pt x="93020" y="149000"/>
                  </a:lnTo>
                  <a:lnTo>
                    <a:pt x="93088" y="149970"/>
                  </a:lnTo>
                  <a:lnTo>
                    <a:pt x="94020" y="149462"/>
                  </a:lnTo>
                  <a:lnTo>
                    <a:pt x="93983" y="148930"/>
                  </a:lnTo>
                  <a:lnTo>
                    <a:pt x="94051" y="148925"/>
                  </a:lnTo>
                  <a:lnTo>
                    <a:pt x="94732" y="148879"/>
                  </a:lnTo>
                  <a:lnTo>
                    <a:pt x="94955" y="148862"/>
                  </a:lnTo>
                  <a:lnTo>
                    <a:pt x="94983" y="148860"/>
                  </a:lnTo>
                  <a:lnTo>
                    <a:pt x="96020" y="149319"/>
                  </a:lnTo>
                  <a:lnTo>
                    <a:pt x="96053" y="149790"/>
                  </a:lnTo>
                  <a:lnTo>
                    <a:pt x="96088" y="150288"/>
                  </a:lnTo>
                  <a:lnTo>
                    <a:pt x="96634" y="150696"/>
                  </a:lnTo>
                  <a:lnTo>
                    <a:pt x="97493" y="150190"/>
                  </a:lnTo>
                  <a:lnTo>
                    <a:pt x="97704" y="150176"/>
                  </a:lnTo>
                  <a:lnTo>
                    <a:pt x="98058" y="150150"/>
                  </a:lnTo>
                  <a:lnTo>
                    <a:pt x="99564" y="150509"/>
                  </a:lnTo>
                  <a:lnTo>
                    <a:pt x="101025" y="150406"/>
                  </a:lnTo>
                  <a:lnTo>
                    <a:pt x="101524" y="150370"/>
                  </a:lnTo>
                  <a:lnTo>
                    <a:pt x="102568" y="151340"/>
                  </a:lnTo>
                  <a:lnTo>
                    <a:pt x="103566" y="151733"/>
                  </a:lnTo>
                  <a:lnTo>
                    <a:pt x="103915" y="151710"/>
                  </a:lnTo>
                  <a:lnTo>
                    <a:pt x="104536" y="151666"/>
                  </a:lnTo>
                  <a:lnTo>
                    <a:pt x="104934" y="151637"/>
                  </a:lnTo>
                  <a:lnTo>
                    <a:pt x="105936" y="151101"/>
                  </a:lnTo>
                  <a:lnTo>
                    <a:pt x="106393" y="150026"/>
                  </a:lnTo>
                  <a:lnTo>
                    <a:pt x="105831" y="149600"/>
                  </a:lnTo>
                  <a:lnTo>
                    <a:pt x="106793" y="149532"/>
                  </a:lnTo>
                  <a:lnTo>
                    <a:pt x="107151" y="149506"/>
                  </a:lnTo>
                  <a:lnTo>
                    <a:pt x="107294" y="149497"/>
                  </a:lnTo>
                  <a:lnTo>
                    <a:pt x="107224" y="148527"/>
                  </a:lnTo>
                  <a:lnTo>
                    <a:pt x="107624" y="147495"/>
                  </a:lnTo>
                  <a:lnTo>
                    <a:pt x="107624" y="147495"/>
                  </a:lnTo>
                  <a:lnTo>
                    <a:pt x="107154" y="147527"/>
                  </a:lnTo>
                  <a:lnTo>
                    <a:pt x="106184" y="147094"/>
                  </a:lnTo>
                  <a:lnTo>
                    <a:pt x="105121" y="146666"/>
                  </a:lnTo>
                  <a:lnTo>
                    <a:pt x="104552" y="146242"/>
                  </a:lnTo>
                  <a:lnTo>
                    <a:pt x="103086" y="145371"/>
                  </a:lnTo>
                  <a:lnTo>
                    <a:pt x="102051" y="144940"/>
                  </a:lnTo>
                  <a:lnTo>
                    <a:pt x="101009" y="144008"/>
                  </a:lnTo>
                  <a:lnTo>
                    <a:pt x="100873" y="142075"/>
                  </a:lnTo>
                  <a:lnTo>
                    <a:pt x="100341" y="141677"/>
                  </a:lnTo>
                  <a:lnTo>
                    <a:pt x="99767" y="141186"/>
                  </a:lnTo>
                  <a:lnTo>
                    <a:pt x="99700" y="140216"/>
                  </a:lnTo>
                  <a:lnTo>
                    <a:pt x="99201" y="139209"/>
                  </a:lnTo>
                  <a:lnTo>
                    <a:pt x="98693" y="139244"/>
                  </a:lnTo>
                  <a:lnTo>
                    <a:pt x="98662" y="138811"/>
                  </a:lnTo>
                  <a:lnTo>
                    <a:pt x="97627" y="138382"/>
                  </a:lnTo>
                  <a:lnTo>
                    <a:pt x="96121" y="137483"/>
                  </a:lnTo>
                  <a:lnTo>
                    <a:pt x="96159" y="137984"/>
                  </a:lnTo>
                  <a:lnTo>
                    <a:pt x="95730" y="138516"/>
                  </a:lnTo>
                  <a:lnTo>
                    <a:pt x="95159" y="138054"/>
                  </a:lnTo>
                  <a:lnTo>
                    <a:pt x="94161" y="137621"/>
                  </a:lnTo>
                  <a:lnTo>
                    <a:pt x="94522" y="135624"/>
                  </a:lnTo>
                  <a:lnTo>
                    <a:pt x="94489" y="135153"/>
                  </a:lnTo>
                  <a:lnTo>
                    <a:pt x="94915" y="134621"/>
                  </a:lnTo>
                  <a:lnTo>
                    <a:pt x="94847" y="133656"/>
                  </a:lnTo>
                  <a:lnTo>
                    <a:pt x="95346" y="133083"/>
                  </a:lnTo>
                  <a:lnTo>
                    <a:pt x="94777" y="132659"/>
                  </a:lnTo>
                  <a:lnTo>
                    <a:pt x="94681" y="131291"/>
                  </a:lnTo>
                  <a:lnTo>
                    <a:pt x="95145" y="130216"/>
                  </a:lnTo>
                  <a:lnTo>
                    <a:pt x="95074" y="129254"/>
                  </a:lnTo>
                  <a:lnTo>
                    <a:pt x="95538" y="129221"/>
                  </a:lnTo>
                  <a:lnTo>
                    <a:pt x="96041" y="129652"/>
                  </a:lnTo>
                  <a:lnTo>
                    <a:pt x="96934" y="128581"/>
                  </a:lnTo>
                  <a:lnTo>
                    <a:pt x="97435" y="128045"/>
                  </a:lnTo>
                  <a:lnTo>
                    <a:pt x="97868" y="127579"/>
                  </a:lnTo>
                  <a:lnTo>
                    <a:pt x="98304" y="126542"/>
                  </a:lnTo>
                  <a:lnTo>
                    <a:pt x="98767" y="127012"/>
                  </a:lnTo>
                  <a:lnTo>
                    <a:pt x="99231" y="125975"/>
                  </a:lnTo>
                  <a:lnTo>
                    <a:pt x="98592" y="124542"/>
                  </a:lnTo>
                  <a:lnTo>
                    <a:pt x="97657" y="124607"/>
                  </a:lnTo>
                  <a:lnTo>
                    <a:pt x="97194" y="124640"/>
                  </a:lnTo>
                  <a:lnTo>
                    <a:pt x="96163" y="124249"/>
                  </a:lnTo>
                  <a:lnTo>
                    <a:pt x="96552" y="123179"/>
                  </a:lnTo>
                  <a:lnTo>
                    <a:pt x="97056" y="122678"/>
                  </a:lnTo>
                  <a:lnTo>
                    <a:pt x="97519" y="122645"/>
                  </a:lnTo>
                  <a:lnTo>
                    <a:pt x="97020" y="122179"/>
                  </a:lnTo>
                  <a:lnTo>
                    <a:pt x="95451" y="121284"/>
                  </a:lnTo>
                  <a:lnTo>
                    <a:pt x="93419" y="120017"/>
                  </a:lnTo>
                  <a:lnTo>
                    <a:pt x="92414" y="119083"/>
                  </a:lnTo>
                  <a:lnTo>
                    <a:pt x="91915" y="119657"/>
                  </a:lnTo>
                  <a:lnTo>
                    <a:pt x="90887" y="119729"/>
                  </a:lnTo>
                  <a:lnTo>
                    <a:pt x="90920" y="120193"/>
                  </a:lnTo>
                  <a:lnTo>
                    <a:pt x="90484" y="120727"/>
                  </a:lnTo>
                  <a:lnTo>
                    <a:pt x="89484" y="120294"/>
                  </a:lnTo>
                  <a:lnTo>
                    <a:pt x="88981" y="119865"/>
                  </a:lnTo>
                  <a:lnTo>
                    <a:pt x="88913" y="118895"/>
                  </a:lnTo>
                  <a:lnTo>
                    <a:pt x="88873" y="118329"/>
                  </a:lnTo>
                  <a:lnTo>
                    <a:pt x="87812" y="117938"/>
                  </a:lnTo>
                  <a:lnTo>
                    <a:pt x="86878" y="118003"/>
                  </a:lnTo>
                  <a:lnTo>
                    <a:pt x="86409" y="118502"/>
                  </a:lnTo>
                  <a:lnTo>
                    <a:pt x="86309" y="117069"/>
                  </a:lnTo>
                  <a:lnTo>
                    <a:pt x="86238" y="116069"/>
                  </a:lnTo>
                  <a:lnTo>
                    <a:pt x="87133" y="114500"/>
                  </a:lnTo>
                  <a:lnTo>
                    <a:pt x="85634" y="114198"/>
                  </a:lnTo>
                  <a:lnTo>
                    <a:pt x="85133" y="113701"/>
                  </a:lnTo>
                  <a:lnTo>
                    <a:pt x="85557" y="113132"/>
                  </a:lnTo>
                  <a:lnTo>
                    <a:pt x="85456" y="111699"/>
                  </a:lnTo>
                  <a:lnTo>
                    <a:pt x="84955" y="111202"/>
                  </a:lnTo>
                  <a:lnTo>
                    <a:pt x="84398" y="110399"/>
                  </a:lnTo>
                  <a:lnTo>
                    <a:pt x="84824" y="109336"/>
                  </a:lnTo>
                  <a:lnTo>
                    <a:pt x="85288" y="109303"/>
                  </a:lnTo>
                  <a:lnTo>
                    <a:pt x="85182" y="107802"/>
                  </a:lnTo>
                  <a:lnTo>
                    <a:pt x="84718" y="107835"/>
                  </a:lnTo>
                  <a:lnTo>
                    <a:pt x="85547" y="106298"/>
                  </a:lnTo>
                  <a:lnTo>
                    <a:pt x="86585" y="106764"/>
                  </a:lnTo>
                  <a:lnTo>
                    <a:pt x="87086" y="107668"/>
                  </a:lnTo>
                  <a:lnTo>
                    <a:pt x="88149" y="108095"/>
                  </a:lnTo>
                  <a:lnTo>
                    <a:pt x="88658" y="108591"/>
                  </a:lnTo>
                  <a:lnTo>
                    <a:pt x="89547" y="107493"/>
                  </a:lnTo>
                  <a:lnTo>
                    <a:pt x="89512" y="106994"/>
                  </a:lnTo>
                  <a:lnTo>
                    <a:pt x="88981" y="106057"/>
                  </a:lnTo>
                  <a:lnTo>
                    <a:pt x="88376" y="104629"/>
                  </a:lnTo>
                  <a:lnTo>
                    <a:pt x="87341" y="104193"/>
                  </a:lnTo>
                  <a:lnTo>
                    <a:pt x="88309" y="103659"/>
                  </a:lnTo>
                  <a:lnTo>
                    <a:pt x="89271" y="103589"/>
                  </a:lnTo>
                  <a:lnTo>
                    <a:pt x="89236" y="103090"/>
                  </a:lnTo>
                  <a:lnTo>
                    <a:pt x="89203" y="102619"/>
                  </a:lnTo>
                  <a:lnTo>
                    <a:pt x="89060" y="100591"/>
                  </a:lnTo>
                  <a:lnTo>
                    <a:pt x="90030" y="100523"/>
                  </a:lnTo>
                  <a:lnTo>
                    <a:pt x="90526" y="100015"/>
                  </a:lnTo>
                  <a:lnTo>
                    <a:pt x="90999" y="99078"/>
                  </a:lnTo>
                  <a:lnTo>
                    <a:pt x="91864" y="98015"/>
                  </a:lnTo>
                  <a:lnTo>
                    <a:pt x="92259" y="97048"/>
                  </a:lnTo>
                  <a:lnTo>
                    <a:pt x="92220" y="96481"/>
                  </a:lnTo>
                  <a:lnTo>
                    <a:pt x="92187" y="96010"/>
                  </a:lnTo>
                  <a:lnTo>
                    <a:pt x="92723" y="95973"/>
                  </a:lnTo>
                  <a:lnTo>
                    <a:pt x="93220" y="96411"/>
                  </a:lnTo>
                  <a:lnTo>
                    <a:pt x="93730" y="96943"/>
                  </a:lnTo>
                  <a:lnTo>
                    <a:pt x="94653" y="96310"/>
                  </a:lnTo>
                  <a:lnTo>
                    <a:pt x="95123" y="95338"/>
                  </a:lnTo>
                  <a:lnTo>
                    <a:pt x="95517" y="94306"/>
                  </a:lnTo>
                  <a:lnTo>
                    <a:pt x="96414" y="93739"/>
                  </a:lnTo>
                  <a:lnTo>
                    <a:pt x="96950" y="93701"/>
                  </a:lnTo>
                  <a:lnTo>
                    <a:pt x="98060" y="94657"/>
                  </a:lnTo>
                  <a:lnTo>
                    <a:pt x="98023" y="94128"/>
                  </a:lnTo>
                  <a:lnTo>
                    <a:pt x="98388" y="93128"/>
                  </a:lnTo>
                  <a:lnTo>
                    <a:pt x="98887" y="93092"/>
                  </a:lnTo>
                  <a:lnTo>
                    <a:pt x="99852" y="93022"/>
                  </a:lnTo>
                  <a:lnTo>
                    <a:pt x="100383" y="93458"/>
                  </a:lnTo>
                  <a:lnTo>
                    <a:pt x="101390" y="93891"/>
                  </a:lnTo>
                  <a:lnTo>
                    <a:pt x="102852" y="93786"/>
                  </a:lnTo>
                  <a:lnTo>
                    <a:pt x="103390" y="94280"/>
                  </a:lnTo>
                  <a:lnTo>
                    <a:pt x="104360" y="94212"/>
                  </a:lnTo>
                  <a:lnTo>
                    <a:pt x="104891" y="94174"/>
                  </a:lnTo>
                  <a:lnTo>
                    <a:pt x="105358" y="94615"/>
                  </a:lnTo>
                  <a:lnTo>
                    <a:pt x="105287" y="93615"/>
                  </a:lnTo>
                  <a:lnTo>
                    <a:pt x="104817" y="93146"/>
                  </a:lnTo>
                  <a:lnTo>
                    <a:pt x="104784" y="92676"/>
                  </a:lnTo>
                  <a:lnTo>
                    <a:pt x="105217" y="92643"/>
                  </a:lnTo>
                  <a:lnTo>
                    <a:pt x="107758" y="92938"/>
                  </a:lnTo>
                  <a:lnTo>
                    <a:pt x="109257" y="93334"/>
                  </a:lnTo>
                  <a:lnTo>
                    <a:pt x="109688" y="92329"/>
                  </a:lnTo>
                  <a:lnTo>
                    <a:pt x="109653" y="91828"/>
                  </a:lnTo>
                  <a:lnTo>
                    <a:pt x="109617" y="91329"/>
                  </a:lnTo>
                  <a:lnTo>
                    <a:pt x="110051" y="91299"/>
                  </a:lnTo>
                  <a:lnTo>
                    <a:pt x="110018" y="90835"/>
                  </a:lnTo>
                  <a:lnTo>
                    <a:pt x="109550" y="90367"/>
                  </a:lnTo>
                  <a:lnTo>
                    <a:pt x="110482" y="90299"/>
                  </a:lnTo>
                  <a:lnTo>
                    <a:pt x="111482" y="90228"/>
                  </a:lnTo>
                  <a:lnTo>
                    <a:pt x="110912" y="89256"/>
                  </a:lnTo>
                  <a:lnTo>
                    <a:pt x="111411" y="89221"/>
                  </a:lnTo>
                  <a:lnTo>
                    <a:pt x="111910" y="88655"/>
                  </a:lnTo>
                  <a:lnTo>
                    <a:pt x="112910" y="89116"/>
                  </a:lnTo>
                  <a:lnTo>
                    <a:pt x="113882" y="89046"/>
                  </a:lnTo>
                  <a:lnTo>
                    <a:pt x="113812" y="88048"/>
                  </a:lnTo>
                  <a:lnTo>
                    <a:pt x="114706" y="87985"/>
                  </a:lnTo>
                  <a:lnTo>
                    <a:pt x="114243" y="87048"/>
                  </a:lnTo>
                  <a:lnTo>
                    <a:pt x="114608" y="86587"/>
                  </a:lnTo>
                  <a:lnTo>
                    <a:pt x="115076" y="86081"/>
                  </a:lnTo>
                  <a:lnTo>
                    <a:pt x="116107" y="85505"/>
                  </a:lnTo>
                  <a:lnTo>
                    <a:pt x="116613" y="85973"/>
                  </a:lnTo>
                  <a:lnTo>
                    <a:pt x="117109" y="86847"/>
                  </a:lnTo>
                  <a:lnTo>
                    <a:pt x="118109" y="86776"/>
                  </a:lnTo>
                  <a:lnTo>
                    <a:pt x="120048" y="86203"/>
                  </a:lnTo>
                  <a:lnTo>
                    <a:pt x="120512" y="86170"/>
                  </a:lnTo>
                  <a:lnTo>
                    <a:pt x="121048" y="86132"/>
                  </a:lnTo>
                  <a:lnTo>
                    <a:pt x="121015" y="85662"/>
                  </a:lnTo>
                  <a:lnTo>
                    <a:pt x="120947" y="84699"/>
                  </a:lnTo>
                  <a:lnTo>
                    <a:pt x="121807" y="84100"/>
                  </a:lnTo>
                  <a:lnTo>
                    <a:pt x="123308" y="83491"/>
                  </a:lnTo>
                  <a:lnTo>
                    <a:pt x="124669" y="81952"/>
                  </a:lnTo>
                  <a:lnTo>
                    <a:pt x="125067" y="81423"/>
                  </a:lnTo>
                  <a:lnTo>
                    <a:pt x="124997" y="80423"/>
                  </a:lnTo>
                  <a:lnTo>
                    <a:pt x="124495" y="79491"/>
                  </a:lnTo>
                  <a:lnTo>
                    <a:pt x="123428" y="78591"/>
                  </a:lnTo>
                  <a:lnTo>
                    <a:pt x="122964" y="78624"/>
                  </a:lnTo>
                  <a:lnTo>
                    <a:pt x="122493" y="79093"/>
                  </a:lnTo>
                  <a:lnTo>
                    <a:pt x="121495" y="79702"/>
                  </a:lnTo>
                  <a:lnTo>
                    <a:pt x="120062" y="79805"/>
                  </a:lnTo>
                  <a:lnTo>
                    <a:pt x="119128" y="79870"/>
                  </a:lnTo>
                  <a:lnTo>
                    <a:pt x="118629" y="79905"/>
                  </a:lnTo>
                  <a:lnTo>
                    <a:pt x="117090" y="79474"/>
                  </a:lnTo>
                  <a:lnTo>
                    <a:pt x="117060" y="79041"/>
                  </a:lnTo>
                  <a:lnTo>
                    <a:pt x="116486" y="78048"/>
                  </a:lnTo>
                  <a:lnTo>
                    <a:pt x="116053" y="78079"/>
                  </a:lnTo>
                  <a:lnTo>
                    <a:pt x="115582" y="78111"/>
                  </a:lnTo>
                  <a:lnTo>
                    <a:pt x="114589" y="79214"/>
                  </a:lnTo>
                  <a:lnTo>
                    <a:pt x="114121" y="79683"/>
                  </a:lnTo>
                  <a:lnTo>
                    <a:pt x="113224" y="79746"/>
                  </a:lnTo>
                  <a:lnTo>
                    <a:pt x="112186" y="78882"/>
                  </a:lnTo>
                  <a:lnTo>
                    <a:pt x="111116" y="77414"/>
                  </a:lnTo>
                  <a:lnTo>
                    <a:pt x="111048" y="76451"/>
                  </a:lnTo>
                  <a:lnTo>
                    <a:pt x="111020" y="76046"/>
                  </a:lnTo>
                  <a:lnTo>
                    <a:pt x="110446" y="75585"/>
                  </a:lnTo>
                  <a:lnTo>
                    <a:pt x="109913" y="75121"/>
                  </a:lnTo>
                  <a:lnTo>
                    <a:pt x="109880" y="74657"/>
                  </a:lnTo>
                  <a:lnTo>
                    <a:pt x="108805" y="73692"/>
                  </a:lnTo>
                  <a:lnTo>
                    <a:pt x="108669" y="71758"/>
                  </a:lnTo>
                  <a:lnTo>
                    <a:pt x="109065" y="70259"/>
                  </a:lnTo>
                  <a:lnTo>
                    <a:pt x="108531" y="69795"/>
                  </a:lnTo>
                  <a:lnTo>
                    <a:pt x="107561" y="69360"/>
                  </a:lnTo>
                  <a:lnTo>
                    <a:pt x="107456" y="67861"/>
                  </a:lnTo>
                  <a:lnTo>
                    <a:pt x="107386" y="66891"/>
                  </a:lnTo>
                  <a:lnTo>
                    <a:pt x="106922" y="67397"/>
                  </a:lnTo>
                  <a:lnTo>
                    <a:pt x="106957" y="67896"/>
                  </a:lnTo>
                  <a:lnTo>
                    <a:pt x="106133" y="69964"/>
                  </a:lnTo>
                  <a:lnTo>
                    <a:pt x="105201" y="71500"/>
                  </a:lnTo>
                  <a:lnTo>
                    <a:pt x="103765" y="72104"/>
                  </a:lnTo>
                  <a:lnTo>
                    <a:pt x="102339" y="72706"/>
                  </a:lnTo>
                  <a:lnTo>
                    <a:pt x="101400" y="73247"/>
                  </a:lnTo>
                  <a:lnTo>
                    <a:pt x="99798" y="71381"/>
                  </a:lnTo>
                  <a:lnTo>
                    <a:pt x="99695" y="69917"/>
                  </a:lnTo>
                  <a:lnTo>
                    <a:pt x="100690" y="69374"/>
                  </a:lnTo>
                  <a:lnTo>
                    <a:pt x="102062" y="68812"/>
                  </a:lnTo>
                  <a:lnTo>
                    <a:pt x="102596" y="69238"/>
                  </a:lnTo>
                  <a:lnTo>
                    <a:pt x="103158" y="69671"/>
                  </a:lnTo>
                  <a:lnTo>
                    <a:pt x="103559" y="69170"/>
                  </a:lnTo>
                  <a:lnTo>
                    <a:pt x="103486" y="68142"/>
                  </a:lnTo>
                  <a:lnTo>
                    <a:pt x="103451" y="67641"/>
                  </a:lnTo>
                  <a:lnTo>
                    <a:pt x="103917" y="66634"/>
                  </a:lnTo>
                  <a:lnTo>
                    <a:pt x="104318" y="65704"/>
                  </a:lnTo>
                  <a:lnTo>
                    <a:pt x="103784" y="64730"/>
                  </a:lnTo>
                  <a:lnTo>
                    <a:pt x="102784" y="64372"/>
                  </a:lnTo>
                  <a:lnTo>
                    <a:pt x="102746" y="63835"/>
                  </a:lnTo>
                  <a:lnTo>
                    <a:pt x="102217" y="63873"/>
                  </a:lnTo>
                  <a:lnTo>
                    <a:pt x="101753" y="64444"/>
                  </a:lnTo>
                  <a:lnTo>
                    <a:pt x="100784" y="64512"/>
                  </a:lnTo>
                  <a:lnTo>
                    <a:pt x="100351" y="64542"/>
                  </a:lnTo>
                  <a:lnTo>
                    <a:pt x="99852" y="65009"/>
                  </a:lnTo>
                  <a:lnTo>
                    <a:pt x="97952" y="66154"/>
                  </a:lnTo>
                  <a:lnTo>
                    <a:pt x="96988" y="66222"/>
                  </a:lnTo>
                  <a:lnTo>
                    <a:pt x="96388" y="64824"/>
                  </a:lnTo>
                  <a:lnTo>
                    <a:pt x="95306" y="63320"/>
                  </a:lnTo>
                  <a:lnTo>
                    <a:pt x="94772" y="62891"/>
                  </a:lnTo>
                  <a:lnTo>
                    <a:pt x="95241" y="62386"/>
                  </a:lnTo>
                  <a:lnTo>
                    <a:pt x="95777" y="62346"/>
                  </a:lnTo>
                  <a:lnTo>
                    <a:pt x="95674" y="60884"/>
                  </a:lnTo>
                  <a:lnTo>
                    <a:pt x="95032" y="59423"/>
                  </a:lnTo>
                  <a:lnTo>
                    <a:pt x="93889" y="58025"/>
                  </a:lnTo>
                  <a:lnTo>
                    <a:pt x="94355" y="56988"/>
                  </a:lnTo>
                  <a:lnTo>
                    <a:pt x="94824" y="56489"/>
                  </a:lnTo>
                  <a:lnTo>
                    <a:pt x="95360" y="56451"/>
                  </a:lnTo>
                  <a:lnTo>
                    <a:pt x="95323" y="55915"/>
                  </a:lnTo>
                  <a:lnTo>
                    <a:pt x="94725" y="55086"/>
                  </a:lnTo>
                  <a:lnTo>
                    <a:pt x="94690" y="54587"/>
                  </a:lnTo>
                  <a:lnTo>
                    <a:pt x="94585" y="53123"/>
                  </a:lnTo>
                  <a:lnTo>
                    <a:pt x="94547" y="52587"/>
                  </a:lnTo>
                  <a:lnTo>
                    <a:pt x="93510" y="52660"/>
                  </a:lnTo>
                  <a:lnTo>
                    <a:pt x="93444" y="51725"/>
                  </a:lnTo>
                  <a:lnTo>
                    <a:pt x="92948" y="50756"/>
                  </a:lnTo>
                  <a:lnTo>
                    <a:pt x="92405" y="50292"/>
                  </a:lnTo>
                  <a:lnTo>
                    <a:pt x="91871" y="49325"/>
                  </a:lnTo>
                  <a:lnTo>
                    <a:pt x="91334" y="49362"/>
                  </a:lnTo>
                  <a:lnTo>
                    <a:pt x="91302" y="48892"/>
                  </a:lnTo>
                  <a:lnTo>
                    <a:pt x="90805" y="48463"/>
                  </a:lnTo>
                  <a:lnTo>
                    <a:pt x="90339" y="48960"/>
                  </a:lnTo>
                  <a:lnTo>
                    <a:pt x="89765" y="47531"/>
                  </a:lnTo>
                  <a:lnTo>
                    <a:pt x="88625" y="45601"/>
                  </a:lnTo>
                  <a:lnTo>
                    <a:pt x="88028" y="43768"/>
                  </a:lnTo>
                  <a:lnTo>
                    <a:pt x="87458" y="42803"/>
                  </a:lnTo>
                  <a:lnTo>
                    <a:pt x="85887" y="41908"/>
                  </a:lnTo>
                  <a:lnTo>
                    <a:pt x="85784" y="40437"/>
                  </a:lnTo>
                  <a:lnTo>
                    <a:pt x="85250" y="40002"/>
                  </a:lnTo>
                  <a:lnTo>
                    <a:pt x="84243" y="39039"/>
                  </a:lnTo>
                  <a:lnTo>
                    <a:pt x="84180" y="38135"/>
                  </a:lnTo>
                  <a:lnTo>
                    <a:pt x="83604" y="37105"/>
                  </a:lnTo>
                  <a:lnTo>
                    <a:pt x="83100" y="36674"/>
                  </a:lnTo>
                  <a:lnTo>
                    <a:pt x="82536" y="36213"/>
                  </a:lnTo>
                  <a:lnTo>
                    <a:pt x="81904" y="34344"/>
                  </a:lnTo>
                  <a:lnTo>
                    <a:pt x="81435" y="33913"/>
                  </a:lnTo>
                  <a:lnTo>
                    <a:pt x="80400" y="33482"/>
                  </a:lnTo>
                  <a:lnTo>
                    <a:pt x="80365" y="32983"/>
                  </a:lnTo>
                  <a:lnTo>
                    <a:pt x="79398" y="32548"/>
                  </a:lnTo>
                  <a:lnTo>
                    <a:pt x="78861" y="32084"/>
                  </a:lnTo>
                  <a:lnTo>
                    <a:pt x="78180" y="29651"/>
                  </a:lnTo>
                  <a:lnTo>
                    <a:pt x="77651" y="29688"/>
                  </a:lnTo>
                  <a:lnTo>
                    <a:pt x="77583" y="28716"/>
                  </a:lnTo>
                  <a:lnTo>
                    <a:pt x="77014" y="27789"/>
                  </a:lnTo>
                  <a:lnTo>
                    <a:pt x="77046" y="28253"/>
                  </a:lnTo>
                  <a:lnTo>
                    <a:pt x="76508" y="27323"/>
                  </a:lnTo>
                  <a:lnTo>
                    <a:pt x="76435" y="26285"/>
                  </a:lnTo>
                  <a:lnTo>
                    <a:pt x="75941" y="25885"/>
                  </a:lnTo>
                  <a:lnTo>
                    <a:pt x="75398" y="24890"/>
                  </a:lnTo>
                  <a:lnTo>
                    <a:pt x="74810" y="24089"/>
                  </a:lnTo>
                  <a:lnTo>
                    <a:pt x="73810" y="24159"/>
                  </a:lnTo>
                  <a:lnTo>
                    <a:pt x="73772" y="23630"/>
                  </a:lnTo>
                  <a:lnTo>
                    <a:pt x="73740" y="23159"/>
                  </a:lnTo>
                  <a:lnTo>
                    <a:pt x="74740" y="23089"/>
                  </a:lnTo>
                  <a:lnTo>
                    <a:pt x="75229" y="22522"/>
                  </a:lnTo>
                  <a:lnTo>
                    <a:pt x="75091" y="20552"/>
                  </a:lnTo>
                  <a:lnTo>
                    <a:pt x="74990" y="19119"/>
                  </a:lnTo>
                  <a:lnTo>
                    <a:pt x="74920" y="18117"/>
                  </a:lnTo>
                  <a:lnTo>
                    <a:pt x="75388" y="18084"/>
                  </a:lnTo>
                  <a:lnTo>
                    <a:pt x="75749" y="16583"/>
                  </a:lnTo>
                  <a:lnTo>
                    <a:pt x="75606" y="14581"/>
                  </a:lnTo>
                  <a:lnTo>
                    <a:pt x="74503" y="12253"/>
                  </a:lnTo>
                  <a:lnTo>
                    <a:pt x="74906" y="11248"/>
                  </a:lnTo>
                  <a:lnTo>
                    <a:pt x="75770" y="10183"/>
                  </a:lnTo>
                  <a:lnTo>
                    <a:pt x="76199" y="9147"/>
                  </a:lnTo>
                  <a:lnTo>
                    <a:pt x="75597" y="7749"/>
                  </a:lnTo>
                  <a:lnTo>
                    <a:pt x="75494" y="6286"/>
                  </a:lnTo>
                  <a:lnTo>
                    <a:pt x="74955" y="5349"/>
                  </a:lnTo>
                  <a:lnTo>
                    <a:pt x="73981" y="4850"/>
                  </a:lnTo>
                  <a:lnTo>
                    <a:pt x="74384" y="3845"/>
                  </a:lnTo>
                  <a:lnTo>
                    <a:pt x="73913" y="3878"/>
                  </a:lnTo>
                  <a:lnTo>
                    <a:pt x="73351" y="3452"/>
                  </a:lnTo>
                  <a:lnTo>
                    <a:pt x="72815" y="3492"/>
                  </a:lnTo>
                  <a:lnTo>
                    <a:pt x="72419" y="4487"/>
                  </a:lnTo>
                  <a:lnTo>
                    <a:pt x="71986" y="4518"/>
                  </a:lnTo>
                  <a:lnTo>
                    <a:pt x="71447" y="3588"/>
                  </a:lnTo>
                  <a:lnTo>
                    <a:pt x="70840" y="3091"/>
                  </a:lnTo>
                  <a:lnTo>
                    <a:pt x="70410" y="3122"/>
                  </a:lnTo>
                  <a:lnTo>
                    <a:pt x="69880" y="2759"/>
                  </a:lnTo>
                  <a:lnTo>
                    <a:pt x="69815" y="1827"/>
                  </a:lnTo>
                  <a:lnTo>
                    <a:pt x="69316" y="1862"/>
                  </a:lnTo>
                  <a:lnTo>
                    <a:pt x="68285" y="1934"/>
                  </a:lnTo>
                  <a:lnTo>
                    <a:pt x="67885" y="2429"/>
                  </a:lnTo>
                  <a:lnTo>
                    <a:pt x="67346" y="2466"/>
                  </a:lnTo>
                  <a:lnTo>
                    <a:pt x="66913" y="2496"/>
                  </a:lnTo>
                  <a:lnTo>
                    <a:pt x="66377" y="1499"/>
                  </a:lnTo>
                  <a:lnTo>
                    <a:pt x="65782" y="1105"/>
                  </a:lnTo>
                  <a:lnTo>
                    <a:pt x="66311" y="567"/>
                  </a:lnTo>
                  <a:lnTo>
                    <a:pt x="66271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8" name="Google Shape;6388;p65"/>
            <p:cNvSpPr/>
            <p:nvPr/>
          </p:nvSpPr>
          <p:spPr>
            <a:xfrm>
              <a:off x="6397475" y="4000825"/>
              <a:ext cx="1900" cy="150"/>
            </a:xfrm>
            <a:custGeom>
              <a:avLst/>
              <a:gdLst/>
              <a:ahLst/>
              <a:cxnLst/>
              <a:rect l="l" t="t" r="r" b="b"/>
              <a:pathLst>
                <a:path w="76" h="6" extrusionOk="0">
                  <a:moveTo>
                    <a:pt x="1" y="5"/>
                  </a:moveTo>
                  <a:lnTo>
                    <a:pt x="76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5"/>
            <p:cNvSpPr/>
            <p:nvPr/>
          </p:nvSpPr>
          <p:spPr>
            <a:xfrm>
              <a:off x="3740900" y="2389425"/>
              <a:ext cx="109150" cy="76850"/>
            </a:xfrm>
            <a:custGeom>
              <a:avLst/>
              <a:gdLst/>
              <a:ahLst/>
              <a:cxnLst/>
              <a:rect l="l" t="t" r="r" b="b"/>
              <a:pathLst>
                <a:path w="4366" h="3074" extrusionOk="0">
                  <a:moveTo>
                    <a:pt x="3298" y="1"/>
                  </a:moveTo>
                  <a:lnTo>
                    <a:pt x="1933" y="1101"/>
                  </a:lnTo>
                  <a:lnTo>
                    <a:pt x="1326" y="141"/>
                  </a:lnTo>
                  <a:lnTo>
                    <a:pt x="898" y="645"/>
                  </a:lnTo>
                  <a:lnTo>
                    <a:pt x="935" y="1172"/>
                  </a:lnTo>
                  <a:lnTo>
                    <a:pt x="970" y="1673"/>
                  </a:lnTo>
                  <a:lnTo>
                    <a:pt x="1" y="2176"/>
                  </a:lnTo>
                  <a:lnTo>
                    <a:pt x="464" y="2144"/>
                  </a:lnTo>
                  <a:lnTo>
                    <a:pt x="1001" y="2106"/>
                  </a:lnTo>
                  <a:lnTo>
                    <a:pt x="1502" y="2610"/>
                  </a:lnTo>
                  <a:lnTo>
                    <a:pt x="1535" y="3073"/>
                  </a:lnTo>
                  <a:lnTo>
                    <a:pt x="2038" y="2572"/>
                  </a:lnTo>
                  <a:lnTo>
                    <a:pt x="2001" y="2036"/>
                  </a:lnTo>
                  <a:lnTo>
                    <a:pt x="2963" y="1968"/>
                  </a:lnTo>
                  <a:lnTo>
                    <a:pt x="3434" y="1935"/>
                  </a:lnTo>
                  <a:lnTo>
                    <a:pt x="3403" y="1502"/>
                  </a:lnTo>
                  <a:lnTo>
                    <a:pt x="3832" y="968"/>
                  </a:lnTo>
                  <a:lnTo>
                    <a:pt x="4366" y="3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5"/>
            <p:cNvSpPr/>
            <p:nvPr/>
          </p:nvSpPr>
          <p:spPr>
            <a:xfrm>
              <a:off x="3770700" y="2331050"/>
              <a:ext cx="49975" cy="46700"/>
            </a:xfrm>
            <a:custGeom>
              <a:avLst/>
              <a:gdLst/>
              <a:ahLst/>
              <a:cxnLst/>
              <a:rect l="l" t="t" r="r" b="b"/>
              <a:pathLst>
                <a:path w="1999" h="1868" extrusionOk="0">
                  <a:moveTo>
                    <a:pt x="965" y="1"/>
                  </a:moveTo>
                  <a:lnTo>
                    <a:pt x="537" y="533"/>
                  </a:lnTo>
                  <a:lnTo>
                    <a:pt x="1" y="572"/>
                  </a:lnTo>
                  <a:lnTo>
                    <a:pt x="29" y="975"/>
                  </a:lnTo>
                  <a:lnTo>
                    <a:pt x="565" y="938"/>
                  </a:lnTo>
                  <a:lnTo>
                    <a:pt x="1029" y="905"/>
                  </a:lnTo>
                  <a:lnTo>
                    <a:pt x="1097" y="1867"/>
                  </a:lnTo>
                  <a:lnTo>
                    <a:pt x="1563" y="1369"/>
                  </a:lnTo>
                  <a:lnTo>
                    <a:pt x="1998" y="837"/>
                  </a:lnTo>
                  <a:lnTo>
                    <a:pt x="1970" y="432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5"/>
            <p:cNvSpPr/>
            <p:nvPr/>
          </p:nvSpPr>
          <p:spPr>
            <a:xfrm>
              <a:off x="3867375" y="2235325"/>
              <a:ext cx="365475" cy="267775"/>
            </a:xfrm>
            <a:custGeom>
              <a:avLst/>
              <a:gdLst/>
              <a:ahLst/>
              <a:cxnLst/>
              <a:rect l="l" t="t" r="r" b="b"/>
              <a:pathLst>
                <a:path w="14619" h="10711" extrusionOk="0">
                  <a:moveTo>
                    <a:pt x="9157" y="1"/>
                  </a:moveTo>
                  <a:lnTo>
                    <a:pt x="8695" y="31"/>
                  </a:lnTo>
                  <a:lnTo>
                    <a:pt x="7731" y="603"/>
                  </a:lnTo>
                  <a:lnTo>
                    <a:pt x="7696" y="104"/>
                  </a:lnTo>
                  <a:lnTo>
                    <a:pt x="6696" y="174"/>
                  </a:lnTo>
                  <a:lnTo>
                    <a:pt x="6260" y="205"/>
                  </a:lnTo>
                  <a:lnTo>
                    <a:pt x="5792" y="237"/>
                  </a:lnTo>
                  <a:lnTo>
                    <a:pt x="5262" y="275"/>
                  </a:lnTo>
                  <a:lnTo>
                    <a:pt x="4796" y="811"/>
                  </a:lnTo>
                  <a:lnTo>
                    <a:pt x="4326" y="844"/>
                  </a:lnTo>
                  <a:lnTo>
                    <a:pt x="3363" y="912"/>
                  </a:lnTo>
                  <a:lnTo>
                    <a:pt x="2827" y="949"/>
                  </a:lnTo>
                  <a:lnTo>
                    <a:pt x="2363" y="982"/>
                  </a:lnTo>
                  <a:lnTo>
                    <a:pt x="1827" y="1020"/>
                  </a:lnTo>
                  <a:lnTo>
                    <a:pt x="1860" y="1483"/>
                  </a:lnTo>
                  <a:lnTo>
                    <a:pt x="1897" y="2020"/>
                  </a:lnTo>
                  <a:lnTo>
                    <a:pt x="1464" y="2050"/>
                  </a:lnTo>
                  <a:lnTo>
                    <a:pt x="963" y="2085"/>
                  </a:lnTo>
                  <a:lnTo>
                    <a:pt x="464" y="2120"/>
                  </a:lnTo>
                  <a:lnTo>
                    <a:pt x="0" y="2657"/>
                  </a:lnTo>
                  <a:lnTo>
                    <a:pt x="33" y="3120"/>
                  </a:lnTo>
                  <a:lnTo>
                    <a:pt x="68" y="3619"/>
                  </a:lnTo>
                  <a:lnTo>
                    <a:pt x="103" y="4120"/>
                  </a:lnTo>
                  <a:lnTo>
                    <a:pt x="1103" y="4050"/>
                  </a:lnTo>
                  <a:lnTo>
                    <a:pt x="1131" y="4453"/>
                  </a:lnTo>
                  <a:lnTo>
                    <a:pt x="1166" y="4954"/>
                  </a:lnTo>
                  <a:lnTo>
                    <a:pt x="667" y="4989"/>
                  </a:lnTo>
                  <a:lnTo>
                    <a:pt x="700" y="5450"/>
                  </a:lnTo>
                  <a:lnTo>
                    <a:pt x="808" y="6987"/>
                  </a:lnTo>
                  <a:lnTo>
                    <a:pt x="1874" y="7851"/>
                  </a:lnTo>
                  <a:lnTo>
                    <a:pt x="2307" y="7820"/>
                  </a:lnTo>
                  <a:lnTo>
                    <a:pt x="2276" y="7387"/>
                  </a:lnTo>
                  <a:lnTo>
                    <a:pt x="2778" y="6849"/>
                  </a:lnTo>
                  <a:lnTo>
                    <a:pt x="3241" y="6816"/>
                  </a:lnTo>
                  <a:lnTo>
                    <a:pt x="3815" y="7277"/>
                  </a:lnTo>
                  <a:lnTo>
                    <a:pt x="3344" y="8287"/>
                  </a:lnTo>
                  <a:lnTo>
                    <a:pt x="3412" y="9249"/>
                  </a:lnTo>
                  <a:lnTo>
                    <a:pt x="3440" y="9614"/>
                  </a:lnTo>
                  <a:lnTo>
                    <a:pt x="4848" y="9148"/>
                  </a:lnTo>
                  <a:lnTo>
                    <a:pt x="5281" y="8614"/>
                  </a:lnTo>
                  <a:lnTo>
                    <a:pt x="5318" y="8647"/>
                  </a:lnTo>
                  <a:lnTo>
                    <a:pt x="5347" y="8610"/>
                  </a:lnTo>
                  <a:lnTo>
                    <a:pt x="5883" y="9073"/>
                  </a:lnTo>
                  <a:lnTo>
                    <a:pt x="6347" y="9041"/>
                  </a:lnTo>
                  <a:lnTo>
                    <a:pt x="6311" y="8542"/>
                  </a:lnTo>
                  <a:lnTo>
                    <a:pt x="6311" y="8542"/>
                  </a:lnTo>
                  <a:lnTo>
                    <a:pt x="6382" y="8575"/>
                  </a:lnTo>
                  <a:lnTo>
                    <a:pt x="6377" y="8537"/>
                  </a:lnTo>
                  <a:lnTo>
                    <a:pt x="7316" y="8973"/>
                  </a:lnTo>
                  <a:lnTo>
                    <a:pt x="7454" y="8963"/>
                  </a:lnTo>
                  <a:lnTo>
                    <a:pt x="7749" y="8942"/>
                  </a:lnTo>
                  <a:lnTo>
                    <a:pt x="7817" y="8938"/>
                  </a:lnTo>
                  <a:lnTo>
                    <a:pt x="7852" y="9439"/>
                  </a:lnTo>
                  <a:lnTo>
                    <a:pt x="8386" y="9902"/>
                  </a:lnTo>
                  <a:lnTo>
                    <a:pt x="8536" y="9893"/>
                  </a:lnTo>
                  <a:lnTo>
                    <a:pt x="8888" y="9867"/>
                  </a:lnTo>
                  <a:lnTo>
                    <a:pt x="9780" y="9804"/>
                  </a:lnTo>
                  <a:lnTo>
                    <a:pt x="9850" y="9799"/>
                  </a:lnTo>
                  <a:lnTo>
                    <a:pt x="10405" y="10710"/>
                  </a:lnTo>
                  <a:lnTo>
                    <a:pt x="11318" y="10197"/>
                  </a:lnTo>
                  <a:lnTo>
                    <a:pt x="12290" y="9626"/>
                  </a:lnTo>
                  <a:lnTo>
                    <a:pt x="12293" y="9659"/>
                  </a:lnTo>
                  <a:lnTo>
                    <a:pt x="12358" y="9621"/>
                  </a:lnTo>
                  <a:lnTo>
                    <a:pt x="12393" y="10123"/>
                  </a:lnTo>
                  <a:lnTo>
                    <a:pt x="12407" y="10120"/>
                  </a:lnTo>
                  <a:lnTo>
                    <a:pt x="13290" y="10059"/>
                  </a:lnTo>
                  <a:lnTo>
                    <a:pt x="13356" y="10055"/>
                  </a:lnTo>
                  <a:lnTo>
                    <a:pt x="13784" y="9020"/>
                  </a:lnTo>
                  <a:lnTo>
                    <a:pt x="13286" y="9055"/>
                  </a:lnTo>
                  <a:lnTo>
                    <a:pt x="12749" y="8589"/>
                  </a:lnTo>
                  <a:lnTo>
                    <a:pt x="12714" y="8090"/>
                  </a:lnTo>
                  <a:lnTo>
                    <a:pt x="13150" y="7624"/>
                  </a:lnTo>
                  <a:lnTo>
                    <a:pt x="13180" y="7591"/>
                  </a:lnTo>
                  <a:lnTo>
                    <a:pt x="13714" y="8020"/>
                  </a:lnTo>
                  <a:lnTo>
                    <a:pt x="14211" y="8448"/>
                  </a:lnTo>
                  <a:lnTo>
                    <a:pt x="14250" y="8483"/>
                  </a:lnTo>
                  <a:lnTo>
                    <a:pt x="14618" y="7956"/>
                  </a:lnTo>
                  <a:lnTo>
                    <a:pt x="14585" y="7493"/>
                  </a:lnTo>
                  <a:lnTo>
                    <a:pt x="14143" y="6984"/>
                  </a:lnTo>
                  <a:lnTo>
                    <a:pt x="13112" y="6621"/>
                  </a:lnTo>
                  <a:lnTo>
                    <a:pt x="13040" y="5591"/>
                  </a:lnTo>
                  <a:lnTo>
                    <a:pt x="12468" y="4619"/>
                  </a:lnTo>
                  <a:lnTo>
                    <a:pt x="12902" y="3621"/>
                  </a:lnTo>
                  <a:lnTo>
                    <a:pt x="12372" y="3251"/>
                  </a:lnTo>
                  <a:lnTo>
                    <a:pt x="12337" y="2753"/>
                  </a:lnTo>
                  <a:lnTo>
                    <a:pt x="13269" y="1718"/>
                  </a:lnTo>
                  <a:lnTo>
                    <a:pt x="13194" y="682"/>
                  </a:lnTo>
                  <a:lnTo>
                    <a:pt x="12663" y="254"/>
                  </a:lnTo>
                  <a:lnTo>
                    <a:pt x="12597" y="259"/>
                  </a:lnTo>
                  <a:lnTo>
                    <a:pt x="12164" y="289"/>
                  </a:lnTo>
                  <a:lnTo>
                    <a:pt x="10164" y="432"/>
                  </a:lnTo>
                  <a:lnTo>
                    <a:pt x="9693" y="46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5"/>
            <p:cNvSpPr/>
            <p:nvPr/>
          </p:nvSpPr>
          <p:spPr>
            <a:xfrm>
              <a:off x="4188725" y="2486800"/>
              <a:ext cx="10925" cy="775"/>
            </a:xfrm>
            <a:custGeom>
              <a:avLst/>
              <a:gdLst/>
              <a:ahLst/>
              <a:cxnLst/>
              <a:rect l="l" t="t" r="r" b="b"/>
              <a:pathLst>
                <a:path w="437" h="31" extrusionOk="0">
                  <a:moveTo>
                    <a:pt x="1" y="31"/>
                  </a:moveTo>
                  <a:lnTo>
                    <a:pt x="1" y="3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65"/>
            <p:cNvSpPr/>
            <p:nvPr/>
          </p:nvSpPr>
          <p:spPr>
            <a:xfrm>
              <a:off x="4167525" y="2733625"/>
              <a:ext cx="1900" cy="150"/>
            </a:xfrm>
            <a:custGeom>
              <a:avLst/>
              <a:gdLst/>
              <a:ahLst/>
              <a:cxnLst/>
              <a:rect l="l" t="t" r="r" b="b"/>
              <a:pathLst>
                <a:path w="76" h="6" extrusionOk="0">
                  <a:moveTo>
                    <a:pt x="76" y="1"/>
                  </a:moveTo>
                  <a:lnTo>
                    <a:pt x="1" y="5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65"/>
            <p:cNvSpPr/>
            <p:nvPr/>
          </p:nvSpPr>
          <p:spPr>
            <a:xfrm>
              <a:off x="3709875" y="2448850"/>
              <a:ext cx="563550" cy="287500"/>
            </a:xfrm>
            <a:custGeom>
              <a:avLst/>
              <a:gdLst/>
              <a:ahLst/>
              <a:cxnLst/>
              <a:rect l="l" t="t" r="r" b="b"/>
              <a:pathLst>
                <a:path w="22542" h="11500" extrusionOk="0">
                  <a:moveTo>
                    <a:pt x="12611" y="1"/>
                  </a:moveTo>
                  <a:lnTo>
                    <a:pt x="12647" y="500"/>
                  </a:lnTo>
                  <a:lnTo>
                    <a:pt x="12117" y="537"/>
                  </a:lnTo>
                  <a:lnTo>
                    <a:pt x="11618" y="106"/>
                  </a:lnTo>
                  <a:lnTo>
                    <a:pt x="11581" y="73"/>
                  </a:lnTo>
                  <a:lnTo>
                    <a:pt x="11148" y="607"/>
                  </a:lnTo>
                  <a:lnTo>
                    <a:pt x="9740" y="1073"/>
                  </a:lnTo>
                  <a:lnTo>
                    <a:pt x="9218" y="1247"/>
                  </a:lnTo>
                  <a:lnTo>
                    <a:pt x="9256" y="1745"/>
                  </a:lnTo>
                  <a:lnTo>
                    <a:pt x="9291" y="2247"/>
                  </a:lnTo>
                  <a:lnTo>
                    <a:pt x="9323" y="2717"/>
                  </a:lnTo>
                  <a:lnTo>
                    <a:pt x="9391" y="3680"/>
                  </a:lnTo>
                  <a:lnTo>
                    <a:pt x="9426" y="4179"/>
                  </a:lnTo>
                  <a:lnTo>
                    <a:pt x="9497" y="5179"/>
                  </a:lnTo>
                  <a:lnTo>
                    <a:pt x="9033" y="5715"/>
                  </a:lnTo>
                  <a:lnTo>
                    <a:pt x="8595" y="6218"/>
                  </a:lnTo>
                  <a:lnTo>
                    <a:pt x="8096" y="6254"/>
                  </a:lnTo>
                  <a:lnTo>
                    <a:pt x="7028" y="5354"/>
                  </a:lnTo>
                  <a:lnTo>
                    <a:pt x="6525" y="4923"/>
                  </a:lnTo>
                  <a:lnTo>
                    <a:pt x="6450" y="3888"/>
                  </a:lnTo>
                  <a:lnTo>
                    <a:pt x="5382" y="2994"/>
                  </a:lnTo>
                  <a:lnTo>
                    <a:pt x="4921" y="3027"/>
                  </a:lnTo>
                  <a:lnTo>
                    <a:pt x="4415" y="2591"/>
                  </a:lnTo>
                  <a:lnTo>
                    <a:pt x="4380" y="2090"/>
                  </a:lnTo>
                  <a:lnTo>
                    <a:pt x="3417" y="2158"/>
                  </a:lnTo>
                  <a:lnTo>
                    <a:pt x="2455" y="2729"/>
                  </a:lnTo>
                  <a:lnTo>
                    <a:pt x="1949" y="3237"/>
                  </a:lnTo>
                  <a:lnTo>
                    <a:pt x="1487" y="3270"/>
                  </a:lnTo>
                  <a:lnTo>
                    <a:pt x="1122" y="4263"/>
                  </a:lnTo>
                  <a:lnTo>
                    <a:pt x="1195" y="5300"/>
                  </a:lnTo>
                  <a:lnTo>
                    <a:pt x="761" y="6298"/>
                  </a:lnTo>
                  <a:lnTo>
                    <a:pt x="288" y="7240"/>
                  </a:lnTo>
                  <a:lnTo>
                    <a:pt x="0" y="10247"/>
                  </a:lnTo>
                  <a:lnTo>
                    <a:pt x="0" y="10247"/>
                  </a:lnTo>
                  <a:lnTo>
                    <a:pt x="1502" y="9631"/>
                  </a:lnTo>
                  <a:lnTo>
                    <a:pt x="1565" y="9626"/>
                  </a:lnTo>
                  <a:lnTo>
                    <a:pt x="1572" y="9626"/>
                  </a:lnTo>
                  <a:lnTo>
                    <a:pt x="2396" y="9567"/>
                  </a:lnTo>
                  <a:lnTo>
                    <a:pt x="2900" y="9029"/>
                  </a:lnTo>
                  <a:lnTo>
                    <a:pt x="2965" y="9024"/>
                  </a:lnTo>
                  <a:lnTo>
                    <a:pt x="3398" y="8994"/>
                  </a:lnTo>
                  <a:lnTo>
                    <a:pt x="3963" y="8954"/>
                  </a:lnTo>
                  <a:lnTo>
                    <a:pt x="4052" y="8947"/>
                  </a:lnTo>
                  <a:lnTo>
                    <a:pt x="5333" y="8855"/>
                  </a:lnTo>
                  <a:lnTo>
                    <a:pt x="5794" y="8823"/>
                  </a:lnTo>
                  <a:lnTo>
                    <a:pt x="6757" y="8225"/>
                  </a:lnTo>
                  <a:lnTo>
                    <a:pt x="7832" y="8148"/>
                  </a:lnTo>
                  <a:lnTo>
                    <a:pt x="8293" y="8115"/>
                  </a:lnTo>
                  <a:lnTo>
                    <a:pt x="9761" y="8530"/>
                  </a:lnTo>
                  <a:lnTo>
                    <a:pt x="10698" y="7947"/>
                  </a:lnTo>
                  <a:lnTo>
                    <a:pt x="10722" y="7968"/>
                  </a:lnTo>
                  <a:lnTo>
                    <a:pt x="10764" y="7942"/>
                  </a:lnTo>
                  <a:lnTo>
                    <a:pt x="11300" y="8434"/>
                  </a:lnTo>
                  <a:lnTo>
                    <a:pt x="12270" y="8870"/>
                  </a:lnTo>
                  <a:lnTo>
                    <a:pt x="13806" y="9270"/>
                  </a:lnTo>
                  <a:lnTo>
                    <a:pt x="14239" y="9240"/>
                  </a:lnTo>
                  <a:lnTo>
                    <a:pt x="14808" y="10167"/>
                  </a:lnTo>
                  <a:lnTo>
                    <a:pt x="16377" y="11062"/>
                  </a:lnTo>
                  <a:lnTo>
                    <a:pt x="16874" y="11499"/>
                  </a:lnTo>
                  <a:lnTo>
                    <a:pt x="18382" y="11392"/>
                  </a:lnTo>
                  <a:lnTo>
                    <a:pt x="18565" y="11380"/>
                  </a:lnTo>
                  <a:lnTo>
                    <a:pt x="18808" y="11361"/>
                  </a:lnTo>
                  <a:lnTo>
                    <a:pt x="19307" y="11326"/>
                  </a:lnTo>
                  <a:lnTo>
                    <a:pt x="19314" y="11326"/>
                  </a:lnTo>
                  <a:lnTo>
                    <a:pt x="19745" y="10823"/>
                  </a:lnTo>
                  <a:lnTo>
                    <a:pt x="19782" y="10853"/>
                  </a:lnTo>
                  <a:lnTo>
                    <a:pt x="19810" y="10818"/>
                  </a:lnTo>
                  <a:lnTo>
                    <a:pt x="20321" y="11235"/>
                  </a:lnTo>
                  <a:lnTo>
                    <a:pt x="21246" y="10717"/>
                  </a:lnTo>
                  <a:lnTo>
                    <a:pt x="21614" y="10188"/>
                  </a:lnTo>
                  <a:lnTo>
                    <a:pt x="21173" y="9717"/>
                  </a:lnTo>
                  <a:lnTo>
                    <a:pt x="20642" y="9289"/>
                  </a:lnTo>
                  <a:lnTo>
                    <a:pt x="21511" y="8727"/>
                  </a:lnTo>
                  <a:lnTo>
                    <a:pt x="22475" y="8148"/>
                  </a:lnTo>
                  <a:lnTo>
                    <a:pt x="22541" y="8144"/>
                  </a:lnTo>
                  <a:lnTo>
                    <a:pt x="21995" y="7148"/>
                  </a:lnTo>
                  <a:lnTo>
                    <a:pt x="21927" y="6176"/>
                  </a:lnTo>
                  <a:lnTo>
                    <a:pt x="21337" y="5317"/>
                  </a:lnTo>
                  <a:lnTo>
                    <a:pt x="21302" y="4846"/>
                  </a:lnTo>
                  <a:lnTo>
                    <a:pt x="20897" y="4877"/>
                  </a:lnTo>
                  <a:lnTo>
                    <a:pt x="20398" y="4912"/>
                  </a:lnTo>
                  <a:lnTo>
                    <a:pt x="19829" y="3984"/>
                  </a:lnTo>
                  <a:lnTo>
                    <a:pt x="20764" y="3916"/>
                  </a:lnTo>
                  <a:lnTo>
                    <a:pt x="20829" y="3912"/>
                  </a:lnTo>
                  <a:lnTo>
                    <a:pt x="20757" y="2877"/>
                  </a:lnTo>
                  <a:lnTo>
                    <a:pt x="20689" y="1914"/>
                  </a:lnTo>
                  <a:lnTo>
                    <a:pt x="20187" y="1949"/>
                  </a:lnTo>
                  <a:lnTo>
                    <a:pt x="19719" y="2418"/>
                  </a:lnTo>
                  <a:lnTo>
                    <a:pt x="19714" y="2359"/>
                  </a:lnTo>
                  <a:lnTo>
                    <a:pt x="19689" y="1984"/>
                  </a:lnTo>
                  <a:lnTo>
                    <a:pt x="19190" y="2019"/>
                  </a:lnTo>
                  <a:lnTo>
                    <a:pt x="19155" y="1549"/>
                  </a:lnTo>
                  <a:lnTo>
                    <a:pt x="19089" y="1553"/>
                  </a:lnTo>
                  <a:lnTo>
                    <a:pt x="18707" y="1579"/>
                  </a:lnTo>
                  <a:lnTo>
                    <a:pt x="18693" y="1582"/>
                  </a:lnTo>
                  <a:lnTo>
                    <a:pt x="18625" y="1586"/>
                  </a:lnTo>
                  <a:lnTo>
                    <a:pt x="18593" y="1118"/>
                  </a:lnTo>
                  <a:lnTo>
                    <a:pt x="18590" y="1085"/>
                  </a:lnTo>
                  <a:lnTo>
                    <a:pt x="17618" y="1656"/>
                  </a:lnTo>
                  <a:lnTo>
                    <a:pt x="16705" y="2169"/>
                  </a:lnTo>
                  <a:lnTo>
                    <a:pt x="16651" y="2197"/>
                  </a:lnTo>
                  <a:lnTo>
                    <a:pt x="16084" y="1263"/>
                  </a:lnTo>
                  <a:lnTo>
                    <a:pt x="16080" y="1263"/>
                  </a:lnTo>
                  <a:lnTo>
                    <a:pt x="15188" y="1326"/>
                  </a:lnTo>
                  <a:lnTo>
                    <a:pt x="14836" y="1352"/>
                  </a:lnTo>
                  <a:lnTo>
                    <a:pt x="14651" y="1364"/>
                  </a:lnTo>
                  <a:lnTo>
                    <a:pt x="14087" y="902"/>
                  </a:lnTo>
                  <a:lnTo>
                    <a:pt x="14049" y="401"/>
                  </a:lnTo>
                  <a:lnTo>
                    <a:pt x="13754" y="422"/>
                  </a:lnTo>
                  <a:lnTo>
                    <a:pt x="13551" y="436"/>
                  </a:lnTo>
                  <a:lnTo>
                    <a:pt x="12682" y="34"/>
                  </a:lnTo>
                  <a:lnTo>
                    <a:pt x="1261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5"/>
            <p:cNvSpPr/>
            <p:nvPr/>
          </p:nvSpPr>
          <p:spPr>
            <a:xfrm>
              <a:off x="3709875" y="2647400"/>
              <a:ext cx="487200" cy="346025"/>
            </a:xfrm>
            <a:custGeom>
              <a:avLst/>
              <a:gdLst/>
              <a:ahLst/>
              <a:cxnLst/>
              <a:rect l="l" t="t" r="r" b="b"/>
              <a:pathLst>
                <a:path w="19488" h="13841" extrusionOk="0">
                  <a:moveTo>
                    <a:pt x="18382" y="3450"/>
                  </a:moveTo>
                  <a:lnTo>
                    <a:pt x="18307" y="3454"/>
                  </a:lnTo>
                  <a:lnTo>
                    <a:pt x="18307" y="3455"/>
                  </a:lnTo>
                  <a:lnTo>
                    <a:pt x="18307" y="3455"/>
                  </a:lnTo>
                  <a:lnTo>
                    <a:pt x="18382" y="3450"/>
                  </a:lnTo>
                  <a:close/>
                  <a:moveTo>
                    <a:pt x="10764" y="0"/>
                  </a:moveTo>
                  <a:lnTo>
                    <a:pt x="10722" y="26"/>
                  </a:lnTo>
                  <a:lnTo>
                    <a:pt x="9801" y="600"/>
                  </a:lnTo>
                  <a:lnTo>
                    <a:pt x="9761" y="588"/>
                  </a:lnTo>
                  <a:lnTo>
                    <a:pt x="8293" y="173"/>
                  </a:lnTo>
                  <a:lnTo>
                    <a:pt x="7832" y="206"/>
                  </a:lnTo>
                  <a:lnTo>
                    <a:pt x="6794" y="279"/>
                  </a:lnTo>
                  <a:lnTo>
                    <a:pt x="5862" y="876"/>
                  </a:lnTo>
                  <a:lnTo>
                    <a:pt x="5398" y="909"/>
                  </a:lnTo>
                  <a:lnTo>
                    <a:pt x="4052" y="1005"/>
                  </a:lnTo>
                  <a:lnTo>
                    <a:pt x="3963" y="1012"/>
                  </a:lnTo>
                  <a:lnTo>
                    <a:pt x="3398" y="1052"/>
                  </a:lnTo>
                  <a:lnTo>
                    <a:pt x="2965" y="1082"/>
                  </a:lnTo>
                  <a:lnTo>
                    <a:pt x="2434" y="1623"/>
                  </a:lnTo>
                  <a:lnTo>
                    <a:pt x="1572" y="1684"/>
                  </a:lnTo>
                  <a:lnTo>
                    <a:pt x="1565" y="1684"/>
                  </a:lnTo>
                  <a:lnTo>
                    <a:pt x="66" y="2300"/>
                  </a:lnTo>
                  <a:lnTo>
                    <a:pt x="0" y="2305"/>
                  </a:lnTo>
                  <a:lnTo>
                    <a:pt x="103" y="3766"/>
                  </a:lnTo>
                  <a:lnTo>
                    <a:pt x="139" y="4267"/>
                  </a:lnTo>
                  <a:lnTo>
                    <a:pt x="171" y="4738"/>
                  </a:lnTo>
                  <a:lnTo>
                    <a:pt x="778" y="6201"/>
                  </a:lnTo>
                  <a:lnTo>
                    <a:pt x="883" y="7703"/>
                  </a:lnTo>
                  <a:lnTo>
                    <a:pt x="1921" y="7628"/>
                  </a:lnTo>
                  <a:lnTo>
                    <a:pt x="1951" y="8061"/>
                  </a:lnTo>
                  <a:lnTo>
                    <a:pt x="2420" y="8532"/>
                  </a:lnTo>
                  <a:lnTo>
                    <a:pt x="2883" y="8499"/>
                  </a:lnTo>
                  <a:lnTo>
                    <a:pt x="3457" y="8960"/>
                  </a:lnTo>
                  <a:lnTo>
                    <a:pt x="3701" y="8944"/>
                  </a:lnTo>
                  <a:lnTo>
                    <a:pt x="4092" y="8443"/>
                  </a:lnTo>
                  <a:lnTo>
                    <a:pt x="4867" y="8122"/>
                  </a:lnTo>
                  <a:lnTo>
                    <a:pt x="5754" y="8361"/>
                  </a:lnTo>
                  <a:lnTo>
                    <a:pt x="6181" y="9166"/>
                  </a:lnTo>
                  <a:lnTo>
                    <a:pt x="6380" y="9560"/>
                  </a:lnTo>
                  <a:lnTo>
                    <a:pt x="6401" y="9642"/>
                  </a:lnTo>
                  <a:lnTo>
                    <a:pt x="6415" y="9653"/>
                  </a:lnTo>
                  <a:lnTo>
                    <a:pt x="6419" y="9710"/>
                  </a:lnTo>
                  <a:lnTo>
                    <a:pt x="6609" y="10415"/>
                  </a:lnTo>
                  <a:lnTo>
                    <a:pt x="6490" y="11126"/>
                  </a:lnTo>
                  <a:lnTo>
                    <a:pt x="6326" y="11204"/>
                  </a:lnTo>
                  <a:lnTo>
                    <a:pt x="6326" y="11204"/>
                  </a:lnTo>
                  <a:lnTo>
                    <a:pt x="6862" y="11166"/>
                  </a:lnTo>
                  <a:lnTo>
                    <a:pt x="6560" y="11710"/>
                  </a:lnTo>
                  <a:lnTo>
                    <a:pt x="6565" y="11775"/>
                  </a:lnTo>
                  <a:lnTo>
                    <a:pt x="7445" y="12300"/>
                  </a:lnTo>
                  <a:lnTo>
                    <a:pt x="8195" y="12445"/>
                  </a:lnTo>
                  <a:lnTo>
                    <a:pt x="9319" y="13201"/>
                  </a:lnTo>
                  <a:lnTo>
                    <a:pt x="9335" y="13436"/>
                  </a:lnTo>
                  <a:lnTo>
                    <a:pt x="10136" y="13379"/>
                  </a:lnTo>
                  <a:lnTo>
                    <a:pt x="10164" y="13377"/>
                  </a:lnTo>
                  <a:lnTo>
                    <a:pt x="10197" y="13841"/>
                  </a:lnTo>
                  <a:lnTo>
                    <a:pt x="11169" y="13773"/>
                  </a:lnTo>
                  <a:lnTo>
                    <a:pt x="11635" y="13274"/>
                  </a:lnTo>
                  <a:lnTo>
                    <a:pt x="12068" y="12267"/>
                  </a:lnTo>
                  <a:lnTo>
                    <a:pt x="12134" y="12262"/>
                  </a:lnTo>
                  <a:lnTo>
                    <a:pt x="12595" y="12229"/>
                  </a:lnTo>
                  <a:lnTo>
                    <a:pt x="13000" y="12201"/>
                  </a:lnTo>
                  <a:lnTo>
                    <a:pt x="13993" y="11630"/>
                  </a:lnTo>
                  <a:lnTo>
                    <a:pt x="14017" y="11649"/>
                  </a:lnTo>
                  <a:lnTo>
                    <a:pt x="14061" y="11625"/>
                  </a:lnTo>
                  <a:lnTo>
                    <a:pt x="14527" y="12056"/>
                  </a:lnTo>
                  <a:lnTo>
                    <a:pt x="14527" y="12056"/>
                  </a:lnTo>
                  <a:lnTo>
                    <a:pt x="14494" y="11595"/>
                  </a:lnTo>
                  <a:lnTo>
                    <a:pt x="14876" y="11567"/>
                  </a:lnTo>
                  <a:lnTo>
                    <a:pt x="14899" y="11564"/>
                  </a:lnTo>
                  <a:lnTo>
                    <a:pt x="15328" y="10529"/>
                  </a:lnTo>
                  <a:lnTo>
                    <a:pt x="15291" y="10000"/>
                  </a:lnTo>
                  <a:lnTo>
                    <a:pt x="15195" y="8632"/>
                  </a:lnTo>
                  <a:lnTo>
                    <a:pt x="15157" y="8134"/>
                  </a:lnTo>
                  <a:lnTo>
                    <a:pt x="17087" y="7494"/>
                  </a:lnTo>
                  <a:lnTo>
                    <a:pt x="17049" y="6995"/>
                  </a:lnTo>
                  <a:lnTo>
                    <a:pt x="17117" y="6991"/>
                  </a:lnTo>
                  <a:lnTo>
                    <a:pt x="18550" y="6888"/>
                  </a:lnTo>
                  <a:lnTo>
                    <a:pt x="19487" y="5817"/>
                  </a:lnTo>
                  <a:lnTo>
                    <a:pt x="17445" y="5490"/>
                  </a:lnTo>
                  <a:lnTo>
                    <a:pt x="18307" y="3455"/>
                  </a:lnTo>
                  <a:lnTo>
                    <a:pt x="18307" y="3455"/>
                  </a:lnTo>
                  <a:lnTo>
                    <a:pt x="16874" y="3557"/>
                  </a:lnTo>
                  <a:lnTo>
                    <a:pt x="16377" y="3120"/>
                  </a:lnTo>
                  <a:lnTo>
                    <a:pt x="14808" y="2225"/>
                  </a:lnTo>
                  <a:lnTo>
                    <a:pt x="14239" y="1298"/>
                  </a:lnTo>
                  <a:lnTo>
                    <a:pt x="13806" y="1328"/>
                  </a:lnTo>
                  <a:lnTo>
                    <a:pt x="12270" y="928"/>
                  </a:lnTo>
                  <a:lnTo>
                    <a:pt x="11300" y="492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5"/>
            <p:cNvSpPr/>
            <p:nvPr/>
          </p:nvSpPr>
          <p:spPr>
            <a:xfrm>
              <a:off x="4686275" y="3102525"/>
              <a:ext cx="2425" cy="10800"/>
            </a:xfrm>
            <a:custGeom>
              <a:avLst/>
              <a:gdLst/>
              <a:ahLst/>
              <a:cxnLst/>
              <a:rect l="l" t="t" r="r" b="b"/>
              <a:pathLst>
                <a:path w="97" h="432" extrusionOk="0">
                  <a:moveTo>
                    <a:pt x="0" y="1"/>
                  </a:moveTo>
                  <a:lnTo>
                    <a:pt x="28" y="408"/>
                  </a:lnTo>
                  <a:lnTo>
                    <a:pt x="96" y="4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5"/>
            <p:cNvSpPr/>
            <p:nvPr/>
          </p:nvSpPr>
          <p:spPr>
            <a:xfrm>
              <a:off x="3943250" y="2650600"/>
              <a:ext cx="780925" cy="647575"/>
            </a:xfrm>
            <a:custGeom>
              <a:avLst/>
              <a:gdLst/>
              <a:ahLst/>
              <a:cxnLst/>
              <a:rect l="l" t="t" r="r" b="b"/>
              <a:pathLst>
                <a:path w="31237" h="25903" extrusionOk="0">
                  <a:moveTo>
                    <a:pt x="14234" y="1"/>
                  </a:moveTo>
                  <a:lnTo>
                    <a:pt x="13735" y="36"/>
                  </a:lnTo>
                  <a:lnTo>
                    <a:pt x="13721" y="36"/>
                  </a:lnTo>
                  <a:lnTo>
                    <a:pt x="13206" y="74"/>
                  </a:lnTo>
                  <a:lnTo>
                    <a:pt x="12241" y="652"/>
                  </a:lnTo>
                  <a:lnTo>
                    <a:pt x="11372" y="1214"/>
                  </a:lnTo>
                  <a:lnTo>
                    <a:pt x="11904" y="1643"/>
                  </a:lnTo>
                  <a:lnTo>
                    <a:pt x="12344" y="2113"/>
                  </a:lnTo>
                  <a:lnTo>
                    <a:pt x="11977" y="2643"/>
                  </a:lnTo>
                  <a:lnTo>
                    <a:pt x="11009" y="3184"/>
                  </a:lnTo>
                  <a:lnTo>
                    <a:pt x="10986" y="3165"/>
                  </a:lnTo>
                  <a:lnTo>
                    <a:pt x="10475" y="2748"/>
                  </a:lnTo>
                  <a:lnTo>
                    <a:pt x="10447" y="2783"/>
                  </a:lnTo>
                  <a:lnTo>
                    <a:pt x="10047" y="3251"/>
                  </a:lnTo>
                  <a:lnTo>
                    <a:pt x="9979" y="3256"/>
                  </a:lnTo>
                  <a:lnTo>
                    <a:pt x="9972" y="3256"/>
                  </a:lnTo>
                  <a:lnTo>
                    <a:pt x="9546" y="3287"/>
                  </a:lnTo>
                  <a:lnTo>
                    <a:pt x="9230" y="3310"/>
                  </a:lnTo>
                  <a:lnTo>
                    <a:pt x="9047" y="3322"/>
                  </a:lnTo>
                  <a:lnTo>
                    <a:pt x="8178" y="5357"/>
                  </a:lnTo>
                  <a:lnTo>
                    <a:pt x="10218" y="5685"/>
                  </a:lnTo>
                  <a:lnTo>
                    <a:pt x="9288" y="6755"/>
                  </a:lnTo>
                  <a:lnTo>
                    <a:pt x="9215" y="6760"/>
                  </a:lnTo>
                  <a:lnTo>
                    <a:pt x="7782" y="6863"/>
                  </a:lnTo>
                  <a:lnTo>
                    <a:pt x="7817" y="7361"/>
                  </a:lnTo>
                  <a:lnTo>
                    <a:pt x="5890" y="8001"/>
                  </a:lnTo>
                  <a:lnTo>
                    <a:pt x="5925" y="8500"/>
                  </a:lnTo>
                  <a:lnTo>
                    <a:pt x="6023" y="9867"/>
                  </a:lnTo>
                  <a:lnTo>
                    <a:pt x="6061" y="10397"/>
                  </a:lnTo>
                  <a:lnTo>
                    <a:pt x="5630" y="11432"/>
                  </a:lnTo>
                  <a:lnTo>
                    <a:pt x="5564" y="11436"/>
                  </a:lnTo>
                  <a:lnTo>
                    <a:pt x="5541" y="11439"/>
                  </a:lnTo>
                  <a:lnTo>
                    <a:pt x="5194" y="11462"/>
                  </a:lnTo>
                  <a:lnTo>
                    <a:pt x="5232" y="11963"/>
                  </a:lnTo>
                  <a:lnTo>
                    <a:pt x="5192" y="11928"/>
                  </a:lnTo>
                  <a:lnTo>
                    <a:pt x="4726" y="11497"/>
                  </a:lnTo>
                  <a:lnTo>
                    <a:pt x="4682" y="11521"/>
                  </a:lnTo>
                  <a:lnTo>
                    <a:pt x="3731" y="12069"/>
                  </a:lnTo>
                  <a:lnTo>
                    <a:pt x="3665" y="12073"/>
                  </a:lnTo>
                  <a:lnTo>
                    <a:pt x="3260" y="12101"/>
                  </a:lnTo>
                  <a:lnTo>
                    <a:pt x="2799" y="12134"/>
                  </a:lnTo>
                  <a:lnTo>
                    <a:pt x="2368" y="13141"/>
                  </a:lnTo>
                  <a:lnTo>
                    <a:pt x="1862" y="13642"/>
                  </a:lnTo>
                  <a:lnTo>
                    <a:pt x="1834" y="13645"/>
                  </a:lnTo>
                  <a:lnTo>
                    <a:pt x="862" y="13713"/>
                  </a:lnTo>
                  <a:lnTo>
                    <a:pt x="829" y="13249"/>
                  </a:lnTo>
                  <a:lnTo>
                    <a:pt x="801" y="13251"/>
                  </a:lnTo>
                  <a:lnTo>
                    <a:pt x="0" y="13308"/>
                  </a:lnTo>
                  <a:lnTo>
                    <a:pt x="59" y="14139"/>
                  </a:lnTo>
                  <a:lnTo>
                    <a:pt x="272" y="14863"/>
                  </a:lnTo>
                  <a:lnTo>
                    <a:pt x="663" y="15174"/>
                  </a:lnTo>
                  <a:lnTo>
                    <a:pt x="764" y="16607"/>
                  </a:lnTo>
                  <a:lnTo>
                    <a:pt x="1063" y="16949"/>
                  </a:lnTo>
                  <a:lnTo>
                    <a:pt x="1684" y="17685"/>
                  </a:lnTo>
                  <a:lnTo>
                    <a:pt x="2150" y="18113"/>
                  </a:lnTo>
                  <a:lnTo>
                    <a:pt x="2180" y="18556"/>
                  </a:lnTo>
                  <a:lnTo>
                    <a:pt x="2342" y="18973"/>
                  </a:lnTo>
                  <a:lnTo>
                    <a:pt x="2457" y="20574"/>
                  </a:lnTo>
                  <a:lnTo>
                    <a:pt x="2347" y="20923"/>
                  </a:lnTo>
                  <a:lnTo>
                    <a:pt x="2351" y="20980"/>
                  </a:lnTo>
                  <a:lnTo>
                    <a:pt x="2326" y="20996"/>
                  </a:lnTo>
                  <a:lnTo>
                    <a:pt x="2180" y="21464"/>
                  </a:lnTo>
                  <a:lnTo>
                    <a:pt x="436" y="22830"/>
                  </a:lnTo>
                  <a:lnTo>
                    <a:pt x="876" y="23399"/>
                  </a:lnTo>
                  <a:lnTo>
                    <a:pt x="1757" y="23535"/>
                  </a:lnTo>
                  <a:lnTo>
                    <a:pt x="1534" y="25064"/>
                  </a:lnTo>
                  <a:lnTo>
                    <a:pt x="1558" y="25396"/>
                  </a:lnTo>
                  <a:lnTo>
                    <a:pt x="1642" y="25483"/>
                  </a:lnTo>
                  <a:lnTo>
                    <a:pt x="1654" y="25483"/>
                  </a:lnTo>
                  <a:lnTo>
                    <a:pt x="1663" y="25455"/>
                  </a:lnTo>
                  <a:lnTo>
                    <a:pt x="2164" y="25420"/>
                  </a:lnTo>
                  <a:lnTo>
                    <a:pt x="2166" y="25422"/>
                  </a:lnTo>
                  <a:lnTo>
                    <a:pt x="2230" y="25415"/>
                  </a:lnTo>
                  <a:lnTo>
                    <a:pt x="2714" y="25902"/>
                  </a:lnTo>
                  <a:lnTo>
                    <a:pt x="2824" y="25769"/>
                  </a:lnTo>
                  <a:lnTo>
                    <a:pt x="3063" y="25385"/>
                  </a:lnTo>
                  <a:lnTo>
                    <a:pt x="3562" y="24818"/>
                  </a:lnTo>
                  <a:lnTo>
                    <a:pt x="3614" y="24624"/>
                  </a:lnTo>
                  <a:lnTo>
                    <a:pt x="3597" y="24380"/>
                  </a:lnTo>
                  <a:lnTo>
                    <a:pt x="3703" y="24305"/>
                  </a:lnTo>
                  <a:lnTo>
                    <a:pt x="3721" y="24237"/>
                  </a:lnTo>
                  <a:lnTo>
                    <a:pt x="4579" y="23638"/>
                  </a:lnTo>
                  <a:lnTo>
                    <a:pt x="5588" y="23670"/>
                  </a:lnTo>
                  <a:lnTo>
                    <a:pt x="6187" y="23628"/>
                  </a:lnTo>
                  <a:lnTo>
                    <a:pt x="6424" y="23612"/>
                  </a:lnTo>
                  <a:lnTo>
                    <a:pt x="7960" y="23097"/>
                  </a:lnTo>
                  <a:lnTo>
                    <a:pt x="8028" y="23092"/>
                  </a:lnTo>
                  <a:lnTo>
                    <a:pt x="9424" y="22994"/>
                  </a:lnTo>
                  <a:lnTo>
                    <a:pt x="10960" y="23291"/>
                  </a:lnTo>
                  <a:lnTo>
                    <a:pt x="11963" y="23788"/>
                  </a:lnTo>
                  <a:lnTo>
                    <a:pt x="13902" y="24118"/>
                  </a:lnTo>
                  <a:lnTo>
                    <a:pt x="14429" y="24080"/>
                  </a:lnTo>
                  <a:lnTo>
                    <a:pt x="14932" y="24516"/>
                  </a:lnTo>
                  <a:lnTo>
                    <a:pt x="16065" y="24436"/>
                  </a:lnTo>
                  <a:lnTo>
                    <a:pt x="16330" y="24417"/>
                  </a:lnTo>
                  <a:lnTo>
                    <a:pt x="16834" y="23909"/>
                  </a:lnTo>
                  <a:lnTo>
                    <a:pt x="17276" y="23879"/>
                  </a:lnTo>
                  <a:lnTo>
                    <a:pt x="17899" y="23834"/>
                  </a:lnTo>
                  <a:lnTo>
                    <a:pt x="18396" y="24272"/>
                  </a:lnTo>
                  <a:lnTo>
                    <a:pt x="18529" y="24462"/>
                  </a:lnTo>
                  <a:lnTo>
                    <a:pt x="18810" y="24724"/>
                  </a:lnTo>
                  <a:lnTo>
                    <a:pt x="19227" y="23710"/>
                  </a:lnTo>
                  <a:lnTo>
                    <a:pt x="19777" y="23872"/>
                  </a:lnTo>
                  <a:lnTo>
                    <a:pt x="20424" y="25106"/>
                  </a:lnTo>
                  <a:lnTo>
                    <a:pt x="20466" y="25054"/>
                  </a:lnTo>
                  <a:lnTo>
                    <a:pt x="20604" y="24684"/>
                  </a:lnTo>
                  <a:lnTo>
                    <a:pt x="20735" y="24136"/>
                  </a:lnTo>
                  <a:lnTo>
                    <a:pt x="20763" y="24111"/>
                  </a:lnTo>
                  <a:lnTo>
                    <a:pt x="20763" y="24106"/>
                  </a:lnTo>
                  <a:lnTo>
                    <a:pt x="21229" y="23600"/>
                  </a:lnTo>
                  <a:lnTo>
                    <a:pt x="21295" y="23593"/>
                  </a:lnTo>
                  <a:lnTo>
                    <a:pt x="21325" y="23593"/>
                  </a:lnTo>
                  <a:lnTo>
                    <a:pt x="21700" y="23565"/>
                  </a:lnTo>
                  <a:lnTo>
                    <a:pt x="21728" y="23563"/>
                  </a:lnTo>
                  <a:lnTo>
                    <a:pt x="23248" y="23914"/>
                  </a:lnTo>
                  <a:lnTo>
                    <a:pt x="23663" y="23427"/>
                  </a:lnTo>
                  <a:lnTo>
                    <a:pt x="23913" y="23410"/>
                  </a:lnTo>
                  <a:lnTo>
                    <a:pt x="24199" y="23389"/>
                  </a:lnTo>
                  <a:lnTo>
                    <a:pt x="25271" y="24324"/>
                  </a:lnTo>
                  <a:lnTo>
                    <a:pt x="25468" y="24312"/>
                  </a:lnTo>
                  <a:lnTo>
                    <a:pt x="25396" y="23275"/>
                  </a:lnTo>
                  <a:lnTo>
                    <a:pt x="25576" y="22893"/>
                  </a:lnTo>
                  <a:lnTo>
                    <a:pt x="24927" y="21867"/>
                  </a:lnTo>
                  <a:lnTo>
                    <a:pt x="25215" y="20738"/>
                  </a:lnTo>
                  <a:lnTo>
                    <a:pt x="25152" y="19841"/>
                  </a:lnTo>
                  <a:lnTo>
                    <a:pt x="25873" y="19052"/>
                  </a:lnTo>
                  <a:lnTo>
                    <a:pt x="26403" y="19015"/>
                  </a:lnTo>
                  <a:lnTo>
                    <a:pt x="27307" y="18952"/>
                  </a:lnTo>
                  <a:lnTo>
                    <a:pt x="27892" y="19174"/>
                  </a:lnTo>
                  <a:lnTo>
                    <a:pt x="28353" y="19141"/>
                  </a:lnTo>
                  <a:lnTo>
                    <a:pt x="28824" y="19108"/>
                  </a:lnTo>
                  <a:lnTo>
                    <a:pt x="29789" y="19041"/>
                  </a:lnTo>
                  <a:lnTo>
                    <a:pt x="29751" y="18514"/>
                  </a:lnTo>
                  <a:lnTo>
                    <a:pt x="29749" y="18485"/>
                  </a:lnTo>
                  <a:lnTo>
                    <a:pt x="28756" y="18146"/>
                  </a:lnTo>
                  <a:lnTo>
                    <a:pt x="28257" y="17776"/>
                  </a:lnTo>
                  <a:lnTo>
                    <a:pt x="28218" y="17209"/>
                  </a:lnTo>
                  <a:lnTo>
                    <a:pt x="27688" y="16308"/>
                  </a:lnTo>
                  <a:lnTo>
                    <a:pt x="27117" y="15315"/>
                  </a:lnTo>
                  <a:lnTo>
                    <a:pt x="27082" y="14813"/>
                  </a:lnTo>
                  <a:lnTo>
                    <a:pt x="27011" y="13844"/>
                  </a:lnTo>
                  <a:lnTo>
                    <a:pt x="26979" y="13380"/>
                  </a:lnTo>
                  <a:lnTo>
                    <a:pt x="27011" y="13378"/>
                  </a:lnTo>
                  <a:lnTo>
                    <a:pt x="27412" y="13350"/>
                  </a:lnTo>
                  <a:lnTo>
                    <a:pt x="27480" y="13345"/>
                  </a:lnTo>
                  <a:lnTo>
                    <a:pt x="28403" y="13724"/>
                  </a:lnTo>
                  <a:lnTo>
                    <a:pt x="28447" y="13743"/>
                  </a:lnTo>
                  <a:lnTo>
                    <a:pt x="28941" y="13242"/>
                  </a:lnTo>
                  <a:lnTo>
                    <a:pt x="29840" y="12678"/>
                  </a:lnTo>
                  <a:lnTo>
                    <a:pt x="30304" y="12141"/>
                  </a:lnTo>
                  <a:lnTo>
                    <a:pt x="30768" y="11598"/>
                  </a:lnTo>
                  <a:lnTo>
                    <a:pt x="31236" y="11099"/>
                  </a:lnTo>
                  <a:lnTo>
                    <a:pt x="30667" y="10165"/>
                  </a:lnTo>
                  <a:lnTo>
                    <a:pt x="30602" y="10169"/>
                  </a:lnTo>
                  <a:lnTo>
                    <a:pt x="29684" y="10235"/>
                  </a:lnTo>
                  <a:lnTo>
                    <a:pt x="29667" y="10235"/>
                  </a:lnTo>
                  <a:lnTo>
                    <a:pt x="29592" y="9169"/>
                  </a:lnTo>
                  <a:lnTo>
                    <a:pt x="28658" y="9235"/>
                  </a:lnTo>
                  <a:lnTo>
                    <a:pt x="28131" y="9272"/>
                  </a:lnTo>
                  <a:lnTo>
                    <a:pt x="27196" y="9338"/>
                  </a:lnTo>
                  <a:lnTo>
                    <a:pt x="27166" y="8905"/>
                  </a:lnTo>
                  <a:lnTo>
                    <a:pt x="27096" y="7905"/>
                  </a:lnTo>
                  <a:lnTo>
                    <a:pt x="26058" y="7476"/>
                  </a:lnTo>
                  <a:lnTo>
                    <a:pt x="25588" y="7509"/>
                  </a:lnTo>
                  <a:lnTo>
                    <a:pt x="24061" y="7219"/>
                  </a:lnTo>
                  <a:lnTo>
                    <a:pt x="24026" y="6720"/>
                  </a:lnTo>
                  <a:lnTo>
                    <a:pt x="23990" y="6219"/>
                  </a:lnTo>
                  <a:lnTo>
                    <a:pt x="23960" y="6221"/>
                  </a:lnTo>
                  <a:lnTo>
                    <a:pt x="22527" y="6322"/>
                  </a:lnTo>
                  <a:lnTo>
                    <a:pt x="22527" y="6322"/>
                  </a:lnTo>
                  <a:lnTo>
                    <a:pt x="23492" y="5753"/>
                  </a:lnTo>
                  <a:lnTo>
                    <a:pt x="22852" y="4319"/>
                  </a:lnTo>
                  <a:lnTo>
                    <a:pt x="21815" y="2924"/>
                  </a:lnTo>
                  <a:lnTo>
                    <a:pt x="21780" y="2422"/>
                  </a:lnTo>
                  <a:lnTo>
                    <a:pt x="22215" y="1919"/>
                  </a:lnTo>
                  <a:lnTo>
                    <a:pt x="22180" y="1418"/>
                  </a:lnTo>
                  <a:lnTo>
                    <a:pt x="21248" y="1483"/>
                  </a:lnTo>
                  <a:lnTo>
                    <a:pt x="20642" y="558"/>
                  </a:lnTo>
                  <a:lnTo>
                    <a:pt x="19637" y="130"/>
                  </a:lnTo>
                  <a:lnTo>
                    <a:pt x="19136" y="165"/>
                  </a:lnTo>
                  <a:lnTo>
                    <a:pt x="19171" y="664"/>
                  </a:lnTo>
                  <a:lnTo>
                    <a:pt x="18206" y="1198"/>
                  </a:lnTo>
                  <a:lnTo>
                    <a:pt x="17770" y="1228"/>
                  </a:lnTo>
                  <a:lnTo>
                    <a:pt x="17738" y="764"/>
                  </a:lnTo>
                  <a:lnTo>
                    <a:pt x="17204" y="301"/>
                  </a:lnTo>
                  <a:lnTo>
                    <a:pt x="17138" y="305"/>
                  </a:lnTo>
                  <a:lnTo>
                    <a:pt x="17103" y="308"/>
                  </a:lnTo>
                  <a:lnTo>
                    <a:pt x="16241" y="369"/>
                  </a:lnTo>
                  <a:lnTo>
                    <a:pt x="15740" y="404"/>
                  </a:lnTo>
                  <a:lnTo>
                    <a:pt x="15204" y="441"/>
                  </a:lnTo>
                  <a:lnTo>
                    <a:pt x="14412" y="497"/>
                  </a:lnTo>
                  <a:lnTo>
                    <a:pt x="14272" y="507"/>
                  </a:lnTo>
                  <a:lnTo>
                    <a:pt x="14234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5"/>
            <p:cNvSpPr/>
            <p:nvPr/>
          </p:nvSpPr>
          <p:spPr>
            <a:xfrm>
              <a:off x="4000725" y="2953950"/>
              <a:ext cx="12500" cy="900"/>
            </a:xfrm>
            <a:custGeom>
              <a:avLst/>
              <a:gdLst/>
              <a:ahLst/>
              <a:cxnLst/>
              <a:rect l="l" t="t" r="r" b="b"/>
              <a:pathLst>
                <a:path w="500" h="36" extrusionOk="0">
                  <a:moveTo>
                    <a:pt x="1" y="35"/>
                  </a:moveTo>
                  <a:lnTo>
                    <a:pt x="500" y="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5"/>
            <p:cNvSpPr/>
            <p:nvPr/>
          </p:nvSpPr>
          <p:spPr>
            <a:xfrm>
              <a:off x="3911575" y="3652050"/>
              <a:ext cx="3600" cy="275"/>
            </a:xfrm>
            <a:custGeom>
              <a:avLst/>
              <a:gdLst/>
              <a:ahLst/>
              <a:cxnLst/>
              <a:rect l="l" t="t" r="r" b="b"/>
              <a:pathLst>
                <a:path w="144" h="11" extrusionOk="0">
                  <a:moveTo>
                    <a:pt x="143" y="1"/>
                  </a:moveTo>
                  <a:lnTo>
                    <a:pt x="0" y="1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65"/>
            <p:cNvSpPr/>
            <p:nvPr/>
          </p:nvSpPr>
          <p:spPr>
            <a:xfrm>
              <a:off x="3873750" y="3739425"/>
              <a:ext cx="8500" cy="6700"/>
            </a:xfrm>
            <a:custGeom>
              <a:avLst/>
              <a:gdLst/>
              <a:ahLst/>
              <a:cxnLst/>
              <a:rect l="l" t="t" r="r" b="b"/>
              <a:pathLst>
                <a:path w="340" h="268" extrusionOk="0">
                  <a:moveTo>
                    <a:pt x="94" y="0"/>
                  </a:moveTo>
                  <a:lnTo>
                    <a:pt x="0" y="56"/>
                  </a:lnTo>
                  <a:lnTo>
                    <a:pt x="155" y="194"/>
                  </a:lnTo>
                  <a:lnTo>
                    <a:pt x="340" y="26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65"/>
            <p:cNvSpPr/>
            <p:nvPr/>
          </p:nvSpPr>
          <p:spPr>
            <a:xfrm>
              <a:off x="3893650" y="3067050"/>
              <a:ext cx="1606450" cy="844975"/>
            </a:xfrm>
            <a:custGeom>
              <a:avLst/>
              <a:gdLst/>
              <a:ahLst/>
              <a:cxnLst/>
              <a:rect l="l" t="t" r="r" b="b"/>
              <a:pathLst>
                <a:path w="64258" h="33799" extrusionOk="0">
                  <a:moveTo>
                    <a:pt x="38009" y="1"/>
                  </a:moveTo>
                  <a:lnTo>
                    <a:pt x="37508" y="36"/>
                  </a:lnTo>
                  <a:lnTo>
                    <a:pt x="36644" y="664"/>
                  </a:lnTo>
                  <a:lnTo>
                    <a:pt x="36609" y="647"/>
                  </a:lnTo>
                  <a:lnTo>
                    <a:pt x="35604" y="169"/>
                  </a:lnTo>
                  <a:lnTo>
                    <a:pt x="35539" y="174"/>
                  </a:lnTo>
                  <a:lnTo>
                    <a:pt x="35105" y="205"/>
                  </a:lnTo>
                  <a:lnTo>
                    <a:pt x="34646" y="806"/>
                  </a:lnTo>
                  <a:lnTo>
                    <a:pt x="34365" y="825"/>
                  </a:lnTo>
                  <a:lnTo>
                    <a:pt x="34176" y="839"/>
                  </a:lnTo>
                  <a:lnTo>
                    <a:pt x="33204" y="1315"/>
                  </a:lnTo>
                  <a:lnTo>
                    <a:pt x="33180" y="1298"/>
                  </a:lnTo>
                  <a:lnTo>
                    <a:pt x="32675" y="945"/>
                  </a:lnTo>
                  <a:lnTo>
                    <a:pt x="32632" y="966"/>
                  </a:lnTo>
                  <a:lnTo>
                    <a:pt x="31771" y="1415"/>
                  </a:lnTo>
                  <a:lnTo>
                    <a:pt x="31839" y="2378"/>
                  </a:lnTo>
                  <a:lnTo>
                    <a:pt x="31773" y="2383"/>
                  </a:lnTo>
                  <a:lnTo>
                    <a:pt x="30808" y="2450"/>
                  </a:lnTo>
                  <a:lnTo>
                    <a:pt x="30337" y="2483"/>
                  </a:lnTo>
                  <a:lnTo>
                    <a:pt x="29876" y="2516"/>
                  </a:lnTo>
                  <a:lnTo>
                    <a:pt x="29291" y="2294"/>
                  </a:lnTo>
                  <a:lnTo>
                    <a:pt x="28387" y="2357"/>
                  </a:lnTo>
                  <a:lnTo>
                    <a:pt x="27857" y="2394"/>
                  </a:lnTo>
                  <a:lnTo>
                    <a:pt x="27136" y="3183"/>
                  </a:lnTo>
                  <a:lnTo>
                    <a:pt x="27199" y="4080"/>
                  </a:lnTo>
                  <a:lnTo>
                    <a:pt x="26911" y="5209"/>
                  </a:lnTo>
                  <a:lnTo>
                    <a:pt x="27560" y="6235"/>
                  </a:lnTo>
                  <a:lnTo>
                    <a:pt x="27380" y="6617"/>
                  </a:lnTo>
                  <a:lnTo>
                    <a:pt x="27452" y="7654"/>
                  </a:lnTo>
                  <a:lnTo>
                    <a:pt x="27455" y="7682"/>
                  </a:lnTo>
                  <a:lnTo>
                    <a:pt x="27255" y="7666"/>
                  </a:lnTo>
                  <a:lnTo>
                    <a:pt x="26183" y="6731"/>
                  </a:lnTo>
                  <a:lnTo>
                    <a:pt x="25897" y="6752"/>
                  </a:lnTo>
                  <a:lnTo>
                    <a:pt x="25719" y="6764"/>
                  </a:lnTo>
                  <a:lnTo>
                    <a:pt x="25284" y="7268"/>
                  </a:lnTo>
                  <a:lnTo>
                    <a:pt x="25232" y="7256"/>
                  </a:lnTo>
                  <a:lnTo>
                    <a:pt x="23712" y="6905"/>
                  </a:lnTo>
                  <a:lnTo>
                    <a:pt x="23684" y="6907"/>
                  </a:lnTo>
                  <a:lnTo>
                    <a:pt x="23309" y="6935"/>
                  </a:lnTo>
                  <a:lnTo>
                    <a:pt x="23279" y="6935"/>
                  </a:lnTo>
                  <a:lnTo>
                    <a:pt x="22747" y="7453"/>
                  </a:lnTo>
                  <a:lnTo>
                    <a:pt x="22719" y="7478"/>
                  </a:lnTo>
                  <a:lnTo>
                    <a:pt x="22588" y="8026"/>
                  </a:lnTo>
                  <a:lnTo>
                    <a:pt x="22450" y="8396"/>
                  </a:lnTo>
                  <a:lnTo>
                    <a:pt x="22419" y="8474"/>
                  </a:lnTo>
                  <a:lnTo>
                    <a:pt x="22408" y="8448"/>
                  </a:lnTo>
                  <a:lnTo>
                    <a:pt x="21761" y="7214"/>
                  </a:lnTo>
                  <a:lnTo>
                    <a:pt x="21211" y="7052"/>
                  </a:lnTo>
                  <a:lnTo>
                    <a:pt x="20794" y="8066"/>
                  </a:lnTo>
                  <a:lnTo>
                    <a:pt x="20757" y="8155"/>
                  </a:lnTo>
                  <a:lnTo>
                    <a:pt x="20513" y="7804"/>
                  </a:lnTo>
                  <a:lnTo>
                    <a:pt x="20380" y="7614"/>
                  </a:lnTo>
                  <a:lnTo>
                    <a:pt x="19883" y="7176"/>
                  </a:lnTo>
                  <a:lnTo>
                    <a:pt x="19260" y="7221"/>
                  </a:lnTo>
                  <a:lnTo>
                    <a:pt x="18848" y="7249"/>
                  </a:lnTo>
                  <a:lnTo>
                    <a:pt x="18380" y="7755"/>
                  </a:lnTo>
                  <a:lnTo>
                    <a:pt x="18049" y="7778"/>
                  </a:lnTo>
                  <a:lnTo>
                    <a:pt x="16916" y="7858"/>
                  </a:lnTo>
                  <a:lnTo>
                    <a:pt x="16413" y="7422"/>
                  </a:lnTo>
                  <a:lnTo>
                    <a:pt x="15886" y="7460"/>
                  </a:lnTo>
                  <a:lnTo>
                    <a:pt x="13947" y="7130"/>
                  </a:lnTo>
                  <a:lnTo>
                    <a:pt x="12944" y="6633"/>
                  </a:lnTo>
                  <a:lnTo>
                    <a:pt x="11408" y="6336"/>
                  </a:lnTo>
                  <a:lnTo>
                    <a:pt x="10012" y="6434"/>
                  </a:lnTo>
                  <a:lnTo>
                    <a:pt x="8474" y="6949"/>
                  </a:lnTo>
                  <a:lnTo>
                    <a:pt x="8408" y="6954"/>
                  </a:lnTo>
                  <a:lnTo>
                    <a:pt x="8171" y="6970"/>
                  </a:lnTo>
                  <a:lnTo>
                    <a:pt x="7572" y="7012"/>
                  </a:lnTo>
                  <a:lnTo>
                    <a:pt x="6563" y="6980"/>
                  </a:lnTo>
                  <a:lnTo>
                    <a:pt x="5705" y="7579"/>
                  </a:lnTo>
                  <a:lnTo>
                    <a:pt x="5687" y="7647"/>
                  </a:lnTo>
                  <a:lnTo>
                    <a:pt x="5598" y="7966"/>
                  </a:lnTo>
                  <a:lnTo>
                    <a:pt x="5546" y="8160"/>
                  </a:lnTo>
                  <a:lnTo>
                    <a:pt x="5047" y="8727"/>
                  </a:lnTo>
                  <a:lnTo>
                    <a:pt x="4808" y="9111"/>
                  </a:lnTo>
                  <a:lnTo>
                    <a:pt x="4715" y="9261"/>
                  </a:lnTo>
                  <a:lnTo>
                    <a:pt x="4698" y="9244"/>
                  </a:lnTo>
                  <a:lnTo>
                    <a:pt x="4214" y="8757"/>
                  </a:lnTo>
                  <a:lnTo>
                    <a:pt x="4150" y="8764"/>
                  </a:lnTo>
                  <a:lnTo>
                    <a:pt x="3638" y="8825"/>
                  </a:lnTo>
                  <a:lnTo>
                    <a:pt x="3626" y="8825"/>
                  </a:lnTo>
                  <a:lnTo>
                    <a:pt x="3722" y="8923"/>
                  </a:lnTo>
                  <a:lnTo>
                    <a:pt x="3485" y="10382"/>
                  </a:lnTo>
                  <a:lnTo>
                    <a:pt x="3787" y="10766"/>
                  </a:lnTo>
                  <a:lnTo>
                    <a:pt x="3544" y="11183"/>
                  </a:lnTo>
                  <a:lnTo>
                    <a:pt x="4284" y="11633"/>
                  </a:lnTo>
                  <a:lnTo>
                    <a:pt x="4696" y="12343"/>
                  </a:lnTo>
                  <a:lnTo>
                    <a:pt x="5645" y="13413"/>
                  </a:lnTo>
                  <a:lnTo>
                    <a:pt x="5289" y="13607"/>
                  </a:lnTo>
                  <a:lnTo>
                    <a:pt x="5333" y="14242"/>
                  </a:lnTo>
                  <a:lnTo>
                    <a:pt x="5712" y="14385"/>
                  </a:lnTo>
                  <a:lnTo>
                    <a:pt x="6129" y="15057"/>
                  </a:lnTo>
                  <a:lnTo>
                    <a:pt x="5837" y="16148"/>
                  </a:lnTo>
                  <a:lnTo>
                    <a:pt x="5300" y="16586"/>
                  </a:lnTo>
                  <a:lnTo>
                    <a:pt x="4326" y="16520"/>
                  </a:lnTo>
                  <a:lnTo>
                    <a:pt x="3387" y="17460"/>
                  </a:lnTo>
                  <a:lnTo>
                    <a:pt x="3125" y="18017"/>
                  </a:lnTo>
                  <a:lnTo>
                    <a:pt x="2752" y="18916"/>
                  </a:lnTo>
                  <a:lnTo>
                    <a:pt x="2225" y="19085"/>
                  </a:lnTo>
                  <a:lnTo>
                    <a:pt x="1832" y="19682"/>
                  </a:lnTo>
                  <a:lnTo>
                    <a:pt x="1677" y="20328"/>
                  </a:lnTo>
                  <a:lnTo>
                    <a:pt x="1518" y="21410"/>
                  </a:lnTo>
                  <a:lnTo>
                    <a:pt x="1549" y="21846"/>
                  </a:lnTo>
                  <a:lnTo>
                    <a:pt x="1588" y="22410"/>
                  </a:lnTo>
                  <a:lnTo>
                    <a:pt x="1483" y="22825"/>
                  </a:lnTo>
                  <a:lnTo>
                    <a:pt x="1558" y="23352"/>
                  </a:lnTo>
                  <a:lnTo>
                    <a:pt x="1305" y="23755"/>
                  </a:lnTo>
                  <a:lnTo>
                    <a:pt x="1410" y="24101"/>
                  </a:lnTo>
                  <a:lnTo>
                    <a:pt x="898" y="24469"/>
                  </a:lnTo>
                  <a:lnTo>
                    <a:pt x="624" y="24858"/>
                  </a:lnTo>
                  <a:lnTo>
                    <a:pt x="799" y="25452"/>
                  </a:lnTo>
                  <a:lnTo>
                    <a:pt x="364" y="25483"/>
                  </a:lnTo>
                  <a:lnTo>
                    <a:pt x="132" y="25935"/>
                  </a:lnTo>
                  <a:lnTo>
                    <a:pt x="1" y="26513"/>
                  </a:lnTo>
                  <a:lnTo>
                    <a:pt x="195" y="26832"/>
                  </a:lnTo>
                  <a:lnTo>
                    <a:pt x="113" y="27537"/>
                  </a:lnTo>
                  <a:lnTo>
                    <a:pt x="228" y="27804"/>
                  </a:lnTo>
                  <a:lnTo>
                    <a:pt x="350" y="27851"/>
                  </a:lnTo>
                  <a:lnTo>
                    <a:pt x="588" y="27712"/>
                  </a:lnTo>
                  <a:lnTo>
                    <a:pt x="1136" y="27837"/>
                  </a:lnTo>
                  <a:lnTo>
                    <a:pt x="1305" y="27996"/>
                  </a:lnTo>
                  <a:lnTo>
                    <a:pt x="2033" y="27773"/>
                  </a:lnTo>
                  <a:lnTo>
                    <a:pt x="3438" y="27673"/>
                  </a:lnTo>
                  <a:lnTo>
                    <a:pt x="4349" y="27815"/>
                  </a:lnTo>
                  <a:lnTo>
                    <a:pt x="5078" y="28096"/>
                  </a:lnTo>
                  <a:lnTo>
                    <a:pt x="5668" y="28387"/>
                  </a:lnTo>
                  <a:lnTo>
                    <a:pt x="6546" y="28497"/>
                  </a:lnTo>
                  <a:lnTo>
                    <a:pt x="7029" y="27790"/>
                  </a:lnTo>
                  <a:lnTo>
                    <a:pt x="7886" y="27567"/>
                  </a:lnTo>
                  <a:lnTo>
                    <a:pt x="8450" y="27527"/>
                  </a:lnTo>
                  <a:lnTo>
                    <a:pt x="9902" y="28089"/>
                  </a:lnTo>
                  <a:lnTo>
                    <a:pt x="10408" y="27719"/>
                  </a:lnTo>
                  <a:lnTo>
                    <a:pt x="11410" y="26748"/>
                  </a:lnTo>
                  <a:lnTo>
                    <a:pt x="11752" y="26790"/>
                  </a:lnTo>
                  <a:lnTo>
                    <a:pt x="12584" y="26731"/>
                  </a:lnTo>
                  <a:lnTo>
                    <a:pt x="13513" y="26600"/>
                  </a:lnTo>
                  <a:lnTo>
                    <a:pt x="13658" y="26249"/>
                  </a:lnTo>
                  <a:lnTo>
                    <a:pt x="13818" y="25670"/>
                  </a:lnTo>
                  <a:lnTo>
                    <a:pt x="15216" y="25068"/>
                  </a:lnTo>
                  <a:lnTo>
                    <a:pt x="15661" y="25221"/>
                  </a:lnTo>
                  <a:lnTo>
                    <a:pt x="15656" y="25141"/>
                  </a:lnTo>
                  <a:lnTo>
                    <a:pt x="15827" y="25279"/>
                  </a:lnTo>
                  <a:lnTo>
                    <a:pt x="16108" y="25375"/>
                  </a:lnTo>
                  <a:lnTo>
                    <a:pt x="16750" y="25509"/>
                  </a:lnTo>
                  <a:lnTo>
                    <a:pt x="18061" y="24970"/>
                  </a:lnTo>
                  <a:lnTo>
                    <a:pt x="18551" y="24396"/>
                  </a:lnTo>
                  <a:lnTo>
                    <a:pt x="19024" y="23965"/>
                  </a:lnTo>
                  <a:lnTo>
                    <a:pt x="19089" y="23961"/>
                  </a:lnTo>
                  <a:lnTo>
                    <a:pt x="20494" y="23860"/>
                  </a:lnTo>
                  <a:lnTo>
                    <a:pt x="20523" y="24256"/>
                  </a:lnTo>
                  <a:lnTo>
                    <a:pt x="21551" y="24183"/>
                  </a:lnTo>
                  <a:lnTo>
                    <a:pt x="22089" y="24687"/>
                  </a:lnTo>
                  <a:lnTo>
                    <a:pt x="22583" y="25082"/>
                  </a:lnTo>
                  <a:lnTo>
                    <a:pt x="22956" y="24623"/>
                  </a:lnTo>
                  <a:lnTo>
                    <a:pt x="23522" y="24584"/>
                  </a:lnTo>
                  <a:lnTo>
                    <a:pt x="23558" y="24581"/>
                  </a:lnTo>
                  <a:lnTo>
                    <a:pt x="24054" y="25012"/>
                  </a:lnTo>
                  <a:lnTo>
                    <a:pt x="24996" y="25469"/>
                  </a:lnTo>
                  <a:lnTo>
                    <a:pt x="24960" y="24949"/>
                  </a:lnTo>
                  <a:lnTo>
                    <a:pt x="24989" y="24961"/>
                  </a:lnTo>
                  <a:lnTo>
                    <a:pt x="24989" y="24947"/>
                  </a:lnTo>
                  <a:lnTo>
                    <a:pt x="26099" y="25406"/>
                  </a:lnTo>
                  <a:lnTo>
                    <a:pt x="26134" y="25907"/>
                  </a:lnTo>
                  <a:lnTo>
                    <a:pt x="26166" y="26370"/>
                  </a:lnTo>
                  <a:lnTo>
                    <a:pt x="26565" y="26342"/>
                  </a:lnTo>
                  <a:lnTo>
                    <a:pt x="26630" y="26338"/>
                  </a:lnTo>
                  <a:lnTo>
                    <a:pt x="26700" y="27307"/>
                  </a:lnTo>
                  <a:lnTo>
                    <a:pt x="26771" y="28307"/>
                  </a:lnTo>
                  <a:lnTo>
                    <a:pt x="26806" y="28806"/>
                  </a:lnTo>
                  <a:lnTo>
                    <a:pt x="27277" y="28773"/>
                  </a:lnTo>
                  <a:lnTo>
                    <a:pt x="27738" y="28740"/>
                  </a:lnTo>
                  <a:lnTo>
                    <a:pt x="28344" y="29666"/>
                  </a:lnTo>
                  <a:lnTo>
                    <a:pt x="28415" y="30666"/>
                  </a:lnTo>
                  <a:lnTo>
                    <a:pt x="28848" y="30635"/>
                  </a:lnTo>
                  <a:lnTo>
                    <a:pt x="29323" y="30602"/>
                  </a:lnTo>
                  <a:lnTo>
                    <a:pt x="29415" y="30595"/>
                  </a:lnTo>
                  <a:lnTo>
                    <a:pt x="29445" y="31029"/>
                  </a:lnTo>
                  <a:lnTo>
                    <a:pt x="29483" y="31565"/>
                  </a:lnTo>
                  <a:lnTo>
                    <a:pt x="29981" y="32033"/>
                  </a:lnTo>
                  <a:lnTo>
                    <a:pt x="30515" y="32497"/>
                  </a:lnTo>
                  <a:lnTo>
                    <a:pt x="31019" y="32935"/>
                  </a:lnTo>
                  <a:lnTo>
                    <a:pt x="30991" y="33469"/>
                  </a:lnTo>
                  <a:lnTo>
                    <a:pt x="30991" y="33469"/>
                  </a:lnTo>
                  <a:lnTo>
                    <a:pt x="31454" y="32904"/>
                  </a:lnTo>
                  <a:lnTo>
                    <a:pt x="31991" y="33399"/>
                  </a:lnTo>
                  <a:lnTo>
                    <a:pt x="32485" y="33799"/>
                  </a:lnTo>
                  <a:lnTo>
                    <a:pt x="32956" y="33766"/>
                  </a:lnTo>
                  <a:lnTo>
                    <a:pt x="32855" y="32333"/>
                  </a:lnTo>
                  <a:lnTo>
                    <a:pt x="33314" y="31295"/>
                  </a:lnTo>
                  <a:lnTo>
                    <a:pt x="33813" y="31260"/>
                  </a:lnTo>
                  <a:lnTo>
                    <a:pt x="34281" y="31729"/>
                  </a:lnTo>
                  <a:lnTo>
                    <a:pt x="35246" y="31157"/>
                  </a:lnTo>
                  <a:lnTo>
                    <a:pt x="36178" y="30118"/>
                  </a:lnTo>
                  <a:lnTo>
                    <a:pt x="36649" y="30085"/>
                  </a:lnTo>
                  <a:lnTo>
                    <a:pt x="36679" y="30518"/>
                  </a:lnTo>
                  <a:lnTo>
                    <a:pt x="37208" y="30481"/>
                  </a:lnTo>
                  <a:lnTo>
                    <a:pt x="37143" y="29546"/>
                  </a:lnTo>
                  <a:lnTo>
                    <a:pt x="37108" y="29047"/>
                  </a:lnTo>
                  <a:lnTo>
                    <a:pt x="37038" y="28085"/>
                  </a:lnTo>
                  <a:lnTo>
                    <a:pt x="37579" y="29014"/>
                  </a:lnTo>
                  <a:lnTo>
                    <a:pt x="38075" y="29481"/>
                  </a:lnTo>
                  <a:lnTo>
                    <a:pt x="38112" y="29982"/>
                  </a:lnTo>
                  <a:lnTo>
                    <a:pt x="38717" y="30914"/>
                  </a:lnTo>
                  <a:lnTo>
                    <a:pt x="37717" y="30984"/>
                  </a:lnTo>
                  <a:lnTo>
                    <a:pt x="37752" y="31483"/>
                  </a:lnTo>
                  <a:lnTo>
                    <a:pt x="37787" y="31984"/>
                  </a:lnTo>
                  <a:lnTo>
                    <a:pt x="37820" y="32455"/>
                  </a:lnTo>
                  <a:lnTo>
                    <a:pt x="38857" y="32911"/>
                  </a:lnTo>
                  <a:lnTo>
                    <a:pt x="39822" y="33281"/>
                  </a:lnTo>
                  <a:lnTo>
                    <a:pt x="41290" y="32209"/>
                  </a:lnTo>
                  <a:lnTo>
                    <a:pt x="42155" y="31675"/>
                  </a:lnTo>
                  <a:lnTo>
                    <a:pt x="42653" y="31640"/>
                  </a:lnTo>
                  <a:lnTo>
                    <a:pt x="43155" y="31101"/>
                  </a:lnTo>
                  <a:lnTo>
                    <a:pt x="43724" y="32569"/>
                  </a:lnTo>
                  <a:lnTo>
                    <a:pt x="44187" y="32005"/>
                  </a:lnTo>
                  <a:lnTo>
                    <a:pt x="44618" y="30998"/>
                  </a:lnTo>
                  <a:lnTo>
                    <a:pt x="44583" y="30499"/>
                  </a:lnTo>
                  <a:lnTo>
                    <a:pt x="45016" y="30469"/>
                  </a:lnTo>
                  <a:lnTo>
                    <a:pt x="45618" y="30928"/>
                  </a:lnTo>
                  <a:lnTo>
                    <a:pt x="46054" y="30394"/>
                  </a:lnTo>
                  <a:lnTo>
                    <a:pt x="46515" y="30361"/>
                  </a:lnTo>
                  <a:lnTo>
                    <a:pt x="48016" y="30256"/>
                  </a:lnTo>
                  <a:lnTo>
                    <a:pt x="48051" y="30757"/>
                  </a:lnTo>
                  <a:lnTo>
                    <a:pt x="48522" y="30722"/>
                  </a:lnTo>
                  <a:lnTo>
                    <a:pt x="48487" y="30223"/>
                  </a:lnTo>
                  <a:lnTo>
                    <a:pt x="48986" y="30188"/>
                  </a:lnTo>
                  <a:lnTo>
                    <a:pt x="49316" y="28687"/>
                  </a:lnTo>
                  <a:lnTo>
                    <a:pt x="50281" y="28115"/>
                  </a:lnTo>
                  <a:lnTo>
                    <a:pt x="50351" y="29115"/>
                  </a:lnTo>
                  <a:lnTo>
                    <a:pt x="50918" y="29075"/>
                  </a:lnTo>
                  <a:lnTo>
                    <a:pt x="52246" y="27474"/>
                  </a:lnTo>
                  <a:lnTo>
                    <a:pt x="53213" y="26940"/>
                  </a:lnTo>
                  <a:lnTo>
                    <a:pt x="53581" y="26413"/>
                  </a:lnTo>
                  <a:lnTo>
                    <a:pt x="54075" y="25874"/>
                  </a:lnTo>
                  <a:lnTo>
                    <a:pt x="54545" y="25841"/>
                  </a:lnTo>
                  <a:lnTo>
                    <a:pt x="55611" y="26270"/>
                  </a:lnTo>
                  <a:lnTo>
                    <a:pt x="56047" y="25736"/>
                  </a:lnTo>
                  <a:lnTo>
                    <a:pt x="55538" y="25270"/>
                  </a:lnTo>
                  <a:lnTo>
                    <a:pt x="56440" y="24734"/>
                  </a:lnTo>
                  <a:lnTo>
                    <a:pt x="56871" y="23734"/>
                  </a:lnTo>
                  <a:lnTo>
                    <a:pt x="57372" y="23195"/>
                  </a:lnTo>
                  <a:lnTo>
                    <a:pt x="57836" y="23164"/>
                  </a:lnTo>
                  <a:lnTo>
                    <a:pt x="58269" y="22593"/>
                  </a:lnTo>
                  <a:lnTo>
                    <a:pt x="58236" y="22132"/>
                  </a:lnTo>
                  <a:lnTo>
                    <a:pt x="58236" y="22132"/>
                  </a:lnTo>
                  <a:lnTo>
                    <a:pt x="58798" y="22556"/>
                  </a:lnTo>
                  <a:lnTo>
                    <a:pt x="59232" y="22525"/>
                  </a:lnTo>
                  <a:lnTo>
                    <a:pt x="59267" y="22059"/>
                  </a:lnTo>
                  <a:lnTo>
                    <a:pt x="59262" y="21991"/>
                  </a:lnTo>
                  <a:lnTo>
                    <a:pt x="59096" y="19654"/>
                  </a:lnTo>
                  <a:lnTo>
                    <a:pt x="60531" y="19050"/>
                  </a:lnTo>
                  <a:lnTo>
                    <a:pt x="60925" y="17516"/>
                  </a:lnTo>
                  <a:lnTo>
                    <a:pt x="61356" y="17050"/>
                  </a:lnTo>
                  <a:lnTo>
                    <a:pt x="61864" y="17012"/>
                  </a:lnTo>
                  <a:lnTo>
                    <a:pt x="62826" y="16944"/>
                  </a:lnTo>
                  <a:lnTo>
                    <a:pt x="63761" y="16879"/>
                  </a:lnTo>
                  <a:lnTo>
                    <a:pt x="63826" y="16874"/>
                  </a:lnTo>
                  <a:lnTo>
                    <a:pt x="64257" y="15336"/>
                  </a:lnTo>
                  <a:lnTo>
                    <a:pt x="64152" y="13867"/>
                  </a:lnTo>
                  <a:lnTo>
                    <a:pt x="63011" y="12441"/>
                  </a:lnTo>
                  <a:lnTo>
                    <a:pt x="62510" y="12476"/>
                  </a:lnTo>
                  <a:lnTo>
                    <a:pt x="62477" y="12012"/>
                  </a:lnTo>
                  <a:lnTo>
                    <a:pt x="62943" y="11476"/>
                  </a:lnTo>
                  <a:lnTo>
                    <a:pt x="63405" y="10905"/>
                  </a:lnTo>
                  <a:lnTo>
                    <a:pt x="63372" y="10441"/>
                  </a:lnTo>
                  <a:lnTo>
                    <a:pt x="62787" y="10483"/>
                  </a:lnTo>
                  <a:lnTo>
                    <a:pt x="62372" y="10511"/>
                  </a:lnTo>
                  <a:lnTo>
                    <a:pt x="61883" y="10176"/>
                  </a:lnTo>
                  <a:lnTo>
                    <a:pt x="62306" y="9607"/>
                  </a:lnTo>
                  <a:lnTo>
                    <a:pt x="63274" y="9038"/>
                  </a:lnTo>
                  <a:lnTo>
                    <a:pt x="63777" y="8537"/>
                  </a:lnTo>
                  <a:lnTo>
                    <a:pt x="63667" y="7001"/>
                  </a:lnTo>
                  <a:lnTo>
                    <a:pt x="63131" y="7038"/>
                  </a:lnTo>
                  <a:lnTo>
                    <a:pt x="62672" y="7640"/>
                  </a:lnTo>
                  <a:lnTo>
                    <a:pt x="62606" y="7645"/>
                  </a:lnTo>
                  <a:lnTo>
                    <a:pt x="61709" y="7708"/>
                  </a:lnTo>
                  <a:lnTo>
                    <a:pt x="60662" y="7211"/>
                  </a:lnTo>
                  <a:lnTo>
                    <a:pt x="60595" y="7216"/>
                  </a:lnTo>
                  <a:lnTo>
                    <a:pt x="60534" y="7221"/>
                  </a:lnTo>
                  <a:lnTo>
                    <a:pt x="59698" y="7279"/>
                  </a:lnTo>
                  <a:lnTo>
                    <a:pt x="59737" y="7846"/>
                  </a:lnTo>
                  <a:lnTo>
                    <a:pt x="59667" y="7774"/>
                  </a:lnTo>
                  <a:lnTo>
                    <a:pt x="59227" y="7315"/>
                  </a:lnTo>
                  <a:lnTo>
                    <a:pt x="59194" y="6851"/>
                  </a:lnTo>
                  <a:lnTo>
                    <a:pt x="58869" y="6874"/>
                  </a:lnTo>
                  <a:lnTo>
                    <a:pt x="58733" y="6884"/>
                  </a:lnTo>
                  <a:lnTo>
                    <a:pt x="57733" y="6954"/>
                  </a:lnTo>
                  <a:lnTo>
                    <a:pt x="57766" y="7418"/>
                  </a:lnTo>
                  <a:lnTo>
                    <a:pt x="57309" y="7448"/>
                  </a:lnTo>
                  <a:lnTo>
                    <a:pt x="56794" y="7485"/>
                  </a:lnTo>
                  <a:lnTo>
                    <a:pt x="56761" y="7022"/>
                  </a:lnTo>
                  <a:lnTo>
                    <a:pt x="56698" y="7057"/>
                  </a:lnTo>
                  <a:lnTo>
                    <a:pt x="55766" y="7558"/>
                  </a:lnTo>
                  <a:lnTo>
                    <a:pt x="55752" y="7549"/>
                  </a:lnTo>
                  <a:lnTo>
                    <a:pt x="55262" y="7130"/>
                  </a:lnTo>
                  <a:lnTo>
                    <a:pt x="54726" y="6663"/>
                  </a:lnTo>
                  <a:lnTo>
                    <a:pt x="54728" y="6694"/>
                  </a:lnTo>
                  <a:lnTo>
                    <a:pt x="54761" y="7165"/>
                  </a:lnTo>
                  <a:lnTo>
                    <a:pt x="53862" y="7694"/>
                  </a:lnTo>
                  <a:lnTo>
                    <a:pt x="53831" y="7678"/>
                  </a:lnTo>
                  <a:lnTo>
                    <a:pt x="52264" y="6837"/>
                  </a:lnTo>
                  <a:lnTo>
                    <a:pt x="51796" y="6399"/>
                  </a:lnTo>
                  <a:lnTo>
                    <a:pt x="51763" y="5935"/>
                  </a:lnTo>
                  <a:lnTo>
                    <a:pt x="50763" y="6005"/>
                  </a:lnTo>
                  <a:lnTo>
                    <a:pt x="49859" y="7008"/>
                  </a:lnTo>
                  <a:lnTo>
                    <a:pt x="49433" y="7542"/>
                  </a:lnTo>
                  <a:lnTo>
                    <a:pt x="49173" y="7558"/>
                  </a:lnTo>
                  <a:lnTo>
                    <a:pt x="48895" y="7579"/>
                  </a:lnTo>
                  <a:lnTo>
                    <a:pt x="48398" y="7111"/>
                  </a:lnTo>
                  <a:lnTo>
                    <a:pt x="48361" y="7151"/>
                  </a:lnTo>
                  <a:lnTo>
                    <a:pt x="47897" y="7649"/>
                  </a:lnTo>
                  <a:lnTo>
                    <a:pt x="47862" y="7619"/>
                  </a:lnTo>
                  <a:lnTo>
                    <a:pt x="47391" y="7183"/>
                  </a:lnTo>
                  <a:lnTo>
                    <a:pt x="47361" y="7183"/>
                  </a:lnTo>
                  <a:lnTo>
                    <a:pt x="46927" y="7216"/>
                  </a:lnTo>
                  <a:lnTo>
                    <a:pt x="45986" y="7282"/>
                  </a:lnTo>
                  <a:lnTo>
                    <a:pt x="45955" y="7284"/>
                  </a:lnTo>
                  <a:lnTo>
                    <a:pt x="45391" y="7324"/>
                  </a:lnTo>
                  <a:lnTo>
                    <a:pt x="45356" y="6853"/>
                  </a:lnTo>
                  <a:lnTo>
                    <a:pt x="44789" y="5415"/>
                  </a:lnTo>
                  <a:lnTo>
                    <a:pt x="44759" y="4954"/>
                  </a:lnTo>
                  <a:lnTo>
                    <a:pt x="43852" y="5017"/>
                  </a:lnTo>
                  <a:lnTo>
                    <a:pt x="43218" y="4087"/>
                  </a:lnTo>
                  <a:lnTo>
                    <a:pt x="43180" y="3556"/>
                  </a:lnTo>
                  <a:lnTo>
                    <a:pt x="43115" y="3560"/>
                  </a:lnTo>
                  <a:lnTo>
                    <a:pt x="42747" y="3586"/>
                  </a:lnTo>
                  <a:lnTo>
                    <a:pt x="42255" y="4155"/>
                  </a:lnTo>
                  <a:lnTo>
                    <a:pt x="42220" y="4158"/>
                  </a:lnTo>
                  <a:lnTo>
                    <a:pt x="40785" y="4258"/>
                  </a:lnTo>
                  <a:lnTo>
                    <a:pt x="39785" y="4329"/>
                  </a:lnTo>
                  <a:lnTo>
                    <a:pt x="39747" y="3799"/>
                  </a:lnTo>
                  <a:lnTo>
                    <a:pt x="39677" y="2799"/>
                  </a:lnTo>
                  <a:lnTo>
                    <a:pt x="39609" y="1830"/>
                  </a:lnTo>
                  <a:lnTo>
                    <a:pt x="39173" y="1329"/>
                  </a:lnTo>
                  <a:lnTo>
                    <a:pt x="38548" y="530"/>
                  </a:lnTo>
                  <a:lnTo>
                    <a:pt x="38009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65"/>
            <p:cNvSpPr/>
            <p:nvPr/>
          </p:nvSpPr>
          <p:spPr>
            <a:xfrm>
              <a:off x="4313250" y="3663525"/>
              <a:ext cx="396000" cy="386275"/>
            </a:xfrm>
            <a:custGeom>
              <a:avLst/>
              <a:gdLst/>
              <a:ahLst/>
              <a:cxnLst/>
              <a:rect l="l" t="t" r="r" b="b"/>
              <a:pathLst>
                <a:path w="15840" h="15451" extrusionOk="0">
                  <a:moveTo>
                    <a:pt x="3710" y="1"/>
                  </a:moveTo>
                  <a:lnTo>
                    <a:pt x="2305" y="102"/>
                  </a:lnTo>
                  <a:lnTo>
                    <a:pt x="1835" y="533"/>
                  </a:lnTo>
                  <a:lnTo>
                    <a:pt x="1343" y="1106"/>
                  </a:lnTo>
                  <a:lnTo>
                    <a:pt x="1" y="1657"/>
                  </a:lnTo>
                  <a:lnTo>
                    <a:pt x="411" y="1741"/>
                  </a:lnTo>
                  <a:lnTo>
                    <a:pt x="947" y="2207"/>
                  </a:lnTo>
                  <a:lnTo>
                    <a:pt x="2518" y="3099"/>
                  </a:lnTo>
                  <a:lnTo>
                    <a:pt x="2411" y="4814"/>
                  </a:lnTo>
                  <a:lnTo>
                    <a:pt x="3626" y="4994"/>
                  </a:lnTo>
                  <a:lnTo>
                    <a:pt x="4659" y="5394"/>
                  </a:lnTo>
                  <a:lnTo>
                    <a:pt x="4729" y="6394"/>
                  </a:lnTo>
                  <a:lnTo>
                    <a:pt x="5265" y="6858"/>
                  </a:lnTo>
                  <a:lnTo>
                    <a:pt x="5802" y="7324"/>
                  </a:lnTo>
                  <a:lnTo>
                    <a:pt x="6797" y="7725"/>
                  </a:lnTo>
                  <a:lnTo>
                    <a:pt x="6832" y="8226"/>
                  </a:lnTo>
                  <a:lnTo>
                    <a:pt x="7404" y="9191"/>
                  </a:lnTo>
                  <a:lnTo>
                    <a:pt x="7439" y="9689"/>
                  </a:lnTo>
                  <a:lnTo>
                    <a:pt x="7509" y="10689"/>
                  </a:lnTo>
                  <a:lnTo>
                    <a:pt x="7008" y="10724"/>
                  </a:lnTo>
                  <a:lnTo>
                    <a:pt x="7038" y="11158"/>
                  </a:lnTo>
                  <a:lnTo>
                    <a:pt x="7076" y="11687"/>
                  </a:lnTo>
                  <a:lnTo>
                    <a:pt x="7610" y="12123"/>
                  </a:lnTo>
                  <a:lnTo>
                    <a:pt x="7645" y="12624"/>
                  </a:lnTo>
                  <a:lnTo>
                    <a:pt x="7717" y="13621"/>
                  </a:lnTo>
                  <a:lnTo>
                    <a:pt x="7785" y="14586"/>
                  </a:lnTo>
                  <a:lnTo>
                    <a:pt x="8378" y="15350"/>
                  </a:lnTo>
                  <a:lnTo>
                    <a:pt x="9359" y="15015"/>
                  </a:lnTo>
                  <a:lnTo>
                    <a:pt x="9947" y="15305"/>
                  </a:lnTo>
                  <a:lnTo>
                    <a:pt x="10298" y="15450"/>
                  </a:lnTo>
                  <a:lnTo>
                    <a:pt x="10617" y="15256"/>
                  </a:lnTo>
                  <a:lnTo>
                    <a:pt x="10977" y="14699"/>
                  </a:lnTo>
                  <a:lnTo>
                    <a:pt x="11090" y="14713"/>
                  </a:lnTo>
                  <a:lnTo>
                    <a:pt x="11108" y="14689"/>
                  </a:lnTo>
                  <a:lnTo>
                    <a:pt x="11141" y="14717"/>
                  </a:lnTo>
                  <a:lnTo>
                    <a:pt x="12057" y="14823"/>
                  </a:lnTo>
                  <a:lnTo>
                    <a:pt x="12406" y="14968"/>
                  </a:lnTo>
                  <a:lnTo>
                    <a:pt x="12649" y="15055"/>
                  </a:lnTo>
                  <a:lnTo>
                    <a:pt x="12617" y="14584"/>
                  </a:lnTo>
                  <a:lnTo>
                    <a:pt x="12582" y="14085"/>
                  </a:lnTo>
                  <a:lnTo>
                    <a:pt x="12048" y="13650"/>
                  </a:lnTo>
                  <a:lnTo>
                    <a:pt x="12012" y="13148"/>
                  </a:lnTo>
                  <a:lnTo>
                    <a:pt x="12476" y="12614"/>
                  </a:lnTo>
                  <a:lnTo>
                    <a:pt x="12977" y="12579"/>
                  </a:lnTo>
                  <a:lnTo>
                    <a:pt x="13012" y="13078"/>
                  </a:lnTo>
                  <a:lnTo>
                    <a:pt x="13476" y="12542"/>
                  </a:lnTo>
                  <a:lnTo>
                    <a:pt x="14411" y="12476"/>
                  </a:lnTo>
                  <a:lnTo>
                    <a:pt x="14874" y="11942"/>
                  </a:lnTo>
                  <a:lnTo>
                    <a:pt x="15373" y="11907"/>
                  </a:lnTo>
                  <a:lnTo>
                    <a:pt x="15839" y="11874"/>
                  </a:lnTo>
                  <a:lnTo>
                    <a:pt x="15771" y="10912"/>
                  </a:lnTo>
                  <a:lnTo>
                    <a:pt x="15268" y="10406"/>
                  </a:lnTo>
                  <a:lnTo>
                    <a:pt x="14769" y="10441"/>
                  </a:lnTo>
                  <a:lnTo>
                    <a:pt x="13766" y="10078"/>
                  </a:lnTo>
                  <a:lnTo>
                    <a:pt x="13736" y="9643"/>
                  </a:lnTo>
                  <a:lnTo>
                    <a:pt x="14207" y="9610"/>
                  </a:lnTo>
                  <a:lnTo>
                    <a:pt x="14235" y="9076"/>
                  </a:lnTo>
                  <a:lnTo>
                    <a:pt x="13731" y="8638"/>
                  </a:lnTo>
                  <a:lnTo>
                    <a:pt x="13197" y="8174"/>
                  </a:lnTo>
                  <a:lnTo>
                    <a:pt x="12699" y="7706"/>
                  </a:lnTo>
                  <a:lnTo>
                    <a:pt x="12661" y="7170"/>
                  </a:lnTo>
                  <a:lnTo>
                    <a:pt x="12631" y="6736"/>
                  </a:lnTo>
                  <a:lnTo>
                    <a:pt x="12539" y="6743"/>
                  </a:lnTo>
                  <a:lnTo>
                    <a:pt x="12094" y="6774"/>
                  </a:lnTo>
                  <a:lnTo>
                    <a:pt x="11631" y="6807"/>
                  </a:lnTo>
                  <a:lnTo>
                    <a:pt x="11560" y="5807"/>
                  </a:lnTo>
                  <a:lnTo>
                    <a:pt x="10954" y="4881"/>
                  </a:lnTo>
                  <a:lnTo>
                    <a:pt x="10493" y="4914"/>
                  </a:lnTo>
                  <a:lnTo>
                    <a:pt x="10022" y="4947"/>
                  </a:lnTo>
                  <a:lnTo>
                    <a:pt x="9987" y="4448"/>
                  </a:lnTo>
                  <a:lnTo>
                    <a:pt x="9916" y="3448"/>
                  </a:lnTo>
                  <a:lnTo>
                    <a:pt x="9846" y="2479"/>
                  </a:lnTo>
                  <a:lnTo>
                    <a:pt x="9781" y="2483"/>
                  </a:lnTo>
                  <a:lnTo>
                    <a:pt x="9382" y="2511"/>
                  </a:lnTo>
                  <a:lnTo>
                    <a:pt x="9350" y="2048"/>
                  </a:lnTo>
                  <a:lnTo>
                    <a:pt x="9315" y="1547"/>
                  </a:lnTo>
                  <a:lnTo>
                    <a:pt x="8205" y="1088"/>
                  </a:lnTo>
                  <a:lnTo>
                    <a:pt x="8205" y="1102"/>
                  </a:lnTo>
                  <a:lnTo>
                    <a:pt x="8242" y="1624"/>
                  </a:lnTo>
                  <a:lnTo>
                    <a:pt x="8242" y="1624"/>
                  </a:lnTo>
                  <a:lnTo>
                    <a:pt x="8212" y="1610"/>
                  </a:lnTo>
                  <a:lnTo>
                    <a:pt x="7270" y="1153"/>
                  </a:lnTo>
                  <a:lnTo>
                    <a:pt x="6774" y="722"/>
                  </a:lnTo>
                  <a:lnTo>
                    <a:pt x="6738" y="725"/>
                  </a:lnTo>
                  <a:lnTo>
                    <a:pt x="6237" y="760"/>
                  </a:lnTo>
                  <a:lnTo>
                    <a:pt x="5837" y="1254"/>
                  </a:lnTo>
                  <a:lnTo>
                    <a:pt x="5799" y="1223"/>
                  </a:lnTo>
                  <a:lnTo>
                    <a:pt x="5305" y="828"/>
                  </a:lnTo>
                  <a:lnTo>
                    <a:pt x="4767" y="324"/>
                  </a:lnTo>
                  <a:lnTo>
                    <a:pt x="3739" y="397"/>
                  </a:lnTo>
                  <a:lnTo>
                    <a:pt x="371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65"/>
            <p:cNvSpPr/>
            <p:nvPr/>
          </p:nvSpPr>
          <p:spPr>
            <a:xfrm>
              <a:off x="6600875" y="3925350"/>
              <a:ext cx="1675" cy="675"/>
            </a:xfrm>
            <a:custGeom>
              <a:avLst/>
              <a:gdLst/>
              <a:ahLst/>
              <a:cxnLst/>
              <a:rect l="l" t="t" r="r" b="b"/>
              <a:pathLst>
                <a:path w="67" h="27" extrusionOk="0">
                  <a:moveTo>
                    <a:pt x="66" y="1"/>
                  </a:moveTo>
                  <a:lnTo>
                    <a:pt x="0" y="6"/>
                  </a:lnTo>
                  <a:lnTo>
                    <a:pt x="57" y="2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65"/>
            <p:cNvSpPr/>
            <p:nvPr/>
          </p:nvSpPr>
          <p:spPr>
            <a:xfrm>
              <a:off x="6545950" y="4358200"/>
              <a:ext cx="1600" cy="13500"/>
            </a:xfrm>
            <a:custGeom>
              <a:avLst/>
              <a:gdLst/>
              <a:ahLst/>
              <a:cxnLst/>
              <a:rect l="l" t="t" r="r" b="b"/>
              <a:pathLst>
                <a:path w="64" h="540" extrusionOk="0">
                  <a:moveTo>
                    <a:pt x="1" y="1"/>
                  </a:moveTo>
                  <a:lnTo>
                    <a:pt x="38" y="539"/>
                  </a:lnTo>
                  <a:lnTo>
                    <a:pt x="64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65"/>
            <p:cNvSpPr/>
            <p:nvPr/>
          </p:nvSpPr>
          <p:spPr>
            <a:xfrm>
              <a:off x="6296075" y="3926000"/>
              <a:ext cx="534450" cy="443475"/>
            </a:xfrm>
            <a:custGeom>
              <a:avLst/>
              <a:gdLst/>
              <a:ahLst/>
              <a:cxnLst/>
              <a:rect l="l" t="t" r="r" b="b"/>
              <a:pathLst>
                <a:path w="21378" h="17739" extrusionOk="0">
                  <a:moveTo>
                    <a:pt x="12249" y="1"/>
                  </a:moveTo>
                  <a:lnTo>
                    <a:pt x="11829" y="1010"/>
                  </a:lnTo>
                  <a:lnTo>
                    <a:pt x="11897" y="1980"/>
                  </a:lnTo>
                  <a:lnTo>
                    <a:pt x="11862" y="1982"/>
                  </a:lnTo>
                  <a:lnTo>
                    <a:pt x="11719" y="1991"/>
                  </a:lnTo>
                  <a:lnTo>
                    <a:pt x="11399" y="2015"/>
                  </a:lnTo>
                  <a:lnTo>
                    <a:pt x="10427" y="2083"/>
                  </a:lnTo>
                  <a:lnTo>
                    <a:pt x="11026" y="2506"/>
                  </a:lnTo>
                  <a:lnTo>
                    <a:pt x="10534" y="3584"/>
                  </a:lnTo>
                  <a:lnTo>
                    <a:pt x="9567" y="4118"/>
                  </a:lnTo>
                  <a:lnTo>
                    <a:pt x="9502" y="4122"/>
                  </a:lnTo>
                  <a:lnTo>
                    <a:pt x="9104" y="4151"/>
                  </a:lnTo>
                  <a:lnTo>
                    <a:pt x="8483" y="4195"/>
                  </a:lnTo>
                  <a:lnTo>
                    <a:pt x="8134" y="4218"/>
                  </a:lnTo>
                  <a:lnTo>
                    <a:pt x="7136" y="3825"/>
                  </a:lnTo>
                  <a:lnTo>
                    <a:pt x="6092" y="2855"/>
                  </a:lnTo>
                  <a:lnTo>
                    <a:pt x="5593" y="2891"/>
                  </a:lnTo>
                  <a:lnTo>
                    <a:pt x="4132" y="2994"/>
                  </a:lnTo>
                  <a:lnTo>
                    <a:pt x="4057" y="2998"/>
                  </a:lnTo>
                  <a:lnTo>
                    <a:pt x="3661" y="3026"/>
                  </a:lnTo>
                  <a:lnTo>
                    <a:pt x="3734" y="4064"/>
                  </a:lnTo>
                  <a:lnTo>
                    <a:pt x="3766" y="4528"/>
                  </a:lnTo>
                  <a:lnTo>
                    <a:pt x="5204" y="4928"/>
                  </a:lnTo>
                  <a:lnTo>
                    <a:pt x="5771" y="5399"/>
                  </a:lnTo>
                  <a:lnTo>
                    <a:pt x="5797" y="5757"/>
                  </a:lnTo>
                  <a:lnTo>
                    <a:pt x="5869" y="6794"/>
                  </a:lnTo>
                  <a:lnTo>
                    <a:pt x="5340" y="6832"/>
                  </a:lnTo>
                  <a:lnTo>
                    <a:pt x="3935" y="6930"/>
                  </a:lnTo>
                  <a:lnTo>
                    <a:pt x="3970" y="7401"/>
                  </a:lnTo>
                  <a:lnTo>
                    <a:pt x="3900" y="7375"/>
                  </a:lnTo>
                  <a:lnTo>
                    <a:pt x="3902" y="7406"/>
                  </a:lnTo>
                  <a:lnTo>
                    <a:pt x="3902" y="7406"/>
                  </a:lnTo>
                  <a:lnTo>
                    <a:pt x="2869" y="7008"/>
                  </a:lnTo>
                  <a:lnTo>
                    <a:pt x="2256" y="7050"/>
                  </a:lnTo>
                  <a:lnTo>
                    <a:pt x="1900" y="7076"/>
                  </a:lnTo>
                  <a:lnTo>
                    <a:pt x="865" y="6143"/>
                  </a:lnTo>
                  <a:lnTo>
                    <a:pt x="469" y="6675"/>
                  </a:lnTo>
                  <a:lnTo>
                    <a:pt x="1" y="7682"/>
                  </a:lnTo>
                  <a:lnTo>
                    <a:pt x="1033" y="8113"/>
                  </a:lnTo>
                  <a:lnTo>
                    <a:pt x="1071" y="8612"/>
                  </a:lnTo>
                  <a:lnTo>
                    <a:pt x="1607" y="8574"/>
                  </a:lnTo>
                  <a:lnTo>
                    <a:pt x="2071" y="8542"/>
                  </a:lnTo>
                  <a:lnTo>
                    <a:pt x="3544" y="9441"/>
                  </a:lnTo>
                  <a:lnTo>
                    <a:pt x="3146" y="9972"/>
                  </a:lnTo>
                  <a:lnTo>
                    <a:pt x="2209" y="10504"/>
                  </a:lnTo>
                  <a:lnTo>
                    <a:pt x="3682" y="11375"/>
                  </a:lnTo>
                  <a:lnTo>
                    <a:pt x="4179" y="11340"/>
                  </a:lnTo>
                  <a:lnTo>
                    <a:pt x="4645" y="11307"/>
                  </a:lnTo>
                  <a:lnTo>
                    <a:pt x="4717" y="11303"/>
                  </a:lnTo>
                  <a:lnTo>
                    <a:pt x="5689" y="11764"/>
                  </a:lnTo>
                  <a:lnTo>
                    <a:pt x="5722" y="12235"/>
                  </a:lnTo>
                  <a:lnTo>
                    <a:pt x="5286" y="12769"/>
                  </a:lnTo>
                  <a:lnTo>
                    <a:pt x="5207" y="12773"/>
                  </a:lnTo>
                  <a:lnTo>
                    <a:pt x="4354" y="12834"/>
                  </a:lnTo>
                  <a:lnTo>
                    <a:pt x="4855" y="13265"/>
                  </a:lnTo>
                  <a:lnTo>
                    <a:pt x="6356" y="13661"/>
                  </a:lnTo>
                  <a:lnTo>
                    <a:pt x="7424" y="14591"/>
                  </a:lnTo>
                  <a:lnTo>
                    <a:pt x="7612" y="14577"/>
                  </a:lnTo>
                  <a:lnTo>
                    <a:pt x="8396" y="14523"/>
                  </a:lnTo>
                  <a:lnTo>
                    <a:pt x="8698" y="14499"/>
                  </a:lnTo>
                  <a:lnTo>
                    <a:pt x="8830" y="14492"/>
                  </a:lnTo>
                  <a:lnTo>
                    <a:pt x="8860" y="14490"/>
                  </a:lnTo>
                  <a:lnTo>
                    <a:pt x="9396" y="14991"/>
                  </a:lnTo>
                  <a:lnTo>
                    <a:pt x="8930" y="15488"/>
                  </a:lnTo>
                  <a:lnTo>
                    <a:pt x="9363" y="15457"/>
                  </a:lnTo>
                  <a:lnTo>
                    <a:pt x="9429" y="15452"/>
                  </a:lnTo>
                  <a:lnTo>
                    <a:pt x="9935" y="15921"/>
                  </a:lnTo>
                  <a:lnTo>
                    <a:pt x="10064" y="17738"/>
                  </a:lnTo>
                  <a:lnTo>
                    <a:pt x="10396" y="16797"/>
                  </a:lnTo>
                  <a:lnTo>
                    <a:pt x="10361" y="16296"/>
                  </a:lnTo>
                  <a:lnTo>
                    <a:pt x="10333" y="15893"/>
                  </a:lnTo>
                  <a:lnTo>
                    <a:pt x="11333" y="15319"/>
                  </a:lnTo>
                  <a:lnTo>
                    <a:pt x="12225" y="14251"/>
                  </a:lnTo>
                  <a:lnTo>
                    <a:pt x="12190" y="13752"/>
                  </a:lnTo>
                  <a:lnTo>
                    <a:pt x="12621" y="12715"/>
                  </a:lnTo>
                  <a:lnTo>
                    <a:pt x="13022" y="11719"/>
                  </a:lnTo>
                  <a:lnTo>
                    <a:pt x="14052" y="11647"/>
                  </a:lnTo>
                  <a:lnTo>
                    <a:pt x="14415" y="10616"/>
                  </a:lnTo>
                  <a:lnTo>
                    <a:pt x="14951" y="10579"/>
                  </a:lnTo>
                  <a:lnTo>
                    <a:pt x="15956" y="11511"/>
                  </a:lnTo>
                  <a:lnTo>
                    <a:pt x="16558" y="11972"/>
                  </a:lnTo>
                  <a:lnTo>
                    <a:pt x="16626" y="12935"/>
                  </a:lnTo>
                  <a:lnTo>
                    <a:pt x="16059" y="12975"/>
                  </a:lnTo>
                  <a:lnTo>
                    <a:pt x="16661" y="13436"/>
                  </a:lnTo>
                  <a:lnTo>
                    <a:pt x="17204" y="14438"/>
                  </a:lnTo>
                  <a:lnTo>
                    <a:pt x="17237" y="14902"/>
                  </a:lnTo>
                  <a:lnTo>
                    <a:pt x="16235" y="15474"/>
                  </a:lnTo>
                  <a:lnTo>
                    <a:pt x="15764" y="15509"/>
                  </a:lnTo>
                  <a:lnTo>
                    <a:pt x="16829" y="15839"/>
                  </a:lnTo>
                  <a:lnTo>
                    <a:pt x="17764" y="16274"/>
                  </a:lnTo>
                  <a:lnTo>
                    <a:pt x="18265" y="15738"/>
                  </a:lnTo>
                  <a:lnTo>
                    <a:pt x="18764" y="15701"/>
                  </a:lnTo>
                  <a:lnTo>
                    <a:pt x="20733" y="16066"/>
                  </a:lnTo>
                  <a:lnTo>
                    <a:pt x="20197" y="15600"/>
                  </a:lnTo>
                  <a:lnTo>
                    <a:pt x="20668" y="15162"/>
                  </a:lnTo>
                  <a:lnTo>
                    <a:pt x="19633" y="14731"/>
                  </a:lnTo>
                  <a:lnTo>
                    <a:pt x="19129" y="13764"/>
                  </a:lnTo>
                  <a:lnTo>
                    <a:pt x="19527" y="13232"/>
                  </a:lnTo>
                  <a:lnTo>
                    <a:pt x="19492" y="12734"/>
                  </a:lnTo>
                  <a:lnTo>
                    <a:pt x="19457" y="12232"/>
                  </a:lnTo>
                  <a:lnTo>
                    <a:pt x="19956" y="12197"/>
                  </a:lnTo>
                  <a:lnTo>
                    <a:pt x="20026" y="13197"/>
                  </a:lnTo>
                  <a:lnTo>
                    <a:pt x="20457" y="12162"/>
                  </a:lnTo>
                  <a:lnTo>
                    <a:pt x="20389" y="11200"/>
                  </a:lnTo>
                  <a:lnTo>
                    <a:pt x="20356" y="10729"/>
                  </a:lnTo>
                  <a:lnTo>
                    <a:pt x="19818" y="10235"/>
                  </a:lnTo>
                  <a:lnTo>
                    <a:pt x="19249" y="9300"/>
                  </a:lnTo>
                  <a:lnTo>
                    <a:pt x="19750" y="9263"/>
                  </a:lnTo>
                  <a:lnTo>
                    <a:pt x="19717" y="8801"/>
                  </a:lnTo>
                  <a:lnTo>
                    <a:pt x="19647" y="7830"/>
                  </a:lnTo>
                  <a:lnTo>
                    <a:pt x="19609" y="7300"/>
                  </a:lnTo>
                  <a:lnTo>
                    <a:pt x="19075" y="6837"/>
                  </a:lnTo>
                  <a:lnTo>
                    <a:pt x="19040" y="6335"/>
                  </a:lnTo>
                  <a:lnTo>
                    <a:pt x="19506" y="5830"/>
                  </a:lnTo>
                  <a:lnTo>
                    <a:pt x="19932" y="4759"/>
                  </a:lnTo>
                  <a:lnTo>
                    <a:pt x="20408" y="4364"/>
                  </a:lnTo>
                  <a:lnTo>
                    <a:pt x="21377" y="4296"/>
                  </a:lnTo>
                  <a:lnTo>
                    <a:pt x="21342" y="3788"/>
                  </a:lnTo>
                  <a:lnTo>
                    <a:pt x="20874" y="3319"/>
                  </a:lnTo>
                  <a:lnTo>
                    <a:pt x="19872" y="3893"/>
                  </a:lnTo>
                  <a:lnTo>
                    <a:pt x="18872" y="3963"/>
                  </a:lnTo>
                  <a:lnTo>
                    <a:pt x="17937" y="4029"/>
                  </a:lnTo>
                  <a:lnTo>
                    <a:pt x="17370" y="3101"/>
                  </a:lnTo>
                  <a:lnTo>
                    <a:pt x="16408" y="3169"/>
                  </a:lnTo>
                  <a:lnTo>
                    <a:pt x="15902" y="2701"/>
                  </a:lnTo>
                  <a:lnTo>
                    <a:pt x="15265" y="1741"/>
                  </a:lnTo>
                  <a:lnTo>
                    <a:pt x="14759" y="1277"/>
                  </a:lnTo>
                  <a:lnTo>
                    <a:pt x="14263" y="839"/>
                  </a:lnTo>
                  <a:lnTo>
                    <a:pt x="13689" y="347"/>
                  </a:lnTo>
                  <a:lnTo>
                    <a:pt x="13256" y="378"/>
                  </a:lnTo>
                  <a:lnTo>
                    <a:pt x="12249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5"/>
            <p:cNvSpPr/>
            <p:nvPr/>
          </p:nvSpPr>
          <p:spPr>
            <a:xfrm>
              <a:off x="6130500" y="4118050"/>
              <a:ext cx="417350" cy="273900"/>
            </a:xfrm>
            <a:custGeom>
              <a:avLst/>
              <a:gdLst/>
              <a:ahLst/>
              <a:cxnLst/>
              <a:rect l="l" t="t" r="r" b="b"/>
              <a:pathLst>
                <a:path w="16694" h="10956" extrusionOk="0">
                  <a:moveTo>
                    <a:pt x="6624" y="0"/>
                  </a:moveTo>
                  <a:lnTo>
                    <a:pt x="6485" y="9"/>
                  </a:lnTo>
                  <a:lnTo>
                    <a:pt x="6225" y="28"/>
                  </a:lnTo>
                  <a:lnTo>
                    <a:pt x="6261" y="529"/>
                  </a:lnTo>
                  <a:lnTo>
                    <a:pt x="6296" y="1028"/>
                  </a:lnTo>
                  <a:lnTo>
                    <a:pt x="6230" y="1033"/>
                  </a:lnTo>
                  <a:lnTo>
                    <a:pt x="5694" y="1070"/>
                  </a:lnTo>
                  <a:lnTo>
                    <a:pt x="4731" y="1138"/>
                  </a:lnTo>
                  <a:lnTo>
                    <a:pt x="4769" y="1668"/>
                  </a:lnTo>
                  <a:lnTo>
                    <a:pt x="4701" y="1672"/>
                  </a:lnTo>
                  <a:lnTo>
                    <a:pt x="4265" y="1703"/>
                  </a:lnTo>
                  <a:lnTo>
                    <a:pt x="3333" y="1771"/>
                  </a:lnTo>
                  <a:lnTo>
                    <a:pt x="2368" y="2312"/>
                  </a:lnTo>
                  <a:lnTo>
                    <a:pt x="1469" y="2876"/>
                  </a:lnTo>
                  <a:lnTo>
                    <a:pt x="38" y="3946"/>
                  </a:lnTo>
                  <a:lnTo>
                    <a:pt x="1" y="3949"/>
                  </a:lnTo>
                  <a:lnTo>
                    <a:pt x="1504" y="4316"/>
                  </a:lnTo>
                  <a:lnTo>
                    <a:pt x="1542" y="4843"/>
                  </a:lnTo>
                  <a:lnTo>
                    <a:pt x="2010" y="5283"/>
                  </a:lnTo>
                  <a:lnTo>
                    <a:pt x="1642" y="6276"/>
                  </a:lnTo>
                  <a:lnTo>
                    <a:pt x="1678" y="6778"/>
                  </a:lnTo>
                  <a:lnTo>
                    <a:pt x="2183" y="7747"/>
                  </a:lnTo>
                  <a:lnTo>
                    <a:pt x="2720" y="8248"/>
                  </a:lnTo>
                  <a:lnTo>
                    <a:pt x="3249" y="8211"/>
                  </a:lnTo>
                  <a:lnTo>
                    <a:pt x="3720" y="8178"/>
                  </a:lnTo>
                  <a:lnTo>
                    <a:pt x="4221" y="8143"/>
                  </a:lnTo>
                  <a:lnTo>
                    <a:pt x="4685" y="8110"/>
                  </a:lnTo>
                  <a:lnTo>
                    <a:pt x="5155" y="8075"/>
                  </a:lnTo>
                  <a:lnTo>
                    <a:pt x="5617" y="7503"/>
                  </a:lnTo>
                  <a:lnTo>
                    <a:pt x="6183" y="8002"/>
                  </a:lnTo>
                  <a:lnTo>
                    <a:pt x="6216" y="8466"/>
                  </a:lnTo>
                  <a:lnTo>
                    <a:pt x="7186" y="8398"/>
                  </a:lnTo>
                  <a:lnTo>
                    <a:pt x="7687" y="8363"/>
                  </a:lnTo>
                  <a:lnTo>
                    <a:pt x="8722" y="8792"/>
                  </a:lnTo>
                  <a:lnTo>
                    <a:pt x="8750" y="9197"/>
                  </a:lnTo>
                  <a:lnTo>
                    <a:pt x="10251" y="10058"/>
                  </a:lnTo>
                  <a:lnTo>
                    <a:pt x="11289" y="10525"/>
                  </a:lnTo>
                  <a:lnTo>
                    <a:pt x="11785" y="10955"/>
                  </a:lnTo>
                  <a:lnTo>
                    <a:pt x="13256" y="10850"/>
                  </a:lnTo>
                  <a:lnTo>
                    <a:pt x="14291" y="10777"/>
                  </a:lnTo>
                  <a:lnTo>
                    <a:pt x="14727" y="10747"/>
                  </a:lnTo>
                  <a:lnTo>
                    <a:pt x="15694" y="10213"/>
                  </a:lnTo>
                  <a:lnTo>
                    <a:pt x="16656" y="10145"/>
                  </a:lnTo>
                  <a:lnTo>
                    <a:pt x="16619" y="9607"/>
                  </a:lnTo>
                  <a:lnTo>
                    <a:pt x="16682" y="10070"/>
                  </a:lnTo>
                  <a:lnTo>
                    <a:pt x="16694" y="10143"/>
                  </a:lnTo>
                  <a:lnTo>
                    <a:pt x="16687" y="10056"/>
                  </a:lnTo>
                  <a:lnTo>
                    <a:pt x="16558" y="8239"/>
                  </a:lnTo>
                  <a:lnTo>
                    <a:pt x="16052" y="7770"/>
                  </a:lnTo>
                  <a:lnTo>
                    <a:pt x="15986" y="7775"/>
                  </a:lnTo>
                  <a:lnTo>
                    <a:pt x="15553" y="7806"/>
                  </a:lnTo>
                  <a:lnTo>
                    <a:pt x="16019" y="7309"/>
                  </a:lnTo>
                  <a:lnTo>
                    <a:pt x="15483" y="6808"/>
                  </a:lnTo>
                  <a:lnTo>
                    <a:pt x="15453" y="6810"/>
                  </a:lnTo>
                  <a:lnTo>
                    <a:pt x="15321" y="6817"/>
                  </a:lnTo>
                  <a:lnTo>
                    <a:pt x="15019" y="6841"/>
                  </a:lnTo>
                  <a:lnTo>
                    <a:pt x="14235" y="6895"/>
                  </a:lnTo>
                  <a:lnTo>
                    <a:pt x="14047" y="6909"/>
                  </a:lnTo>
                  <a:lnTo>
                    <a:pt x="12979" y="5979"/>
                  </a:lnTo>
                  <a:lnTo>
                    <a:pt x="11478" y="5583"/>
                  </a:lnTo>
                  <a:lnTo>
                    <a:pt x="10977" y="5152"/>
                  </a:lnTo>
                  <a:lnTo>
                    <a:pt x="10975" y="5152"/>
                  </a:lnTo>
                  <a:lnTo>
                    <a:pt x="11830" y="5091"/>
                  </a:lnTo>
                  <a:lnTo>
                    <a:pt x="11909" y="5087"/>
                  </a:lnTo>
                  <a:lnTo>
                    <a:pt x="12345" y="4553"/>
                  </a:lnTo>
                  <a:lnTo>
                    <a:pt x="12312" y="4082"/>
                  </a:lnTo>
                  <a:lnTo>
                    <a:pt x="11340" y="3621"/>
                  </a:lnTo>
                  <a:lnTo>
                    <a:pt x="11268" y="3625"/>
                  </a:lnTo>
                  <a:lnTo>
                    <a:pt x="10802" y="3658"/>
                  </a:lnTo>
                  <a:lnTo>
                    <a:pt x="10305" y="3693"/>
                  </a:lnTo>
                  <a:lnTo>
                    <a:pt x="8832" y="2822"/>
                  </a:lnTo>
                  <a:lnTo>
                    <a:pt x="9769" y="2290"/>
                  </a:lnTo>
                  <a:lnTo>
                    <a:pt x="10167" y="1759"/>
                  </a:lnTo>
                  <a:lnTo>
                    <a:pt x="8694" y="860"/>
                  </a:lnTo>
                  <a:lnTo>
                    <a:pt x="8230" y="892"/>
                  </a:lnTo>
                  <a:lnTo>
                    <a:pt x="7694" y="930"/>
                  </a:lnTo>
                  <a:lnTo>
                    <a:pt x="7656" y="431"/>
                  </a:lnTo>
                  <a:lnTo>
                    <a:pt x="6624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65"/>
            <p:cNvSpPr/>
            <p:nvPr/>
          </p:nvSpPr>
          <p:spPr>
            <a:xfrm>
              <a:off x="5685775" y="3959600"/>
              <a:ext cx="757050" cy="271050"/>
            </a:xfrm>
            <a:custGeom>
              <a:avLst/>
              <a:gdLst/>
              <a:ahLst/>
              <a:cxnLst/>
              <a:rect l="l" t="t" r="r" b="b"/>
              <a:pathLst>
                <a:path w="30282" h="10842" extrusionOk="0">
                  <a:moveTo>
                    <a:pt x="23963" y="1"/>
                  </a:moveTo>
                  <a:lnTo>
                    <a:pt x="23935" y="3"/>
                  </a:lnTo>
                  <a:lnTo>
                    <a:pt x="23712" y="20"/>
                  </a:lnTo>
                  <a:lnTo>
                    <a:pt x="23031" y="66"/>
                  </a:lnTo>
                  <a:lnTo>
                    <a:pt x="23068" y="596"/>
                  </a:lnTo>
                  <a:lnTo>
                    <a:pt x="22071" y="1141"/>
                  </a:lnTo>
                  <a:lnTo>
                    <a:pt x="22068" y="1111"/>
                  </a:lnTo>
                  <a:lnTo>
                    <a:pt x="22000" y="141"/>
                  </a:lnTo>
                  <a:lnTo>
                    <a:pt x="21530" y="174"/>
                  </a:lnTo>
                  <a:lnTo>
                    <a:pt x="21066" y="207"/>
                  </a:lnTo>
                  <a:lnTo>
                    <a:pt x="21104" y="736"/>
                  </a:lnTo>
                  <a:lnTo>
                    <a:pt x="20637" y="1242"/>
                  </a:lnTo>
                  <a:lnTo>
                    <a:pt x="20572" y="1247"/>
                  </a:lnTo>
                  <a:lnTo>
                    <a:pt x="20169" y="1275"/>
                  </a:lnTo>
                  <a:lnTo>
                    <a:pt x="19106" y="877"/>
                  </a:lnTo>
                  <a:lnTo>
                    <a:pt x="19075" y="896"/>
                  </a:lnTo>
                  <a:lnTo>
                    <a:pt x="18204" y="1413"/>
                  </a:lnTo>
                  <a:lnTo>
                    <a:pt x="17741" y="1949"/>
                  </a:lnTo>
                  <a:lnTo>
                    <a:pt x="16771" y="2017"/>
                  </a:lnTo>
                  <a:lnTo>
                    <a:pt x="16293" y="2050"/>
                  </a:lnTo>
                  <a:lnTo>
                    <a:pt x="15769" y="2088"/>
                  </a:lnTo>
                  <a:lnTo>
                    <a:pt x="16272" y="1551"/>
                  </a:lnTo>
                  <a:lnTo>
                    <a:pt x="15701" y="1118"/>
                  </a:lnTo>
                  <a:lnTo>
                    <a:pt x="15202" y="1153"/>
                  </a:lnTo>
                  <a:lnTo>
                    <a:pt x="14230" y="1221"/>
                  </a:lnTo>
                  <a:lnTo>
                    <a:pt x="14176" y="1226"/>
                  </a:lnTo>
                  <a:lnTo>
                    <a:pt x="12769" y="1324"/>
                  </a:lnTo>
                  <a:lnTo>
                    <a:pt x="12165" y="835"/>
                  </a:lnTo>
                  <a:lnTo>
                    <a:pt x="12031" y="844"/>
                  </a:lnTo>
                  <a:lnTo>
                    <a:pt x="11731" y="867"/>
                  </a:lnTo>
                  <a:lnTo>
                    <a:pt x="10298" y="1500"/>
                  </a:lnTo>
                  <a:lnTo>
                    <a:pt x="9677" y="1544"/>
                  </a:lnTo>
                  <a:lnTo>
                    <a:pt x="9364" y="1565"/>
                  </a:lnTo>
                  <a:lnTo>
                    <a:pt x="8401" y="1633"/>
                  </a:lnTo>
                  <a:lnTo>
                    <a:pt x="8371" y="1636"/>
                  </a:lnTo>
                  <a:lnTo>
                    <a:pt x="7834" y="1673"/>
                  </a:lnTo>
                  <a:lnTo>
                    <a:pt x="7329" y="1177"/>
                  </a:lnTo>
                  <a:lnTo>
                    <a:pt x="7298" y="1179"/>
                  </a:lnTo>
                  <a:lnTo>
                    <a:pt x="5329" y="1319"/>
                  </a:lnTo>
                  <a:lnTo>
                    <a:pt x="4919" y="1348"/>
                  </a:lnTo>
                  <a:lnTo>
                    <a:pt x="4893" y="1350"/>
                  </a:lnTo>
                  <a:lnTo>
                    <a:pt x="3898" y="947"/>
                  </a:lnTo>
                  <a:lnTo>
                    <a:pt x="2856" y="518"/>
                  </a:lnTo>
                  <a:lnTo>
                    <a:pt x="2844" y="544"/>
                  </a:lnTo>
                  <a:lnTo>
                    <a:pt x="2460" y="1521"/>
                  </a:lnTo>
                  <a:lnTo>
                    <a:pt x="1961" y="2088"/>
                  </a:lnTo>
                  <a:lnTo>
                    <a:pt x="1863" y="2097"/>
                  </a:lnTo>
                  <a:lnTo>
                    <a:pt x="998" y="2158"/>
                  </a:lnTo>
                  <a:lnTo>
                    <a:pt x="500" y="2193"/>
                  </a:lnTo>
                  <a:lnTo>
                    <a:pt x="66" y="3198"/>
                  </a:lnTo>
                  <a:lnTo>
                    <a:pt x="1" y="3202"/>
                  </a:lnTo>
                  <a:lnTo>
                    <a:pt x="1563" y="3556"/>
                  </a:lnTo>
                  <a:lnTo>
                    <a:pt x="2034" y="3523"/>
                  </a:lnTo>
                  <a:lnTo>
                    <a:pt x="2535" y="3488"/>
                  </a:lnTo>
                  <a:lnTo>
                    <a:pt x="3036" y="3992"/>
                  </a:lnTo>
                  <a:lnTo>
                    <a:pt x="3507" y="3959"/>
                  </a:lnTo>
                  <a:lnTo>
                    <a:pt x="3996" y="3385"/>
                  </a:lnTo>
                  <a:lnTo>
                    <a:pt x="4467" y="3352"/>
                  </a:lnTo>
                  <a:lnTo>
                    <a:pt x="5005" y="3853"/>
                  </a:lnTo>
                  <a:lnTo>
                    <a:pt x="6040" y="3781"/>
                  </a:lnTo>
                  <a:lnTo>
                    <a:pt x="6108" y="4743"/>
                  </a:lnTo>
                  <a:lnTo>
                    <a:pt x="6572" y="4710"/>
                  </a:lnTo>
                  <a:lnTo>
                    <a:pt x="7542" y="4643"/>
                  </a:lnTo>
                  <a:lnTo>
                    <a:pt x="8012" y="5111"/>
                  </a:lnTo>
                  <a:lnTo>
                    <a:pt x="8047" y="5619"/>
                  </a:lnTo>
                  <a:lnTo>
                    <a:pt x="8677" y="6476"/>
                  </a:lnTo>
                  <a:lnTo>
                    <a:pt x="9176" y="6942"/>
                  </a:lnTo>
                  <a:lnTo>
                    <a:pt x="10244" y="7842"/>
                  </a:lnTo>
                  <a:lnTo>
                    <a:pt x="10713" y="8312"/>
                  </a:lnTo>
                  <a:lnTo>
                    <a:pt x="10750" y="8842"/>
                  </a:lnTo>
                  <a:lnTo>
                    <a:pt x="10317" y="8872"/>
                  </a:lnTo>
                  <a:lnTo>
                    <a:pt x="9886" y="9877"/>
                  </a:lnTo>
                  <a:lnTo>
                    <a:pt x="9916" y="10340"/>
                  </a:lnTo>
                  <a:lnTo>
                    <a:pt x="9954" y="10842"/>
                  </a:lnTo>
                  <a:lnTo>
                    <a:pt x="10453" y="10804"/>
                  </a:lnTo>
                  <a:lnTo>
                    <a:pt x="10417" y="10305"/>
                  </a:lnTo>
                  <a:lnTo>
                    <a:pt x="10851" y="10275"/>
                  </a:lnTo>
                  <a:lnTo>
                    <a:pt x="11417" y="10235"/>
                  </a:lnTo>
                  <a:lnTo>
                    <a:pt x="13321" y="10099"/>
                  </a:lnTo>
                  <a:lnTo>
                    <a:pt x="13818" y="9598"/>
                  </a:lnTo>
                  <a:lnTo>
                    <a:pt x="14289" y="9565"/>
                  </a:lnTo>
                  <a:lnTo>
                    <a:pt x="14717" y="9034"/>
                  </a:lnTo>
                  <a:lnTo>
                    <a:pt x="15722" y="9464"/>
                  </a:lnTo>
                  <a:lnTo>
                    <a:pt x="16251" y="9427"/>
                  </a:lnTo>
                  <a:lnTo>
                    <a:pt x="16284" y="9891"/>
                  </a:lnTo>
                  <a:lnTo>
                    <a:pt x="16319" y="10390"/>
                  </a:lnTo>
                  <a:lnTo>
                    <a:pt x="16827" y="10354"/>
                  </a:lnTo>
                  <a:lnTo>
                    <a:pt x="17790" y="10287"/>
                  </a:lnTo>
                  <a:lnTo>
                    <a:pt x="17827" y="10284"/>
                  </a:lnTo>
                  <a:lnTo>
                    <a:pt x="19258" y="9214"/>
                  </a:lnTo>
                  <a:lnTo>
                    <a:pt x="20157" y="8650"/>
                  </a:lnTo>
                  <a:lnTo>
                    <a:pt x="21122" y="8109"/>
                  </a:lnTo>
                  <a:lnTo>
                    <a:pt x="22054" y="8041"/>
                  </a:lnTo>
                  <a:lnTo>
                    <a:pt x="22087" y="8041"/>
                  </a:lnTo>
                  <a:lnTo>
                    <a:pt x="22490" y="8010"/>
                  </a:lnTo>
                  <a:lnTo>
                    <a:pt x="22558" y="8006"/>
                  </a:lnTo>
                  <a:lnTo>
                    <a:pt x="22520" y="7476"/>
                  </a:lnTo>
                  <a:lnTo>
                    <a:pt x="23548" y="7404"/>
                  </a:lnTo>
                  <a:lnTo>
                    <a:pt x="24019" y="7371"/>
                  </a:lnTo>
                  <a:lnTo>
                    <a:pt x="24085" y="7366"/>
                  </a:lnTo>
                  <a:lnTo>
                    <a:pt x="24050" y="6867"/>
                  </a:lnTo>
                  <a:lnTo>
                    <a:pt x="24014" y="6366"/>
                  </a:lnTo>
                  <a:lnTo>
                    <a:pt x="24274" y="6347"/>
                  </a:lnTo>
                  <a:lnTo>
                    <a:pt x="24413" y="6338"/>
                  </a:lnTo>
                  <a:lnTo>
                    <a:pt x="24881" y="5331"/>
                  </a:lnTo>
                  <a:lnTo>
                    <a:pt x="25277" y="4799"/>
                  </a:lnTo>
                  <a:lnTo>
                    <a:pt x="25305" y="4760"/>
                  </a:lnTo>
                  <a:lnTo>
                    <a:pt x="26377" y="5727"/>
                  </a:lnTo>
                  <a:lnTo>
                    <a:pt x="26668" y="5706"/>
                  </a:lnTo>
                  <a:lnTo>
                    <a:pt x="27281" y="5664"/>
                  </a:lnTo>
                  <a:lnTo>
                    <a:pt x="27347" y="5659"/>
                  </a:lnTo>
                  <a:lnTo>
                    <a:pt x="28312" y="6031"/>
                  </a:lnTo>
                  <a:lnTo>
                    <a:pt x="28382" y="6057"/>
                  </a:lnTo>
                  <a:lnTo>
                    <a:pt x="28347" y="5586"/>
                  </a:lnTo>
                  <a:lnTo>
                    <a:pt x="29752" y="5488"/>
                  </a:lnTo>
                  <a:lnTo>
                    <a:pt x="30281" y="5450"/>
                  </a:lnTo>
                  <a:lnTo>
                    <a:pt x="30209" y="4413"/>
                  </a:lnTo>
                  <a:lnTo>
                    <a:pt x="30183" y="4055"/>
                  </a:lnTo>
                  <a:lnTo>
                    <a:pt x="29616" y="3584"/>
                  </a:lnTo>
                  <a:lnTo>
                    <a:pt x="28178" y="3184"/>
                  </a:lnTo>
                  <a:lnTo>
                    <a:pt x="28146" y="2720"/>
                  </a:lnTo>
                  <a:lnTo>
                    <a:pt x="28073" y="1682"/>
                  </a:lnTo>
                  <a:lnTo>
                    <a:pt x="28469" y="1654"/>
                  </a:lnTo>
                  <a:lnTo>
                    <a:pt x="28544" y="1650"/>
                  </a:lnTo>
                  <a:lnTo>
                    <a:pt x="27038" y="1291"/>
                  </a:lnTo>
                  <a:lnTo>
                    <a:pt x="26684" y="1317"/>
                  </a:lnTo>
                  <a:lnTo>
                    <a:pt x="26504" y="1329"/>
                  </a:lnTo>
                  <a:lnTo>
                    <a:pt x="25640" y="1856"/>
                  </a:lnTo>
                  <a:lnTo>
                    <a:pt x="25614" y="1837"/>
                  </a:lnTo>
                  <a:lnTo>
                    <a:pt x="25068" y="1429"/>
                  </a:lnTo>
                  <a:lnTo>
                    <a:pt x="25033" y="931"/>
                  </a:lnTo>
                  <a:lnTo>
                    <a:pt x="25000" y="460"/>
                  </a:lnTo>
                  <a:lnTo>
                    <a:pt x="23963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65"/>
            <p:cNvSpPr/>
            <p:nvPr/>
          </p:nvSpPr>
          <p:spPr>
            <a:xfrm>
              <a:off x="790650" y="4192100"/>
              <a:ext cx="13325" cy="11800"/>
            </a:xfrm>
            <a:custGeom>
              <a:avLst/>
              <a:gdLst/>
              <a:ahLst/>
              <a:cxnLst/>
              <a:rect l="l" t="t" r="r" b="b"/>
              <a:pathLst>
                <a:path w="533" h="472" extrusionOk="0">
                  <a:moveTo>
                    <a:pt x="502" y="1"/>
                  </a:moveTo>
                  <a:lnTo>
                    <a:pt x="0" y="36"/>
                  </a:lnTo>
                  <a:lnTo>
                    <a:pt x="31" y="471"/>
                  </a:lnTo>
                  <a:lnTo>
                    <a:pt x="532" y="436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65"/>
            <p:cNvSpPr/>
            <p:nvPr/>
          </p:nvSpPr>
          <p:spPr>
            <a:xfrm>
              <a:off x="756225" y="4092225"/>
              <a:ext cx="1254750" cy="1070800"/>
            </a:xfrm>
            <a:custGeom>
              <a:avLst/>
              <a:gdLst/>
              <a:ahLst/>
              <a:cxnLst/>
              <a:rect l="l" t="t" r="r" b="b"/>
              <a:pathLst>
                <a:path w="50190" h="42832" extrusionOk="0">
                  <a:moveTo>
                    <a:pt x="9080" y="0"/>
                  </a:moveTo>
                  <a:lnTo>
                    <a:pt x="8113" y="541"/>
                  </a:lnTo>
                  <a:lnTo>
                    <a:pt x="7612" y="576"/>
                  </a:lnTo>
                  <a:lnTo>
                    <a:pt x="7080" y="141"/>
                  </a:lnTo>
                  <a:lnTo>
                    <a:pt x="7113" y="612"/>
                  </a:lnTo>
                  <a:lnTo>
                    <a:pt x="6642" y="644"/>
                  </a:lnTo>
                  <a:lnTo>
                    <a:pt x="6143" y="679"/>
                  </a:lnTo>
                  <a:lnTo>
                    <a:pt x="5642" y="715"/>
                  </a:lnTo>
                  <a:lnTo>
                    <a:pt x="6178" y="1181"/>
                  </a:lnTo>
                  <a:lnTo>
                    <a:pt x="5712" y="1715"/>
                  </a:lnTo>
                  <a:lnTo>
                    <a:pt x="5249" y="2251"/>
                  </a:lnTo>
                  <a:lnTo>
                    <a:pt x="5214" y="1750"/>
                  </a:lnTo>
                  <a:lnTo>
                    <a:pt x="4680" y="1286"/>
                  </a:lnTo>
                  <a:lnTo>
                    <a:pt x="4178" y="1321"/>
                  </a:lnTo>
                  <a:lnTo>
                    <a:pt x="3680" y="1359"/>
                  </a:lnTo>
                  <a:lnTo>
                    <a:pt x="3174" y="890"/>
                  </a:lnTo>
                  <a:lnTo>
                    <a:pt x="2743" y="1925"/>
                  </a:lnTo>
                  <a:lnTo>
                    <a:pt x="2209" y="1462"/>
                  </a:lnTo>
                  <a:lnTo>
                    <a:pt x="1743" y="1996"/>
                  </a:lnTo>
                  <a:lnTo>
                    <a:pt x="1279" y="2532"/>
                  </a:lnTo>
                  <a:lnTo>
                    <a:pt x="1815" y="2996"/>
                  </a:lnTo>
                  <a:lnTo>
                    <a:pt x="1848" y="3459"/>
                  </a:lnTo>
                  <a:lnTo>
                    <a:pt x="2314" y="2960"/>
                  </a:lnTo>
                  <a:lnTo>
                    <a:pt x="2347" y="3424"/>
                  </a:lnTo>
                  <a:lnTo>
                    <a:pt x="1886" y="3996"/>
                  </a:lnTo>
                  <a:lnTo>
                    <a:pt x="2883" y="3925"/>
                  </a:lnTo>
                  <a:lnTo>
                    <a:pt x="2916" y="4359"/>
                  </a:lnTo>
                  <a:lnTo>
                    <a:pt x="2455" y="4923"/>
                  </a:lnTo>
                  <a:lnTo>
                    <a:pt x="2488" y="5394"/>
                  </a:lnTo>
                  <a:lnTo>
                    <a:pt x="2022" y="5930"/>
                  </a:lnTo>
                  <a:lnTo>
                    <a:pt x="2523" y="5895"/>
                  </a:lnTo>
                  <a:lnTo>
                    <a:pt x="2560" y="6424"/>
                  </a:lnTo>
                  <a:lnTo>
                    <a:pt x="2092" y="6928"/>
                  </a:lnTo>
                  <a:lnTo>
                    <a:pt x="1560" y="6494"/>
                  </a:lnTo>
                  <a:lnTo>
                    <a:pt x="1092" y="6998"/>
                  </a:lnTo>
                  <a:lnTo>
                    <a:pt x="1162" y="7963"/>
                  </a:lnTo>
                  <a:lnTo>
                    <a:pt x="1228" y="7958"/>
                  </a:lnTo>
                  <a:lnTo>
                    <a:pt x="1225" y="7928"/>
                  </a:lnTo>
                  <a:lnTo>
                    <a:pt x="2263" y="7855"/>
                  </a:lnTo>
                  <a:lnTo>
                    <a:pt x="2659" y="7827"/>
                  </a:lnTo>
                  <a:lnTo>
                    <a:pt x="2628" y="7394"/>
                  </a:lnTo>
                  <a:lnTo>
                    <a:pt x="2733" y="7433"/>
                  </a:lnTo>
                  <a:lnTo>
                    <a:pt x="2733" y="7433"/>
                  </a:lnTo>
                  <a:lnTo>
                    <a:pt x="2726" y="7321"/>
                  </a:lnTo>
                  <a:lnTo>
                    <a:pt x="3724" y="7752"/>
                  </a:lnTo>
                  <a:lnTo>
                    <a:pt x="4225" y="7717"/>
                  </a:lnTo>
                  <a:lnTo>
                    <a:pt x="4258" y="8181"/>
                  </a:lnTo>
                  <a:lnTo>
                    <a:pt x="4295" y="8717"/>
                  </a:lnTo>
                  <a:lnTo>
                    <a:pt x="4328" y="9178"/>
                  </a:lnTo>
                  <a:lnTo>
                    <a:pt x="4799" y="9145"/>
                  </a:lnTo>
                  <a:lnTo>
                    <a:pt x="5335" y="9108"/>
                  </a:lnTo>
                  <a:lnTo>
                    <a:pt x="5799" y="9075"/>
                  </a:lnTo>
                  <a:lnTo>
                    <a:pt x="6370" y="9536"/>
                  </a:lnTo>
                  <a:lnTo>
                    <a:pt x="6869" y="9501"/>
                  </a:lnTo>
                  <a:lnTo>
                    <a:pt x="7368" y="9970"/>
                  </a:lnTo>
                  <a:lnTo>
                    <a:pt x="7799" y="10321"/>
                  </a:lnTo>
                  <a:lnTo>
                    <a:pt x="7778" y="10014"/>
                  </a:lnTo>
                  <a:lnTo>
                    <a:pt x="7874" y="10007"/>
                  </a:lnTo>
                  <a:lnTo>
                    <a:pt x="7869" y="9935"/>
                  </a:lnTo>
                  <a:lnTo>
                    <a:pt x="8368" y="9899"/>
                  </a:lnTo>
                  <a:lnTo>
                    <a:pt x="8869" y="9864"/>
                  </a:lnTo>
                  <a:lnTo>
                    <a:pt x="8902" y="10335"/>
                  </a:lnTo>
                  <a:lnTo>
                    <a:pt x="9373" y="10300"/>
                  </a:lnTo>
                  <a:lnTo>
                    <a:pt x="9902" y="10262"/>
                  </a:lnTo>
                  <a:lnTo>
                    <a:pt x="10373" y="10768"/>
                  </a:lnTo>
                  <a:lnTo>
                    <a:pt x="9972" y="11262"/>
                  </a:lnTo>
                  <a:lnTo>
                    <a:pt x="10007" y="11764"/>
                  </a:lnTo>
                  <a:lnTo>
                    <a:pt x="10042" y="12262"/>
                  </a:lnTo>
                  <a:lnTo>
                    <a:pt x="10476" y="12232"/>
                  </a:lnTo>
                  <a:lnTo>
                    <a:pt x="11049" y="12693"/>
                  </a:lnTo>
                  <a:lnTo>
                    <a:pt x="11082" y="13164"/>
                  </a:lnTo>
                  <a:lnTo>
                    <a:pt x="11014" y="13169"/>
                  </a:lnTo>
                  <a:lnTo>
                    <a:pt x="11019" y="13234"/>
                  </a:lnTo>
                  <a:lnTo>
                    <a:pt x="10548" y="13269"/>
                  </a:lnTo>
                  <a:lnTo>
                    <a:pt x="10579" y="13703"/>
                  </a:lnTo>
                  <a:lnTo>
                    <a:pt x="10513" y="13707"/>
                  </a:lnTo>
                  <a:lnTo>
                    <a:pt x="10518" y="13773"/>
                  </a:lnTo>
                  <a:lnTo>
                    <a:pt x="10054" y="13806"/>
                  </a:lnTo>
                  <a:lnTo>
                    <a:pt x="9623" y="13836"/>
                  </a:lnTo>
                  <a:lnTo>
                    <a:pt x="9654" y="14269"/>
                  </a:lnTo>
                  <a:lnTo>
                    <a:pt x="9586" y="14274"/>
                  </a:lnTo>
                  <a:lnTo>
                    <a:pt x="9588" y="14305"/>
                  </a:lnTo>
                  <a:lnTo>
                    <a:pt x="9089" y="14340"/>
                  </a:lnTo>
                  <a:lnTo>
                    <a:pt x="8684" y="14368"/>
                  </a:lnTo>
                  <a:lnTo>
                    <a:pt x="8717" y="14839"/>
                  </a:lnTo>
                  <a:lnTo>
                    <a:pt x="8621" y="14846"/>
                  </a:lnTo>
                  <a:lnTo>
                    <a:pt x="8626" y="14911"/>
                  </a:lnTo>
                  <a:lnTo>
                    <a:pt x="8155" y="14944"/>
                  </a:lnTo>
                  <a:lnTo>
                    <a:pt x="7752" y="15410"/>
                  </a:lnTo>
                  <a:lnTo>
                    <a:pt x="7785" y="15874"/>
                  </a:lnTo>
                  <a:lnTo>
                    <a:pt x="7361" y="16443"/>
                  </a:lnTo>
                  <a:lnTo>
                    <a:pt x="7391" y="16876"/>
                  </a:lnTo>
                  <a:lnTo>
                    <a:pt x="6928" y="17440"/>
                  </a:lnTo>
                  <a:lnTo>
                    <a:pt x="6961" y="17911"/>
                  </a:lnTo>
                  <a:lnTo>
                    <a:pt x="6996" y="18410"/>
                  </a:lnTo>
                  <a:lnTo>
                    <a:pt x="7033" y="18939"/>
                  </a:lnTo>
                  <a:lnTo>
                    <a:pt x="7068" y="19410"/>
                  </a:lnTo>
                  <a:lnTo>
                    <a:pt x="6965" y="19417"/>
                  </a:lnTo>
                  <a:lnTo>
                    <a:pt x="6970" y="19485"/>
                  </a:lnTo>
                  <a:lnTo>
                    <a:pt x="6471" y="19520"/>
                  </a:lnTo>
                  <a:lnTo>
                    <a:pt x="6073" y="19548"/>
                  </a:lnTo>
                  <a:lnTo>
                    <a:pt x="6101" y="19944"/>
                  </a:lnTo>
                  <a:lnTo>
                    <a:pt x="5164" y="21016"/>
                  </a:lnTo>
                  <a:lnTo>
                    <a:pt x="5202" y="21522"/>
                  </a:lnTo>
                  <a:lnTo>
                    <a:pt x="4736" y="22056"/>
                  </a:lnTo>
                  <a:lnTo>
                    <a:pt x="4771" y="22557"/>
                  </a:lnTo>
                  <a:lnTo>
                    <a:pt x="4705" y="22562"/>
                  </a:lnTo>
                  <a:lnTo>
                    <a:pt x="4708" y="22593"/>
                  </a:lnTo>
                  <a:lnTo>
                    <a:pt x="4206" y="22628"/>
                  </a:lnTo>
                  <a:lnTo>
                    <a:pt x="3281" y="22276"/>
                  </a:lnTo>
                  <a:lnTo>
                    <a:pt x="3340" y="23124"/>
                  </a:lnTo>
                  <a:lnTo>
                    <a:pt x="3375" y="23625"/>
                  </a:lnTo>
                  <a:lnTo>
                    <a:pt x="3413" y="24124"/>
                  </a:lnTo>
                  <a:lnTo>
                    <a:pt x="3947" y="24590"/>
                  </a:lnTo>
                  <a:lnTo>
                    <a:pt x="3982" y="25089"/>
                  </a:lnTo>
                  <a:lnTo>
                    <a:pt x="4017" y="25588"/>
                  </a:lnTo>
                  <a:lnTo>
                    <a:pt x="3553" y="26124"/>
                  </a:lnTo>
                  <a:lnTo>
                    <a:pt x="3082" y="26592"/>
                  </a:lnTo>
                  <a:lnTo>
                    <a:pt x="3122" y="27131"/>
                  </a:lnTo>
                  <a:lnTo>
                    <a:pt x="3019" y="27138"/>
                  </a:lnTo>
                  <a:lnTo>
                    <a:pt x="3024" y="27204"/>
                  </a:lnTo>
                  <a:lnTo>
                    <a:pt x="2523" y="27239"/>
                  </a:lnTo>
                  <a:lnTo>
                    <a:pt x="2155" y="27663"/>
                  </a:lnTo>
                  <a:lnTo>
                    <a:pt x="2192" y="28199"/>
                  </a:lnTo>
                  <a:lnTo>
                    <a:pt x="1726" y="28695"/>
                  </a:lnTo>
                  <a:lnTo>
                    <a:pt x="1724" y="28698"/>
                  </a:lnTo>
                  <a:lnTo>
                    <a:pt x="2260" y="29164"/>
                  </a:lnTo>
                  <a:lnTo>
                    <a:pt x="2724" y="29131"/>
                  </a:lnTo>
                  <a:lnTo>
                    <a:pt x="2759" y="29630"/>
                  </a:lnTo>
                  <a:lnTo>
                    <a:pt x="2792" y="30101"/>
                  </a:lnTo>
                  <a:lnTo>
                    <a:pt x="2726" y="30105"/>
                  </a:lnTo>
                  <a:lnTo>
                    <a:pt x="2731" y="30171"/>
                  </a:lnTo>
                  <a:lnTo>
                    <a:pt x="2272" y="30204"/>
                  </a:lnTo>
                  <a:lnTo>
                    <a:pt x="1867" y="30698"/>
                  </a:lnTo>
                  <a:lnTo>
                    <a:pt x="1834" y="30700"/>
                  </a:lnTo>
                  <a:lnTo>
                    <a:pt x="1804" y="30740"/>
                  </a:lnTo>
                  <a:lnTo>
                    <a:pt x="1303" y="30775"/>
                  </a:lnTo>
                  <a:lnTo>
                    <a:pt x="869" y="30806"/>
                  </a:lnTo>
                  <a:lnTo>
                    <a:pt x="900" y="31239"/>
                  </a:lnTo>
                  <a:lnTo>
                    <a:pt x="834" y="31243"/>
                  </a:lnTo>
                  <a:lnTo>
                    <a:pt x="839" y="31309"/>
                  </a:lnTo>
                  <a:lnTo>
                    <a:pt x="434" y="31337"/>
                  </a:lnTo>
                  <a:lnTo>
                    <a:pt x="464" y="31773"/>
                  </a:lnTo>
                  <a:lnTo>
                    <a:pt x="0" y="32309"/>
                  </a:lnTo>
                  <a:lnTo>
                    <a:pt x="68" y="33276"/>
                  </a:lnTo>
                  <a:lnTo>
                    <a:pt x="139" y="34279"/>
                  </a:lnTo>
                  <a:lnTo>
                    <a:pt x="640" y="34243"/>
                  </a:lnTo>
                  <a:lnTo>
                    <a:pt x="553" y="34279"/>
                  </a:lnTo>
                  <a:lnTo>
                    <a:pt x="1045" y="34243"/>
                  </a:lnTo>
                  <a:lnTo>
                    <a:pt x="1584" y="34745"/>
                  </a:lnTo>
                  <a:lnTo>
                    <a:pt x="2115" y="35171"/>
                  </a:lnTo>
                  <a:lnTo>
                    <a:pt x="2614" y="35639"/>
                  </a:lnTo>
                  <a:lnTo>
                    <a:pt x="2651" y="36140"/>
                  </a:lnTo>
                  <a:lnTo>
                    <a:pt x="3682" y="36538"/>
                  </a:lnTo>
                  <a:lnTo>
                    <a:pt x="4221" y="37033"/>
                  </a:lnTo>
                  <a:lnTo>
                    <a:pt x="4253" y="37503"/>
                  </a:lnTo>
                  <a:lnTo>
                    <a:pt x="3790" y="38040"/>
                  </a:lnTo>
                  <a:lnTo>
                    <a:pt x="3790" y="38040"/>
                  </a:lnTo>
                  <a:lnTo>
                    <a:pt x="4288" y="38004"/>
                  </a:lnTo>
                  <a:lnTo>
                    <a:pt x="4790" y="37969"/>
                  </a:lnTo>
                  <a:lnTo>
                    <a:pt x="4356" y="38967"/>
                  </a:lnTo>
                  <a:lnTo>
                    <a:pt x="4394" y="39503"/>
                  </a:lnTo>
                  <a:lnTo>
                    <a:pt x="3396" y="39574"/>
                  </a:lnTo>
                  <a:lnTo>
                    <a:pt x="3928" y="40002"/>
                  </a:lnTo>
                  <a:lnTo>
                    <a:pt x="3998" y="41009"/>
                  </a:lnTo>
                  <a:lnTo>
                    <a:pt x="4534" y="41475"/>
                  </a:lnTo>
                  <a:lnTo>
                    <a:pt x="5036" y="41438"/>
                  </a:lnTo>
                  <a:lnTo>
                    <a:pt x="5567" y="41866"/>
                  </a:lnTo>
                  <a:lnTo>
                    <a:pt x="6136" y="42831"/>
                  </a:lnTo>
                  <a:lnTo>
                    <a:pt x="6572" y="42297"/>
                  </a:lnTo>
                  <a:lnTo>
                    <a:pt x="6537" y="41798"/>
                  </a:lnTo>
                  <a:lnTo>
                    <a:pt x="7504" y="41264"/>
                  </a:lnTo>
                  <a:lnTo>
                    <a:pt x="8504" y="41194"/>
                  </a:lnTo>
                  <a:lnTo>
                    <a:pt x="8968" y="40658"/>
                  </a:lnTo>
                  <a:lnTo>
                    <a:pt x="9469" y="40623"/>
                  </a:lnTo>
                  <a:lnTo>
                    <a:pt x="10473" y="41054"/>
                  </a:lnTo>
                  <a:lnTo>
                    <a:pt x="10975" y="41019"/>
                  </a:lnTo>
                  <a:lnTo>
                    <a:pt x="11403" y="39976"/>
                  </a:lnTo>
                  <a:lnTo>
                    <a:pt x="12366" y="39908"/>
                  </a:lnTo>
                  <a:lnTo>
                    <a:pt x="13401" y="40344"/>
                  </a:lnTo>
                  <a:lnTo>
                    <a:pt x="13937" y="40810"/>
                  </a:lnTo>
                  <a:lnTo>
                    <a:pt x="14972" y="40735"/>
                  </a:lnTo>
                  <a:lnTo>
                    <a:pt x="15506" y="41665"/>
                  </a:lnTo>
                  <a:lnTo>
                    <a:pt x="16476" y="41597"/>
                  </a:lnTo>
                  <a:lnTo>
                    <a:pt x="17974" y="41492"/>
                  </a:lnTo>
                  <a:lnTo>
                    <a:pt x="18473" y="41456"/>
                  </a:lnTo>
                  <a:lnTo>
                    <a:pt x="19511" y="41885"/>
                  </a:lnTo>
                  <a:lnTo>
                    <a:pt x="19944" y="41351"/>
                  </a:lnTo>
                  <a:lnTo>
                    <a:pt x="20944" y="41281"/>
                  </a:lnTo>
                  <a:lnTo>
                    <a:pt x="21508" y="41744"/>
                  </a:lnTo>
                  <a:lnTo>
                    <a:pt x="21979" y="41712"/>
                  </a:lnTo>
                  <a:lnTo>
                    <a:pt x="22017" y="42211"/>
                  </a:lnTo>
                  <a:lnTo>
                    <a:pt x="22478" y="42178"/>
                  </a:lnTo>
                  <a:lnTo>
                    <a:pt x="22979" y="41639"/>
                  </a:lnTo>
                  <a:lnTo>
                    <a:pt x="22944" y="41140"/>
                  </a:lnTo>
                  <a:lnTo>
                    <a:pt x="22909" y="40641"/>
                  </a:lnTo>
                  <a:lnTo>
                    <a:pt x="23876" y="40108"/>
                  </a:lnTo>
                  <a:lnTo>
                    <a:pt x="23841" y="39606"/>
                  </a:lnTo>
                  <a:lnTo>
                    <a:pt x="24841" y="39536"/>
                  </a:lnTo>
                  <a:lnTo>
                    <a:pt x="25267" y="38995"/>
                  </a:lnTo>
                  <a:lnTo>
                    <a:pt x="26267" y="38925"/>
                  </a:lnTo>
                  <a:lnTo>
                    <a:pt x="26738" y="38892"/>
                  </a:lnTo>
                  <a:lnTo>
                    <a:pt x="27773" y="39328"/>
                  </a:lnTo>
                  <a:lnTo>
                    <a:pt x="28274" y="38784"/>
                  </a:lnTo>
                  <a:lnTo>
                    <a:pt x="29201" y="38215"/>
                  </a:lnTo>
                  <a:lnTo>
                    <a:pt x="29131" y="37215"/>
                  </a:lnTo>
                  <a:lnTo>
                    <a:pt x="29569" y="36719"/>
                  </a:lnTo>
                  <a:lnTo>
                    <a:pt x="30098" y="36681"/>
                  </a:lnTo>
                  <a:lnTo>
                    <a:pt x="30534" y="36150"/>
                  </a:lnTo>
                  <a:lnTo>
                    <a:pt x="30499" y="35649"/>
                  </a:lnTo>
                  <a:lnTo>
                    <a:pt x="31466" y="35108"/>
                  </a:lnTo>
                  <a:lnTo>
                    <a:pt x="31927" y="35075"/>
                  </a:lnTo>
                  <a:lnTo>
                    <a:pt x="32927" y="35005"/>
                  </a:lnTo>
                  <a:lnTo>
                    <a:pt x="33857" y="33934"/>
                  </a:lnTo>
                  <a:lnTo>
                    <a:pt x="33358" y="33466"/>
                  </a:lnTo>
                  <a:lnTo>
                    <a:pt x="33323" y="32967"/>
                  </a:lnTo>
                  <a:lnTo>
                    <a:pt x="32754" y="32541"/>
                  </a:lnTo>
                  <a:lnTo>
                    <a:pt x="32717" y="32005"/>
                  </a:lnTo>
                  <a:lnTo>
                    <a:pt x="32684" y="31541"/>
                  </a:lnTo>
                  <a:lnTo>
                    <a:pt x="32616" y="30571"/>
                  </a:lnTo>
                  <a:lnTo>
                    <a:pt x="32543" y="29571"/>
                  </a:lnTo>
                  <a:lnTo>
                    <a:pt x="33045" y="29033"/>
                  </a:lnTo>
                  <a:lnTo>
                    <a:pt x="33473" y="28501"/>
                  </a:lnTo>
                  <a:lnTo>
                    <a:pt x="34438" y="27930"/>
                  </a:lnTo>
                  <a:lnTo>
                    <a:pt x="35340" y="26890"/>
                  </a:lnTo>
                  <a:lnTo>
                    <a:pt x="35838" y="26855"/>
                  </a:lnTo>
                  <a:lnTo>
                    <a:pt x="36340" y="26318"/>
                  </a:lnTo>
                  <a:lnTo>
                    <a:pt x="37269" y="25248"/>
                  </a:lnTo>
                  <a:lnTo>
                    <a:pt x="37700" y="24752"/>
                  </a:lnTo>
                  <a:lnTo>
                    <a:pt x="38663" y="24145"/>
                  </a:lnTo>
                  <a:lnTo>
                    <a:pt x="38630" y="23681"/>
                  </a:lnTo>
                  <a:lnTo>
                    <a:pt x="39129" y="23646"/>
                  </a:lnTo>
                  <a:lnTo>
                    <a:pt x="39096" y="23176"/>
                  </a:lnTo>
                  <a:lnTo>
                    <a:pt x="39557" y="22611"/>
                  </a:lnTo>
                  <a:lnTo>
                    <a:pt x="40058" y="22576"/>
                  </a:lnTo>
                  <a:lnTo>
                    <a:pt x="40993" y="22511"/>
                  </a:lnTo>
                  <a:lnTo>
                    <a:pt x="42028" y="22436"/>
                  </a:lnTo>
                  <a:lnTo>
                    <a:pt x="42991" y="22368"/>
                  </a:lnTo>
                  <a:lnTo>
                    <a:pt x="43527" y="22330"/>
                  </a:lnTo>
                  <a:lnTo>
                    <a:pt x="43990" y="22297"/>
                  </a:lnTo>
                  <a:lnTo>
                    <a:pt x="44492" y="22262"/>
                  </a:lnTo>
                  <a:lnTo>
                    <a:pt x="45426" y="21693"/>
                  </a:lnTo>
                  <a:lnTo>
                    <a:pt x="45962" y="21656"/>
                  </a:lnTo>
                  <a:lnTo>
                    <a:pt x="46393" y="21152"/>
                  </a:lnTo>
                  <a:lnTo>
                    <a:pt x="47393" y="21082"/>
                  </a:lnTo>
                  <a:lnTo>
                    <a:pt x="47892" y="21047"/>
                  </a:lnTo>
                  <a:lnTo>
                    <a:pt x="48358" y="20511"/>
                  </a:lnTo>
                  <a:lnTo>
                    <a:pt x="48857" y="20475"/>
                  </a:lnTo>
                  <a:lnTo>
                    <a:pt x="49321" y="19941"/>
                  </a:lnTo>
                  <a:lnTo>
                    <a:pt x="49787" y="19405"/>
                  </a:lnTo>
                  <a:lnTo>
                    <a:pt x="49754" y="18942"/>
                  </a:lnTo>
                  <a:lnTo>
                    <a:pt x="50189" y="18410"/>
                  </a:lnTo>
                  <a:lnTo>
                    <a:pt x="50154" y="17909"/>
                  </a:lnTo>
                  <a:lnTo>
                    <a:pt x="50082" y="16902"/>
                  </a:lnTo>
                  <a:lnTo>
                    <a:pt x="49995" y="16801"/>
                  </a:lnTo>
                  <a:lnTo>
                    <a:pt x="49564" y="17211"/>
                  </a:lnTo>
                  <a:lnTo>
                    <a:pt x="49180" y="17002"/>
                  </a:lnTo>
                  <a:lnTo>
                    <a:pt x="48681" y="17038"/>
                  </a:lnTo>
                  <a:lnTo>
                    <a:pt x="48255" y="17171"/>
                  </a:lnTo>
                  <a:lnTo>
                    <a:pt x="47681" y="17110"/>
                  </a:lnTo>
                  <a:lnTo>
                    <a:pt x="47150" y="16710"/>
                  </a:lnTo>
                  <a:lnTo>
                    <a:pt x="46150" y="16780"/>
                  </a:lnTo>
                  <a:lnTo>
                    <a:pt x="45789" y="16806"/>
                  </a:lnTo>
                  <a:lnTo>
                    <a:pt x="45632" y="16988"/>
                  </a:lnTo>
                  <a:lnTo>
                    <a:pt x="45295" y="17012"/>
                  </a:lnTo>
                  <a:lnTo>
                    <a:pt x="44824" y="16942"/>
                  </a:lnTo>
                  <a:lnTo>
                    <a:pt x="44243" y="16782"/>
                  </a:lnTo>
                  <a:lnTo>
                    <a:pt x="43953" y="15998"/>
                  </a:lnTo>
                  <a:lnTo>
                    <a:pt x="43988" y="15930"/>
                  </a:lnTo>
                  <a:lnTo>
                    <a:pt x="43618" y="15956"/>
                  </a:lnTo>
                  <a:lnTo>
                    <a:pt x="43110" y="15991"/>
                  </a:lnTo>
                  <a:lnTo>
                    <a:pt x="42611" y="15525"/>
                  </a:lnTo>
                  <a:lnTo>
                    <a:pt x="42663" y="14782"/>
                  </a:lnTo>
                  <a:lnTo>
                    <a:pt x="42414" y="14202"/>
                  </a:lnTo>
                  <a:lnTo>
                    <a:pt x="41789" y="13839"/>
                  </a:lnTo>
                  <a:lnTo>
                    <a:pt x="40681" y="14248"/>
                  </a:lnTo>
                  <a:lnTo>
                    <a:pt x="39508" y="14265"/>
                  </a:lnTo>
                  <a:lnTo>
                    <a:pt x="39473" y="13766"/>
                  </a:lnTo>
                  <a:lnTo>
                    <a:pt x="39002" y="13799"/>
                  </a:lnTo>
                  <a:lnTo>
                    <a:pt x="37967" y="13370"/>
                  </a:lnTo>
                  <a:lnTo>
                    <a:pt x="37466" y="13405"/>
                  </a:lnTo>
                  <a:lnTo>
                    <a:pt x="36906" y="12932"/>
                  </a:lnTo>
                  <a:lnTo>
                    <a:pt x="36864" y="12916"/>
                  </a:lnTo>
                  <a:lnTo>
                    <a:pt x="36862" y="12895"/>
                  </a:lnTo>
                  <a:lnTo>
                    <a:pt x="36368" y="12478"/>
                  </a:lnTo>
                  <a:lnTo>
                    <a:pt x="35902" y="12045"/>
                  </a:lnTo>
                  <a:lnTo>
                    <a:pt x="35363" y="12084"/>
                  </a:lnTo>
                  <a:lnTo>
                    <a:pt x="34902" y="12117"/>
                  </a:lnTo>
                  <a:lnTo>
                    <a:pt x="34293" y="11155"/>
                  </a:lnTo>
                  <a:lnTo>
                    <a:pt x="33831" y="11188"/>
                  </a:lnTo>
                  <a:lnTo>
                    <a:pt x="33759" y="11127"/>
                  </a:lnTo>
                  <a:lnTo>
                    <a:pt x="33752" y="11127"/>
                  </a:lnTo>
                  <a:lnTo>
                    <a:pt x="33220" y="10691"/>
                  </a:lnTo>
                  <a:lnTo>
                    <a:pt x="32829" y="10323"/>
                  </a:lnTo>
                  <a:lnTo>
                    <a:pt x="32752" y="10258"/>
                  </a:lnTo>
                  <a:lnTo>
                    <a:pt x="32288" y="10291"/>
                  </a:lnTo>
                  <a:lnTo>
                    <a:pt x="31754" y="10328"/>
                  </a:lnTo>
                  <a:lnTo>
                    <a:pt x="31717" y="9829"/>
                  </a:lnTo>
                  <a:lnTo>
                    <a:pt x="31684" y="9358"/>
                  </a:lnTo>
                  <a:lnTo>
                    <a:pt x="31185" y="8892"/>
                  </a:lnTo>
                  <a:lnTo>
                    <a:pt x="30616" y="8466"/>
                  </a:lnTo>
                  <a:lnTo>
                    <a:pt x="30677" y="8396"/>
                  </a:lnTo>
                  <a:lnTo>
                    <a:pt x="30581" y="8403"/>
                  </a:lnTo>
                  <a:lnTo>
                    <a:pt x="30009" y="7932"/>
                  </a:lnTo>
                  <a:lnTo>
                    <a:pt x="29075" y="7998"/>
                  </a:lnTo>
                  <a:lnTo>
                    <a:pt x="28042" y="7569"/>
                  </a:lnTo>
                  <a:lnTo>
                    <a:pt x="27475" y="7108"/>
                  </a:lnTo>
                  <a:lnTo>
                    <a:pt x="27005" y="7141"/>
                  </a:lnTo>
                  <a:lnTo>
                    <a:pt x="26476" y="7178"/>
                  </a:lnTo>
                  <a:lnTo>
                    <a:pt x="25506" y="7246"/>
                  </a:lnTo>
                  <a:lnTo>
                    <a:pt x="24972" y="6782"/>
                  </a:lnTo>
                  <a:lnTo>
                    <a:pt x="24403" y="5855"/>
                  </a:lnTo>
                  <a:lnTo>
                    <a:pt x="23431" y="5923"/>
                  </a:lnTo>
                  <a:lnTo>
                    <a:pt x="22897" y="5457"/>
                  </a:lnTo>
                  <a:lnTo>
                    <a:pt x="22433" y="5490"/>
                  </a:lnTo>
                  <a:lnTo>
                    <a:pt x="21433" y="5560"/>
                  </a:lnTo>
                  <a:lnTo>
                    <a:pt x="20897" y="5600"/>
                  </a:lnTo>
                  <a:lnTo>
                    <a:pt x="20401" y="5162"/>
                  </a:lnTo>
                  <a:lnTo>
                    <a:pt x="19864" y="5199"/>
                  </a:lnTo>
                  <a:lnTo>
                    <a:pt x="19401" y="5232"/>
                  </a:lnTo>
                  <a:lnTo>
                    <a:pt x="18895" y="4736"/>
                  </a:lnTo>
                  <a:lnTo>
                    <a:pt x="18328" y="4274"/>
                  </a:lnTo>
                  <a:lnTo>
                    <a:pt x="17857" y="4307"/>
                  </a:lnTo>
                  <a:lnTo>
                    <a:pt x="16825" y="3907"/>
                  </a:lnTo>
                  <a:lnTo>
                    <a:pt x="16295" y="3944"/>
                  </a:lnTo>
                  <a:lnTo>
                    <a:pt x="15288" y="3485"/>
                  </a:lnTo>
                  <a:lnTo>
                    <a:pt x="15258" y="3049"/>
                  </a:lnTo>
                  <a:lnTo>
                    <a:pt x="14258" y="3122"/>
                  </a:lnTo>
                  <a:lnTo>
                    <a:pt x="13719" y="2621"/>
                  </a:lnTo>
                  <a:lnTo>
                    <a:pt x="13249" y="2654"/>
                  </a:lnTo>
                  <a:lnTo>
                    <a:pt x="12286" y="2722"/>
                  </a:lnTo>
                  <a:lnTo>
                    <a:pt x="11717" y="2295"/>
                  </a:lnTo>
                  <a:lnTo>
                    <a:pt x="11181" y="1832"/>
                  </a:lnTo>
                  <a:lnTo>
                    <a:pt x="10253" y="2398"/>
                  </a:lnTo>
                  <a:lnTo>
                    <a:pt x="9647" y="1438"/>
                  </a:lnTo>
                  <a:lnTo>
                    <a:pt x="9148" y="970"/>
                  </a:lnTo>
                  <a:lnTo>
                    <a:pt x="9113" y="471"/>
                  </a:lnTo>
                  <a:lnTo>
                    <a:pt x="908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65"/>
            <p:cNvSpPr/>
            <p:nvPr/>
          </p:nvSpPr>
          <p:spPr>
            <a:xfrm>
              <a:off x="582000" y="4275250"/>
              <a:ext cx="451300" cy="689925"/>
            </a:xfrm>
            <a:custGeom>
              <a:avLst/>
              <a:gdLst/>
              <a:ahLst/>
              <a:cxnLst/>
              <a:rect l="l" t="t" r="r" b="b"/>
              <a:pathLst>
                <a:path w="18052" h="27597" extrusionOk="0">
                  <a:moveTo>
                    <a:pt x="9695" y="0"/>
                  </a:moveTo>
                  <a:lnTo>
                    <a:pt x="9702" y="112"/>
                  </a:lnTo>
                  <a:lnTo>
                    <a:pt x="9731" y="499"/>
                  </a:lnTo>
                  <a:lnTo>
                    <a:pt x="9628" y="506"/>
                  </a:lnTo>
                  <a:lnTo>
                    <a:pt x="9232" y="534"/>
                  </a:lnTo>
                  <a:lnTo>
                    <a:pt x="8194" y="607"/>
                  </a:lnTo>
                  <a:lnTo>
                    <a:pt x="8197" y="637"/>
                  </a:lnTo>
                  <a:lnTo>
                    <a:pt x="8227" y="1070"/>
                  </a:lnTo>
                  <a:lnTo>
                    <a:pt x="8265" y="1607"/>
                  </a:lnTo>
                  <a:lnTo>
                    <a:pt x="8297" y="2070"/>
                  </a:lnTo>
                  <a:lnTo>
                    <a:pt x="7869" y="2602"/>
                  </a:lnTo>
                  <a:lnTo>
                    <a:pt x="7906" y="3103"/>
                  </a:lnTo>
                  <a:lnTo>
                    <a:pt x="7976" y="4110"/>
                  </a:lnTo>
                  <a:lnTo>
                    <a:pt x="7508" y="4609"/>
                  </a:lnTo>
                  <a:lnTo>
                    <a:pt x="7073" y="5143"/>
                  </a:lnTo>
                  <a:lnTo>
                    <a:pt x="7145" y="6143"/>
                  </a:lnTo>
                  <a:lnTo>
                    <a:pt x="6649" y="6649"/>
                  </a:lnTo>
                  <a:lnTo>
                    <a:pt x="6213" y="7183"/>
                  </a:lnTo>
                  <a:lnTo>
                    <a:pt x="6283" y="8183"/>
                  </a:lnTo>
                  <a:lnTo>
                    <a:pt x="5820" y="8719"/>
                  </a:lnTo>
                  <a:lnTo>
                    <a:pt x="5391" y="9752"/>
                  </a:lnTo>
                  <a:lnTo>
                    <a:pt x="4920" y="10222"/>
                  </a:lnTo>
                  <a:lnTo>
                    <a:pt x="4459" y="10787"/>
                  </a:lnTo>
                  <a:lnTo>
                    <a:pt x="4492" y="11258"/>
                  </a:lnTo>
                  <a:lnTo>
                    <a:pt x="4063" y="11789"/>
                  </a:lnTo>
                  <a:lnTo>
                    <a:pt x="3597" y="12827"/>
                  </a:lnTo>
                  <a:lnTo>
                    <a:pt x="3136" y="12859"/>
                  </a:lnTo>
                  <a:lnTo>
                    <a:pt x="2126" y="12932"/>
                  </a:lnTo>
                  <a:lnTo>
                    <a:pt x="1660" y="13428"/>
                  </a:lnTo>
                  <a:lnTo>
                    <a:pt x="1696" y="13930"/>
                  </a:lnTo>
                  <a:lnTo>
                    <a:pt x="1731" y="14431"/>
                  </a:lnTo>
                  <a:lnTo>
                    <a:pt x="1768" y="14937"/>
                  </a:lnTo>
                  <a:lnTo>
                    <a:pt x="1340" y="15468"/>
                  </a:lnTo>
                  <a:lnTo>
                    <a:pt x="874" y="16005"/>
                  </a:lnTo>
                  <a:lnTo>
                    <a:pt x="906" y="16468"/>
                  </a:lnTo>
                  <a:lnTo>
                    <a:pt x="941" y="16967"/>
                  </a:lnTo>
                  <a:lnTo>
                    <a:pt x="1906" y="16899"/>
                  </a:lnTo>
                  <a:lnTo>
                    <a:pt x="2440" y="17365"/>
                  </a:lnTo>
                  <a:lnTo>
                    <a:pt x="2911" y="17330"/>
                  </a:lnTo>
                  <a:lnTo>
                    <a:pt x="2981" y="18330"/>
                  </a:lnTo>
                  <a:lnTo>
                    <a:pt x="3016" y="18831"/>
                  </a:lnTo>
                  <a:lnTo>
                    <a:pt x="2581" y="19365"/>
                  </a:lnTo>
                  <a:lnTo>
                    <a:pt x="2112" y="19834"/>
                  </a:lnTo>
                  <a:lnTo>
                    <a:pt x="2152" y="20370"/>
                  </a:lnTo>
                  <a:lnTo>
                    <a:pt x="1719" y="20866"/>
                  </a:lnTo>
                  <a:lnTo>
                    <a:pt x="2222" y="21370"/>
                  </a:lnTo>
                  <a:lnTo>
                    <a:pt x="1827" y="22365"/>
                  </a:lnTo>
                  <a:lnTo>
                    <a:pt x="1862" y="22866"/>
                  </a:lnTo>
                  <a:lnTo>
                    <a:pt x="1363" y="22901"/>
                  </a:lnTo>
                  <a:lnTo>
                    <a:pt x="857" y="23410"/>
                  </a:lnTo>
                  <a:lnTo>
                    <a:pt x="895" y="23939"/>
                  </a:lnTo>
                  <a:lnTo>
                    <a:pt x="501" y="24941"/>
                  </a:lnTo>
                  <a:lnTo>
                    <a:pt x="0" y="25480"/>
                  </a:lnTo>
                  <a:lnTo>
                    <a:pt x="35" y="25979"/>
                  </a:lnTo>
                  <a:lnTo>
                    <a:pt x="571" y="25941"/>
                  </a:lnTo>
                  <a:lnTo>
                    <a:pt x="1035" y="25908"/>
                  </a:lnTo>
                  <a:lnTo>
                    <a:pt x="1536" y="25372"/>
                  </a:lnTo>
                  <a:lnTo>
                    <a:pt x="2070" y="25836"/>
                  </a:lnTo>
                  <a:lnTo>
                    <a:pt x="2105" y="26304"/>
                  </a:lnTo>
                  <a:lnTo>
                    <a:pt x="2569" y="26271"/>
                  </a:lnTo>
                  <a:lnTo>
                    <a:pt x="3068" y="26236"/>
                  </a:lnTo>
                  <a:lnTo>
                    <a:pt x="3574" y="26705"/>
                  </a:lnTo>
                  <a:lnTo>
                    <a:pt x="4609" y="27133"/>
                  </a:lnTo>
                  <a:lnTo>
                    <a:pt x="5180" y="27597"/>
                  </a:lnTo>
                  <a:lnTo>
                    <a:pt x="5609" y="27063"/>
                  </a:lnTo>
                  <a:lnTo>
                    <a:pt x="5644" y="27564"/>
                  </a:lnTo>
                  <a:lnTo>
                    <a:pt x="6143" y="27527"/>
                  </a:lnTo>
                  <a:lnTo>
                    <a:pt x="7522" y="26958"/>
                  </a:lnTo>
                  <a:lnTo>
                    <a:pt x="7609" y="26922"/>
                  </a:lnTo>
                  <a:lnTo>
                    <a:pt x="7108" y="26958"/>
                  </a:lnTo>
                  <a:lnTo>
                    <a:pt x="7037" y="25955"/>
                  </a:lnTo>
                  <a:lnTo>
                    <a:pt x="6969" y="24988"/>
                  </a:lnTo>
                  <a:lnTo>
                    <a:pt x="7433" y="24452"/>
                  </a:lnTo>
                  <a:lnTo>
                    <a:pt x="7403" y="24016"/>
                  </a:lnTo>
                  <a:lnTo>
                    <a:pt x="7398" y="23951"/>
                  </a:lnTo>
                  <a:lnTo>
                    <a:pt x="7803" y="23922"/>
                  </a:lnTo>
                  <a:lnTo>
                    <a:pt x="7869" y="23918"/>
                  </a:lnTo>
                  <a:lnTo>
                    <a:pt x="7838" y="23485"/>
                  </a:lnTo>
                  <a:lnTo>
                    <a:pt x="7836" y="23447"/>
                  </a:lnTo>
                  <a:lnTo>
                    <a:pt x="8365" y="23410"/>
                  </a:lnTo>
                  <a:lnTo>
                    <a:pt x="8803" y="23379"/>
                  </a:lnTo>
                  <a:lnTo>
                    <a:pt x="8836" y="23377"/>
                  </a:lnTo>
                  <a:lnTo>
                    <a:pt x="9241" y="22883"/>
                  </a:lnTo>
                  <a:lnTo>
                    <a:pt x="9297" y="22812"/>
                  </a:lnTo>
                  <a:lnTo>
                    <a:pt x="9695" y="22784"/>
                  </a:lnTo>
                  <a:lnTo>
                    <a:pt x="9761" y="22780"/>
                  </a:lnTo>
                  <a:lnTo>
                    <a:pt x="9728" y="22309"/>
                  </a:lnTo>
                  <a:lnTo>
                    <a:pt x="9693" y="21810"/>
                  </a:lnTo>
                  <a:lnTo>
                    <a:pt x="9229" y="21843"/>
                  </a:lnTo>
                  <a:lnTo>
                    <a:pt x="8693" y="21377"/>
                  </a:lnTo>
                  <a:lnTo>
                    <a:pt x="8695" y="21374"/>
                  </a:lnTo>
                  <a:lnTo>
                    <a:pt x="9161" y="20878"/>
                  </a:lnTo>
                  <a:lnTo>
                    <a:pt x="9124" y="20342"/>
                  </a:lnTo>
                  <a:lnTo>
                    <a:pt x="9492" y="19918"/>
                  </a:lnTo>
                  <a:lnTo>
                    <a:pt x="9555" y="19848"/>
                  </a:lnTo>
                  <a:lnTo>
                    <a:pt x="9988" y="19817"/>
                  </a:lnTo>
                  <a:lnTo>
                    <a:pt x="10091" y="19810"/>
                  </a:lnTo>
                  <a:lnTo>
                    <a:pt x="10051" y="19271"/>
                  </a:lnTo>
                  <a:lnTo>
                    <a:pt x="10522" y="18803"/>
                  </a:lnTo>
                  <a:lnTo>
                    <a:pt x="10986" y="18267"/>
                  </a:lnTo>
                  <a:lnTo>
                    <a:pt x="10951" y="17768"/>
                  </a:lnTo>
                  <a:lnTo>
                    <a:pt x="10916" y="17269"/>
                  </a:lnTo>
                  <a:lnTo>
                    <a:pt x="10382" y="16803"/>
                  </a:lnTo>
                  <a:lnTo>
                    <a:pt x="10344" y="16304"/>
                  </a:lnTo>
                  <a:lnTo>
                    <a:pt x="10309" y="15803"/>
                  </a:lnTo>
                  <a:lnTo>
                    <a:pt x="10250" y="14955"/>
                  </a:lnTo>
                  <a:lnTo>
                    <a:pt x="10241" y="14841"/>
                  </a:lnTo>
                  <a:lnTo>
                    <a:pt x="10241" y="14841"/>
                  </a:lnTo>
                  <a:lnTo>
                    <a:pt x="11276" y="15269"/>
                  </a:lnTo>
                  <a:lnTo>
                    <a:pt x="11674" y="15241"/>
                  </a:lnTo>
                  <a:lnTo>
                    <a:pt x="11740" y="15236"/>
                  </a:lnTo>
                  <a:lnTo>
                    <a:pt x="11705" y="14735"/>
                  </a:lnTo>
                  <a:lnTo>
                    <a:pt x="12171" y="14201"/>
                  </a:lnTo>
                  <a:lnTo>
                    <a:pt x="12133" y="13695"/>
                  </a:lnTo>
                  <a:lnTo>
                    <a:pt x="13070" y="12623"/>
                  </a:lnTo>
                  <a:lnTo>
                    <a:pt x="13042" y="12227"/>
                  </a:lnTo>
                  <a:lnTo>
                    <a:pt x="13037" y="12159"/>
                  </a:lnTo>
                  <a:lnTo>
                    <a:pt x="13501" y="12126"/>
                  </a:lnTo>
                  <a:lnTo>
                    <a:pt x="13934" y="12096"/>
                  </a:lnTo>
                  <a:lnTo>
                    <a:pt x="14037" y="12089"/>
                  </a:lnTo>
                  <a:lnTo>
                    <a:pt x="14002" y="11618"/>
                  </a:lnTo>
                  <a:lnTo>
                    <a:pt x="13965" y="11089"/>
                  </a:lnTo>
                  <a:lnTo>
                    <a:pt x="13930" y="10590"/>
                  </a:lnTo>
                  <a:lnTo>
                    <a:pt x="13897" y="10119"/>
                  </a:lnTo>
                  <a:lnTo>
                    <a:pt x="14360" y="9555"/>
                  </a:lnTo>
                  <a:lnTo>
                    <a:pt x="14330" y="9122"/>
                  </a:lnTo>
                  <a:lnTo>
                    <a:pt x="14754" y="8553"/>
                  </a:lnTo>
                  <a:lnTo>
                    <a:pt x="14721" y="8089"/>
                  </a:lnTo>
                  <a:lnTo>
                    <a:pt x="15124" y="7623"/>
                  </a:lnTo>
                  <a:lnTo>
                    <a:pt x="15187" y="7553"/>
                  </a:lnTo>
                  <a:lnTo>
                    <a:pt x="15590" y="7525"/>
                  </a:lnTo>
                  <a:lnTo>
                    <a:pt x="15686" y="7518"/>
                  </a:lnTo>
                  <a:lnTo>
                    <a:pt x="15653" y="7047"/>
                  </a:lnTo>
                  <a:lnTo>
                    <a:pt x="15651" y="7019"/>
                  </a:lnTo>
                  <a:lnTo>
                    <a:pt x="16152" y="6984"/>
                  </a:lnTo>
                  <a:lnTo>
                    <a:pt x="16555" y="6953"/>
                  </a:lnTo>
                  <a:lnTo>
                    <a:pt x="16623" y="6948"/>
                  </a:lnTo>
                  <a:lnTo>
                    <a:pt x="16592" y="6515"/>
                  </a:lnTo>
                  <a:lnTo>
                    <a:pt x="16588" y="6450"/>
                  </a:lnTo>
                  <a:lnTo>
                    <a:pt x="17115" y="6412"/>
                  </a:lnTo>
                  <a:lnTo>
                    <a:pt x="17482" y="6386"/>
                  </a:lnTo>
                  <a:lnTo>
                    <a:pt x="17548" y="6382"/>
                  </a:lnTo>
                  <a:lnTo>
                    <a:pt x="17517" y="5948"/>
                  </a:lnTo>
                  <a:lnTo>
                    <a:pt x="17513" y="5881"/>
                  </a:lnTo>
                  <a:lnTo>
                    <a:pt x="17983" y="5848"/>
                  </a:lnTo>
                  <a:lnTo>
                    <a:pt x="18051" y="5843"/>
                  </a:lnTo>
                  <a:lnTo>
                    <a:pt x="18018" y="5372"/>
                  </a:lnTo>
                  <a:lnTo>
                    <a:pt x="17445" y="4911"/>
                  </a:lnTo>
                  <a:lnTo>
                    <a:pt x="17011" y="4941"/>
                  </a:lnTo>
                  <a:lnTo>
                    <a:pt x="16976" y="4443"/>
                  </a:lnTo>
                  <a:lnTo>
                    <a:pt x="16941" y="3941"/>
                  </a:lnTo>
                  <a:lnTo>
                    <a:pt x="17342" y="3447"/>
                  </a:lnTo>
                  <a:lnTo>
                    <a:pt x="16871" y="2941"/>
                  </a:lnTo>
                  <a:lnTo>
                    <a:pt x="16342" y="2979"/>
                  </a:lnTo>
                  <a:lnTo>
                    <a:pt x="15871" y="3014"/>
                  </a:lnTo>
                  <a:lnTo>
                    <a:pt x="15838" y="2543"/>
                  </a:lnTo>
                  <a:lnTo>
                    <a:pt x="15337" y="2578"/>
                  </a:lnTo>
                  <a:lnTo>
                    <a:pt x="14838" y="2614"/>
                  </a:lnTo>
                  <a:lnTo>
                    <a:pt x="14843" y="2686"/>
                  </a:lnTo>
                  <a:lnTo>
                    <a:pt x="14871" y="3084"/>
                  </a:lnTo>
                  <a:lnTo>
                    <a:pt x="14768" y="3000"/>
                  </a:lnTo>
                  <a:lnTo>
                    <a:pt x="14337" y="2649"/>
                  </a:lnTo>
                  <a:lnTo>
                    <a:pt x="13838" y="2180"/>
                  </a:lnTo>
                  <a:lnTo>
                    <a:pt x="13339" y="2215"/>
                  </a:lnTo>
                  <a:lnTo>
                    <a:pt x="12768" y="1754"/>
                  </a:lnTo>
                  <a:lnTo>
                    <a:pt x="12304" y="1787"/>
                  </a:lnTo>
                  <a:lnTo>
                    <a:pt x="11768" y="1824"/>
                  </a:lnTo>
                  <a:lnTo>
                    <a:pt x="11297" y="1857"/>
                  </a:lnTo>
                  <a:lnTo>
                    <a:pt x="11264" y="1396"/>
                  </a:lnTo>
                  <a:lnTo>
                    <a:pt x="11227" y="860"/>
                  </a:lnTo>
                  <a:lnTo>
                    <a:pt x="11194" y="396"/>
                  </a:lnTo>
                  <a:lnTo>
                    <a:pt x="10693" y="431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65"/>
            <p:cNvSpPr/>
            <p:nvPr/>
          </p:nvSpPr>
          <p:spPr>
            <a:xfrm>
              <a:off x="1874475" y="4845075"/>
              <a:ext cx="112675" cy="74275"/>
            </a:xfrm>
            <a:custGeom>
              <a:avLst/>
              <a:gdLst/>
              <a:ahLst/>
              <a:cxnLst/>
              <a:rect l="l" t="t" r="r" b="b"/>
              <a:pathLst>
                <a:path w="4507" h="2971" extrusionOk="0">
                  <a:moveTo>
                    <a:pt x="2401" y="1"/>
                  </a:moveTo>
                  <a:lnTo>
                    <a:pt x="1935" y="535"/>
                  </a:lnTo>
                  <a:lnTo>
                    <a:pt x="1970" y="1036"/>
                  </a:lnTo>
                  <a:lnTo>
                    <a:pt x="970" y="1106"/>
                  </a:lnTo>
                  <a:lnTo>
                    <a:pt x="499" y="1139"/>
                  </a:lnTo>
                  <a:lnTo>
                    <a:pt x="1" y="1174"/>
                  </a:lnTo>
                  <a:lnTo>
                    <a:pt x="36" y="1673"/>
                  </a:lnTo>
                  <a:lnTo>
                    <a:pt x="1005" y="1605"/>
                  </a:lnTo>
                  <a:lnTo>
                    <a:pt x="1534" y="1567"/>
                  </a:lnTo>
                  <a:lnTo>
                    <a:pt x="2075" y="2535"/>
                  </a:lnTo>
                  <a:lnTo>
                    <a:pt x="2577" y="2499"/>
                  </a:lnTo>
                  <a:lnTo>
                    <a:pt x="2609" y="2970"/>
                  </a:lnTo>
                  <a:lnTo>
                    <a:pt x="3108" y="2935"/>
                  </a:lnTo>
                  <a:lnTo>
                    <a:pt x="3577" y="2429"/>
                  </a:lnTo>
                  <a:lnTo>
                    <a:pt x="3541" y="1928"/>
                  </a:lnTo>
                  <a:lnTo>
                    <a:pt x="4040" y="1893"/>
                  </a:lnTo>
                  <a:lnTo>
                    <a:pt x="4506" y="1359"/>
                  </a:lnTo>
                  <a:lnTo>
                    <a:pt x="4506" y="1359"/>
                  </a:lnTo>
                  <a:lnTo>
                    <a:pt x="4005" y="1394"/>
                  </a:lnTo>
                  <a:lnTo>
                    <a:pt x="3506" y="1429"/>
                  </a:lnTo>
                  <a:lnTo>
                    <a:pt x="2970" y="966"/>
                  </a:lnTo>
                  <a:lnTo>
                    <a:pt x="2935" y="464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65"/>
            <p:cNvSpPr/>
            <p:nvPr/>
          </p:nvSpPr>
          <p:spPr>
            <a:xfrm>
              <a:off x="2033500" y="4837175"/>
              <a:ext cx="52875" cy="35750"/>
            </a:xfrm>
            <a:custGeom>
              <a:avLst/>
              <a:gdLst/>
              <a:ahLst/>
              <a:cxnLst/>
              <a:rect l="l" t="t" r="r" b="b"/>
              <a:pathLst>
                <a:path w="2115" h="1430" extrusionOk="0">
                  <a:moveTo>
                    <a:pt x="501" y="1"/>
                  </a:moveTo>
                  <a:lnTo>
                    <a:pt x="0" y="36"/>
                  </a:lnTo>
                  <a:lnTo>
                    <a:pt x="35" y="537"/>
                  </a:lnTo>
                  <a:lnTo>
                    <a:pt x="572" y="1001"/>
                  </a:lnTo>
                  <a:lnTo>
                    <a:pt x="1073" y="965"/>
                  </a:lnTo>
                  <a:lnTo>
                    <a:pt x="1607" y="1429"/>
                  </a:lnTo>
                  <a:lnTo>
                    <a:pt x="2115" y="1394"/>
                  </a:lnTo>
                  <a:lnTo>
                    <a:pt x="2080" y="895"/>
                  </a:lnTo>
                  <a:lnTo>
                    <a:pt x="2045" y="394"/>
                  </a:lnTo>
                  <a:lnTo>
                    <a:pt x="1536" y="429"/>
                  </a:lnTo>
                  <a:lnTo>
                    <a:pt x="1038" y="46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65"/>
            <p:cNvSpPr/>
            <p:nvPr/>
          </p:nvSpPr>
          <p:spPr>
            <a:xfrm>
              <a:off x="1718050" y="4931500"/>
              <a:ext cx="49075" cy="41050"/>
            </a:xfrm>
            <a:custGeom>
              <a:avLst/>
              <a:gdLst/>
              <a:ahLst/>
              <a:cxnLst/>
              <a:rect l="l" t="t" r="r" b="b"/>
              <a:pathLst>
                <a:path w="1963" h="1642" extrusionOk="0">
                  <a:moveTo>
                    <a:pt x="1963" y="0"/>
                  </a:moveTo>
                  <a:lnTo>
                    <a:pt x="1426" y="38"/>
                  </a:lnTo>
                  <a:lnTo>
                    <a:pt x="965" y="71"/>
                  </a:lnTo>
                  <a:lnTo>
                    <a:pt x="1000" y="572"/>
                  </a:lnTo>
                  <a:lnTo>
                    <a:pt x="0" y="642"/>
                  </a:lnTo>
                  <a:lnTo>
                    <a:pt x="35" y="1141"/>
                  </a:lnTo>
                  <a:lnTo>
                    <a:pt x="70" y="1642"/>
                  </a:lnTo>
                  <a:lnTo>
                    <a:pt x="1035" y="1071"/>
                  </a:lnTo>
                  <a:lnTo>
                    <a:pt x="1499" y="1038"/>
                  </a:lnTo>
                  <a:lnTo>
                    <a:pt x="1461" y="539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65"/>
            <p:cNvSpPr/>
            <p:nvPr/>
          </p:nvSpPr>
          <p:spPr>
            <a:xfrm>
              <a:off x="1400300" y="3367050"/>
              <a:ext cx="1187200" cy="1155450"/>
            </a:xfrm>
            <a:custGeom>
              <a:avLst/>
              <a:gdLst/>
              <a:ahLst/>
              <a:cxnLst/>
              <a:rect l="l" t="t" r="r" b="b"/>
              <a:pathLst>
                <a:path w="47488" h="46218" extrusionOk="0">
                  <a:moveTo>
                    <a:pt x="29614" y="1"/>
                  </a:moveTo>
                  <a:lnTo>
                    <a:pt x="28614" y="71"/>
                  </a:lnTo>
                  <a:lnTo>
                    <a:pt x="28115" y="106"/>
                  </a:lnTo>
                  <a:lnTo>
                    <a:pt x="27616" y="144"/>
                  </a:lnTo>
                  <a:lnTo>
                    <a:pt x="27115" y="179"/>
                  </a:lnTo>
                  <a:lnTo>
                    <a:pt x="26651" y="211"/>
                  </a:lnTo>
                  <a:lnTo>
                    <a:pt x="26188" y="745"/>
                  </a:lnTo>
                  <a:lnTo>
                    <a:pt x="26223" y="1247"/>
                  </a:lnTo>
                  <a:lnTo>
                    <a:pt x="26255" y="1710"/>
                  </a:lnTo>
                  <a:lnTo>
                    <a:pt x="25820" y="2242"/>
                  </a:lnTo>
                  <a:lnTo>
                    <a:pt x="25855" y="2743"/>
                  </a:lnTo>
                  <a:lnTo>
                    <a:pt x="25928" y="3748"/>
                  </a:lnTo>
                  <a:lnTo>
                    <a:pt x="25963" y="4249"/>
                  </a:lnTo>
                  <a:lnTo>
                    <a:pt x="25433" y="4286"/>
                  </a:lnTo>
                  <a:lnTo>
                    <a:pt x="24932" y="4321"/>
                  </a:lnTo>
                  <a:lnTo>
                    <a:pt x="24466" y="4820"/>
                  </a:lnTo>
                  <a:lnTo>
                    <a:pt x="23958" y="4855"/>
                  </a:lnTo>
                  <a:lnTo>
                    <a:pt x="23031" y="5424"/>
                  </a:lnTo>
                  <a:lnTo>
                    <a:pt x="22064" y="5965"/>
                  </a:lnTo>
                  <a:lnTo>
                    <a:pt x="21066" y="6036"/>
                  </a:lnTo>
                  <a:lnTo>
                    <a:pt x="20094" y="6104"/>
                  </a:lnTo>
                  <a:lnTo>
                    <a:pt x="20131" y="6635"/>
                  </a:lnTo>
                  <a:lnTo>
                    <a:pt x="20633" y="6598"/>
                  </a:lnTo>
                  <a:lnTo>
                    <a:pt x="21635" y="7001"/>
                  </a:lnTo>
                  <a:lnTo>
                    <a:pt x="22171" y="7464"/>
                  </a:lnTo>
                  <a:lnTo>
                    <a:pt x="21672" y="7499"/>
                  </a:lnTo>
                  <a:lnTo>
                    <a:pt x="21710" y="8029"/>
                  </a:lnTo>
                  <a:lnTo>
                    <a:pt x="20701" y="7570"/>
                  </a:lnTo>
                  <a:lnTo>
                    <a:pt x="19701" y="7640"/>
                  </a:lnTo>
                  <a:lnTo>
                    <a:pt x="18701" y="7710"/>
                  </a:lnTo>
                  <a:lnTo>
                    <a:pt x="18665" y="7209"/>
                  </a:lnTo>
                  <a:lnTo>
                    <a:pt x="17665" y="7279"/>
                  </a:lnTo>
                  <a:lnTo>
                    <a:pt x="16670" y="6879"/>
                  </a:lnTo>
                  <a:lnTo>
                    <a:pt x="15633" y="6420"/>
                  </a:lnTo>
                  <a:lnTo>
                    <a:pt x="15670" y="6949"/>
                  </a:lnTo>
                  <a:lnTo>
                    <a:pt x="14623" y="6492"/>
                  </a:lnTo>
                  <a:lnTo>
                    <a:pt x="15099" y="5984"/>
                  </a:lnTo>
                  <a:lnTo>
                    <a:pt x="14555" y="5520"/>
                  </a:lnTo>
                  <a:lnTo>
                    <a:pt x="14523" y="5057"/>
                  </a:lnTo>
                  <a:lnTo>
                    <a:pt x="14996" y="4520"/>
                  </a:lnTo>
                  <a:lnTo>
                    <a:pt x="14487" y="4558"/>
                  </a:lnTo>
                  <a:lnTo>
                    <a:pt x="14026" y="4591"/>
                  </a:lnTo>
                  <a:lnTo>
                    <a:pt x="13490" y="4118"/>
                  </a:lnTo>
                  <a:lnTo>
                    <a:pt x="12989" y="4153"/>
                  </a:lnTo>
                  <a:lnTo>
                    <a:pt x="13026" y="4661"/>
                  </a:lnTo>
                  <a:lnTo>
                    <a:pt x="12523" y="5200"/>
                  </a:lnTo>
                  <a:lnTo>
                    <a:pt x="12593" y="6162"/>
                  </a:lnTo>
                  <a:lnTo>
                    <a:pt x="12626" y="6633"/>
                  </a:lnTo>
                  <a:lnTo>
                    <a:pt x="13232" y="7593"/>
                  </a:lnTo>
                  <a:lnTo>
                    <a:pt x="12731" y="8132"/>
                  </a:lnTo>
                  <a:lnTo>
                    <a:pt x="12769" y="8661"/>
                  </a:lnTo>
                  <a:lnTo>
                    <a:pt x="12799" y="9094"/>
                  </a:lnTo>
                  <a:lnTo>
                    <a:pt x="13375" y="9593"/>
                  </a:lnTo>
                  <a:lnTo>
                    <a:pt x="13408" y="10057"/>
                  </a:lnTo>
                  <a:lnTo>
                    <a:pt x="12408" y="10127"/>
                  </a:lnTo>
                  <a:lnTo>
                    <a:pt x="11839" y="9703"/>
                  </a:lnTo>
                  <a:lnTo>
                    <a:pt x="11375" y="9736"/>
                  </a:lnTo>
                  <a:lnTo>
                    <a:pt x="10904" y="9769"/>
                  </a:lnTo>
                  <a:lnTo>
                    <a:pt x="11338" y="9197"/>
                  </a:lnTo>
                  <a:lnTo>
                    <a:pt x="10366" y="9268"/>
                  </a:lnTo>
                  <a:lnTo>
                    <a:pt x="9366" y="9338"/>
                  </a:lnTo>
                  <a:lnTo>
                    <a:pt x="8837" y="8940"/>
                  </a:lnTo>
                  <a:lnTo>
                    <a:pt x="8867" y="9373"/>
                  </a:lnTo>
                  <a:lnTo>
                    <a:pt x="7904" y="9441"/>
                  </a:lnTo>
                  <a:lnTo>
                    <a:pt x="7874" y="9008"/>
                  </a:lnTo>
                  <a:lnTo>
                    <a:pt x="7801" y="7977"/>
                  </a:lnTo>
                  <a:lnTo>
                    <a:pt x="7263" y="8015"/>
                  </a:lnTo>
                  <a:lnTo>
                    <a:pt x="6799" y="8047"/>
                  </a:lnTo>
                  <a:lnTo>
                    <a:pt x="6766" y="7579"/>
                  </a:lnTo>
                  <a:lnTo>
                    <a:pt x="5731" y="7120"/>
                  </a:lnTo>
                  <a:lnTo>
                    <a:pt x="5267" y="7684"/>
                  </a:lnTo>
                  <a:lnTo>
                    <a:pt x="5300" y="8155"/>
                  </a:lnTo>
                  <a:lnTo>
                    <a:pt x="4331" y="8223"/>
                  </a:lnTo>
                  <a:lnTo>
                    <a:pt x="4296" y="7752"/>
                  </a:lnTo>
                  <a:lnTo>
                    <a:pt x="3296" y="7825"/>
                  </a:lnTo>
                  <a:lnTo>
                    <a:pt x="2759" y="7862"/>
                  </a:lnTo>
                  <a:lnTo>
                    <a:pt x="2260" y="7366"/>
                  </a:lnTo>
                  <a:lnTo>
                    <a:pt x="1762" y="7933"/>
                  </a:lnTo>
                  <a:lnTo>
                    <a:pt x="1326" y="7963"/>
                  </a:lnTo>
                  <a:lnTo>
                    <a:pt x="827" y="7998"/>
                  </a:lnTo>
                  <a:lnTo>
                    <a:pt x="326" y="8033"/>
                  </a:lnTo>
                  <a:lnTo>
                    <a:pt x="361" y="8504"/>
                  </a:lnTo>
                  <a:lnTo>
                    <a:pt x="860" y="8469"/>
                  </a:lnTo>
                  <a:lnTo>
                    <a:pt x="1359" y="8434"/>
                  </a:lnTo>
                  <a:lnTo>
                    <a:pt x="1794" y="8401"/>
                  </a:lnTo>
                  <a:lnTo>
                    <a:pt x="1830" y="8902"/>
                  </a:lnTo>
                  <a:lnTo>
                    <a:pt x="1867" y="9431"/>
                  </a:lnTo>
                  <a:lnTo>
                    <a:pt x="1431" y="9462"/>
                  </a:lnTo>
                  <a:lnTo>
                    <a:pt x="1462" y="9895"/>
                  </a:lnTo>
                  <a:lnTo>
                    <a:pt x="963" y="9933"/>
                  </a:lnTo>
                  <a:lnTo>
                    <a:pt x="464" y="9968"/>
                  </a:lnTo>
                  <a:lnTo>
                    <a:pt x="1" y="10539"/>
                  </a:lnTo>
                  <a:lnTo>
                    <a:pt x="502" y="10504"/>
                  </a:lnTo>
                  <a:lnTo>
                    <a:pt x="1036" y="10933"/>
                  </a:lnTo>
                  <a:lnTo>
                    <a:pt x="1605" y="11895"/>
                  </a:lnTo>
                  <a:lnTo>
                    <a:pt x="1605" y="11895"/>
                  </a:lnTo>
                  <a:lnTo>
                    <a:pt x="1570" y="11396"/>
                  </a:lnTo>
                  <a:lnTo>
                    <a:pt x="2574" y="11827"/>
                  </a:lnTo>
                  <a:lnTo>
                    <a:pt x="2539" y="11328"/>
                  </a:lnTo>
                  <a:lnTo>
                    <a:pt x="3003" y="11296"/>
                  </a:lnTo>
                  <a:lnTo>
                    <a:pt x="3038" y="11794"/>
                  </a:lnTo>
                  <a:lnTo>
                    <a:pt x="4106" y="12694"/>
                  </a:lnTo>
                  <a:lnTo>
                    <a:pt x="4642" y="12656"/>
                  </a:lnTo>
                  <a:lnTo>
                    <a:pt x="4677" y="13157"/>
                  </a:lnTo>
                  <a:lnTo>
                    <a:pt x="5141" y="13125"/>
                  </a:lnTo>
                  <a:lnTo>
                    <a:pt x="5176" y="13623"/>
                  </a:lnTo>
                  <a:lnTo>
                    <a:pt x="5211" y="14122"/>
                  </a:lnTo>
                  <a:lnTo>
                    <a:pt x="6221" y="14052"/>
                  </a:lnTo>
                  <a:lnTo>
                    <a:pt x="7218" y="13982"/>
                  </a:lnTo>
                  <a:lnTo>
                    <a:pt x="6719" y="14518"/>
                  </a:lnTo>
                  <a:lnTo>
                    <a:pt x="6719" y="14518"/>
                  </a:lnTo>
                  <a:lnTo>
                    <a:pt x="7253" y="14481"/>
                  </a:lnTo>
                  <a:lnTo>
                    <a:pt x="7750" y="14911"/>
                  </a:lnTo>
                  <a:lnTo>
                    <a:pt x="7359" y="15951"/>
                  </a:lnTo>
                  <a:lnTo>
                    <a:pt x="7822" y="15918"/>
                  </a:lnTo>
                  <a:lnTo>
                    <a:pt x="8394" y="16380"/>
                  </a:lnTo>
                  <a:lnTo>
                    <a:pt x="8429" y="16881"/>
                  </a:lnTo>
                  <a:lnTo>
                    <a:pt x="8862" y="16851"/>
                  </a:lnTo>
                  <a:lnTo>
                    <a:pt x="8895" y="17314"/>
                  </a:lnTo>
                  <a:lnTo>
                    <a:pt x="7996" y="18382"/>
                  </a:lnTo>
                  <a:lnTo>
                    <a:pt x="8031" y="18881"/>
                  </a:lnTo>
                  <a:lnTo>
                    <a:pt x="8637" y="19813"/>
                  </a:lnTo>
                  <a:lnTo>
                    <a:pt x="9071" y="19783"/>
                  </a:lnTo>
                  <a:lnTo>
                    <a:pt x="9141" y="20783"/>
                  </a:lnTo>
                  <a:lnTo>
                    <a:pt x="9705" y="21246"/>
                  </a:lnTo>
                  <a:lnTo>
                    <a:pt x="9738" y="21710"/>
                  </a:lnTo>
                  <a:lnTo>
                    <a:pt x="10773" y="22139"/>
                  </a:lnTo>
                  <a:lnTo>
                    <a:pt x="11239" y="21602"/>
                  </a:lnTo>
                  <a:lnTo>
                    <a:pt x="11274" y="22101"/>
                  </a:lnTo>
                  <a:lnTo>
                    <a:pt x="11310" y="22602"/>
                  </a:lnTo>
                  <a:lnTo>
                    <a:pt x="10844" y="23139"/>
                  </a:lnTo>
                  <a:lnTo>
                    <a:pt x="11345" y="23103"/>
                  </a:lnTo>
                  <a:lnTo>
                    <a:pt x="11345" y="23103"/>
                  </a:lnTo>
                  <a:lnTo>
                    <a:pt x="10879" y="23637"/>
                  </a:lnTo>
                  <a:lnTo>
                    <a:pt x="10949" y="24637"/>
                  </a:lnTo>
                  <a:lnTo>
                    <a:pt x="10984" y="25108"/>
                  </a:lnTo>
                  <a:lnTo>
                    <a:pt x="10518" y="25644"/>
                  </a:lnTo>
                  <a:lnTo>
                    <a:pt x="10553" y="26143"/>
                  </a:lnTo>
                  <a:lnTo>
                    <a:pt x="11054" y="26108"/>
                  </a:lnTo>
                  <a:lnTo>
                    <a:pt x="11089" y="26607"/>
                  </a:lnTo>
                  <a:lnTo>
                    <a:pt x="11122" y="27078"/>
                  </a:lnTo>
                  <a:lnTo>
                    <a:pt x="11658" y="27544"/>
                  </a:lnTo>
                  <a:lnTo>
                    <a:pt x="11694" y="28042"/>
                  </a:lnTo>
                  <a:lnTo>
                    <a:pt x="11764" y="29042"/>
                  </a:lnTo>
                  <a:lnTo>
                    <a:pt x="11797" y="29506"/>
                  </a:lnTo>
                  <a:lnTo>
                    <a:pt x="11263" y="29078"/>
                  </a:lnTo>
                  <a:lnTo>
                    <a:pt x="11225" y="28541"/>
                  </a:lnTo>
                  <a:lnTo>
                    <a:pt x="11192" y="28078"/>
                  </a:lnTo>
                  <a:lnTo>
                    <a:pt x="10659" y="27614"/>
                  </a:lnTo>
                  <a:lnTo>
                    <a:pt x="10623" y="27113"/>
                  </a:lnTo>
                  <a:lnTo>
                    <a:pt x="10089" y="26677"/>
                  </a:lnTo>
                  <a:lnTo>
                    <a:pt x="10054" y="26178"/>
                  </a:lnTo>
                  <a:lnTo>
                    <a:pt x="9560" y="26715"/>
                  </a:lnTo>
                  <a:lnTo>
                    <a:pt x="9663" y="28188"/>
                  </a:lnTo>
                  <a:lnTo>
                    <a:pt x="9696" y="28649"/>
                  </a:lnTo>
                  <a:lnTo>
                    <a:pt x="9303" y="29216"/>
                  </a:lnTo>
                  <a:lnTo>
                    <a:pt x="9370" y="30178"/>
                  </a:lnTo>
                  <a:lnTo>
                    <a:pt x="8832" y="30218"/>
                  </a:lnTo>
                  <a:lnTo>
                    <a:pt x="9839" y="30649"/>
                  </a:lnTo>
                  <a:lnTo>
                    <a:pt x="9438" y="31150"/>
                  </a:lnTo>
                  <a:lnTo>
                    <a:pt x="8438" y="31220"/>
                  </a:lnTo>
                  <a:lnTo>
                    <a:pt x="8476" y="31750"/>
                  </a:lnTo>
                  <a:lnTo>
                    <a:pt x="8509" y="32220"/>
                  </a:lnTo>
                  <a:lnTo>
                    <a:pt x="8007" y="32759"/>
                  </a:lnTo>
                  <a:lnTo>
                    <a:pt x="8043" y="33258"/>
                  </a:lnTo>
                  <a:lnTo>
                    <a:pt x="7579" y="33291"/>
                  </a:lnTo>
                  <a:lnTo>
                    <a:pt x="7647" y="34253"/>
                  </a:lnTo>
                  <a:lnTo>
                    <a:pt x="7148" y="34288"/>
                  </a:lnTo>
                  <a:lnTo>
                    <a:pt x="6675" y="34825"/>
                  </a:lnTo>
                  <a:lnTo>
                    <a:pt x="6710" y="35326"/>
                  </a:lnTo>
                  <a:lnTo>
                    <a:pt x="5783" y="36403"/>
                  </a:lnTo>
                  <a:lnTo>
                    <a:pt x="4914" y="37403"/>
                  </a:lnTo>
                  <a:lnTo>
                    <a:pt x="4853" y="37473"/>
                  </a:lnTo>
                  <a:lnTo>
                    <a:pt x="5422" y="37899"/>
                  </a:lnTo>
                  <a:lnTo>
                    <a:pt x="5921" y="38365"/>
                  </a:lnTo>
                  <a:lnTo>
                    <a:pt x="5954" y="38836"/>
                  </a:lnTo>
                  <a:lnTo>
                    <a:pt x="5991" y="39335"/>
                  </a:lnTo>
                  <a:lnTo>
                    <a:pt x="6525" y="39298"/>
                  </a:lnTo>
                  <a:lnTo>
                    <a:pt x="6989" y="39265"/>
                  </a:lnTo>
                  <a:lnTo>
                    <a:pt x="7066" y="39330"/>
                  </a:lnTo>
                  <a:lnTo>
                    <a:pt x="7996" y="40134"/>
                  </a:lnTo>
                  <a:lnTo>
                    <a:pt x="8068" y="40195"/>
                  </a:lnTo>
                  <a:lnTo>
                    <a:pt x="8530" y="40162"/>
                  </a:lnTo>
                  <a:lnTo>
                    <a:pt x="9139" y="41124"/>
                  </a:lnTo>
                  <a:lnTo>
                    <a:pt x="9600" y="41091"/>
                  </a:lnTo>
                  <a:lnTo>
                    <a:pt x="10139" y="41052"/>
                  </a:lnTo>
                  <a:lnTo>
                    <a:pt x="10605" y="41485"/>
                  </a:lnTo>
                  <a:lnTo>
                    <a:pt x="11099" y="41902"/>
                  </a:lnTo>
                  <a:lnTo>
                    <a:pt x="11143" y="41939"/>
                  </a:lnTo>
                  <a:lnTo>
                    <a:pt x="11703" y="42412"/>
                  </a:lnTo>
                  <a:lnTo>
                    <a:pt x="12204" y="42377"/>
                  </a:lnTo>
                  <a:lnTo>
                    <a:pt x="13239" y="42806"/>
                  </a:lnTo>
                  <a:lnTo>
                    <a:pt x="13710" y="42773"/>
                  </a:lnTo>
                  <a:lnTo>
                    <a:pt x="13745" y="43272"/>
                  </a:lnTo>
                  <a:lnTo>
                    <a:pt x="14918" y="43255"/>
                  </a:lnTo>
                  <a:lnTo>
                    <a:pt x="16026" y="42846"/>
                  </a:lnTo>
                  <a:lnTo>
                    <a:pt x="16651" y="43209"/>
                  </a:lnTo>
                  <a:lnTo>
                    <a:pt x="16900" y="43789"/>
                  </a:lnTo>
                  <a:lnTo>
                    <a:pt x="16848" y="44532"/>
                  </a:lnTo>
                  <a:lnTo>
                    <a:pt x="17347" y="44998"/>
                  </a:lnTo>
                  <a:lnTo>
                    <a:pt x="17855" y="44963"/>
                  </a:lnTo>
                  <a:lnTo>
                    <a:pt x="18225" y="44937"/>
                  </a:lnTo>
                  <a:lnTo>
                    <a:pt x="18424" y="44553"/>
                  </a:lnTo>
                  <a:lnTo>
                    <a:pt x="18783" y="44394"/>
                  </a:lnTo>
                  <a:lnTo>
                    <a:pt x="19375" y="44220"/>
                  </a:lnTo>
                  <a:lnTo>
                    <a:pt x="19743" y="44194"/>
                  </a:lnTo>
                  <a:lnTo>
                    <a:pt x="20251" y="44794"/>
                  </a:lnTo>
                  <a:lnTo>
                    <a:pt x="20274" y="45529"/>
                  </a:lnTo>
                  <a:lnTo>
                    <a:pt x="20026" y="45813"/>
                  </a:lnTo>
                  <a:lnTo>
                    <a:pt x="20387" y="45787"/>
                  </a:lnTo>
                  <a:lnTo>
                    <a:pt x="21387" y="45717"/>
                  </a:lnTo>
                  <a:lnTo>
                    <a:pt x="21918" y="46117"/>
                  </a:lnTo>
                  <a:lnTo>
                    <a:pt x="22492" y="46178"/>
                  </a:lnTo>
                  <a:lnTo>
                    <a:pt x="22918" y="46045"/>
                  </a:lnTo>
                  <a:lnTo>
                    <a:pt x="23417" y="46009"/>
                  </a:lnTo>
                  <a:lnTo>
                    <a:pt x="23801" y="46218"/>
                  </a:lnTo>
                  <a:lnTo>
                    <a:pt x="24232" y="45808"/>
                  </a:lnTo>
                  <a:lnTo>
                    <a:pt x="24335" y="45710"/>
                  </a:lnTo>
                  <a:lnTo>
                    <a:pt x="24096" y="45562"/>
                  </a:lnTo>
                  <a:lnTo>
                    <a:pt x="23937" y="45300"/>
                  </a:lnTo>
                  <a:lnTo>
                    <a:pt x="23822" y="45042"/>
                  </a:lnTo>
                  <a:lnTo>
                    <a:pt x="24288" y="44508"/>
                  </a:lnTo>
                  <a:lnTo>
                    <a:pt x="23752" y="44042"/>
                  </a:lnTo>
                  <a:lnTo>
                    <a:pt x="24181" y="43007"/>
                  </a:lnTo>
                  <a:lnTo>
                    <a:pt x="24148" y="42536"/>
                  </a:lnTo>
                  <a:lnTo>
                    <a:pt x="24611" y="42002"/>
                  </a:lnTo>
                  <a:lnTo>
                    <a:pt x="25113" y="41967"/>
                  </a:lnTo>
                  <a:lnTo>
                    <a:pt x="25576" y="41431"/>
                  </a:lnTo>
                  <a:lnTo>
                    <a:pt x="26077" y="41396"/>
                  </a:lnTo>
                  <a:lnTo>
                    <a:pt x="26539" y="41363"/>
                  </a:lnTo>
                  <a:lnTo>
                    <a:pt x="27047" y="41328"/>
                  </a:lnTo>
                  <a:lnTo>
                    <a:pt x="27511" y="40792"/>
                  </a:lnTo>
                  <a:lnTo>
                    <a:pt x="27977" y="40258"/>
                  </a:lnTo>
                  <a:lnTo>
                    <a:pt x="28504" y="40220"/>
                  </a:lnTo>
                  <a:lnTo>
                    <a:pt x="29010" y="40686"/>
                  </a:lnTo>
                  <a:lnTo>
                    <a:pt x="29546" y="41150"/>
                  </a:lnTo>
                  <a:lnTo>
                    <a:pt x="30010" y="41117"/>
                  </a:lnTo>
                  <a:lnTo>
                    <a:pt x="31010" y="41047"/>
                  </a:lnTo>
                  <a:lnTo>
                    <a:pt x="31080" y="42047"/>
                  </a:lnTo>
                  <a:lnTo>
                    <a:pt x="31543" y="41513"/>
                  </a:lnTo>
                  <a:lnTo>
                    <a:pt x="32045" y="41478"/>
                  </a:lnTo>
                  <a:lnTo>
                    <a:pt x="32508" y="40942"/>
                  </a:lnTo>
                  <a:lnTo>
                    <a:pt x="33009" y="40906"/>
                  </a:lnTo>
                  <a:lnTo>
                    <a:pt x="33045" y="41408"/>
                  </a:lnTo>
                  <a:lnTo>
                    <a:pt x="33080" y="41906"/>
                  </a:lnTo>
                  <a:lnTo>
                    <a:pt x="33550" y="41874"/>
                  </a:lnTo>
                  <a:lnTo>
                    <a:pt x="34049" y="41836"/>
                  </a:lnTo>
                  <a:lnTo>
                    <a:pt x="34084" y="42307"/>
                  </a:lnTo>
                  <a:lnTo>
                    <a:pt x="34120" y="42808"/>
                  </a:lnTo>
                  <a:lnTo>
                    <a:pt x="34583" y="42272"/>
                  </a:lnTo>
                  <a:lnTo>
                    <a:pt x="35117" y="42738"/>
                  </a:lnTo>
                  <a:lnTo>
                    <a:pt x="35653" y="43201"/>
                  </a:lnTo>
                  <a:lnTo>
                    <a:pt x="35689" y="43703"/>
                  </a:lnTo>
                  <a:lnTo>
                    <a:pt x="36223" y="44166"/>
                  </a:lnTo>
                  <a:lnTo>
                    <a:pt x="36693" y="44134"/>
                  </a:lnTo>
                  <a:lnTo>
                    <a:pt x="37194" y="44098"/>
                  </a:lnTo>
                  <a:lnTo>
                    <a:pt x="37724" y="44061"/>
                  </a:lnTo>
                  <a:lnTo>
                    <a:pt x="38194" y="44026"/>
                  </a:lnTo>
                  <a:lnTo>
                    <a:pt x="38724" y="43988"/>
                  </a:lnTo>
                  <a:lnTo>
                    <a:pt x="39159" y="43457"/>
                  </a:lnTo>
                  <a:lnTo>
                    <a:pt x="39122" y="42956"/>
                  </a:lnTo>
                  <a:lnTo>
                    <a:pt x="39087" y="42457"/>
                  </a:lnTo>
                  <a:lnTo>
                    <a:pt x="39588" y="42422"/>
                  </a:lnTo>
                  <a:lnTo>
                    <a:pt x="40052" y="42389"/>
                  </a:lnTo>
                  <a:lnTo>
                    <a:pt x="40550" y="42354"/>
                  </a:lnTo>
                  <a:lnTo>
                    <a:pt x="40515" y="41853"/>
                  </a:lnTo>
                  <a:lnTo>
                    <a:pt x="41052" y="41815"/>
                  </a:lnTo>
                  <a:lnTo>
                    <a:pt x="41515" y="41782"/>
                  </a:lnTo>
                  <a:lnTo>
                    <a:pt x="41550" y="42283"/>
                  </a:lnTo>
                  <a:lnTo>
                    <a:pt x="42382" y="41351"/>
                  </a:lnTo>
                  <a:lnTo>
                    <a:pt x="41874" y="41623"/>
                  </a:lnTo>
                  <a:lnTo>
                    <a:pt x="42342" y="41155"/>
                  </a:lnTo>
                  <a:lnTo>
                    <a:pt x="42775" y="40586"/>
                  </a:lnTo>
                  <a:lnTo>
                    <a:pt x="42742" y="40122"/>
                  </a:lnTo>
                  <a:lnTo>
                    <a:pt x="43208" y="39588"/>
                  </a:lnTo>
                  <a:lnTo>
                    <a:pt x="42773" y="39211"/>
                  </a:lnTo>
                  <a:lnTo>
                    <a:pt x="41878" y="39274"/>
                  </a:lnTo>
                  <a:lnTo>
                    <a:pt x="41342" y="39312"/>
                  </a:lnTo>
                  <a:lnTo>
                    <a:pt x="41288" y="39220"/>
                  </a:lnTo>
                  <a:lnTo>
                    <a:pt x="41201" y="39227"/>
                  </a:lnTo>
                  <a:lnTo>
                    <a:pt x="40630" y="38262"/>
                  </a:lnTo>
                  <a:lnTo>
                    <a:pt x="40597" y="37792"/>
                  </a:lnTo>
                  <a:lnTo>
                    <a:pt x="40527" y="36792"/>
                  </a:lnTo>
                  <a:lnTo>
                    <a:pt x="40492" y="36291"/>
                  </a:lnTo>
                  <a:lnTo>
                    <a:pt x="40958" y="35794"/>
                  </a:lnTo>
                  <a:lnTo>
                    <a:pt x="40920" y="35258"/>
                  </a:lnTo>
                  <a:lnTo>
                    <a:pt x="40888" y="34787"/>
                  </a:lnTo>
                  <a:lnTo>
                    <a:pt x="40461" y="34417"/>
                  </a:lnTo>
                  <a:lnTo>
                    <a:pt x="39993" y="34450"/>
                  </a:lnTo>
                  <a:lnTo>
                    <a:pt x="39874" y="34356"/>
                  </a:lnTo>
                  <a:lnTo>
                    <a:pt x="39852" y="34356"/>
                  </a:lnTo>
                  <a:lnTo>
                    <a:pt x="39564" y="34108"/>
                  </a:lnTo>
                  <a:lnTo>
                    <a:pt x="39459" y="34024"/>
                  </a:lnTo>
                  <a:lnTo>
                    <a:pt x="39459" y="34014"/>
                  </a:lnTo>
                  <a:lnTo>
                    <a:pt x="39316" y="33892"/>
                  </a:lnTo>
                  <a:lnTo>
                    <a:pt x="39283" y="33429"/>
                  </a:lnTo>
                  <a:lnTo>
                    <a:pt x="39785" y="33394"/>
                  </a:lnTo>
                  <a:lnTo>
                    <a:pt x="40283" y="33359"/>
                  </a:lnTo>
                  <a:lnTo>
                    <a:pt x="40785" y="33323"/>
                  </a:lnTo>
                  <a:lnTo>
                    <a:pt x="41246" y="32752"/>
                  </a:lnTo>
                  <a:lnTo>
                    <a:pt x="41714" y="32253"/>
                  </a:lnTo>
                  <a:lnTo>
                    <a:pt x="42150" y="31719"/>
                  </a:lnTo>
                  <a:lnTo>
                    <a:pt x="41642" y="31253"/>
                  </a:lnTo>
                  <a:lnTo>
                    <a:pt x="41609" y="30782"/>
                  </a:lnTo>
                  <a:lnTo>
                    <a:pt x="41073" y="30288"/>
                  </a:lnTo>
                  <a:lnTo>
                    <a:pt x="41040" y="29818"/>
                  </a:lnTo>
                  <a:lnTo>
                    <a:pt x="41539" y="29782"/>
                  </a:lnTo>
                  <a:lnTo>
                    <a:pt x="41504" y="29284"/>
                  </a:lnTo>
                  <a:lnTo>
                    <a:pt x="41637" y="29274"/>
                  </a:lnTo>
                  <a:lnTo>
                    <a:pt x="41614" y="28946"/>
                  </a:lnTo>
                  <a:lnTo>
                    <a:pt x="41541" y="28881"/>
                  </a:lnTo>
                  <a:lnTo>
                    <a:pt x="41045" y="28443"/>
                  </a:lnTo>
                  <a:lnTo>
                    <a:pt x="41009" y="27944"/>
                  </a:lnTo>
                  <a:lnTo>
                    <a:pt x="41473" y="27911"/>
                  </a:lnTo>
                  <a:lnTo>
                    <a:pt x="40974" y="27443"/>
                  </a:lnTo>
                  <a:lnTo>
                    <a:pt x="40941" y="26979"/>
                  </a:lnTo>
                  <a:lnTo>
                    <a:pt x="41007" y="26975"/>
                  </a:lnTo>
                  <a:lnTo>
                    <a:pt x="41190" y="26963"/>
                  </a:lnTo>
                  <a:lnTo>
                    <a:pt x="41405" y="26946"/>
                  </a:lnTo>
                  <a:lnTo>
                    <a:pt x="41419" y="26946"/>
                  </a:lnTo>
                  <a:lnTo>
                    <a:pt x="41471" y="26942"/>
                  </a:lnTo>
                  <a:lnTo>
                    <a:pt x="41904" y="26911"/>
                  </a:lnTo>
                  <a:lnTo>
                    <a:pt x="41867" y="26375"/>
                  </a:lnTo>
                  <a:lnTo>
                    <a:pt x="41300" y="25448"/>
                  </a:lnTo>
                  <a:lnTo>
                    <a:pt x="41084" y="25462"/>
                  </a:lnTo>
                  <a:lnTo>
                    <a:pt x="40902" y="25476"/>
                  </a:lnTo>
                  <a:lnTo>
                    <a:pt x="40937" y="25977"/>
                  </a:lnTo>
                  <a:lnTo>
                    <a:pt x="40871" y="25982"/>
                  </a:lnTo>
                  <a:lnTo>
                    <a:pt x="40424" y="26012"/>
                  </a:lnTo>
                  <a:lnTo>
                    <a:pt x="40400" y="26014"/>
                  </a:lnTo>
                  <a:lnTo>
                    <a:pt x="40007" y="27045"/>
                  </a:lnTo>
                  <a:lnTo>
                    <a:pt x="39005" y="27583"/>
                  </a:lnTo>
                  <a:lnTo>
                    <a:pt x="38998" y="27572"/>
                  </a:lnTo>
                  <a:lnTo>
                    <a:pt x="38974" y="27586"/>
                  </a:lnTo>
                  <a:lnTo>
                    <a:pt x="38405" y="26621"/>
                  </a:lnTo>
                  <a:lnTo>
                    <a:pt x="38836" y="25621"/>
                  </a:lnTo>
                  <a:lnTo>
                    <a:pt x="39768" y="24581"/>
                  </a:lnTo>
                  <a:lnTo>
                    <a:pt x="39733" y="24080"/>
                  </a:lnTo>
                  <a:lnTo>
                    <a:pt x="40159" y="23548"/>
                  </a:lnTo>
                  <a:lnTo>
                    <a:pt x="41159" y="23478"/>
                  </a:lnTo>
                  <a:lnTo>
                    <a:pt x="42124" y="22907"/>
                  </a:lnTo>
                  <a:lnTo>
                    <a:pt x="42527" y="21902"/>
                  </a:lnTo>
                  <a:lnTo>
                    <a:pt x="42492" y="21403"/>
                  </a:lnTo>
                  <a:lnTo>
                    <a:pt x="42986" y="20867"/>
                  </a:lnTo>
                  <a:lnTo>
                    <a:pt x="43005" y="20883"/>
                  </a:lnTo>
                  <a:lnTo>
                    <a:pt x="43021" y="20865"/>
                  </a:lnTo>
                  <a:lnTo>
                    <a:pt x="43557" y="21328"/>
                  </a:lnTo>
                  <a:lnTo>
                    <a:pt x="44075" y="21745"/>
                  </a:lnTo>
                  <a:lnTo>
                    <a:pt x="44454" y="20762"/>
                  </a:lnTo>
                  <a:lnTo>
                    <a:pt x="44503" y="20804"/>
                  </a:lnTo>
                  <a:lnTo>
                    <a:pt x="44522" y="20757"/>
                  </a:lnTo>
                  <a:lnTo>
                    <a:pt x="44986" y="21162"/>
                  </a:lnTo>
                  <a:lnTo>
                    <a:pt x="44955" y="20726"/>
                  </a:lnTo>
                  <a:lnTo>
                    <a:pt x="45026" y="20794"/>
                  </a:lnTo>
                  <a:lnTo>
                    <a:pt x="44988" y="20277"/>
                  </a:lnTo>
                  <a:lnTo>
                    <a:pt x="44955" y="19787"/>
                  </a:lnTo>
                  <a:lnTo>
                    <a:pt x="44951" y="19722"/>
                  </a:lnTo>
                  <a:lnTo>
                    <a:pt x="45386" y="19190"/>
                  </a:lnTo>
                  <a:lnTo>
                    <a:pt x="45354" y="18726"/>
                  </a:lnTo>
                  <a:lnTo>
                    <a:pt x="45283" y="17757"/>
                  </a:lnTo>
                  <a:lnTo>
                    <a:pt x="45246" y="17225"/>
                  </a:lnTo>
                  <a:lnTo>
                    <a:pt x="45740" y="16689"/>
                  </a:lnTo>
                  <a:lnTo>
                    <a:pt x="45707" y="16218"/>
                  </a:lnTo>
                  <a:lnTo>
                    <a:pt x="46110" y="15221"/>
                  </a:lnTo>
                  <a:lnTo>
                    <a:pt x="46602" y="14649"/>
                  </a:lnTo>
                  <a:lnTo>
                    <a:pt x="47487" y="13635"/>
                  </a:lnTo>
                  <a:lnTo>
                    <a:pt x="47000" y="13181"/>
                  </a:lnTo>
                  <a:lnTo>
                    <a:pt x="47000" y="13178"/>
                  </a:lnTo>
                  <a:lnTo>
                    <a:pt x="46536" y="13211"/>
                  </a:lnTo>
                  <a:lnTo>
                    <a:pt x="46000" y="13249"/>
                  </a:lnTo>
                  <a:lnTo>
                    <a:pt x="45503" y="12820"/>
                  </a:lnTo>
                  <a:lnTo>
                    <a:pt x="44468" y="12893"/>
                  </a:lnTo>
                  <a:lnTo>
                    <a:pt x="43468" y="12460"/>
                  </a:lnTo>
                  <a:lnTo>
                    <a:pt x="42934" y="11996"/>
                  </a:lnTo>
                  <a:lnTo>
                    <a:pt x="42930" y="11989"/>
                  </a:lnTo>
                  <a:lnTo>
                    <a:pt x="42895" y="11963"/>
                  </a:lnTo>
                  <a:lnTo>
                    <a:pt x="42323" y="10998"/>
                  </a:lnTo>
                  <a:lnTo>
                    <a:pt x="41897" y="10275"/>
                  </a:lnTo>
                  <a:lnTo>
                    <a:pt x="41827" y="10162"/>
                  </a:lnTo>
                  <a:lnTo>
                    <a:pt x="41792" y="10164"/>
                  </a:lnTo>
                  <a:lnTo>
                    <a:pt x="41340" y="10064"/>
                  </a:lnTo>
                  <a:lnTo>
                    <a:pt x="40785" y="10101"/>
                  </a:lnTo>
                  <a:lnTo>
                    <a:pt x="40508" y="9876"/>
                  </a:lnTo>
                  <a:lnTo>
                    <a:pt x="39897" y="9741"/>
                  </a:lnTo>
                  <a:lnTo>
                    <a:pt x="39794" y="9801"/>
                  </a:lnTo>
                  <a:lnTo>
                    <a:pt x="39295" y="9837"/>
                  </a:lnTo>
                  <a:lnTo>
                    <a:pt x="38829" y="10373"/>
                  </a:lnTo>
                  <a:lnTo>
                    <a:pt x="38794" y="9872"/>
                  </a:lnTo>
                  <a:lnTo>
                    <a:pt x="38260" y="9438"/>
                  </a:lnTo>
                  <a:lnTo>
                    <a:pt x="37724" y="8944"/>
                  </a:lnTo>
                  <a:lnTo>
                    <a:pt x="37253" y="8977"/>
                  </a:lnTo>
                  <a:lnTo>
                    <a:pt x="37246" y="8874"/>
                  </a:lnTo>
                  <a:lnTo>
                    <a:pt x="37218" y="8876"/>
                  </a:lnTo>
                  <a:lnTo>
                    <a:pt x="37190" y="8478"/>
                  </a:lnTo>
                  <a:lnTo>
                    <a:pt x="36684" y="8043"/>
                  </a:lnTo>
                  <a:lnTo>
                    <a:pt x="36679" y="7975"/>
                  </a:lnTo>
                  <a:lnTo>
                    <a:pt x="36649" y="7949"/>
                  </a:lnTo>
                  <a:lnTo>
                    <a:pt x="36618" y="7516"/>
                  </a:lnTo>
                  <a:lnTo>
                    <a:pt x="36117" y="7115"/>
                  </a:lnTo>
                  <a:lnTo>
                    <a:pt x="36080" y="6579"/>
                  </a:lnTo>
                  <a:lnTo>
                    <a:pt x="35579" y="6614"/>
                  </a:lnTo>
                  <a:lnTo>
                    <a:pt x="35618" y="7150"/>
                  </a:lnTo>
                  <a:lnTo>
                    <a:pt x="35117" y="7186"/>
                  </a:lnTo>
                  <a:lnTo>
                    <a:pt x="34616" y="7221"/>
                  </a:lnTo>
                  <a:lnTo>
                    <a:pt x="34080" y="6720"/>
                  </a:lnTo>
                  <a:lnTo>
                    <a:pt x="34110" y="6687"/>
                  </a:lnTo>
                  <a:lnTo>
                    <a:pt x="34042" y="6626"/>
                  </a:lnTo>
                  <a:lnTo>
                    <a:pt x="34508" y="6090"/>
                  </a:lnTo>
                  <a:lnTo>
                    <a:pt x="34476" y="5621"/>
                  </a:lnTo>
                  <a:lnTo>
                    <a:pt x="34412" y="4722"/>
                  </a:lnTo>
                  <a:lnTo>
                    <a:pt x="33942" y="4757"/>
                  </a:lnTo>
                  <a:lnTo>
                    <a:pt x="33478" y="4790"/>
                  </a:lnTo>
                  <a:lnTo>
                    <a:pt x="32977" y="4825"/>
                  </a:lnTo>
                  <a:lnTo>
                    <a:pt x="32403" y="3891"/>
                  </a:lnTo>
                  <a:lnTo>
                    <a:pt x="32398" y="3851"/>
                  </a:lnTo>
                  <a:lnTo>
                    <a:pt x="32365" y="3797"/>
                  </a:lnTo>
                  <a:lnTo>
                    <a:pt x="32337" y="3392"/>
                  </a:lnTo>
                  <a:lnTo>
                    <a:pt x="31867" y="3424"/>
                  </a:lnTo>
                  <a:lnTo>
                    <a:pt x="31365" y="3462"/>
                  </a:lnTo>
                  <a:lnTo>
                    <a:pt x="31361" y="3364"/>
                  </a:lnTo>
                  <a:lnTo>
                    <a:pt x="31330" y="3366"/>
                  </a:lnTo>
                  <a:lnTo>
                    <a:pt x="31295" y="2860"/>
                  </a:lnTo>
                  <a:lnTo>
                    <a:pt x="31267" y="2462"/>
                  </a:lnTo>
                  <a:lnTo>
                    <a:pt x="30796" y="2497"/>
                  </a:lnTo>
                  <a:lnTo>
                    <a:pt x="30333" y="2530"/>
                  </a:lnTo>
                  <a:lnTo>
                    <a:pt x="30326" y="2427"/>
                  </a:lnTo>
                  <a:lnTo>
                    <a:pt x="30288" y="2429"/>
                  </a:lnTo>
                  <a:lnTo>
                    <a:pt x="30260" y="2029"/>
                  </a:lnTo>
                  <a:lnTo>
                    <a:pt x="29764" y="1565"/>
                  </a:lnTo>
                  <a:lnTo>
                    <a:pt x="29759" y="1499"/>
                  </a:lnTo>
                  <a:lnTo>
                    <a:pt x="29719" y="1464"/>
                  </a:lnTo>
                  <a:lnTo>
                    <a:pt x="29686" y="1001"/>
                  </a:lnTo>
                  <a:lnTo>
                    <a:pt x="29651" y="502"/>
                  </a:lnTo>
                  <a:lnTo>
                    <a:pt x="29614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65"/>
            <p:cNvSpPr/>
            <p:nvPr/>
          </p:nvSpPr>
          <p:spPr>
            <a:xfrm>
              <a:off x="1040775" y="872875"/>
              <a:ext cx="574600" cy="483700"/>
            </a:xfrm>
            <a:custGeom>
              <a:avLst/>
              <a:gdLst/>
              <a:ahLst/>
              <a:cxnLst/>
              <a:rect l="l" t="t" r="r" b="b"/>
              <a:pathLst>
                <a:path w="22984" h="19348" extrusionOk="0">
                  <a:moveTo>
                    <a:pt x="6098" y="645"/>
                  </a:moveTo>
                  <a:lnTo>
                    <a:pt x="6132" y="1116"/>
                  </a:lnTo>
                  <a:lnTo>
                    <a:pt x="6132" y="1116"/>
                  </a:lnTo>
                  <a:lnTo>
                    <a:pt x="6133" y="1116"/>
                  </a:lnTo>
                  <a:lnTo>
                    <a:pt x="6098" y="645"/>
                  </a:lnTo>
                  <a:close/>
                  <a:moveTo>
                    <a:pt x="8094" y="1"/>
                  </a:moveTo>
                  <a:lnTo>
                    <a:pt x="7094" y="71"/>
                  </a:lnTo>
                  <a:lnTo>
                    <a:pt x="7630" y="537"/>
                  </a:lnTo>
                  <a:lnTo>
                    <a:pt x="8199" y="1500"/>
                  </a:lnTo>
                  <a:lnTo>
                    <a:pt x="7700" y="1535"/>
                  </a:lnTo>
                  <a:lnTo>
                    <a:pt x="7735" y="2036"/>
                  </a:lnTo>
                  <a:lnTo>
                    <a:pt x="7768" y="2507"/>
                  </a:lnTo>
                  <a:lnTo>
                    <a:pt x="7803" y="3008"/>
                  </a:lnTo>
                  <a:lnTo>
                    <a:pt x="7337" y="3504"/>
                  </a:lnTo>
                  <a:lnTo>
                    <a:pt x="6803" y="3078"/>
                  </a:lnTo>
                  <a:lnTo>
                    <a:pt x="6735" y="2106"/>
                  </a:lnTo>
                  <a:lnTo>
                    <a:pt x="6239" y="2614"/>
                  </a:lnTo>
                  <a:lnTo>
                    <a:pt x="6171" y="1645"/>
                  </a:lnTo>
                  <a:lnTo>
                    <a:pt x="6132" y="1116"/>
                  </a:lnTo>
                  <a:lnTo>
                    <a:pt x="6132" y="1116"/>
                  </a:lnTo>
                  <a:lnTo>
                    <a:pt x="5663" y="1148"/>
                  </a:lnTo>
                  <a:lnTo>
                    <a:pt x="5129" y="713"/>
                  </a:lnTo>
                  <a:lnTo>
                    <a:pt x="5236" y="2212"/>
                  </a:lnTo>
                  <a:lnTo>
                    <a:pt x="4199" y="1783"/>
                  </a:lnTo>
                  <a:lnTo>
                    <a:pt x="4773" y="2244"/>
                  </a:lnTo>
                  <a:lnTo>
                    <a:pt x="5269" y="2682"/>
                  </a:lnTo>
                  <a:lnTo>
                    <a:pt x="4304" y="3254"/>
                  </a:lnTo>
                  <a:lnTo>
                    <a:pt x="3841" y="3286"/>
                  </a:lnTo>
                  <a:lnTo>
                    <a:pt x="3806" y="2785"/>
                  </a:lnTo>
                  <a:lnTo>
                    <a:pt x="3773" y="2317"/>
                  </a:lnTo>
                  <a:lnTo>
                    <a:pt x="3201" y="1853"/>
                  </a:lnTo>
                  <a:lnTo>
                    <a:pt x="3237" y="2354"/>
                  </a:lnTo>
                  <a:lnTo>
                    <a:pt x="3269" y="2825"/>
                  </a:lnTo>
                  <a:lnTo>
                    <a:pt x="2806" y="2858"/>
                  </a:lnTo>
                  <a:lnTo>
                    <a:pt x="2773" y="2387"/>
                  </a:lnTo>
                  <a:lnTo>
                    <a:pt x="2297" y="2893"/>
                  </a:lnTo>
                  <a:lnTo>
                    <a:pt x="2335" y="3394"/>
                  </a:lnTo>
                  <a:lnTo>
                    <a:pt x="2841" y="3357"/>
                  </a:lnTo>
                  <a:lnTo>
                    <a:pt x="3304" y="3324"/>
                  </a:lnTo>
                  <a:lnTo>
                    <a:pt x="3874" y="3750"/>
                  </a:lnTo>
                  <a:lnTo>
                    <a:pt x="4874" y="3680"/>
                  </a:lnTo>
                  <a:lnTo>
                    <a:pt x="5375" y="4183"/>
                  </a:lnTo>
                  <a:lnTo>
                    <a:pt x="5906" y="4610"/>
                  </a:lnTo>
                  <a:lnTo>
                    <a:pt x="5944" y="5148"/>
                  </a:lnTo>
                  <a:lnTo>
                    <a:pt x="6414" y="5115"/>
                  </a:lnTo>
                  <a:lnTo>
                    <a:pt x="6944" y="5078"/>
                  </a:lnTo>
                  <a:lnTo>
                    <a:pt x="7012" y="6010"/>
                  </a:lnTo>
                  <a:lnTo>
                    <a:pt x="6480" y="6048"/>
                  </a:lnTo>
                  <a:lnTo>
                    <a:pt x="5478" y="5645"/>
                  </a:lnTo>
                  <a:lnTo>
                    <a:pt x="4478" y="5715"/>
                  </a:lnTo>
                  <a:lnTo>
                    <a:pt x="5049" y="6148"/>
                  </a:lnTo>
                  <a:lnTo>
                    <a:pt x="5548" y="6645"/>
                  </a:lnTo>
                  <a:lnTo>
                    <a:pt x="6082" y="7080"/>
                  </a:lnTo>
                  <a:lnTo>
                    <a:pt x="5618" y="7617"/>
                  </a:lnTo>
                  <a:lnTo>
                    <a:pt x="5155" y="7649"/>
                  </a:lnTo>
                  <a:lnTo>
                    <a:pt x="4581" y="7186"/>
                  </a:lnTo>
                  <a:lnTo>
                    <a:pt x="4084" y="6748"/>
                  </a:lnTo>
                  <a:lnTo>
                    <a:pt x="3550" y="6788"/>
                  </a:lnTo>
                  <a:lnTo>
                    <a:pt x="2541" y="6326"/>
                  </a:lnTo>
                  <a:lnTo>
                    <a:pt x="1546" y="5923"/>
                  </a:lnTo>
                  <a:lnTo>
                    <a:pt x="578" y="6464"/>
                  </a:lnTo>
                  <a:lnTo>
                    <a:pt x="616" y="6994"/>
                  </a:lnTo>
                  <a:lnTo>
                    <a:pt x="1616" y="6923"/>
                  </a:lnTo>
                  <a:lnTo>
                    <a:pt x="2578" y="6855"/>
                  </a:lnTo>
                  <a:lnTo>
                    <a:pt x="3119" y="7289"/>
                  </a:lnTo>
                  <a:lnTo>
                    <a:pt x="3155" y="7790"/>
                  </a:lnTo>
                  <a:lnTo>
                    <a:pt x="3618" y="7757"/>
                  </a:lnTo>
                  <a:lnTo>
                    <a:pt x="3653" y="8258"/>
                  </a:lnTo>
                  <a:lnTo>
                    <a:pt x="3689" y="8757"/>
                  </a:lnTo>
                  <a:lnTo>
                    <a:pt x="3260" y="9289"/>
                  </a:lnTo>
                  <a:lnTo>
                    <a:pt x="3328" y="10261"/>
                  </a:lnTo>
                  <a:lnTo>
                    <a:pt x="3756" y="9727"/>
                  </a:lnTo>
                  <a:lnTo>
                    <a:pt x="3792" y="10228"/>
                  </a:lnTo>
                  <a:lnTo>
                    <a:pt x="3363" y="10759"/>
                  </a:lnTo>
                  <a:lnTo>
                    <a:pt x="2892" y="11296"/>
                  </a:lnTo>
                  <a:lnTo>
                    <a:pt x="2393" y="11331"/>
                  </a:lnTo>
                  <a:lnTo>
                    <a:pt x="1930" y="11364"/>
                  </a:lnTo>
                  <a:lnTo>
                    <a:pt x="1393" y="11401"/>
                  </a:lnTo>
                  <a:lnTo>
                    <a:pt x="965" y="11935"/>
                  </a:lnTo>
                  <a:lnTo>
                    <a:pt x="393" y="11474"/>
                  </a:lnTo>
                  <a:lnTo>
                    <a:pt x="0" y="12504"/>
                  </a:lnTo>
                  <a:lnTo>
                    <a:pt x="494" y="12907"/>
                  </a:lnTo>
                  <a:lnTo>
                    <a:pt x="1030" y="12869"/>
                  </a:lnTo>
                  <a:lnTo>
                    <a:pt x="1532" y="13364"/>
                  </a:lnTo>
                  <a:lnTo>
                    <a:pt x="2103" y="13827"/>
                  </a:lnTo>
                  <a:lnTo>
                    <a:pt x="2600" y="14265"/>
                  </a:lnTo>
                  <a:lnTo>
                    <a:pt x="3101" y="14230"/>
                  </a:lnTo>
                  <a:lnTo>
                    <a:pt x="3607" y="14193"/>
                  </a:lnTo>
                  <a:lnTo>
                    <a:pt x="3644" y="14722"/>
                  </a:lnTo>
                  <a:lnTo>
                    <a:pt x="3677" y="15193"/>
                  </a:lnTo>
                  <a:lnTo>
                    <a:pt x="3712" y="15694"/>
                  </a:lnTo>
                  <a:lnTo>
                    <a:pt x="3745" y="16155"/>
                  </a:lnTo>
                  <a:lnTo>
                    <a:pt x="4244" y="16624"/>
                  </a:lnTo>
                  <a:lnTo>
                    <a:pt x="5314" y="17560"/>
                  </a:lnTo>
                  <a:lnTo>
                    <a:pt x="5852" y="17520"/>
                  </a:lnTo>
                  <a:lnTo>
                    <a:pt x="6316" y="17488"/>
                  </a:lnTo>
                  <a:lnTo>
                    <a:pt x="6354" y="18019"/>
                  </a:lnTo>
                  <a:lnTo>
                    <a:pt x="6384" y="18453"/>
                  </a:lnTo>
                  <a:lnTo>
                    <a:pt x="7389" y="18883"/>
                  </a:lnTo>
                  <a:lnTo>
                    <a:pt x="7953" y="19347"/>
                  </a:lnTo>
                  <a:lnTo>
                    <a:pt x="7918" y="18846"/>
                  </a:lnTo>
                  <a:lnTo>
                    <a:pt x="8384" y="18310"/>
                  </a:lnTo>
                  <a:lnTo>
                    <a:pt x="8419" y="18811"/>
                  </a:lnTo>
                  <a:lnTo>
                    <a:pt x="8918" y="18776"/>
                  </a:lnTo>
                  <a:lnTo>
                    <a:pt x="9817" y="18209"/>
                  </a:lnTo>
                  <a:lnTo>
                    <a:pt x="10354" y="18172"/>
                  </a:lnTo>
                  <a:lnTo>
                    <a:pt x="11386" y="18600"/>
                  </a:lnTo>
                  <a:lnTo>
                    <a:pt x="11817" y="18068"/>
                  </a:lnTo>
                  <a:lnTo>
                    <a:pt x="12389" y="18530"/>
                  </a:lnTo>
                  <a:lnTo>
                    <a:pt x="13358" y="18462"/>
                  </a:lnTo>
                  <a:lnTo>
                    <a:pt x="13393" y="18961"/>
                  </a:lnTo>
                  <a:lnTo>
                    <a:pt x="14321" y="18394"/>
                  </a:lnTo>
                  <a:lnTo>
                    <a:pt x="14822" y="17855"/>
                  </a:lnTo>
                  <a:lnTo>
                    <a:pt x="15857" y="18284"/>
                  </a:lnTo>
                  <a:lnTo>
                    <a:pt x="16293" y="18253"/>
                  </a:lnTo>
                  <a:lnTo>
                    <a:pt x="16787" y="17717"/>
                  </a:lnTo>
                  <a:lnTo>
                    <a:pt x="17321" y="18181"/>
                  </a:lnTo>
                  <a:lnTo>
                    <a:pt x="17356" y="18682"/>
                  </a:lnTo>
                  <a:lnTo>
                    <a:pt x="17819" y="18146"/>
                  </a:lnTo>
                  <a:lnTo>
                    <a:pt x="18321" y="18111"/>
                  </a:lnTo>
                  <a:lnTo>
                    <a:pt x="19255" y="17542"/>
                  </a:lnTo>
                  <a:lnTo>
                    <a:pt x="19651" y="16546"/>
                  </a:lnTo>
                  <a:lnTo>
                    <a:pt x="20225" y="17038"/>
                  </a:lnTo>
                  <a:lnTo>
                    <a:pt x="20688" y="17005"/>
                  </a:lnTo>
                  <a:lnTo>
                    <a:pt x="21723" y="16933"/>
                  </a:lnTo>
                  <a:lnTo>
                    <a:pt x="21653" y="15933"/>
                  </a:lnTo>
                  <a:lnTo>
                    <a:pt x="22117" y="15359"/>
                  </a:lnTo>
                  <a:lnTo>
                    <a:pt x="22578" y="15326"/>
                  </a:lnTo>
                  <a:lnTo>
                    <a:pt x="22543" y="14827"/>
                  </a:lnTo>
                  <a:lnTo>
                    <a:pt x="22510" y="14364"/>
                  </a:lnTo>
                  <a:lnTo>
                    <a:pt x="22983" y="13827"/>
                  </a:lnTo>
                  <a:lnTo>
                    <a:pt x="22951" y="13357"/>
                  </a:lnTo>
                  <a:lnTo>
                    <a:pt x="22405" y="12865"/>
                  </a:lnTo>
                  <a:lnTo>
                    <a:pt x="22372" y="12394"/>
                  </a:lnTo>
                  <a:lnTo>
                    <a:pt x="22335" y="11893"/>
                  </a:lnTo>
                  <a:lnTo>
                    <a:pt x="21372" y="11963"/>
                  </a:lnTo>
                  <a:lnTo>
                    <a:pt x="21335" y="11434"/>
                  </a:lnTo>
                  <a:lnTo>
                    <a:pt x="21805" y="10963"/>
                  </a:lnTo>
                  <a:lnTo>
                    <a:pt x="22297" y="11366"/>
                  </a:lnTo>
                  <a:lnTo>
                    <a:pt x="22297" y="11366"/>
                  </a:lnTo>
                  <a:lnTo>
                    <a:pt x="22267" y="10930"/>
                  </a:lnTo>
                  <a:lnTo>
                    <a:pt x="21770" y="10464"/>
                  </a:lnTo>
                  <a:lnTo>
                    <a:pt x="21735" y="9963"/>
                  </a:lnTo>
                  <a:lnTo>
                    <a:pt x="21700" y="9464"/>
                  </a:lnTo>
                  <a:lnTo>
                    <a:pt x="22634" y="8895"/>
                  </a:lnTo>
                  <a:lnTo>
                    <a:pt x="22599" y="8394"/>
                  </a:lnTo>
                  <a:lnTo>
                    <a:pt x="22126" y="8930"/>
                  </a:lnTo>
                  <a:lnTo>
                    <a:pt x="21164" y="8998"/>
                  </a:lnTo>
                  <a:lnTo>
                    <a:pt x="21129" y="8499"/>
                  </a:lnTo>
                  <a:lnTo>
                    <a:pt x="21093" y="8029"/>
                  </a:lnTo>
                  <a:lnTo>
                    <a:pt x="21559" y="7495"/>
                  </a:lnTo>
                  <a:lnTo>
                    <a:pt x="21524" y="6994"/>
                  </a:lnTo>
                  <a:lnTo>
                    <a:pt x="20489" y="6565"/>
                  </a:lnTo>
                  <a:lnTo>
                    <a:pt x="20524" y="7064"/>
                  </a:lnTo>
                  <a:lnTo>
                    <a:pt x="20023" y="7603"/>
                  </a:lnTo>
                  <a:lnTo>
                    <a:pt x="19595" y="8134"/>
                  </a:lnTo>
                  <a:lnTo>
                    <a:pt x="19058" y="8172"/>
                  </a:lnTo>
                  <a:lnTo>
                    <a:pt x="18562" y="7706"/>
                  </a:lnTo>
                  <a:lnTo>
                    <a:pt x="18524" y="7207"/>
                  </a:lnTo>
                  <a:lnTo>
                    <a:pt x="17590" y="7776"/>
                  </a:lnTo>
                  <a:lnTo>
                    <a:pt x="16625" y="8345"/>
                  </a:lnTo>
                  <a:lnTo>
                    <a:pt x="16126" y="8380"/>
                  </a:lnTo>
                  <a:lnTo>
                    <a:pt x="16520" y="6846"/>
                  </a:lnTo>
                  <a:lnTo>
                    <a:pt x="15983" y="6380"/>
                  </a:lnTo>
                  <a:lnTo>
                    <a:pt x="16019" y="6881"/>
                  </a:lnTo>
                  <a:lnTo>
                    <a:pt x="15562" y="7919"/>
                  </a:lnTo>
                  <a:lnTo>
                    <a:pt x="15597" y="8418"/>
                  </a:lnTo>
                  <a:lnTo>
                    <a:pt x="15197" y="8919"/>
                  </a:lnTo>
                  <a:lnTo>
                    <a:pt x="14625" y="8485"/>
                  </a:lnTo>
                  <a:lnTo>
                    <a:pt x="14555" y="7488"/>
                  </a:lnTo>
                  <a:lnTo>
                    <a:pt x="15056" y="6949"/>
                  </a:lnTo>
                  <a:lnTo>
                    <a:pt x="14988" y="5977"/>
                  </a:lnTo>
                  <a:lnTo>
                    <a:pt x="14414" y="5488"/>
                  </a:lnTo>
                  <a:lnTo>
                    <a:pt x="13988" y="6048"/>
                  </a:lnTo>
                  <a:lnTo>
                    <a:pt x="13414" y="5558"/>
                  </a:lnTo>
                  <a:lnTo>
                    <a:pt x="13452" y="6087"/>
                  </a:lnTo>
                  <a:lnTo>
                    <a:pt x="13021" y="6591"/>
                  </a:lnTo>
                  <a:lnTo>
                    <a:pt x="12557" y="7125"/>
                  </a:lnTo>
                  <a:lnTo>
                    <a:pt x="12049" y="7162"/>
                  </a:lnTo>
                  <a:lnTo>
                    <a:pt x="12014" y="6661"/>
                  </a:lnTo>
                  <a:lnTo>
                    <a:pt x="11981" y="6190"/>
                  </a:lnTo>
                  <a:lnTo>
                    <a:pt x="11911" y="5190"/>
                  </a:lnTo>
                  <a:lnTo>
                    <a:pt x="11414" y="4762"/>
                  </a:lnTo>
                  <a:lnTo>
                    <a:pt x="10944" y="5731"/>
                  </a:lnTo>
                  <a:lnTo>
                    <a:pt x="10550" y="6764"/>
                  </a:lnTo>
                  <a:lnTo>
                    <a:pt x="10014" y="6802"/>
                  </a:lnTo>
                  <a:lnTo>
                    <a:pt x="9981" y="6331"/>
                  </a:lnTo>
                  <a:lnTo>
                    <a:pt x="9517" y="6364"/>
                  </a:lnTo>
                  <a:lnTo>
                    <a:pt x="8981" y="6404"/>
                  </a:lnTo>
                  <a:lnTo>
                    <a:pt x="8152" y="7940"/>
                  </a:lnTo>
                  <a:lnTo>
                    <a:pt x="8117" y="7439"/>
                  </a:lnTo>
                  <a:lnTo>
                    <a:pt x="7616" y="7474"/>
                  </a:lnTo>
                  <a:lnTo>
                    <a:pt x="7581" y="6975"/>
                  </a:lnTo>
                  <a:lnTo>
                    <a:pt x="8049" y="6469"/>
                  </a:lnTo>
                  <a:lnTo>
                    <a:pt x="8012" y="5940"/>
                  </a:lnTo>
                  <a:lnTo>
                    <a:pt x="7979" y="5469"/>
                  </a:lnTo>
                  <a:lnTo>
                    <a:pt x="7906" y="4469"/>
                  </a:lnTo>
                  <a:lnTo>
                    <a:pt x="8405" y="4434"/>
                  </a:lnTo>
                  <a:lnTo>
                    <a:pt x="8841" y="4404"/>
                  </a:lnTo>
                  <a:lnTo>
                    <a:pt x="9307" y="3366"/>
                  </a:lnTo>
                  <a:lnTo>
                    <a:pt x="9307" y="3366"/>
                  </a:lnTo>
                  <a:lnTo>
                    <a:pt x="8770" y="3404"/>
                  </a:lnTo>
                  <a:lnTo>
                    <a:pt x="8738" y="2940"/>
                  </a:lnTo>
                  <a:lnTo>
                    <a:pt x="9239" y="2401"/>
                  </a:lnTo>
                  <a:lnTo>
                    <a:pt x="9206" y="1933"/>
                  </a:lnTo>
                  <a:lnTo>
                    <a:pt x="9133" y="902"/>
                  </a:lnTo>
                  <a:lnTo>
                    <a:pt x="8094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65"/>
            <p:cNvSpPr/>
            <p:nvPr/>
          </p:nvSpPr>
          <p:spPr>
            <a:xfrm>
              <a:off x="1082800" y="2623800"/>
              <a:ext cx="447150" cy="458100"/>
            </a:xfrm>
            <a:custGeom>
              <a:avLst/>
              <a:gdLst/>
              <a:ahLst/>
              <a:cxnLst/>
              <a:rect l="l" t="t" r="r" b="b"/>
              <a:pathLst>
                <a:path w="17886" h="18324" extrusionOk="0">
                  <a:moveTo>
                    <a:pt x="3257" y="12313"/>
                  </a:moveTo>
                  <a:lnTo>
                    <a:pt x="3256" y="12314"/>
                  </a:lnTo>
                  <a:lnTo>
                    <a:pt x="3258" y="12314"/>
                  </a:lnTo>
                  <a:lnTo>
                    <a:pt x="3258" y="12314"/>
                  </a:lnTo>
                  <a:lnTo>
                    <a:pt x="3257" y="12313"/>
                  </a:lnTo>
                  <a:close/>
                  <a:moveTo>
                    <a:pt x="16291" y="0"/>
                  </a:moveTo>
                  <a:lnTo>
                    <a:pt x="16330" y="539"/>
                  </a:lnTo>
                  <a:lnTo>
                    <a:pt x="15867" y="572"/>
                  </a:lnTo>
                  <a:lnTo>
                    <a:pt x="15366" y="607"/>
                  </a:lnTo>
                  <a:lnTo>
                    <a:pt x="14860" y="642"/>
                  </a:lnTo>
                  <a:lnTo>
                    <a:pt x="13822" y="176"/>
                  </a:lnTo>
                  <a:lnTo>
                    <a:pt x="13396" y="745"/>
                  </a:lnTo>
                  <a:lnTo>
                    <a:pt x="12396" y="815"/>
                  </a:lnTo>
                  <a:lnTo>
                    <a:pt x="11893" y="1326"/>
                  </a:lnTo>
                  <a:lnTo>
                    <a:pt x="11494" y="1855"/>
                  </a:lnTo>
                  <a:lnTo>
                    <a:pt x="10028" y="2424"/>
                  </a:lnTo>
                  <a:lnTo>
                    <a:pt x="10562" y="2888"/>
                  </a:lnTo>
                  <a:lnTo>
                    <a:pt x="11600" y="3354"/>
                  </a:lnTo>
                  <a:lnTo>
                    <a:pt x="12035" y="3323"/>
                  </a:lnTo>
                  <a:lnTo>
                    <a:pt x="12035" y="3323"/>
                  </a:lnTo>
                  <a:lnTo>
                    <a:pt x="11633" y="3818"/>
                  </a:lnTo>
                  <a:lnTo>
                    <a:pt x="10635" y="3888"/>
                  </a:lnTo>
                  <a:lnTo>
                    <a:pt x="10670" y="4389"/>
                  </a:lnTo>
                  <a:lnTo>
                    <a:pt x="10705" y="4888"/>
                  </a:lnTo>
                  <a:lnTo>
                    <a:pt x="9708" y="5431"/>
                  </a:lnTo>
                  <a:lnTo>
                    <a:pt x="9204" y="4993"/>
                  </a:lnTo>
                  <a:lnTo>
                    <a:pt x="8206" y="4562"/>
                  </a:lnTo>
                  <a:lnTo>
                    <a:pt x="8171" y="4064"/>
                  </a:lnTo>
                  <a:lnTo>
                    <a:pt x="7600" y="3637"/>
                  </a:lnTo>
                  <a:lnTo>
                    <a:pt x="7101" y="3134"/>
                  </a:lnTo>
                  <a:lnTo>
                    <a:pt x="6101" y="3204"/>
                  </a:lnTo>
                  <a:lnTo>
                    <a:pt x="5663" y="4239"/>
                  </a:lnTo>
                  <a:lnTo>
                    <a:pt x="5164" y="4274"/>
                  </a:lnTo>
                  <a:lnTo>
                    <a:pt x="5698" y="4740"/>
                  </a:lnTo>
                  <a:lnTo>
                    <a:pt x="5733" y="5239"/>
                  </a:lnTo>
                  <a:lnTo>
                    <a:pt x="5769" y="5710"/>
                  </a:lnTo>
                  <a:lnTo>
                    <a:pt x="5303" y="6244"/>
                  </a:lnTo>
                  <a:lnTo>
                    <a:pt x="4874" y="6778"/>
                  </a:lnTo>
                  <a:lnTo>
                    <a:pt x="4340" y="6815"/>
                  </a:lnTo>
                  <a:lnTo>
                    <a:pt x="3911" y="7347"/>
                  </a:lnTo>
                  <a:lnTo>
                    <a:pt x="4445" y="8314"/>
                  </a:lnTo>
                  <a:lnTo>
                    <a:pt x="4478" y="8778"/>
                  </a:lnTo>
                  <a:lnTo>
                    <a:pt x="5014" y="8740"/>
                  </a:lnTo>
                  <a:lnTo>
                    <a:pt x="5082" y="9710"/>
                  </a:lnTo>
                  <a:lnTo>
                    <a:pt x="5511" y="9206"/>
                  </a:lnTo>
                  <a:lnTo>
                    <a:pt x="6518" y="9136"/>
                  </a:lnTo>
                  <a:lnTo>
                    <a:pt x="6984" y="9103"/>
                  </a:lnTo>
                  <a:lnTo>
                    <a:pt x="7017" y="9574"/>
                  </a:lnTo>
                  <a:lnTo>
                    <a:pt x="6591" y="10136"/>
                  </a:lnTo>
                  <a:lnTo>
                    <a:pt x="6082" y="10171"/>
                  </a:lnTo>
                  <a:lnTo>
                    <a:pt x="4616" y="10750"/>
                  </a:lnTo>
                  <a:lnTo>
                    <a:pt x="3687" y="11820"/>
                  </a:lnTo>
                  <a:lnTo>
                    <a:pt x="2689" y="11890"/>
                  </a:lnTo>
                  <a:lnTo>
                    <a:pt x="3257" y="12313"/>
                  </a:lnTo>
                  <a:lnTo>
                    <a:pt x="3257" y="12313"/>
                  </a:lnTo>
                  <a:lnTo>
                    <a:pt x="4223" y="11780"/>
                  </a:lnTo>
                  <a:lnTo>
                    <a:pt x="4719" y="12211"/>
                  </a:lnTo>
                  <a:lnTo>
                    <a:pt x="5256" y="12173"/>
                  </a:lnTo>
                  <a:lnTo>
                    <a:pt x="5719" y="12141"/>
                  </a:lnTo>
                  <a:lnTo>
                    <a:pt x="6256" y="12642"/>
                  </a:lnTo>
                  <a:lnTo>
                    <a:pt x="5757" y="12679"/>
                  </a:lnTo>
                  <a:lnTo>
                    <a:pt x="5757" y="12677"/>
                  </a:lnTo>
                  <a:lnTo>
                    <a:pt x="4757" y="12747"/>
                  </a:lnTo>
                  <a:lnTo>
                    <a:pt x="4256" y="12244"/>
                  </a:lnTo>
                  <a:lnTo>
                    <a:pt x="3719" y="12281"/>
                  </a:lnTo>
                  <a:lnTo>
                    <a:pt x="3258" y="12314"/>
                  </a:lnTo>
                  <a:lnTo>
                    <a:pt x="3258" y="12314"/>
                  </a:lnTo>
                  <a:lnTo>
                    <a:pt x="3258" y="12314"/>
                  </a:lnTo>
                  <a:lnTo>
                    <a:pt x="2722" y="12351"/>
                  </a:lnTo>
                  <a:lnTo>
                    <a:pt x="2759" y="12890"/>
                  </a:lnTo>
                  <a:lnTo>
                    <a:pt x="1296" y="12993"/>
                  </a:lnTo>
                  <a:lnTo>
                    <a:pt x="825" y="13026"/>
                  </a:lnTo>
                  <a:lnTo>
                    <a:pt x="328" y="13534"/>
                  </a:lnTo>
                  <a:lnTo>
                    <a:pt x="366" y="14033"/>
                  </a:lnTo>
                  <a:lnTo>
                    <a:pt x="893" y="13995"/>
                  </a:lnTo>
                  <a:lnTo>
                    <a:pt x="1893" y="13925"/>
                  </a:lnTo>
                  <a:lnTo>
                    <a:pt x="2429" y="14391"/>
                  </a:lnTo>
                  <a:lnTo>
                    <a:pt x="1928" y="14426"/>
                  </a:lnTo>
                  <a:lnTo>
                    <a:pt x="1399" y="14464"/>
                  </a:lnTo>
                  <a:lnTo>
                    <a:pt x="928" y="14497"/>
                  </a:lnTo>
                  <a:lnTo>
                    <a:pt x="436" y="15035"/>
                  </a:lnTo>
                  <a:lnTo>
                    <a:pt x="1" y="15567"/>
                  </a:lnTo>
                  <a:lnTo>
                    <a:pt x="504" y="15998"/>
                  </a:lnTo>
                  <a:lnTo>
                    <a:pt x="998" y="15497"/>
                  </a:lnTo>
                  <a:lnTo>
                    <a:pt x="1502" y="15928"/>
                  </a:lnTo>
                  <a:lnTo>
                    <a:pt x="1066" y="16459"/>
                  </a:lnTo>
                  <a:lnTo>
                    <a:pt x="1104" y="16960"/>
                  </a:lnTo>
                  <a:lnTo>
                    <a:pt x="1574" y="16925"/>
                  </a:lnTo>
                  <a:lnTo>
                    <a:pt x="2101" y="16888"/>
                  </a:lnTo>
                  <a:lnTo>
                    <a:pt x="1139" y="17459"/>
                  </a:lnTo>
                  <a:lnTo>
                    <a:pt x="2637" y="17354"/>
                  </a:lnTo>
                  <a:lnTo>
                    <a:pt x="2670" y="17824"/>
                  </a:lnTo>
                  <a:lnTo>
                    <a:pt x="2705" y="18323"/>
                  </a:lnTo>
                  <a:lnTo>
                    <a:pt x="3642" y="17757"/>
                  </a:lnTo>
                  <a:lnTo>
                    <a:pt x="4104" y="17724"/>
                  </a:lnTo>
                  <a:lnTo>
                    <a:pt x="4677" y="18185"/>
                  </a:lnTo>
                  <a:lnTo>
                    <a:pt x="5677" y="18115"/>
                  </a:lnTo>
                  <a:lnTo>
                    <a:pt x="6103" y="17581"/>
                  </a:lnTo>
                  <a:lnTo>
                    <a:pt x="6640" y="18047"/>
                  </a:lnTo>
                  <a:lnTo>
                    <a:pt x="7609" y="17979"/>
                  </a:lnTo>
                  <a:lnTo>
                    <a:pt x="7574" y="17478"/>
                  </a:lnTo>
                  <a:lnTo>
                    <a:pt x="8110" y="17440"/>
                  </a:lnTo>
                  <a:lnTo>
                    <a:pt x="8541" y="16937"/>
                  </a:lnTo>
                  <a:lnTo>
                    <a:pt x="8574" y="17408"/>
                  </a:lnTo>
                  <a:lnTo>
                    <a:pt x="9110" y="17370"/>
                  </a:lnTo>
                  <a:lnTo>
                    <a:pt x="9541" y="16867"/>
                  </a:lnTo>
                  <a:lnTo>
                    <a:pt x="10040" y="16832"/>
                  </a:lnTo>
                  <a:lnTo>
                    <a:pt x="11040" y="16759"/>
                  </a:lnTo>
                  <a:lnTo>
                    <a:pt x="12040" y="16689"/>
                  </a:lnTo>
                  <a:lnTo>
                    <a:pt x="12975" y="16623"/>
                  </a:lnTo>
                  <a:lnTo>
                    <a:pt x="13544" y="17056"/>
                  </a:lnTo>
                  <a:lnTo>
                    <a:pt x="14511" y="16515"/>
                  </a:lnTo>
                  <a:lnTo>
                    <a:pt x="14939" y="15981"/>
                  </a:lnTo>
                  <a:lnTo>
                    <a:pt x="14904" y="15483"/>
                  </a:lnTo>
                  <a:lnTo>
                    <a:pt x="15441" y="15445"/>
                  </a:lnTo>
                  <a:lnTo>
                    <a:pt x="15867" y="14911"/>
                  </a:lnTo>
                  <a:lnTo>
                    <a:pt x="15836" y="14450"/>
                  </a:lnTo>
                  <a:lnTo>
                    <a:pt x="16342" y="14412"/>
                  </a:lnTo>
                  <a:lnTo>
                    <a:pt x="16307" y="13914"/>
                  </a:lnTo>
                  <a:lnTo>
                    <a:pt x="16272" y="13412"/>
                  </a:lnTo>
                  <a:lnTo>
                    <a:pt x="16237" y="12914"/>
                  </a:lnTo>
                  <a:lnTo>
                    <a:pt x="16701" y="12380"/>
                  </a:lnTo>
                  <a:lnTo>
                    <a:pt x="16668" y="11909"/>
                  </a:lnTo>
                  <a:lnTo>
                    <a:pt x="16630" y="11370"/>
                  </a:lnTo>
                  <a:lnTo>
                    <a:pt x="17061" y="10876"/>
                  </a:lnTo>
                  <a:lnTo>
                    <a:pt x="16991" y="9876"/>
                  </a:lnTo>
                  <a:lnTo>
                    <a:pt x="16956" y="9405"/>
                  </a:lnTo>
                  <a:lnTo>
                    <a:pt x="17455" y="8839"/>
                  </a:lnTo>
                  <a:lnTo>
                    <a:pt x="16886" y="8405"/>
                  </a:lnTo>
                  <a:lnTo>
                    <a:pt x="17422" y="8368"/>
                  </a:lnTo>
                  <a:lnTo>
                    <a:pt x="17455" y="8839"/>
                  </a:lnTo>
                  <a:lnTo>
                    <a:pt x="17886" y="8335"/>
                  </a:lnTo>
                  <a:lnTo>
                    <a:pt x="17862" y="8293"/>
                  </a:lnTo>
                  <a:lnTo>
                    <a:pt x="17785" y="8380"/>
                  </a:lnTo>
                  <a:lnTo>
                    <a:pt x="17213" y="7415"/>
                  </a:lnTo>
                  <a:lnTo>
                    <a:pt x="17213" y="7412"/>
                  </a:lnTo>
                  <a:lnTo>
                    <a:pt x="16679" y="6977"/>
                  </a:lnTo>
                  <a:lnTo>
                    <a:pt x="16644" y="6478"/>
                  </a:lnTo>
                  <a:lnTo>
                    <a:pt x="15647" y="6047"/>
                  </a:lnTo>
                  <a:lnTo>
                    <a:pt x="15110" y="6085"/>
                  </a:lnTo>
                  <a:lnTo>
                    <a:pt x="14747" y="6110"/>
                  </a:lnTo>
                  <a:lnTo>
                    <a:pt x="14277" y="6616"/>
                  </a:lnTo>
                  <a:lnTo>
                    <a:pt x="14244" y="6586"/>
                  </a:lnTo>
                  <a:lnTo>
                    <a:pt x="14183" y="6651"/>
                  </a:lnTo>
                  <a:lnTo>
                    <a:pt x="13647" y="6188"/>
                  </a:lnTo>
                  <a:lnTo>
                    <a:pt x="13113" y="5724"/>
                  </a:lnTo>
                  <a:lnTo>
                    <a:pt x="12576" y="5258"/>
                  </a:lnTo>
                  <a:lnTo>
                    <a:pt x="12045" y="4829"/>
                  </a:lnTo>
                  <a:lnTo>
                    <a:pt x="12506" y="4258"/>
                  </a:lnTo>
                  <a:lnTo>
                    <a:pt x="12473" y="3794"/>
                  </a:lnTo>
                  <a:lnTo>
                    <a:pt x="12607" y="3785"/>
                  </a:lnTo>
                  <a:lnTo>
                    <a:pt x="12602" y="3750"/>
                  </a:lnTo>
                  <a:lnTo>
                    <a:pt x="13066" y="3717"/>
                  </a:lnTo>
                  <a:lnTo>
                    <a:pt x="13567" y="4122"/>
                  </a:lnTo>
                  <a:lnTo>
                    <a:pt x="13972" y="3689"/>
                  </a:lnTo>
                  <a:lnTo>
                    <a:pt x="13937" y="3190"/>
                  </a:lnTo>
                  <a:lnTo>
                    <a:pt x="14431" y="2651"/>
                  </a:lnTo>
                  <a:lnTo>
                    <a:pt x="14832" y="2122"/>
                  </a:lnTo>
                  <a:lnTo>
                    <a:pt x="14928" y="2115"/>
                  </a:lnTo>
                  <a:lnTo>
                    <a:pt x="14960" y="2075"/>
                  </a:lnTo>
                  <a:lnTo>
                    <a:pt x="15968" y="2003"/>
                  </a:lnTo>
                  <a:lnTo>
                    <a:pt x="16431" y="1970"/>
                  </a:lnTo>
                  <a:lnTo>
                    <a:pt x="15935" y="1541"/>
                  </a:lnTo>
                  <a:lnTo>
                    <a:pt x="16398" y="1509"/>
                  </a:lnTo>
                  <a:lnTo>
                    <a:pt x="16935" y="1471"/>
                  </a:lnTo>
                  <a:lnTo>
                    <a:pt x="17361" y="939"/>
                  </a:lnTo>
                  <a:lnTo>
                    <a:pt x="16867" y="502"/>
                  </a:lnTo>
                  <a:lnTo>
                    <a:pt x="16291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65"/>
            <p:cNvSpPr/>
            <p:nvPr/>
          </p:nvSpPr>
          <p:spPr>
            <a:xfrm>
              <a:off x="1112075" y="3057625"/>
              <a:ext cx="36675" cy="14425"/>
            </a:xfrm>
            <a:custGeom>
              <a:avLst/>
              <a:gdLst/>
              <a:ahLst/>
              <a:cxnLst/>
              <a:rect l="l" t="t" r="r" b="b"/>
              <a:pathLst>
                <a:path w="1467" h="577" extrusionOk="0">
                  <a:moveTo>
                    <a:pt x="1466" y="1"/>
                  </a:moveTo>
                  <a:lnTo>
                    <a:pt x="0" y="577"/>
                  </a:lnTo>
                  <a:lnTo>
                    <a:pt x="471" y="544"/>
                  </a:lnTo>
                  <a:lnTo>
                    <a:pt x="1466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65"/>
            <p:cNvSpPr/>
            <p:nvPr/>
          </p:nvSpPr>
          <p:spPr>
            <a:xfrm>
              <a:off x="1383850" y="2659750"/>
              <a:ext cx="215175" cy="173500"/>
            </a:xfrm>
            <a:custGeom>
              <a:avLst/>
              <a:gdLst/>
              <a:ahLst/>
              <a:cxnLst/>
              <a:rect l="l" t="t" r="r" b="b"/>
              <a:pathLst>
                <a:path w="8607" h="6940" extrusionOk="0">
                  <a:moveTo>
                    <a:pt x="5762" y="0"/>
                  </a:moveTo>
                  <a:lnTo>
                    <a:pt x="5253" y="35"/>
                  </a:lnTo>
                  <a:lnTo>
                    <a:pt x="4787" y="541"/>
                  </a:lnTo>
                  <a:lnTo>
                    <a:pt x="4288" y="576"/>
                  </a:lnTo>
                  <a:lnTo>
                    <a:pt x="3787" y="612"/>
                  </a:lnTo>
                  <a:lnTo>
                    <a:pt x="2886" y="675"/>
                  </a:lnTo>
                  <a:lnTo>
                    <a:pt x="2787" y="682"/>
                  </a:lnTo>
                  <a:lnTo>
                    <a:pt x="2389" y="1213"/>
                  </a:lnTo>
                  <a:lnTo>
                    <a:pt x="1895" y="1752"/>
                  </a:lnTo>
                  <a:lnTo>
                    <a:pt x="1930" y="2251"/>
                  </a:lnTo>
                  <a:lnTo>
                    <a:pt x="1525" y="2684"/>
                  </a:lnTo>
                  <a:lnTo>
                    <a:pt x="1464" y="2750"/>
                  </a:lnTo>
                  <a:lnTo>
                    <a:pt x="930" y="2321"/>
                  </a:lnTo>
                  <a:lnTo>
                    <a:pt x="563" y="2347"/>
                  </a:lnTo>
                  <a:lnTo>
                    <a:pt x="431" y="2356"/>
                  </a:lnTo>
                  <a:lnTo>
                    <a:pt x="464" y="2820"/>
                  </a:lnTo>
                  <a:lnTo>
                    <a:pt x="1" y="3391"/>
                  </a:lnTo>
                  <a:lnTo>
                    <a:pt x="534" y="3820"/>
                  </a:lnTo>
                  <a:lnTo>
                    <a:pt x="1071" y="4284"/>
                  </a:lnTo>
                  <a:lnTo>
                    <a:pt x="1605" y="4750"/>
                  </a:lnTo>
                  <a:lnTo>
                    <a:pt x="2139" y="5213"/>
                  </a:lnTo>
                  <a:lnTo>
                    <a:pt x="2202" y="5145"/>
                  </a:lnTo>
                  <a:lnTo>
                    <a:pt x="2635" y="4677"/>
                  </a:lnTo>
                  <a:lnTo>
                    <a:pt x="2705" y="4672"/>
                  </a:lnTo>
                  <a:lnTo>
                    <a:pt x="3068" y="4647"/>
                  </a:lnTo>
                  <a:lnTo>
                    <a:pt x="3605" y="4607"/>
                  </a:lnTo>
                  <a:lnTo>
                    <a:pt x="4602" y="5038"/>
                  </a:lnTo>
                  <a:lnTo>
                    <a:pt x="4637" y="5539"/>
                  </a:lnTo>
                  <a:lnTo>
                    <a:pt x="5171" y="5974"/>
                  </a:lnTo>
                  <a:lnTo>
                    <a:pt x="5743" y="6939"/>
                  </a:lnTo>
                  <a:lnTo>
                    <a:pt x="5818" y="6853"/>
                  </a:lnTo>
                  <a:lnTo>
                    <a:pt x="6214" y="6403"/>
                  </a:lnTo>
                  <a:lnTo>
                    <a:pt x="6642" y="5871"/>
                  </a:lnTo>
                  <a:lnTo>
                    <a:pt x="7178" y="5832"/>
                  </a:lnTo>
                  <a:lnTo>
                    <a:pt x="7642" y="5799"/>
                  </a:lnTo>
                  <a:lnTo>
                    <a:pt x="7572" y="4829"/>
                  </a:lnTo>
                  <a:lnTo>
                    <a:pt x="8075" y="4293"/>
                  </a:lnTo>
                  <a:lnTo>
                    <a:pt x="8110" y="4792"/>
                  </a:lnTo>
                  <a:lnTo>
                    <a:pt x="8146" y="5291"/>
                  </a:lnTo>
                  <a:lnTo>
                    <a:pt x="8607" y="5258"/>
                  </a:lnTo>
                  <a:lnTo>
                    <a:pt x="8572" y="4759"/>
                  </a:lnTo>
                  <a:lnTo>
                    <a:pt x="8537" y="4260"/>
                  </a:lnTo>
                  <a:lnTo>
                    <a:pt x="8038" y="3792"/>
                  </a:lnTo>
                  <a:lnTo>
                    <a:pt x="7537" y="4330"/>
                  </a:lnTo>
                  <a:lnTo>
                    <a:pt x="7038" y="3862"/>
                  </a:lnTo>
                  <a:lnTo>
                    <a:pt x="7466" y="3330"/>
                  </a:lnTo>
                  <a:lnTo>
                    <a:pt x="8003" y="3291"/>
                  </a:lnTo>
                  <a:lnTo>
                    <a:pt x="7970" y="2829"/>
                  </a:lnTo>
                  <a:lnTo>
                    <a:pt x="7932" y="2293"/>
                  </a:lnTo>
                  <a:lnTo>
                    <a:pt x="7328" y="1368"/>
                  </a:lnTo>
                  <a:lnTo>
                    <a:pt x="7293" y="867"/>
                  </a:lnTo>
                  <a:lnTo>
                    <a:pt x="7258" y="368"/>
                  </a:lnTo>
                  <a:lnTo>
                    <a:pt x="6794" y="398"/>
                  </a:lnTo>
                  <a:lnTo>
                    <a:pt x="6258" y="438"/>
                  </a:lnTo>
                  <a:lnTo>
                    <a:pt x="5794" y="471"/>
                  </a:lnTo>
                  <a:lnTo>
                    <a:pt x="5762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65"/>
            <p:cNvSpPr/>
            <p:nvPr/>
          </p:nvSpPr>
          <p:spPr>
            <a:xfrm>
              <a:off x="2567675" y="4534950"/>
              <a:ext cx="95975" cy="181225"/>
            </a:xfrm>
            <a:custGeom>
              <a:avLst/>
              <a:gdLst/>
              <a:ahLst/>
              <a:cxnLst/>
              <a:rect l="l" t="t" r="r" b="b"/>
              <a:pathLst>
                <a:path w="3839" h="7249" extrusionOk="0">
                  <a:moveTo>
                    <a:pt x="3216" y="1"/>
                  </a:moveTo>
                  <a:lnTo>
                    <a:pt x="3118" y="111"/>
                  </a:lnTo>
                  <a:lnTo>
                    <a:pt x="2677" y="38"/>
                  </a:lnTo>
                  <a:lnTo>
                    <a:pt x="2195" y="307"/>
                  </a:lnTo>
                  <a:lnTo>
                    <a:pt x="1666" y="345"/>
                  </a:lnTo>
                  <a:lnTo>
                    <a:pt x="1438" y="464"/>
                  </a:lnTo>
                  <a:lnTo>
                    <a:pt x="1225" y="813"/>
                  </a:lnTo>
                  <a:lnTo>
                    <a:pt x="710" y="1048"/>
                  </a:lnTo>
                  <a:lnTo>
                    <a:pt x="314" y="1617"/>
                  </a:lnTo>
                  <a:lnTo>
                    <a:pt x="0" y="1970"/>
                  </a:lnTo>
                  <a:lnTo>
                    <a:pt x="134" y="2396"/>
                  </a:lnTo>
                  <a:lnTo>
                    <a:pt x="68" y="2942"/>
                  </a:lnTo>
                  <a:lnTo>
                    <a:pt x="209" y="3462"/>
                  </a:lnTo>
                  <a:lnTo>
                    <a:pt x="438" y="3884"/>
                  </a:lnTo>
                  <a:lnTo>
                    <a:pt x="474" y="4382"/>
                  </a:lnTo>
                  <a:lnTo>
                    <a:pt x="523" y="4549"/>
                  </a:lnTo>
                  <a:lnTo>
                    <a:pt x="204" y="4874"/>
                  </a:lnTo>
                  <a:lnTo>
                    <a:pt x="544" y="5382"/>
                  </a:lnTo>
                  <a:lnTo>
                    <a:pt x="942" y="5790"/>
                  </a:lnTo>
                  <a:lnTo>
                    <a:pt x="977" y="6291"/>
                  </a:lnTo>
                  <a:lnTo>
                    <a:pt x="1312" y="6738"/>
                  </a:lnTo>
                  <a:lnTo>
                    <a:pt x="1647" y="6783"/>
                  </a:lnTo>
                  <a:lnTo>
                    <a:pt x="2153" y="7249"/>
                  </a:lnTo>
                  <a:lnTo>
                    <a:pt x="2118" y="6748"/>
                  </a:lnTo>
                  <a:lnTo>
                    <a:pt x="2612" y="6211"/>
                  </a:lnTo>
                  <a:lnTo>
                    <a:pt x="2579" y="5741"/>
                  </a:lnTo>
                  <a:lnTo>
                    <a:pt x="2979" y="4708"/>
                  </a:lnTo>
                  <a:lnTo>
                    <a:pt x="2942" y="4207"/>
                  </a:lnTo>
                  <a:lnTo>
                    <a:pt x="2907" y="3708"/>
                  </a:lnTo>
                  <a:lnTo>
                    <a:pt x="3375" y="3209"/>
                  </a:lnTo>
                  <a:lnTo>
                    <a:pt x="3839" y="2675"/>
                  </a:lnTo>
                  <a:lnTo>
                    <a:pt x="3769" y="1675"/>
                  </a:lnTo>
                  <a:lnTo>
                    <a:pt x="3736" y="1204"/>
                  </a:lnTo>
                  <a:lnTo>
                    <a:pt x="3698" y="668"/>
                  </a:lnTo>
                  <a:lnTo>
                    <a:pt x="3466" y="21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65"/>
            <p:cNvSpPr/>
            <p:nvPr/>
          </p:nvSpPr>
          <p:spPr>
            <a:xfrm>
              <a:off x="2490675" y="4728625"/>
              <a:ext cx="177075" cy="302950"/>
            </a:xfrm>
            <a:custGeom>
              <a:avLst/>
              <a:gdLst/>
              <a:ahLst/>
              <a:cxnLst/>
              <a:rect l="l" t="t" r="r" b="b"/>
              <a:pathLst>
                <a:path w="7083" h="12118" extrusionOk="0">
                  <a:moveTo>
                    <a:pt x="5270" y="1"/>
                  </a:moveTo>
                  <a:lnTo>
                    <a:pt x="4835" y="535"/>
                  </a:lnTo>
                  <a:lnTo>
                    <a:pt x="4305" y="572"/>
                  </a:lnTo>
                  <a:lnTo>
                    <a:pt x="4336" y="1036"/>
                  </a:lnTo>
                  <a:lnTo>
                    <a:pt x="3865" y="1069"/>
                  </a:lnTo>
                  <a:lnTo>
                    <a:pt x="3366" y="1104"/>
                  </a:lnTo>
                  <a:lnTo>
                    <a:pt x="2940" y="1673"/>
                  </a:lnTo>
                  <a:lnTo>
                    <a:pt x="2404" y="1710"/>
                  </a:lnTo>
                  <a:lnTo>
                    <a:pt x="1404" y="1783"/>
                  </a:lnTo>
                  <a:lnTo>
                    <a:pt x="938" y="2282"/>
                  </a:lnTo>
                  <a:lnTo>
                    <a:pt x="434" y="1851"/>
                  </a:lnTo>
                  <a:lnTo>
                    <a:pt x="467" y="2314"/>
                  </a:lnTo>
                  <a:lnTo>
                    <a:pt x="1" y="2820"/>
                  </a:lnTo>
                  <a:lnTo>
                    <a:pt x="38" y="3357"/>
                  </a:lnTo>
                  <a:lnTo>
                    <a:pt x="71" y="3820"/>
                  </a:lnTo>
                  <a:lnTo>
                    <a:pt x="643" y="4783"/>
                  </a:lnTo>
                  <a:lnTo>
                    <a:pt x="678" y="5284"/>
                  </a:lnTo>
                  <a:lnTo>
                    <a:pt x="746" y="6253"/>
                  </a:lnTo>
                  <a:lnTo>
                    <a:pt x="1216" y="6221"/>
                  </a:lnTo>
                  <a:lnTo>
                    <a:pt x="2216" y="6150"/>
                  </a:lnTo>
                  <a:lnTo>
                    <a:pt x="1750" y="6684"/>
                  </a:lnTo>
                  <a:lnTo>
                    <a:pt x="1287" y="7221"/>
                  </a:lnTo>
                  <a:lnTo>
                    <a:pt x="1322" y="7720"/>
                  </a:lnTo>
                  <a:lnTo>
                    <a:pt x="1357" y="8221"/>
                  </a:lnTo>
                  <a:lnTo>
                    <a:pt x="921" y="8717"/>
                  </a:lnTo>
                  <a:lnTo>
                    <a:pt x="420" y="8752"/>
                  </a:lnTo>
                  <a:lnTo>
                    <a:pt x="956" y="9216"/>
                  </a:lnTo>
                  <a:lnTo>
                    <a:pt x="525" y="10251"/>
                  </a:lnTo>
                  <a:lnTo>
                    <a:pt x="1062" y="10717"/>
                  </a:lnTo>
                  <a:lnTo>
                    <a:pt x="1097" y="11216"/>
                  </a:lnTo>
                  <a:lnTo>
                    <a:pt x="1130" y="11687"/>
                  </a:lnTo>
                  <a:lnTo>
                    <a:pt x="2134" y="12118"/>
                  </a:lnTo>
                  <a:lnTo>
                    <a:pt x="2636" y="12082"/>
                  </a:lnTo>
                  <a:lnTo>
                    <a:pt x="3134" y="12047"/>
                  </a:lnTo>
                  <a:lnTo>
                    <a:pt x="3099" y="11549"/>
                  </a:lnTo>
                  <a:lnTo>
                    <a:pt x="3066" y="11078"/>
                  </a:lnTo>
                  <a:lnTo>
                    <a:pt x="3568" y="10539"/>
                  </a:lnTo>
                  <a:lnTo>
                    <a:pt x="4565" y="10972"/>
                  </a:lnTo>
                  <a:lnTo>
                    <a:pt x="5036" y="10937"/>
                  </a:lnTo>
                  <a:lnTo>
                    <a:pt x="5600" y="11371"/>
                  </a:lnTo>
                  <a:lnTo>
                    <a:pt x="6036" y="10867"/>
                  </a:lnTo>
                  <a:lnTo>
                    <a:pt x="6001" y="10366"/>
                  </a:lnTo>
                  <a:lnTo>
                    <a:pt x="5931" y="9368"/>
                  </a:lnTo>
                  <a:lnTo>
                    <a:pt x="5860" y="8368"/>
                  </a:lnTo>
                  <a:lnTo>
                    <a:pt x="6322" y="7368"/>
                  </a:lnTo>
                  <a:lnTo>
                    <a:pt x="6287" y="6867"/>
                  </a:lnTo>
                  <a:lnTo>
                    <a:pt x="6251" y="6366"/>
                  </a:lnTo>
                  <a:lnTo>
                    <a:pt x="6214" y="5867"/>
                  </a:lnTo>
                  <a:lnTo>
                    <a:pt x="6179" y="5368"/>
                  </a:lnTo>
                  <a:lnTo>
                    <a:pt x="6146" y="4898"/>
                  </a:lnTo>
                  <a:lnTo>
                    <a:pt x="6617" y="4865"/>
                  </a:lnTo>
                  <a:lnTo>
                    <a:pt x="7083" y="4328"/>
                  </a:lnTo>
                  <a:lnTo>
                    <a:pt x="7050" y="3865"/>
                  </a:lnTo>
                  <a:lnTo>
                    <a:pt x="6549" y="3900"/>
                  </a:lnTo>
                  <a:lnTo>
                    <a:pt x="6977" y="2867"/>
                  </a:lnTo>
                  <a:lnTo>
                    <a:pt x="6940" y="2328"/>
                  </a:lnTo>
                  <a:lnTo>
                    <a:pt x="6441" y="2364"/>
                  </a:lnTo>
                  <a:lnTo>
                    <a:pt x="6406" y="1895"/>
                  </a:lnTo>
                  <a:lnTo>
                    <a:pt x="5905" y="1464"/>
                  </a:lnTo>
                  <a:lnTo>
                    <a:pt x="6373" y="1432"/>
                  </a:lnTo>
                  <a:lnTo>
                    <a:pt x="5865" y="928"/>
                  </a:lnTo>
                  <a:lnTo>
                    <a:pt x="5305" y="502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65"/>
            <p:cNvSpPr/>
            <p:nvPr/>
          </p:nvSpPr>
          <p:spPr>
            <a:xfrm>
              <a:off x="2940500" y="5127450"/>
              <a:ext cx="346675" cy="217175"/>
            </a:xfrm>
            <a:custGeom>
              <a:avLst/>
              <a:gdLst/>
              <a:ahLst/>
              <a:cxnLst/>
              <a:rect l="l" t="t" r="r" b="b"/>
              <a:pathLst>
                <a:path w="13867" h="8687" extrusionOk="0">
                  <a:moveTo>
                    <a:pt x="13797" y="1"/>
                  </a:moveTo>
                  <a:lnTo>
                    <a:pt x="12869" y="570"/>
                  </a:lnTo>
                  <a:lnTo>
                    <a:pt x="11869" y="640"/>
                  </a:lnTo>
                  <a:lnTo>
                    <a:pt x="11406" y="1176"/>
                  </a:lnTo>
                  <a:lnTo>
                    <a:pt x="10832" y="713"/>
                  </a:lnTo>
                  <a:lnTo>
                    <a:pt x="10371" y="745"/>
                  </a:lnTo>
                  <a:lnTo>
                    <a:pt x="9869" y="1284"/>
                  </a:lnTo>
                  <a:lnTo>
                    <a:pt x="9434" y="1314"/>
                  </a:lnTo>
                  <a:lnTo>
                    <a:pt x="8935" y="1350"/>
                  </a:lnTo>
                  <a:lnTo>
                    <a:pt x="8434" y="1385"/>
                  </a:lnTo>
                  <a:lnTo>
                    <a:pt x="7469" y="1956"/>
                  </a:lnTo>
                  <a:lnTo>
                    <a:pt x="6471" y="2026"/>
                  </a:lnTo>
                  <a:lnTo>
                    <a:pt x="5434" y="1598"/>
                  </a:lnTo>
                  <a:lnTo>
                    <a:pt x="4429" y="1167"/>
                  </a:lnTo>
                  <a:lnTo>
                    <a:pt x="3895" y="701"/>
                  </a:lnTo>
                  <a:lnTo>
                    <a:pt x="2895" y="771"/>
                  </a:lnTo>
                  <a:lnTo>
                    <a:pt x="1930" y="1343"/>
                  </a:lnTo>
                  <a:lnTo>
                    <a:pt x="1895" y="844"/>
                  </a:lnTo>
                  <a:lnTo>
                    <a:pt x="1399" y="406"/>
                  </a:lnTo>
                  <a:lnTo>
                    <a:pt x="895" y="914"/>
                  </a:lnTo>
                  <a:lnTo>
                    <a:pt x="432" y="947"/>
                  </a:lnTo>
                  <a:lnTo>
                    <a:pt x="502" y="1947"/>
                  </a:lnTo>
                  <a:lnTo>
                    <a:pt x="1" y="2485"/>
                  </a:lnTo>
                  <a:lnTo>
                    <a:pt x="36" y="2984"/>
                  </a:lnTo>
                  <a:lnTo>
                    <a:pt x="605" y="3410"/>
                  </a:lnTo>
                  <a:lnTo>
                    <a:pt x="1645" y="3876"/>
                  </a:lnTo>
                  <a:lnTo>
                    <a:pt x="2106" y="3844"/>
                  </a:lnTo>
                  <a:lnTo>
                    <a:pt x="2675" y="4268"/>
                  </a:lnTo>
                  <a:lnTo>
                    <a:pt x="4174" y="4663"/>
                  </a:lnTo>
                  <a:lnTo>
                    <a:pt x="4710" y="5129"/>
                  </a:lnTo>
                  <a:lnTo>
                    <a:pt x="5289" y="6101"/>
                  </a:lnTo>
                  <a:lnTo>
                    <a:pt x="6286" y="6029"/>
                  </a:lnTo>
                  <a:lnTo>
                    <a:pt x="6785" y="6460"/>
                  </a:lnTo>
                  <a:lnTo>
                    <a:pt x="7783" y="6389"/>
                  </a:lnTo>
                  <a:lnTo>
                    <a:pt x="8818" y="6790"/>
                  </a:lnTo>
                  <a:lnTo>
                    <a:pt x="8855" y="7319"/>
                  </a:lnTo>
                  <a:lnTo>
                    <a:pt x="9424" y="8282"/>
                  </a:lnTo>
                  <a:lnTo>
                    <a:pt x="10392" y="8687"/>
                  </a:lnTo>
                  <a:lnTo>
                    <a:pt x="10895" y="8178"/>
                  </a:lnTo>
                  <a:lnTo>
                    <a:pt x="11928" y="8579"/>
                  </a:lnTo>
                  <a:lnTo>
                    <a:pt x="11858" y="7579"/>
                  </a:lnTo>
                  <a:lnTo>
                    <a:pt x="12825" y="7038"/>
                  </a:lnTo>
                  <a:lnTo>
                    <a:pt x="12752" y="6038"/>
                  </a:lnTo>
                  <a:lnTo>
                    <a:pt x="12253" y="6073"/>
                  </a:lnTo>
                  <a:lnTo>
                    <a:pt x="12719" y="5574"/>
                  </a:lnTo>
                  <a:lnTo>
                    <a:pt x="12221" y="5609"/>
                  </a:lnTo>
                  <a:lnTo>
                    <a:pt x="12183" y="5073"/>
                  </a:lnTo>
                  <a:lnTo>
                    <a:pt x="12148" y="4602"/>
                  </a:lnTo>
                  <a:lnTo>
                    <a:pt x="12614" y="4068"/>
                  </a:lnTo>
                  <a:lnTo>
                    <a:pt x="12579" y="3567"/>
                  </a:lnTo>
                  <a:lnTo>
                    <a:pt x="12546" y="3106"/>
                  </a:lnTo>
                  <a:lnTo>
                    <a:pt x="12509" y="2567"/>
                  </a:lnTo>
                  <a:lnTo>
                    <a:pt x="12975" y="2071"/>
                  </a:lnTo>
                  <a:lnTo>
                    <a:pt x="13438" y="2038"/>
                  </a:lnTo>
                  <a:lnTo>
                    <a:pt x="13867" y="1001"/>
                  </a:lnTo>
                  <a:lnTo>
                    <a:pt x="13832" y="502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65"/>
            <p:cNvSpPr/>
            <p:nvPr/>
          </p:nvSpPr>
          <p:spPr>
            <a:xfrm>
              <a:off x="1625475" y="2938600"/>
              <a:ext cx="37675" cy="25725"/>
            </a:xfrm>
            <a:custGeom>
              <a:avLst/>
              <a:gdLst/>
              <a:ahLst/>
              <a:cxnLst/>
              <a:rect l="l" t="t" r="r" b="b"/>
              <a:pathLst>
                <a:path w="1507" h="1029" extrusionOk="0">
                  <a:moveTo>
                    <a:pt x="933" y="1"/>
                  </a:moveTo>
                  <a:lnTo>
                    <a:pt x="471" y="33"/>
                  </a:lnTo>
                  <a:lnTo>
                    <a:pt x="0" y="66"/>
                  </a:lnTo>
                  <a:lnTo>
                    <a:pt x="68" y="1029"/>
                  </a:lnTo>
                  <a:lnTo>
                    <a:pt x="539" y="996"/>
                  </a:lnTo>
                  <a:lnTo>
                    <a:pt x="1000" y="963"/>
                  </a:lnTo>
                  <a:lnTo>
                    <a:pt x="1506" y="46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65"/>
            <p:cNvSpPr/>
            <p:nvPr/>
          </p:nvSpPr>
          <p:spPr>
            <a:xfrm>
              <a:off x="1785200" y="3347625"/>
              <a:ext cx="38425" cy="14300"/>
            </a:xfrm>
            <a:custGeom>
              <a:avLst/>
              <a:gdLst/>
              <a:ahLst/>
              <a:cxnLst/>
              <a:rect l="l" t="t" r="r" b="b"/>
              <a:pathLst>
                <a:path w="1537" h="572" extrusionOk="0">
                  <a:moveTo>
                    <a:pt x="1501" y="0"/>
                  </a:moveTo>
                  <a:lnTo>
                    <a:pt x="1000" y="35"/>
                  </a:lnTo>
                  <a:lnTo>
                    <a:pt x="0" y="106"/>
                  </a:lnTo>
                  <a:lnTo>
                    <a:pt x="536" y="572"/>
                  </a:lnTo>
                  <a:lnTo>
                    <a:pt x="1035" y="536"/>
                  </a:lnTo>
                  <a:lnTo>
                    <a:pt x="1536" y="499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65"/>
            <p:cNvSpPr/>
            <p:nvPr/>
          </p:nvSpPr>
          <p:spPr>
            <a:xfrm>
              <a:off x="1935250" y="2210275"/>
              <a:ext cx="27425" cy="36800"/>
            </a:xfrm>
            <a:custGeom>
              <a:avLst/>
              <a:gdLst/>
              <a:ahLst/>
              <a:cxnLst/>
              <a:rect l="l" t="t" r="r" b="b"/>
              <a:pathLst>
                <a:path w="1097" h="1472" extrusionOk="0">
                  <a:moveTo>
                    <a:pt x="993" y="1"/>
                  </a:moveTo>
                  <a:lnTo>
                    <a:pt x="499" y="537"/>
                  </a:lnTo>
                  <a:lnTo>
                    <a:pt x="0" y="572"/>
                  </a:lnTo>
                  <a:lnTo>
                    <a:pt x="534" y="1008"/>
                  </a:lnTo>
                  <a:lnTo>
                    <a:pt x="1096" y="1471"/>
                  </a:lnTo>
                  <a:lnTo>
                    <a:pt x="1061" y="970"/>
                  </a:lnTo>
                  <a:lnTo>
                    <a:pt x="1028" y="499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65"/>
            <p:cNvSpPr/>
            <p:nvPr/>
          </p:nvSpPr>
          <p:spPr>
            <a:xfrm>
              <a:off x="2100650" y="2048850"/>
              <a:ext cx="38425" cy="101025"/>
            </a:xfrm>
            <a:custGeom>
              <a:avLst/>
              <a:gdLst/>
              <a:ahLst/>
              <a:cxnLst/>
              <a:rect l="l" t="t" r="r" b="b"/>
              <a:pathLst>
                <a:path w="1537" h="4041" extrusionOk="0">
                  <a:moveTo>
                    <a:pt x="1361" y="1"/>
                  </a:moveTo>
                  <a:lnTo>
                    <a:pt x="965" y="1507"/>
                  </a:lnTo>
                  <a:lnTo>
                    <a:pt x="1000" y="2008"/>
                  </a:lnTo>
                  <a:lnTo>
                    <a:pt x="0" y="2078"/>
                  </a:lnTo>
                  <a:lnTo>
                    <a:pt x="35" y="2577"/>
                  </a:lnTo>
                  <a:lnTo>
                    <a:pt x="572" y="3043"/>
                  </a:lnTo>
                  <a:lnTo>
                    <a:pt x="604" y="3504"/>
                  </a:lnTo>
                  <a:lnTo>
                    <a:pt x="141" y="4041"/>
                  </a:lnTo>
                  <a:lnTo>
                    <a:pt x="1106" y="3469"/>
                  </a:lnTo>
                  <a:lnTo>
                    <a:pt x="1070" y="3008"/>
                  </a:lnTo>
                  <a:lnTo>
                    <a:pt x="1537" y="2472"/>
                  </a:lnTo>
                  <a:lnTo>
                    <a:pt x="1499" y="1973"/>
                  </a:lnTo>
                  <a:lnTo>
                    <a:pt x="1464" y="1472"/>
                  </a:lnTo>
                  <a:lnTo>
                    <a:pt x="1429" y="9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65"/>
            <p:cNvSpPr/>
            <p:nvPr/>
          </p:nvSpPr>
          <p:spPr>
            <a:xfrm>
              <a:off x="1629275" y="2240375"/>
              <a:ext cx="83350" cy="91225"/>
            </a:xfrm>
            <a:custGeom>
              <a:avLst/>
              <a:gdLst/>
              <a:ahLst/>
              <a:cxnLst/>
              <a:rect l="l" t="t" r="r" b="b"/>
              <a:pathLst>
                <a:path w="3334" h="3649" extrusionOk="0">
                  <a:moveTo>
                    <a:pt x="3300" y="0"/>
                  </a:moveTo>
                  <a:lnTo>
                    <a:pt x="2870" y="504"/>
                  </a:lnTo>
                  <a:lnTo>
                    <a:pt x="2371" y="539"/>
                  </a:lnTo>
                  <a:lnTo>
                    <a:pt x="1399" y="607"/>
                  </a:lnTo>
                  <a:lnTo>
                    <a:pt x="1467" y="1572"/>
                  </a:lnTo>
                  <a:lnTo>
                    <a:pt x="935" y="1143"/>
                  </a:lnTo>
                  <a:lnTo>
                    <a:pt x="900" y="644"/>
                  </a:lnTo>
                  <a:lnTo>
                    <a:pt x="434" y="1178"/>
                  </a:lnTo>
                  <a:lnTo>
                    <a:pt x="467" y="1642"/>
                  </a:lnTo>
                  <a:lnTo>
                    <a:pt x="1" y="2679"/>
                  </a:lnTo>
                  <a:lnTo>
                    <a:pt x="38" y="3216"/>
                  </a:lnTo>
                  <a:lnTo>
                    <a:pt x="71" y="3649"/>
                  </a:lnTo>
                  <a:lnTo>
                    <a:pt x="539" y="2642"/>
                  </a:lnTo>
                  <a:lnTo>
                    <a:pt x="1005" y="2143"/>
                  </a:lnTo>
                  <a:lnTo>
                    <a:pt x="1537" y="2572"/>
                  </a:lnTo>
                  <a:lnTo>
                    <a:pt x="1577" y="3108"/>
                  </a:lnTo>
                  <a:lnTo>
                    <a:pt x="2001" y="2539"/>
                  </a:lnTo>
                  <a:lnTo>
                    <a:pt x="1968" y="2075"/>
                  </a:lnTo>
                  <a:lnTo>
                    <a:pt x="2439" y="1501"/>
                  </a:lnTo>
                  <a:lnTo>
                    <a:pt x="2937" y="1466"/>
                  </a:lnTo>
                  <a:lnTo>
                    <a:pt x="2905" y="1003"/>
                  </a:lnTo>
                  <a:lnTo>
                    <a:pt x="3333" y="471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65"/>
            <p:cNvSpPr/>
            <p:nvPr/>
          </p:nvSpPr>
          <p:spPr>
            <a:xfrm>
              <a:off x="1655275" y="2812375"/>
              <a:ext cx="37500" cy="37725"/>
            </a:xfrm>
            <a:custGeom>
              <a:avLst/>
              <a:gdLst/>
              <a:ahLst/>
              <a:cxnLst/>
              <a:rect l="l" t="t" r="r" b="b"/>
              <a:pathLst>
                <a:path w="1500" h="1509" extrusionOk="0">
                  <a:moveTo>
                    <a:pt x="928" y="1"/>
                  </a:moveTo>
                  <a:lnTo>
                    <a:pt x="424" y="509"/>
                  </a:lnTo>
                  <a:lnTo>
                    <a:pt x="0" y="1078"/>
                  </a:lnTo>
                  <a:lnTo>
                    <a:pt x="495" y="1509"/>
                  </a:lnTo>
                  <a:lnTo>
                    <a:pt x="1499" y="972"/>
                  </a:lnTo>
                  <a:lnTo>
                    <a:pt x="1462" y="43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65"/>
            <p:cNvSpPr/>
            <p:nvPr/>
          </p:nvSpPr>
          <p:spPr>
            <a:xfrm>
              <a:off x="1646325" y="2356525"/>
              <a:ext cx="25900" cy="39250"/>
            </a:xfrm>
            <a:custGeom>
              <a:avLst/>
              <a:gdLst/>
              <a:ahLst/>
              <a:cxnLst/>
              <a:rect l="l" t="t" r="r" b="b"/>
              <a:pathLst>
                <a:path w="1036" h="1570" extrusionOk="0">
                  <a:moveTo>
                    <a:pt x="965" y="1"/>
                  </a:moveTo>
                  <a:lnTo>
                    <a:pt x="0" y="572"/>
                  </a:lnTo>
                  <a:lnTo>
                    <a:pt x="33" y="1033"/>
                  </a:lnTo>
                  <a:lnTo>
                    <a:pt x="73" y="1570"/>
                  </a:lnTo>
                  <a:lnTo>
                    <a:pt x="1035" y="963"/>
                  </a:lnTo>
                  <a:lnTo>
                    <a:pt x="1003" y="502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65"/>
            <p:cNvSpPr/>
            <p:nvPr/>
          </p:nvSpPr>
          <p:spPr>
            <a:xfrm>
              <a:off x="1662350" y="2354775"/>
              <a:ext cx="34175" cy="75850"/>
            </a:xfrm>
            <a:custGeom>
              <a:avLst/>
              <a:gdLst/>
              <a:ahLst/>
              <a:cxnLst/>
              <a:rect l="l" t="t" r="r" b="b"/>
              <a:pathLst>
                <a:path w="1367" h="3034" extrusionOk="0">
                  <a:moveTo>
                    <a:pt x="1331" y="0"/>
                  </a:moveTo>
                  <a:lnTo>
                    <a:pt x="898" y="532"/>
                  </a:lnTo>
                  <a:lnTo>
                    <a:pt x="394" y="1033"/>
                  </a:lnTo>
                  <a:lnTo>
                    <a:pt x="1" y="2066"/>
                  </a:lnTo>
                  <a:lnTo>
                    <a:pt x="500" y="2532"/>
                  </a:lnTo>
                  <a:lnTo>
                    <a:pt x="535" y="3033"/>
                  </a:lnTo>
                  <a:lnTo>
                    <a:pt x="1001" y="1996"/>
                  </a:lnTo>
                  <a:lnTo>
                    <a:pt x="968" y="1532"/>
                  </a:lnTo>
                  <a:lnTo>
                    <a:pt x="931" y="996"/>
                  </a:lnTo>
                  <a:lnTo>
                    <a:pt x="1366" y="499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65"/>
            <p:cNvSpPr/>
            <p:nvPr/>
          </p:nvSpPr>
          <p:spPr>
            <a:xfrm>
              <a:off x="1642500" y="2493175"/>
              <a:ext cx="12975" cy="6050"/>
            </a:xfrm>
            <a:custGeom>
              <a:avLst/>
              <a:gdLst/>
              <a:ahLst/>
              <a:cxnLst/>
              <a:rect l="l" t="t" r="r" b="b"/>
              <a:pathLst>
                <a:path w="519" h="242" extrusionOk="0">
                  <a:moveTo>
                    <a:pt x="500" y="1"/>
                  </a:moveTo>
                  <a:lnTo>
                    <a:pt x="1" y="36"/>
                  </a:lnTo>
                  <a:lnTo>
                    <a:pt x="519" y="242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65"/>
            <p:cNvSpPr/>
            <p:nvPr/>
          </p:nvSpPr>
          <p:spPr>
            <a:xfrm>
              <a:off x="1644325" y="2499200"/>
              <a:ext cx="25900" cy="20825"/>
            </a:xfrm>
            <a:custGeom>
              <a:avLst/>
              <a:gdLst/>
              <a:ahLst/>
              <a:cxnLst/>
              <a:rect l="l" t="t" r="r" b="b"/>
              <a:pathLst>
                <a:path w="1036" h="833" extrusionOk="0">
                  <a:moveTo>
                    <a:pt x="446" y="1"/>
                  </a:moveTo>
                  <a:lnTo>
                    <a:pt x="462" y="261"/>
                  </a:lnTo>
                  <a:lnTo>
                    <a:pt x="1" y="832"/>
                  </a:lnTo>
                  <a:lnTo>
                    <a:pt x="502" y="797"/>
                  </a:lnTo>
                  <a:lnTo>
                    <a:pt x="1036" y="760"/>
                  </a:lnTo>
                  <a:lnTo>
                    <a:pt x="998" y="230"/>
                  </a:lnTo>
                  <a:lnTo>
                    <a:pt x="984" y="216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65"/>
            <p:cNvSpPr/>
            <p:nvPr/>
          </p:nvSpPr>
          <p:spPr>
            <a:xfrm>
              <a:off x="1413600" y="3330450"/>
              <a:ext cx="24250" cy="1800"/>
            </a:xfrm>
            <a:custGeom>
              <a:avLst/>
              <a:gdLst/>
              <a:ahLst/>
              <a:cxnLst/>
              <a:rect l="l" t="t" r="r" b="b"/>
              <a:pathLst>
                <a:path w="970" h="72" extrusionOk="0">
                  <a:moveTo>
                    <a:pt x="970" y="1"/>
                  </a:moveTo>
                  <a:lnTo>
                    <a:pt x="0" y="71"/>
                  </a:lnTo>
                  <a:lnTo>
                    <a:pt x="501" y="36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65"/>
            <p:cNvSpPr/>
            <p:nvPr/>
          </p:nvSpPr>
          <p:spPr>
            <a:xfrm>
              <a:off x="1767325" y="2872275"/>
              <a:ext cx="12200" cy="13425"/>
            </a:xfrm>
            <a:custGeom>
              <a:avLst/>
              <a:gdLst/>
              <a:ahLst/>
              <a:cxnLst/>
              <a:rect l="l" t="t" r="r" b="b"/>
              <a:pathLst>
                <a:path w="488" h="537" extrusionOk="0">
                  <a:moveTo>
                    <a:pt x="488" y="0"/>
                  </a:moveTo>
                  <a:lnTo>
                    <a:pt x="474" y="3"/>
                  </a:lnTo>
                  <a:lnTo>
                    <a:pt x="1" y="53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65"/>
            <p:cNvSpPr/>
            <p:nvPr/>
          </p:nvSpPr>
          <p:spPr>
            <a:xfrm>
              <a:off x="1437825" y="2676775"/>
              <a:ext cx="685725" cy="691000"/>
            </a:xfrm>
            <a:custGeom>
              <a:avLst/>
              <a:gdLst/>
              <a:ahLst/>
              <a:cxnLst/>
              <a:rect l="l" t="t" r="r" b="b"/>
              <a:pathLst>
                <a:path w="27429" h="27640" extrusionOk="0">
                  <a:moveTo>
                    <a:pt x="19565" y="1"/>
                  </a:moveTo>
                  <a:lnTo>
                    <a:pt x="19527" y="92"/>
                  </a:lnTo>
                  <a:lnTo>
                    <a:pt x="19577" y="169"/>
                  </a:lnTo>
                  <a:lnTo>
                    <a:pt x="19111" y="1207"/>
                  </a:lnTo>
                  <a:lnTo>
                    <a:pt x="18827" y="1228"/>
                  </a:lnTo>
                  <a:lnTo>
                    <a:pt x="19169" y="1507"/>
                  </a:lnTo>
                  <a:lnTo>
                    <a:pt x="19073" y="1614"/>
                  </a:lnTo>
                  <a:lnTo>
                    <a:pt x="19143" y="1671"/>
                  </a:lnTo>
                  <a:lnTo>
                    <a:pt x="18680" y="2207"/>
                  </a:lnTo>
                  <a:lnTo>
                    <a:pt x="18143" y="1741"/>
                  </a:lnTo>
                  <a:lnTo>
                    <a:pt x="17680" y="1774"/>
                  </a:lnTo>
                  <a:lnTo>
                    <a:pt x="17703" y="2113"/>
                  </a:lnTo>
                  <a:lnTo>
                    <a:pt x="17668" y="2115"/>
                  </a:lnTo>
                  <a:lnTo>
                    <a:pt x="17680" y="2277"/>
                  </a:lnTo>
                  <a:lnTo>
                    <a:pt x="17246" y="2308"/>
                  </a:lnTo>
                  <a:lnTo>
                    <a:pt x="17249" y="2345"/>
                  </a:lnTo>
                  <a:lnTo>
                    <a:pt x="17282" y="2806"/>
                  </a:lnTo>
                  <a:lnTo>
                    <a:pt x="16752" y="2844"/>
                  </a:lnTo>
                  <a:lnTo>
                    <a:pt x="16317" y="3378"/>
                  </a:lnTo>
                  <a:lnTo>
                    <a:pt x="15823" y="3914"/>
                  </a:lnTo>
                  <a:lnTo>
                    <a:pt x="15324" y="3949"/>
                  </a:lnTo>
                  <a:lnTo>
                    <a:pt x="15286" y="3450"/>
                  </a:lnTo>
                  <a:lnTo>
                    <a:pt x="15275" y="3282"/>
                  </a:lnTo>
                  <a:lnTo>
                    <a:pt x="14841" y="3820"/>
                  </a:lnTo>
                  <a:lnTo>
                    <a:pt x="14340" y="3858"/>
                  </a:lnTo>
                  <a:lnTo>
                    <a:pt x="14373" y="4322"/>
                  </a:lnTo>
                  <a:lnTo>
                    <a:pt x="14373" y="4322"/>
                  </a:lnTo>
                  <a:lnTo>
                    <a:pt x="13876" y="3891"/>
                  </a:lnTo>
                  <a:lnTo>
                    <a:pt x="13410" y="4389"/>
                  </a:lnTo>
                  <a:lnTo>
                    <a:pt x="12940" y="4923"/>
                  </a:lnTo>
                  <a:lnTo>
                    <a:pt x="12972" y="5394"/>
                  </a:lnTo>
                  <a:lnTo>
                    <a:pt x="13045" y="6425"/>
                  </a:lnTo>
                  <a:lnTo>
                    <a:pt x="13078" y="6895"/>
                  </a:lnTo>
                  <a:lnTo>
                    <a:pt x="13621" y="7359"/>
                  </a:lnTo>
                  <a:lnTo>
                    <a:pt x="14120" y="7324"/>
                  </a:lnTo>
                  <a:lnTo>
                    <a:pt x="14120" y="7324"/>
                  </a:lnTo>
                  <a:lnTo>
                    <a:pt x="13668" y="7820"/>
                  </a:lnTo>
                  <a:lnTo>
                    <a:pt x="14153" y="7788"/>
                  </a:lnTo>
                  <a:lnTo>
                    <a:pt x="15150" y="8218"/>
                  </a:lnTo>
                  <a:lnTo>
                    <a:pt x="15186" y="8717"/>
                  </a:lnTo>
                  <a:lnTo>
                    <a:pt x="14223" y="8785"/>
                  </a:lnTo>
                  <a:lnTo>
                    <a:pt x="14258" y="9286"/>
                  </a:lnTo>
                  <a:lnTo>
                    <a:pt x="13759" y="9321"/>
                  </a:lnTo>
                  <a:lnTo>
                    <a:pt x="13794" y="9823"/>
                  </a:lnTo>
                  <a:lnTo>
                    <a:pt x="13830" y="10321"/>
                  </a:lnTo>
                  <a:lnTo>
                    <a:pt x="13324" y="10357"/>
                  </a:lnTo>
                  <a:lnTo>
                    <a:pt x="12858" y="10900"/>
                  </a:lnTo>
                  <a:lnTo>
                    <a:pt x="12890" y="11364"/>
                  </a:lnTo>
                  <a:lnTo>
                    <a:pt x="13392" y="11328"/>
                  </a:lnTo>
                  <a:lnTo>
                    <a:pt x="13427" y="11827"/>
                  </a:lnTo>
                  <a:lnTo>
                    <a:pt x="13460" y="12298"/>
                  </a:lnTo>
                  <a:lnTo>
                    <a:pt x="13968" y="12263"/>
                  </a:lnTo>
                  <a:lnTo>
                    <a:pt x="13968" y="12263"/>
                  </a:lnTo>
                  <a:lnTo>
                    <a:pt x="13497" y="12827"/>
                  </a:lnTo>
                  <a:lnTo>
                    <a:pt x="12998" y="12862"/>
                  </a:lnTo>
                  <a:lnTo>
                    <a:pt x="12961" y="12333"/>
                  </a:lnTo>
                  <a:lnTo>
                    <a:pt x="12556" y="12827"/>
                  </a:lnTo>
                  <a:lnTo>
                    <a:pt x="12708" y="12949"/>
                  </a:lnTo>
                  <a:lnTo>
                    <a:pt x="12743" y="13450"/>
                  </a:lnTo>
                  <a:lnTo>
                    <a:pt x="13239" y="13886"/>
                  </a:lnTo>
                  <a:lnTo>
                    <a:pt x="13275" y="14387"/>
                  </a:lnTo>
                  <a:lnTo>
                    <a:pt x="12846" y="14919"/>
                  </a:lnTo>
                  <a:lnTo>
                    <a:pt x="12345" y="15457"/>
                  </a:lnTo>
                  <a:lnTo>
                    <a:pt x="12382" y="15958"/>
                  </a:lnTo>
                  <a:lnTo>
                    <a:pt x="12413" y="16420"/>
                  </a:lnTo>
                  <a:lnTo>
                    <a:pt x="11989" y="16989"/>
                  </a:lnTo>
                  <a:lnTo>
                    <a:pt x="11556" y="17989"/>
                  </a:lnTo>
                  <a:lnTo>
                    <a:pt x="11090" y="18495"/>
                  </a:lnTo>
                  <a:lnTo>
                    <a:pt x="11125" y="18993"/>
                  </a:lnTo>
                  <a:lnTo>
                    <a:pt x="11155" y="19427"/>
                  </a:lnTo>
                  <a:lnTo>
                    <a:pt x="11485" y="19403"/>
                  </a:lnTo>
                  <a:lnTo>
                    <a:pt x="11495" y="19506"/>
                  </a:lnTo>
                  <a:lnTo>
                    <a:pt x="11663" y="19495"/>
                  </a:lnTo>
                  <a:lnTo>
                    <a:pt x="11734" y="20495"/>
                  </a:lnTo>
                  <a:lnTo>
                    <a:pt x="11235" y="20530"/>
                  </a:lnTo>
                  <a:lnTo>
                    <a:pt x="11258" y="20890"/>
                  </a:lnTo>
                  <a:lnTo>
                    <a:pt x="12090" y="20832"/>
                  </a:lnTo>
                  <a:lnTo>
                    <a:pt x="12553" y="20799"/>
                  </a:lnTo>
                  <a:lnTo>
                    <a:pt x="12125" y="21333"/>
                  </a:lnTo>
                  <a:lnTo>
                    <a:pt x="11661" y="21874"/>
                  </a:lnTo>
                  <a:lnTo>
                    <a:pt x="11162" y="21909"/>
                  </a:lnTo>
                  <a:lnTo>
                    <a:pt x="10661" y="21944"/>
                  </a:lnTo>
                  <a:lnTo>
                    <a:pt x="10195" y="22443"/>
                  </a:lnTo>
                  <a:lnTo>
                    <a:pt x="10230" y="22944"/>
                  </a:lnTo>
                  <a:lnTo>
                    <a:pt x="9729" y="22979"/>
                  </a:lnTo>
                  <a:lnTo>
                    <a:pt x="8759" y="23047"/>
                  </a:lnTo>
                  <a:lnTo>
                    <a:pt x="8261" y="23082"/>
                  </a:lnTo>
                  <a:lnTo>
                    <a:pt x="7759" y="23118"/>
                  </a:lnTo>
                  <a:lnTo>
                    <a:pt x="7223" y="22654"/>
                  </a:lnTo>
                  <a:lnTo>
                    <a:pt x="6724" y="22689"/>
                  </a:lnTo>
                  <a:lnTo>
                    <a:pt x="6691" y="22225"/>
                  </a:lnTo>
                  <a:lnTo>
                    <a:pt x="6193" y="22260"/>
                  </a:lnTo>
                  <a:lnTo>
                    <a:pt x="5729" y="22293"/>
                  </a:lnTo>
                  <a:lnTo>
                    <a:pt x="5228" y="22328"/>
                  </a:lnTo>
                  <a:lnTo>
                    <a:pt x="5762" y="22757"/>
                  </a:lnTo>
                  <a:lnTo>
                    <a:pt x="5298" y="23293"/>
                  </a:lnTo>
                  <a:lnTo>
                    <a:pt x="4755" y="22827"/>
                  </a:lnTo>
                  <a:lnTo>
                    <a:pt x="4254" y="22862"/>
                  </a:lnTo>
                  <a:lnTo>
                    <a:pt x="4289" y="23363"/>
                  </a:lnTo>
                  <a:lnTo>
                    <a:pt x="3858" y="24370"/>
                  </a:lnTo>
                  <a:lnTo>
                    <a:pt x="2858" y="24441"/>
                  </a:lnTo>
                  <a:lnTo>
                    <a:pt x="1432" y="25073"/>
                  </a:lnTo>
                  <a:lnTo>
                    <a:pt x="1467" y="25544"/>
                  </a:lnTo>
                  <a:lnTo>
                    <a:pt x="966" y="25579"/>
                  </a:lnTo>
                  <a:lnTo>
                    <a:pt x="1" y="26148"/>
                  </a:lnTo>
                  <a:lnTo>
                    <a:pt x="73" y="27148"/>
                  </a:lnTo>
                  <a:lnTo>
                    <a:pt x="572" y="27113"/>
                  </a:lnTo>
                  <a:lnTo>
                    <a:pt x="1073" y="27078"/>
                  </a:lnTo>
                  <a:lnTo>
                    <a:pt x="1036" y="26579"/>
                  </a:lnTo>
                  <a:lnTo>
                    <a:pt x="1537" y="26544"/>
                  </a:lnTo>
                  <a:lnTo>
                    <a:pt x="1572" y="27043"/>
                  </a:lnTo>
                  <a:lnTo>
                    <a:pt x="2036" y="26509"/>
                  </a:lnTo>
                  <a:lnTo>
                    <a:pt x="2966" y="25940"/>
                  </a:lnTo>
                  <a:lnTo>
                    <a:pt x="4001" y="26368"/>
                  </a:lnTo>
                  <a:lnTo>
                    <a:pt x="4998" y="26298"/>
                  </a:lnTo>
                  <a:lnTo>
                    <a:pt x="5033" y="26797"/>
                  </a:lnTo>
                  <a:lnTo>
                    <a:pt x="5577" y="27260"/>
                  </a:lnTo>
                  <a:lnTo>
                    <a:pt x="6542" y="27195"/>
                  </a:lnTo>
                  <a:lnTo>
                    <a:pt x="7005" y="26659"/>
                  </a:lnTo>
                  <a:lnTo>
                    <a:pt x="6970" y="26160"/>
                  </a:lnTo>
                  <a:lnTo>
                    <a:pt x="6933" y="25659"/>
                  </a:lnTo>
                  <a:lnTo>
                    <a:pt x="7399" y="25125"/>
                  </a:lnTo>
                  <a:lnTo>
                    <a:pt x="7935" y="25588"/>
                  </a:lnTo>
                  <a:lnTo>
                    <a:pt x="8434" y="25553"/>
                  </a:lnTo>
                  <a:lnTo>
                    <a:pt x="8935" y="25518"/>
                  </a:lnTo>
                  <a:lnTo>
                    <a:pt x="9403" y="25485"/>
                  </a:lnTo>
                  <a:lnTo>
                    <a:pt x="9905" y="25450"/>
                  </a:lnTo>
                  <a:lnTo>
                    <a:pt x="10439" y="25914"/>
                  </a:lnTo>
                  <a:lnTo>
                    <a:pt x="10975" y="26377"/>
                  </a:lnTo>
                  <a:lnTo>
                    <a:pt x="11010" y="26876"/>
                  </a:lnTo>
                  <a:lnTo>
                    <a:pt x="11511" y="26844"/>
                  </a:lnTo>
                  <a:lnTo>
                    <a:pt x="11975" y="26307"/>
                  </a:lnTo>
                  <a:lnTo>
                    <a:pt x="12937" y="26239"/>
                  </a:lnTo>
                  <a:lnTo>
                    <a:pt x="13474" y="26703"/>
                  </a:lnTo>
                  <a:lnTo>
                    <a:pt x="14474" y="26633"/>
                  </a:lnTo>
                  <a:lnTo>
                    <a:pt x="14438" y="26134"/>
                  </a:lnTo>
                  <a:lnTo>
                    <a:pt x="14909" y="25598"/>
                  </a:lnTo>
                  <a:lnTo>
                    <a:pt x="15445" y="26061"/>
                  </a:lnTo>
                  <a:lnTo>
                    <a:pt x="15942" y="26530"/>
                  </a:lnTo>
                  <a:lnTo>
                    <a:pt x="16443" y="26495"/>
                  </a:lnTo>
                  <a:lnTo>
                    <a:pt x="16942" y="26459"/>
                  </a:lnTo>
                  <a:lnTo>
                    <a:pt x="16975" y="26921"/>
                  </a:lnTo>
                  <a:lnTo>
                    <a:pt x="17975" y="26851"/>
                  </a:lnTo>
                  <a:lnTo>
                    <a:pt x="18476" y="26815"/>
                  </a:lnTo>
                  <a:lnTo>
                    <a:pt x="18975" y="26780"/>
                  </a:lnTo>
                  <a:lnTo>
                    <a:pt x="19445" y="26747"/>
                  </a:lnTo>
                  <a:lnTo>
                    <a:pt x="19982" y="27211"/>
                  </a:lnTo>
                  <a:lnTo>
                    <a:pt x="20481" y="27176"/>
                  </a:lnTo>
                  <a:lnTo>
                    <a:pt x="21017" y="27640"/>
                  </a:lnTo>
                  <a:lnTo>
                    <a:pt x="21979" y="27071"/>
                  </a:lnTo>
                  <a:lnTo>
                    <a:pt x="22481" y="27036"/>
                  </a:lnTo>
                  <a:lnTo>
                    <a:pt x="22979" y="27502"/>
                  </a:lnTo>
                  <a:lnTo>
                    <a:pt x="23443" y="26968"/>
                  </a:lnTo>
                  <a:lnTo>
                    <a:pt x="23909" y="26431"/>
                  </a:lnTo>
                  <a:lnTo>
                    <a:pt x="24445" y="26394"/>
                  </a:lnTo>
                  <a:lnTo>
                    <a:pt x="24883" y="25897"/>
                  </a:lnTo>
                  <a:lnTo>
                    <a:pt x="25347" y="25361"/>
                  </a:lnTo>
                  <a:lnTo>
                    <a:pt x="24811" y="24897"/>
                  </a:lnTo>
                  <a:lnTo>
                    <a:pt x="24340" y="24933"/>
                  </a:lnTo>
                  <a:lnTo>
                    <a:pt x="23841" y="25469"/>
                  </a:lnTo>
                  <a:lnTo>
                    <a:pt x="23305" y="25005"/>
                  </a:lnTo>
                  <a:lnTo>
                    <a:pt x="22804" y="25040"/>
                  </a:lnTo>
                  <a:lnTo>
                    <a:pt x="22307" y="24572"/>
                  </a:lnTo>
                  <a:lnTo>
                    <a:pt x="21771" y="24108"/>
                  </a:lnTo>
                  <a:lnTo>
                    <a:pt x="21738" y="23637"/>
                  </a:lnTo>
                  <a:lnTo>
                    <a:pt x="22237" y="23602"/>
                  </a:lnTo>
                  <a:lnTo>
                    <a:pt x="22701" y="23570"/>
                  </a:lnTo>
                  <a:lnTo>
                    <a:pt x="23235" y="24005"/>
                  </a:lnTo>
                  <a:lnTo>
                    <a:pt x="23701" y="23499"/>
                  </a:lnTo>
                  <a:lnTo>
                    <a:pt x="23663" y="22970"/>
                  </a:lnTo>
                  <a:lnTo>
                    <a:pt x="23164" y="23005"/>
                  </a:lnTo>
                  <a:lnTo>
                    <a:pt x="23633" y="22534"/>
                  </a:lnTo>
                  <a:lnTo>
                    <a:pt x="24169" y="22497"/>
                  </a:lnTo>
                  <a:lnTo>
                    <a:pt x="24640" y="22464"/>
                  </a:lnTo>
                  <a:lnTo>
                    <a:pt x="25139" y="22429"/>
                  </a:lnTo>
                  <a:lnTo>
                    <a:pt x="25101" y="21893"/>
                  </a:lnTo>
                  <a:lnTo>
                    <a:pt x="25602" y="21858"/>
                  </a:lnTo>
                  <a:lnTo>
                    <a:pt x="26066" y="21825"/>
                  </a:lnTo>
                  <a:lnTo>
                    <a:pt x="26530" y="21289"/>
                  </a:lnTo>
                  <a:lnTo>
                    <a:pt x="26996" y="20790"/>
                  </a:lnTo>
                  <a:lnTo>
                    <a:pt x="26961" y="20284"/>
                  </a:lnTo>
                  <a:lnTo>
                    <a:pt x="27429" y="19282"/>
                  </a:lnTo>
                  <a:lnTo>
                    <a:pt x="27394" y="18783"/>
                  </a:lnTo>
                  <a:lnTo>
                    <a:pt x="27324" y="17783"/>
                  </a:lnTo>
                  <a:lnTo>
                    <a:pt x="26750" y="17319"/>
                  </a:lnTo>
                  <a:lnTo>
                    <a:pt x="25717" y="16890"/>
                  </a:lnTo>
                  <a:lnTo>
                    <a:pt x="24752" y="16958"/>
                  </a:lnTo>
                  <a:lnTo>
                    <a:pt x="24221" y="16525"/>
                  </a:lnTo>
                  <a:lnTo>
                    <a:pt x="23783" y="17029"/>
                  </a:lnTo>
                  <a:lnTo>
                    <a:pt x="23246" y="17066"/>
                  </a:lnTo>
                  <a:lnTo>
                    <a:pt x="22780" y="17600"/>
                  </a:lnTo>
                  <a:lnTo>
                    <a:pt x="22246" y="17136"/>
                  </a:lnTo>
                  <a:lnTo>
                    <a:pt x="22214" y="16666"/>
                  </a:lnTo>
                  <a:lnTo>
                    <a:pt x="22178" y="16167"/>
                  </a:lnTo>
                  <a:lnTo>
                    <a:pt x="22677" y="16132"/>
                  </a:lnTo>
                  <a:lnTo>
                    <a:pt x="23143" y="15595"/>
                  </a:lnTo>
                  <a:lnTo>
                    <a:pt x="23642" y="15057"/>
                  </a:lnTo>
                  <a:lnTo>
                    <a:pt x="23612" y="14595"/>
                  </a:lnTo>
                  <a:lnTo>
                    <a:pt x="23572" y="14059"/>
                  </a:lnTo>
                  <a:lnTo>
                    <a:pt x="23539" y="13595"/>
                  </a:lnTo>
                  <a:lnTo>
                    <a:pt x="22968" y="13134"/>
                  </a:lnTo>
                  <a:lnTo>
                    <a:pt x="22932" y="12633"/>
                  </a:lnTo>
                  <a:lnTo>
                    <a:pt x="21900" y="12232"/>
                  </a:lnTo>
                  <a:lnTo>
                    <a:pt x="21436" y="12265"/>
                  </a:lnTo>
                  <a:lnTo>
                    <a:pt x="21399" y="11736"/>
                  </a:lnTo>
                  <a:lnTo>
                    <a:pt x="21862" y="11703"/>
                  </a:lnTo>
                  <a:lnTo>
                    <a:pt x="22361" y="11668"/>
                  </a:lnTo>
                  <a:lnTo>
                    <a:pt x="22900" y="12162"/>
                  </a:lnTo>
                  <a:lnTo>
                    <a:pt x="22900" y="12162"/>
                  </a:lnTo>
                  <a:lnTo>
                    <a:pt x="22724" y="9692"/>
                  </a:lnTo>
                  <a:lnTo>
                    <a:pt x="22689" y="9193"/>
                  </a:lnTo>
                  <a:lnTo>
                    <a:pt x="22654" y="8692"/>
                  </a:lnTo>
                  <a:lnTo>
                    <a:pt x="22619" y="8193"/>
                  </a:lnTo>
                  <a:lnTo>
                    <a:pt x="22082" y="7727"/>
                  </a:lnTo>
                  <a:lnTo>
                    <a:pt x="22047" y="7228"/>
                  </a:lnTo>
                  <a:lnTo>
                    <a:pt x="21548" y="7263"/>
                  </a:lnTo>
                  <a:lnTo>
                    <a:pt x="21052" y="6832"/>
                  </a:lnTo>
                  <a:lnTo>
                    <a:pt x="20553" y="6867"/>
                  </a:lnTo>
                  <a:lnTo>
                    <a:pt x="20518" y="6368"/>
                  </a:lnTo>
                  <a:lnTo>
                    <a:pt x="20445" y="5368"/>
                  </a:lnTo>
                  <a:lnTo>
                    <a:pt x="20410" y="4870"/>
                  </a:lnTo>
                  <a:lnTo>
                    <a:pt x="20879" y="4364"/>
                  </a:lnTo>
                  <a:lnTo>
                    <a:pt x="20844" y="3863"/>
                  </a:lnTo>
                  <a:lnTo>
                    <a:pt x="20310" y="3434"/>
                  </a:lnTo>
                  <a:lnTo>
                    <a:pt x="20272" y="2898"/>
                  </a:lnTo>
                  <a:lnTo>
                    <a:pt x="20239" y="2436"/>
                  </a:lnTo>
                  <a:lnTo>
                    <a:pt x="20668" y="1401"/>
                  </a:lnTo>
                  <a:lnTo>
                    <a:pt x="20134" y="966"/>
                  </a:lnTo>
                  <a:lnTo>
                    <a:pt x="19565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65"/>
            <p:cNvSpPr/>
            <p:nvPr/>
          </p:nvSpPr>
          <p:spPr>
            <a:xfrm>
              <a:off x="1515700" y="2966600"/>
              <a:ext cx="254000" cy="251125"/>
            </a:xfrm>
            <a:custGeom>
              <a:avLst/>
              <a:gdLst/>
              <a:ahLst/>
              <a:cxnLst/>
              <a:rect l="l" t="t" r="r" b="b"/>
              <a:pathLst>
                <a:path w="10160" h="10045" extrusionOk="0">
                  <a:moveTo>
                    <a:pt x="7989" y="0"/>
                  </a:moveTo>
                  <a:lnTo>
                    <a:pt x="6516" y="569"/>
                  </a:lnTo>
                  <a:lnTo>
                    <a:pt x="6014" y="604"/>
                  </a:lnTo>
                  <a:lnTo>
                    <a:pt x="5551" y="1141"/>
                  </a:lnTo>
                  <a:lnTo>
                    <a:pt x="4588" y="1209"/>
                  </a:lnTo>
                  <a:lnTo>
                    <a:pt x="4124" y="1742"/>
                  </a:lnTo>
                  <a:lnTo>
                    <a:pt x="3623" y="1778"/>
                  </a:lnTo>
                  <a:lnTo>
                    <a:pt x="3658" y="2279"/>
                  </a:lnTo>
                  <a:lnTo>
                    <a:pt x="4160" y="2244"/>
                  </a:lnTo>
                  <a:lnTo>
                    <a:pt x="4623" y="1707"/>
                  </a:lnTo>
                  <a:lnTo>
                    <a:pt x="5188" y="2171"/>
                  </a:lnTo>
                  <a:lnTo>
                    <a:pt x="5586" y="1639"/>
                  </a:lnTo>
                  <a:lnTo>
                    <a:pt x="6085" y="1604"/>
                  </a:lnTo>
                  <a:lnTo>
                    <a:pt x="6122" y="2105"/>
                  </a:lnTo>
                  <a:lnTo>
                    <a:pt x="5654" y="2609"/>
                  </a:lnTo>
                  <a:lnTo>
                    <a:pt x="5689" y="3110"/>
                  </a:lnTo>
                  <a:lnTo>
                    <a:pt x="5724" y="3609"/>
                  </a:lnTo>
                  <a:lnTo>
                    <a:pt x="5291" y="3639"/>
                  </a:lnTo>
                  <a:lnTo>
                    <a:pt x="5759" y="4110"/>
                  </a:lnTo>
                  <a:lnTo>
                    <a:pt x="5363" y="4642"/>
                  </a:lnTo>
                  <a:lnTo>
                    <a:pt x="4832" y="4679"/>
                  </a:lnTo>
                  <a:lnTo>
                    <a:pt x="4366" y="5176"/>
                  </a:lnTo>
                  <a:lnTo>
                    <a:pt x="3904" y="5747"/>
                  </a:lnTo>
                  <a:lnTo>
                    <a:pt x="3366" y="5246"/>
                  </a:lnTo>
                  <a:lnTo>
                    <a:pt x="2904" y="5820"/>
                  </a:lnTo>
                  <a:lnTo>
                    <a:pt x="2434" y="5853"/>
                  </a:lnTo>
                  <a:lnTo>
                    <a:pt x="1935" y="5888"/>
                  </a:lnTo>
                  <a:lnTo>
                    <a:pt x="1434" y="5923"/>
                  </a:lnTo>
                  <a:lnTo>
                    <a:pt x="895" y="5422"/>
                  </a:lnTo>
                  <a:lnTo>
                    <a:pt x="434" y="5993"/>
                  </a:lnTo>
                  <a:lnTo>
                    <a:pt x="466" y="6457"/>
                  </a:lnTo>
                  <a:lnTo>
                    <a:pt x="0" y="6991"/>
                  </a:lnTo>
                  <a:lnTo>
                    <a:pt x="1003" y="6920"/>
                  </a:lnTo>
                  <a:lnTo>
                    <a:pt x="1502" y="6885"/>
                  </a:lnTo>
                  <a:lnTo>
                    <a:pt x="1534" y="7356"/>
                  </a:lnTo>
                  <a:lnTo>
                    <a:pt x="1036" y="7391"/>
                  </a:lnTo>
                  <a:lnTo>
                    <a:pt x="1071" y="7892"/>
                  </a:lnTo>
                  <a:lnTo>
                    <a:pt x="2071" y="7822"/>
                  </a:lnTo>
                  <a:lnTo>
                    <a:pt x="2534" y="7286"/>
                  </a:lnTo>
                  <a:lnTo>
                    <a:pt x="3005" y="7253"/>
                  </a:lnTo>
                  <a:lnTo>
                    <a:pt x="3506" y="7218"/>
                  </a:lnTo>
                  <a:lnTo>
                    <a:pt x="3541" y="7717"/>
                  </a:lnTo>
                  <a:lnTo>
                    <a:pt x="3579" y="8253"/>
                  </a:lnTo>
                  <a:lnTo>
                    <a:pt x="3612" y="8717"/>
                  </a:lnTo>
                  <a:lnTo>
                    <a:pt x="4612" y="8646"/>
                  </a:lnTo>
                  <a:lnTo>
                    <a:pt x="5110" y="8611"/>
                  </a:lnTo>
                  <a:lnTo>
                    <a:pt x="5110" y="8611"/>
                  </a:lnTo>
                  <a:lnTo>
                    <a:pt x="4649" y="9183"/>
                  </a:lnTo>
                  <a:lnTo>
                    <a:pt x="5181" y="9611"/>
                  </a:lnTo>
                  <a:lnTo>
                    <a:pt x="5745" y="10044"/>
                  </a:lnTo>
                  <a:lnTo>
                    <a:pt x="6178" y="10014"/>
                  </a:lnTo>
                  <a:lnTo>
                    <a:pt x="7178" y="9941"/>
                  </a:lnTo>
                  <a:lnTo>
                    <a:pt x="7677" y="9906"/>
                  </a:lnTo>
                  <a:lnTo>
                    <a:pt x="8153" y="9400"/>
                  </a:lnTo>
                  <a:lnTo>
                    <a:pt x="8143" y="9297"/>
                  </a:lnTo>
                  <a:lnTo>
                    <a:pt x="8120" y="8937"/>
                  </a:lnTo>
                  <a:lnTo>
                    <a:pt x="8619" y="8902"/>
                  </a:lnTo>
                  <a:lnTo>
                    <a:pt x="8548" y="7902"/>
                  </a:lnTo>
                  <a:lnTo>
                    <a:pt x="8380" y="7913"/>
                  </a:lnTo>
                  <a:lnTo>
                    <a:pt x="8047" y="7937"/>
                  </a:lnTo>
                  <a:lnTo>
                    <a:pt x="8040" y="7834"/>
                  </a:lnTo>
                  <a:lnTo>
                    <a:pt x="8010" y="7400"/>
                  </a:lnTo>
                  <a:lnTo>
                    <a:pt x="7975" y="6902"/>
                  </a:lnTo>
                  <a:lnTo>
                    <a:pt x="8441" y="6396"/>
                  </a:lnTo>
                  <a:lnTo>
                    <a:pt x="8874" y="5396"/>
                  </a:lnTo>
                  <a:lnTo>
                    <a:pt x="9298" y="4827"/>
                  </a:lnTo>
                  <a:lnTo>
                    <a:pt x="9267" y="4365"/>
                  </a:lnTo>
                  <a:lnTo>
                    <a:pt x="9230" y="3864"/>
                  </a:lnTo>
                  <a:lnTo>
                    <a:pt x="9731" y="3326"/>
                  </a:lnTo>
                  <a:lnTo>
                    <a:pt x="10160" y="2794"/>
                  </a:lnTo>
                  <a:lnTo>
                    <a:pt x="10124" y="2293"/>
                  </a:lnTo>
                  <a:lnTo>
                    <a:pt x="9628" y="1857"/>
                  </a:lnTo>
                  <a:lnTo>
                    <a:pt x="9593" y="1356"/>
                  </a:lnTo>
                  <a:lnTo>
                    <a:pt x="9441" y="1234"/>
                  </a:lnTo>
                  <a:lnTo>
                    <a:pt x="9021" y="895"/>
                  </a:lnTo>
                  <a:lnTo>
                    <a:pt x="8986" y="394"/>
                  </a:lnTo>
                  <a:lnTo>
                    <a:pt x="8523" y="426"/>
                  </a:lnTo>
                  <a:lnTo>
                    <a:pt x="8021" y="461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65"/>
            <p:cNvSpPr/>
            <p:nvPr/>
          </p:nvSpPr>
          <p:spPr>
            <a:xfrm>
              <a:off x="1655500" y="2266900"/>
              <a:ext cx="342775" cy="516450"/>
            </a:xfrm>
            <a:custGeom>
              <a:avLst/>
              <a:gdLst/>
              <a:ahLst/>
              <a:cxnLst/>
              <a:rect l="l" t="t" r="r" b="b"/>
              <a:pathLst>
                <a:path w="13711" h="20658" extrusionOk="0">
                  <a:moveTo>
                    <a:pt x="6685" y="0"/>
                  </a:moveTo>
                  <a:lnTo>
                    <a:pt x="6214" y="35"/>
                  </a:lnTo>
                  <a:lnTo>
                    <a:pt x="6247" y="504"/>
                  </a:lnTo>
                  <a:lnTo>
                    <a:pt x="5788" y="1541"/>
                  </a:lnTo>
                  <a:lnTo>
                    <a:pt x="6317" y="1504"/>
                  </a:lnTo>
                  <a:lnTo>
                    <a:pt x="5825" y="2070"/>
                  </a:lnTo>
                  <a:lnTo>
                    <a:pt x="4790" y="1611"/>
                  </a:lnTo>
                  <a:lnTo>
                    <a:pt x="5326" y="2106"/>
                  </a:lnTo>
                  <a:lnTo>
                    <a:pt x="4827" y="2141"/>
                  </a:lnTo>
                  <a:lnTo>
                    <a:pt x="4357" y="2611"/>
                  </a:lnTo>
                  <a:lnTo>
                    <a:pt x="4893" y="3075"/>
                  </a:lnTo>
                  <a:lnTo>
                    <a:pt x="4931" y="3611"/>
                  </a:lnTo>
                  <a:lnTo>
                    <a:pt x="4963" y="4082"/>
                  </a:lnTo>
                  <a:lnTo>
                    <a:pt x="4963" y="4082"/>
                  </a:lnTo>
                  <a:lnTo>
                    <a:pt x="4429" y="3647"/>
                  </a:lnTo>
                  <a:lnTo>
                    <a:pt x="3959" y="3679"/>
                  </a:lnTo>
                  <a:lnTo>
                    <a:pt x="3921" y="3143"/>
                  </a:lnTo>
                  <a:lnTo>
                    <a:pt x="3422" y="3178"/>
                  </a:lnTo>
                  <a:lnTo>
                    <a:pt x="2924" y="3216"/>
                  </a:lnTo>
                  <a:lnTo>
                    <a:pt x="2460" y="3787"/>
                  </a:lnTo>
                  <a:lnTo>
                    <a:pt x="2493" y="4258"/>
                  </a:lnTo>
                  <a:lnTo>
                    <a:pt x="2528" y="4757"/>
                  </a:lnTo>
                  <a:lnTo>
                    <a:pt x="2563" y="5258"/>
                  </a:lnTo>
                  <a:lnTo>
                    <a:pt x="3097" y="5684"/>
                  </a:lnTo>
                  <a:lnTo>
                    <a:pt x="3132" y="6185"/>
                  </a:lnTo>
                  <a:lnTo>
                    <a:pt x="2162" y="6253"/>
                  </a:lnTo>
                  <a:lnTo>
                    <a:pt x="2198" y="6752"/>
                  </a:lnTo>
                  <a:lnTo>
                    <a:pt x="2233" y="7253"/>
                  </a:lnTo>
                  <a:lnTo>
                    <a:pt x="1703" y="7290"/>
                  </a:lnTo>
                  <a:lnTo>
                    <a:pt x="1268" y="7824"/>
                  </a:lnTo>
                  <a:lnTo>
                    <a:pt x="1303" y="8323"/>
                  </a:lnTo>
                  <a:lnTo>
                    <a:pt x="1338" y="8824"/>
                  </a:lnTo>
                  <a:lnTo>
                    <a:pt x="371" y="9365"/>
                  </a:lnTo>
                  <a:lnTo>
                    <a:pt x="537" y="9508"/>
                  </a:lnTo>
                  <a:lnTo>
                    <a:pt x="551" y="9522"/>
                  </a:lnTo>
                  <a:lnTo>
                    <a:pt x="907" y="9829"/>
                  </a:lnTo>
                  <a:lnTo>
                    <a:pt x="1443" y="10293"/>
                  </a:lnTo>
                  <a:lnTo>
                    <a:pt x="1842" y="9260"/>
                  </a:lnTo>
                  <a:lnTo>
                    <a:pt x="2371" y="9223"/>
                  </a:lnTo>
                  <a:lnTo>
                    <a:pt x="2809" y="8719"/>
                  </a:lnTo>
                  <a:lnTo>
                    <a:pt x="3310" y="8684"/>
                  </a:lnTo>
                  <a:lnTo>
                    <a:pt x="2842" y="9190"/>
                  </a:lnTo>
                  <a:lnTo>
                    <a:pt x="2406" y="9724"/>
                  </a:lnTo>
                  <a:lnTo>
                    <a:pt x="1912" y="10260"/>
                  </a:lnTo>
                  <a:lnTo>
                    <a:pt x="2441" y="10223"/>
                  </a:lnTo>
                  <a:lnTo>
                    <a:pt x="2479" y="10724"/>
                  </a:lnTo>
                  <a:lnTo>
                    <a:pt x="1947" y="10761"/>
                  </a:lnTo>
                  <a:lnTo>
                    <a:pt x="1479" y="10794"/>
                  </a:lnTo>
                  <a:lnTo>
                    <a:pt x="1010" y="11293"/>
                  </a:lnTo>
                  <a:lnTo>
                    <a:pt x="579" y="12297"/>
                  </a:lnTo>
                  <a:lnTo>
                    <a:pt x="617" y="12827"/>
                  </a:lnTo>
                  <a:lnTo>
                    <a:pt x="650" y="13297"/>
                  </a:lnTo>
                  <a:lnTo>
                    <a:pt x="1116" y="12792"/>
                  </a:lnTo>
                  <a:lnTo>
                    <a:pt x="1549" y="11794"/>
                  </a:lnTo>
                  <a:lnTo>
                    <a:pt x="2017" y="11759"/>
                  </a:lnTo>
                  <a:lnTo>
                    <a:pt x="2579" y="12157"/>
                  </a:lnTo>
                  <a:lnTo>
                    <a:pt x="2617" y="12686"/>
                  </a:lnTo>
                  <a:lnTo>
                    <a:pt x="2120" y="13194"/>
                  </a:lnTo>
                  <a:lnTo>
                    <a:pt x="1650" y="13227"/>
                  </a:lnTo>
                  <a:lnTo>
                    <a:pt x="1685" y="13726"/>
                  </a:lnTo>
                  <a:lnTo>
                    <a:pt x="2155" y="13693"/>
                  </a:lnTo>
                  <a:lnTo>
                    <a:pt x="2685" y="13656"/>
                  </a:lnTo>
                  <a:lnTo>
                    <a:pt x="3193" y="14159"/>
                  </a:lnTo>
                  <a:lnTo>
                    <a:pt x="3694" y="14124"/>
                  </a:lnTo>
                  <a:lnTo>
                    <a:pt x="3727" y="14588"/>
                  </a:lnTo>
                  <a:lnTo>
                    <a:pt x="3226" y="14623"/>
                  </a:lnTo>
                  <a:lnTo>
                    <a:pt x="3261" y="15122"/>
                  </a:lnTo>
                  <a:lnTo>
                    <a:pt x="2825" y="15625"/>
                  </a:lnTo>
                  <a:lnTo>
                    <a:pt x="2329" y="16164"/>
                  </a:lnTo>
                  <a:lnTo>
                    <a:pt x="1895" y="16698"/>
                  </a:lnTo>
                  <a:lnTo>
                    <a:pt x="1394" y="16733"/>
                  </a:lnTo>
                  <a:lnTo>
                    <a:pt x="1429" y="17232"/>
                  </a:lnTo>
                  <a:lnTo>
                    <a:pt x="963" y="17731"/>
                  </a:lnTo>
                  <a:lnTo>
                    <a:pt x="462" y="17766"/>
                  </a:lnTo>
                  <a:lnTo>
                    <a:pt x="502" y="18302"/>
                  </a:lnTo>
                  <a:lnTo>
                    <a:pt x="1" y="18337"/>
                  </a:lnTo>
                  <a:lnTo>
                    <a:pt x="34" y="18801"/>
                  </a:lnTo>
                  <a:lnTo>
                    <a:pt x="106" y="19801"/>
                  </a:lnTo>
                  <a:lnTo>
                    <a:pt x="141" y="20300"/>
                  </a:lnTo>
                  <a:lnTo>
                    <a:pt x="640" y="20265"/>
                  </a:lnTo>
                  <a:lnTo>
                    <a:pt x="605" y="19766"/>
                  </a:lnTo>
                  <a:lnTo>
                    <a:pt x="570" y="19265"/>
                  </a:lnTo>
                  <a:lnTo>
                    <a:pt x="1069" y="19229"/>
                  </a:lnTo>
                  <a:lnTo>
                    <a:pt x="1605" y="19695"/>
                  </a:lnTo>
                  <a:lnTo>
                    <a:pt x="1640" y="20194"/>
                  </a:lnTo>
                  <a:lnTo>
                    <a:pt x="2176" y="20658"/>
                  </a:lnTo>
                  <a:lnTo>
                    <a:pt x="2139" y="20159"/>
                  </a:lnTo>
                  <a:lnTo>
                    <a:pt x="2104" y="19660"/>
                  </a:lnTo>
                  <a:lnTo>
                    <a:pt x="2539" y="19126"/>
                  </a:lnTo>
                  <a:lnTo>
                    <a:pt x="3104" y="19590"/>
                  </a:lnTo>
                  <a:lnTo>
                    <a:pt x="3139" y="20089"/>
                  </a:lnTo>
                  <a:lnTo>
                    <a:pt x="4076" y="19520"/>
                  </a:lnTo>
                  <a:lnTo>
                    <a:pt x="4111" y="20019"/>
                  </a:lnTo>
                  <a:lnTo>
                    <a:pt x="4610" y="19984"/>
                  </a:lnTo>
                  <a:lnTo>
                    <a:pt x="4575" y="19485"/>
                  </a:lnTo>
                  <a:lnTo>
                    <a:pt x="5073" y="19450"/>
                  </a:lnTo>
                  <a:lnTo>
                    <a:pt x="5579" y="19916"/>
                  </a:lnTo>
                  <a:lnTo>
                    <a:pt x="6080" y="19880"/>
                  </a:lnTo>
                  <a:lnTo>
                    <a:pt x="6544" y="19347"/>
                  </a:lnTo>
                  <a:lnTo>
                    <a:pt x="6568" y="19677"/>
                  </a:lnTo>
                  <a:lnTo>
                    <a:pt x="6579" y="19845"/>
                  </a:lnTo>
                  <a:lnTo>
                    <a:pt x="6617" y="20344"/>
                  </a:lnTo>
                  <a:lnTo>
                    <a:pt x="7116" y="20309"/>
                  </a:lnTo>
                  <a:lnTo>
                    <a:pt x="7610" y="19773"/>
                  </a:lnTo>
                  <a:lnTo>
                    <a:pt x="8045" y="19239"/>
                  </a:lnTo>
                  <a:lnTo>
                    <a:pt x="8575" y="19201"/>
                  </a:lnTo>
                  <a:lnTo>
                    <a:pt x="8542" y="18740"/>
                  </a:lnTo>
                  <a:lnTo>
                    <a:pt x="8539" y="18703"/>
                  </a:lnTo>
                  <a:lnTo>
                    <a:pt x="8973" y="18672"/>
                  </a:lnTo>
                  <a:lnTo>
                    <a:pt x="8961" y="18510"/>
                  </a:lnTo>
                  <a:lnTo>
                    <a:pt x="8938" y="18171"/>
                  </a:lnTo>
                  <a:lnTo>
                    <a:pt x="8973" y="18169"/>
                  </a:lnTo>
                  <a:lnTo>
                    <a:pt x="9436" y="18136"/>
                  </a:lnTo>
                  <a:lnTo>
                    <a:pt x="9973" y="18602"/>
                  </a:lnTo>
                  <a:lnTo>
                    <a:pt x="10436" y="18066"/>
                  </a:lnTo>
                  <a:lnTo>
                    <a:pt x="10366" y="18009"/>
                  </a:lnTo>
                  <a:lnTo>
                    <a:pt x="9902" y="17637"/>
                  </a:lnTo>
                  <a:lnTo>
                    <a:pt x="10120" y="17623"/>
                  </a:lnTo>
                  <a:lnTo>
                    <a:pt x="10404" y="17602"/>
                  </a:lnTo>
                  <a:lnTo>
                    <a:pt x="10870" y="16564"/>
                  </a:lnTo>
                  <a:lnTo>
                    <a:pt x="10820" y="16487"/>
                  </a:lnTo>
                  <a:lnTo>
                    <a:pt x="10263" y="15604"/>
                  </a:lnTo>
                  <a:lnTo>
                    <a:pt x="9727" y="15138"/>
                  </a:lnTo>
                  <a:lnTo>
                    <a:pt x="9195" y="14703"/>
                  </a:lnTo>
                  <a:lnTo>
                    <a:pt x="8694" y="14738"/>
                  </a:lnTo>
                  <a:lnTo>
                    <a:pt x="7731" y="14806"/>
                  </a:lnTo>
                  <a:lnTo>
                    <a:pt x="7261" y="14841"/>
                  </a:lnTo>
                  <a:lnTo>
                    <a:pt x="6696" y="14377"/>
                  </a:lnTo>
                  <a:lnTo>
                    <a:pt x="6197" y="14412"/>
                  </a:lnTo>
                  <a:lnTo>
                    <a:pt x="6165" y="13948"/>
                  </a:lnTo>
                  <a:lnTo>
                    <a:pt x="6664" y="13913"/>
                  </a:lnTo>
                  <a:lnTo>
                    <a:pt x="7226" y="14340"/>
                  </a:lnTo>
                  <a:lnTo>
                    <a:pt x="7696" y="14307"/>
                  </a:lnTo>
                  <a:lnTo>
                    <a:pt x="8226" y="14269"/>
                  </a:lnTo>
                  <a:lnTo>
                    <a:pt x="8193" y="13806"/>
                  </a:lnTo>
                  <a:lnTo>
                    <a:pt x="9127" y="13740"/>
                  </a:lnTo>
                  <a:lnTo>
                    <a:pt x="9589" y="13169"/>
                  </a:lnTo>
                  <a:lnTo>
                    <a:pt x="9589" y="13169"/>
                  </a:lnTo>
                  <a:lnTo>
                    <a:pt x="9087" y="13204"/>
                  </a:lnTo>
                  <a:lnTo>
                    <a:pt x="8553" y="12738"/>
                  </a:lnTo>
                  <a:lnTo>
                    <a:pt x="8120" y="12771"/>
                  </a:lnTo>
                  <a:lnTo>
                    <a:pt x="8085" y="12300"/>
                  </a:lnTo>
                  <a:lnTo>
                    <a:pt x="9019" y="12232"/>
                  </a:lnTo>
                  <a:lnTo>
                    <a:pt x="9518" y="12197"/>
                  </a:lnTo>
                  <a:lnTo>
                    <a:pt x="10052" y="12632"/>
                  </a:lnTo>
                  <a:lnTo>
                    <a:pt x="10556" y="12124"/>
                  </a:lnTo>
                  <a:lnTo>
                    <a:pt x="11019" y="12091"/>
                  </a:lnTo>
                  <a:lnTo>
                    <a:pt x="10982" y="11562"/>
                  </a:lnTo>
                  <a:lnTo>
                    <a:pt x="11921" y="11061"/>
                  </a:lnTo>
                  <a:lnTo>
                    <a:pt x="12413" y="10487"/>
                  </a:lnTo>
                  <a:lnTo>
                    <a:pt x="12380" y="10023"/>
                  </a:lnTo>
                  <a:lnTo>
                    <a:pt x="11816" y="9560"/>
                  </a:lnTo>
                  <a:lnTo>
                    <a:pt x="12310" y="9023"/>
                  </a:lnTo>
                  <a:lnTo>
                    <a:pt x="12781" y="8991"/>
                  </a:lnTo>
                  <a:lnTo>
                    <a:pt x="12745" y="8490"/>
                  </a:lnTo>
                  <a:lnTo>
                    <a:pt x="13282" y="8452"/>
                  </a:lnTo>
                  <a:lnTo>
                    <a:pt x="13710" y="7949"/>
                  </a:lnTo>
                  <a:lnTo>
                    <a:pt x="13675" y="7450"/>
                  </a:lnTo>
                  <a:lnTo>
                    <a:pt x="13640" y="6949"/>
                  </a:lnTo>
                  <a:lnTo>
                    <a:pt x="13176" y="6981"/>
                  </a:lnTo>
                  <a:lnTo>
                    <a:pt x="12640" y="7019"/>
                  </a:lnTo>
                  <a:lnTo>
                    <a:pt x="12169" y="7054"/>
                  </a:lnTo>
                  <a:lnTo>
                    <a:pt x="12134" y="6553"/>
                  </a:lnTo>
                  <a:lnTo>
                    <a:pt x="11570" y="6089"/>
                  </a:lnTo>
                  <a:lnTo>
                    <a:pt x="11099" y="6124"/>
                  </a:lnTo>
                  <a:lnTo>
                    <a:pt x="10137" y="6192"/>
                  </a:lnTo>
                  <a:lnTo>
                    <a:pt x="9600" y="6230"/>
                  </a:lnTo>
                  <a:lnTo>
                    <a:pt x="8600" y="6300"/>
                  </a:lnTo>
                  <a:lnTo>
                    <a:pt x="8099" y="6335"/>
                  </a:lnTo>
                  <a:lnTo>
                    <a:pt x="7172" y="6904"/>
                  </a:lnTo>
                  <a:lnTo>
                    <a:pt x="6701" y="6937"/>
                  </a:lnTo>
                  <a:lnTo>
                    <a:pt x="6666" y="6436"/>
                  </a:lnTo>
                  <a:lnTo>
                    <a:pt x="6631" y="5937"/>
                  </a:lnTo>
                  <a:lnTo>
                    <a:pt x="6596" y="5438"/>
                  </a:lnTo>
                  <a:lnTo>
                    <a:pt x="7563" y="4904"/>
                  </a:lnTo>
                  <a:lnTo>
                    <a:pt x="7996" y="4874"/>
                  </a:lnTo>
                  <a:lnTo>
                    <a:pt x="7961" y="4372"/>
                  </a:lnTo>
                  <a:lnTo>
                    <a:pt x="8427" y="3839"/>
                  </a:lnTo>
                  <a:lnTo>
                    <a:pt x="8926" y="3803"/>
                  </a:lnTo>
                  <a:lnTo>
                    <a:pt x="9425" y="3766"/>
                  </a:lnTo>
                  <a:lnTo>
                    <a:pt x="9930" y="3258"/>
                  </a:lnTo>
                  <a:lnTo>
                    <a:pt x="10354" y="2689"/>
                  </a:lnTo>
                  <a:lnTo>
                    <a:pt x="11326" y="2621"/>
                  </a:lnTo>
                  <a:lnTo>
                    <a:pt x="11289" y="2120"/>
                  </a:lnTo>
                  <a:lnTo>
                    <a:pt x="11788" y="1649"/>
                  </a:lnTo>
                  <a:lnTo>
                    <a:pt x="11221" y="1157"/>
                  </a:lnTo>
                  <a:lnTo>
                    <a:pt x="10752" y="1190"/>
                  </a:lnTo>
                  <a:lnTo>
                    <a:pt x="10251" y="1225"/>
                  </a:lnTo>
                  <a:lnTo>
                    <a:pt x="10219" y="757"/>
                  </a:lnTo>
                  <a:lnTo>
                    <a:pt x="9251" y="1298"/>
                  </a:lnTo>
                  <a:lnTo>
                    <a:pt x="8219" y="897"/>
                  </a:lnTo>
                  <a:lnTo>
                    <a:pt x="8181" y="368"/>
                  </a:lnTo>
                  <a:lnTo>
                    <a:pt x="7717" y="932"/>
                  </a:lnTo>
                  <a:lnTo>
                    <a:pt x="7247" y="433"/>
                  </a:lnTo>
                  <a:lnTo>
                    <a:pt x="7680" y="403"/>
                  </a:lnTo>
                  <a:lnTo>
                    <a:pt x="6685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65"/>
            <p:cNvSpPr/>
            <p:nvPr/>
          </p:nvSpPr>
          <p:spPr>
            <a:xfrm>
              <a:off x="2382375" y="3982625"/>
              <a:ext cx="1220275" cy="1194975"/>
            </a:xfrm>
            <a:custGeom>
              <a:avLst/>
              <a:gdLst/>
              <a:ahLst/>
              <a:cxnLst/>
              <a:rect l="l" t="t" r="r" b="b"/>
              <a:pathLst>
                <a:path w="48811" h="47799" extrusionOk="0">
                  <a:moveTo>
                    <a:pt x="19853" y="0"/>
                  </a:moveTo>
                  <a:lnTo>
                    <a:pt x="19351" y="35"/>
                  </a:lnTo>
                  <a:lnTo>
                    <a:pt x="19387" y="534"/>
                  </a:lnTo>
                  <a:lnTo>
                    <a:pt x="18459" y="1103"/>
                  </a:lnTo>
                  <a:lnTo>
                    <a:pt x="17960" y="1138"/>
                  </a:lnTo>
                  <a:lnTo>
                    <a:pt x="17462" y="1174"/>
                  </a:lnTo>
                  <a:lnTo>
                    <a:pt x="17457" y="1108"/>
                  </a:lnTo>
                  <a:lnTo>
                    <a:pt x="17389" y="1113"/>
                  </a:lnTo>
                  <a:lnTo>
                    <a:pt x="17354" y="612"/>
                  </a:lnTo>
                  <a:lnTo>
                    <a:pt x="17323" y="181"/>
                  </a:lnTo>
                  <a:lnTo>
                    <a:pt x="16890" y="211"/>
                  </a:lnTo>
                  <a:lnTo>
                    <a:pt x="16316" y="251"/>
                  </a:lnTo>
                  <a:lnTo>
                    <a:pt x="16321" y="316"/>
                  </a:lnTo>
                  <a:lnTo>
                    <a:pt x="16923" y="274"/>
                  </a:lnTo>
                  <a:lnTo>
                    <a:pt x="16923" y="274"/>
                  </a:lnTo>
                  <a:lnTo>
                    <a:pt x="16424" y="309"/>
                  </a:lnTo>
                  <a:lnTo>
                    <a:pt x="16457" y="771"/>
                  </a:lnTo>
                  <a:lnTo>
                    <a:pt x="16494" y="1307"/>
                  </a:lnTo>
                  <a:lnTo>
                    <a:pt x="16527" y="1773"/>
                  </a:lnTo>
                  <a:lnTo>
                    <a:pt x="16026" y="1808"/>
                  </a:lnTo>
                  <a:lnTo>
                    <a:pt x="15494" y="1380"/>
                  </a:lnTo>
                  <a:lnTo>
                    <a:pt x="15056" y="1876"/>
                  </a:lnTo>
                  <a:lnTo>
                    <a:pt x="14590" y="2382"/>
                  </a:lnTo>
                  <a:lnTo>
                    <a:pt x="15026" y="2787"/>
                  </a:lnTo>
                  <a:lnTo>
                    <a:pt x="15024" y="2789"/>
                  </a:lnTo>
                  <a:lnTo>
                    <a:pt x="15127" y="2876"/>
                  </a:lnTo>
                  <a:lnTo>
                    <a:pt x="14633" y="3384"/>
                  </a:lnTo>
                  <a:lnTo>
                    <a:pt x="14127" y="2946"/>
                  </a:lnTo>
                  <a:lnTo>
                    <a:pt x="13628" y="2982"/>
                  </a:lnTo>
                  <a:lnTo>
                    <a:pt x="13127" y="3017"/>
                  </a:lnTo>
                  <a:lnTo>
                    <a:pt x="12628" y="3052"/>
                  </a:lnTo>
                  <a:lnTo>
                    <a:pt x="12621" y="2958"/>
                  </a:lnTo>
                  <a:lnTo>
                    <a:pt x="12555" y="2963"/>
                  </a:lnTo>
                  <a:lnTo>
                    <a:pt x="12520" y="2485"/>
                  </a:lnTo>
                  <a:lnTo>
                    <a:pt x="12094" y="2085"/>
                  </a:lnTo>
                  <a:lnTo>
                    <a:pt x="11593" y="2120"/>
                  </a:lnTo>
                  <a:lnTo>
                    <a:pt x="11628" y="2621"/>
                  </a:lnTo>
                  <a:lnTo>
                    <a:pt x="11698" y="3590"/>
                  </a:lnTo>
                  <a:lnTo>
                    <a:pt x="11162" y="3628"/>
                  </a:lnTo>
                  <a:lnTo>
                    <a:pt x="10736" y="4190"/>
                  </a:lnTo>
                  <a:lnTo>
                    <a:pt x="10232" y="4700"/>
                  </a:lnTo>
                  <a:lnTo>
                    <a:pt x="10267" y="5199"/>
                  </a:lnTo>
                  <a:lnTo>
                    <a:pt x="9768" y="4733"/>
                  </a:lnTo>
                  <a:lnTo>
                    <a:pt x="9237" y="4298"/>
                  </a:lnTo>
                  <a:lnTo>
                    <a:pt x="8729" y="3801"/>
                  </a:lnTo>
                  <a:lnTo>
                    <a:pt x="8729" y="3794"/>
                  </a:lnTo>
                  <a:lnTo>
                    <a:pt x="8626" y="3705"/>
                  </a:lnTo>
                  <a:lnTo>
                    <a:pt x="8593" y="3241"/>
                  </a:lnTo>
                  <a:lnTo>
                    <a:pt x="8558" y="2740"/>
                  </a:lnTo>
                  <a:lnTo>
                    <a:pt x="8124" y="2366"/>
                  </a:lnTo>
                  <a:lnTo>
                    <a:pt x="7623" y="2401"/>
                  </a:lnTo>
                  <a:lnTo>
                    <a:pt x="7160" y="2937"/>
                  </a:lnTo>
                  <a:lnTo>
                    <a:pt x="7195" y="3436"/>
                  </a:lnTo>
                  <a:lnTo>
                    <a:pt x="6729" y="4473"/>
                  </a:lnTo>
                  <a:lnTo>
                    <a:pt x="6265" y="4506"/>
                  </a:lnTo>
                  <a:lnTo>
                    <a:pt x="5295" y="4576"/>
                  </a:lnTo>
                  <a:lnTo>
                    <a:pt x="4729" y="4082"/>
                  </a:lnTo>
                  <a:lnTo>
                    <a:pt x="2797" y="4752"/>
                  </a:lnTo>
                  <a:lnTo>
                    <a:pt x="2661" y="4628"/>
                  </a:lnTo>
                  <a:lnTo>
                    <a:pt x="2354" y="4651"/>
                  </a:lnTo>
                  <a:lnTo>
                    <a:pt x="2221" y="4661"/>
                  </a:lnTo>
                  <a:lnTo>
                    <a:pt x="2256" y="5159"/>
                  </a:lnTo>
                  <a:lnTo>
                    <a:pt x="1757" y="5195"/>
                  </a:lnTo>
                  <a:lnTo>
                    <a:pt x="1790" y="5665"/>
                  </a:lnTo>
                  <a:lnTo>
                    <a:pt x="2326" y="6159"/>
                  </a:lnTo>
                  <a:lnTo>
                    <a:pt x="2359" y="6630"/>
                  </a:lnTo>
                  <a:lnTo>
                    <a:pt x="2867" y="7096"/>
                  </a:lnTo>
                  <a:lnTo>
                    <a:pt x="2431" y="7630"/>
                  </a:lnTo>
                  <a:lnTo>
                    <a:pt x="1963" y="8129"/>
                  </a:lnTo>
                  <a:lnTo>
                    <a:pt x="1502" y="8700"/>
                  </a:lnTo>
                  <a:lnTo>
                    <a:pt x="1000" y="8736"/>
                  </a:lnTo>
                  <a:lnTo>
                    <a:pt x="502" y="8771"/>
                  </a:lnTo>
                  <a:lnTo>
                    <a:pt x="0" y="8806"/>
                  </a:lnTo>
                  <a:lnTo>
                    <a:pt x="33" y="9269"/>
                  </a:lnTo>
                  <a:lnTo>
                    <a:pt x="176" y="9391"/>
                  </a:lnTo>
                  <a:lnTo>
                    <a:pt x="281" y="9485"/>
                  </a:lnTo>
                  <a:lnTo>
                    <a:pt x="569" y="9733"/>
                  </a:lnTo>
                  <a:lnTo>
                    <a:pt x="591" y="9733"/>
                  </a:lnTo>
                  <a:lnTo>
                    <a:pt x="1071" y="9698"/>
                  </a:lnTo>
                  <a:lnTo>
                    <a:pt x="1178" y="9794"/>
                  </a:lnTo>
                  <a:lnTo>
                    <a:pt x="1605" y="10164"/>
                  </a:lnTo>
                  <a:lnTo>
                    <a:pt x="1637" y="10635"/>
                  </a:lnTo>
                  <a:lnTo>
                    <a:pt x="1675" y="11171"/>
                  </a:lnTo>
                  <a:lnTo>
                    <a:pt x="1209" y="11668"/>
                  </a:lnTo>
                  <a:lnTo>
                    <a:pt x="1244" y="12169"/>
                  </a:lnTo>
                  <a:lnTo>
                    <a:pt x="1314" y="13169"/>
                  </a:lnTo>
                  <a:lnTo>
                    <a:pt x="1347" y="13639"/>
                  </a:lnTo>
                  <a:lnTo>
                    <a:pt x="1918" y="14604"/>
                  </a:lnTo>
                  <a:lnTo>
                    <a:pt x="2005" y="14597"/>
                  </a:lnTo>
                  <a:lnTo>
                    <a:pt x="2417" y="14569"/>
                  </a:lnTo>
                  <a:lnTo>
                    <a:pt x="3389" y="14499"/>
                  </a:lnTo>
                  <a:lnTo>
                    <a:pt x="3490" y="14588"/>
                  </a:lnTo>
                  <a:lnTo>
                    <a:pt x="3925" y="14965"/>
                  </a:lnTo>
                  <a:lnTo>
                    <a:pt x="3459" y="15499"/>
                  </a:lnTo>
                  <a:lnTo>
                    <a:pt x="3492" y="15963"/>
                  </a:lnTo>
                  <a:lnTo>
                    <a:pt x="3059" y="16532"/>
                  </a:lnTo>
                  <a:lnTo>
                    <a:pt x="2591" y="17000"/>
                  </a:lnTo>
                  <a:lnTo>
                    <a:pt x="3099" y="16728"/>
                  </a:lnTo>
                  <a:lnTo>
                    <a:pt x="3108" y="16724"/>
                  </a:lnTo>
                  <a:lnTo>
                    <a:pt x="3530" y="16499"/>
                  </a:lnTo>
                  <a:lnTo>
                    <a:pt x="3993" y="15927"/>
                  </a:lnTo>
                  <a:lnTo>
                    <a:pt x="4492" y="15892"/>
                  </a:lnTo>
                  <a:lnTo>
                    <a:pt x="4991" y="15857"/>
                  </a:lnTo>
                  <a:lnTo>
                    <a:pt x="5958" y="15323"/>
                  </a:lnTo>
                  <a:lnTo>
                    <a:pt x="6424" y="14787"/>
                  </a:lnTo>
                  <a:lnTo>
                    <a:pt x="6389" y="14288"/>
                  </a:lnTo>
                  <a:lnTo>
                    <a:pt x="6815" y="13754"/>
                  </a:lnTo>
                  <a:lnTo>
                    <a:pt x="7281" y="13220"/>
                  </a:lnTo>
                  <a:lnTo>
                    <a:pt x="8281" y="13148"/>
                  </a:lnTo>
                  <a:lnTo>
                    <a:pt x="8787" y="13113"/>
                  </a:lnTo>
                  <a:lnTo>
                    <a:pt x="9857" y="14042"/>
                  </a:lnTo>
                  <a:lnTo>
                    <a:pt x="10286" y="13508"/>
                  </a:lnTo>
                  <a:lnTo>
                    <a:pt x="11857" y="14403"/>
                  </a:lnTo>
                  <a:lnTo>
                    <a:pt x="11822" y="13904"/>
                  </a:lnTo>
                  <a:lnTo>
                    <a:pt x="12286" y="13368"/>
                  </a:lnTo>
                  <a:lnTo>
                    <a:pt x="12785" y="13333"/>
                  </a:lnTo>
                  <a:lnTo>
                    <a:pt x="13286" y="13298"/>
                  </a:lnTo>
                  <a:lnTo>
                    <a:pt x="13286" y="13298"/>
                  </a:lnTo>
                  <a:lnTo>
                    <a:pt x="12820" y="13834"/>
                  </a:lnTo>
                  <a:lnTo>
                    <a:pt x="12855" y="14333"/>
                  </a:lnTo>
                  <a:lnTo>
                    <a:pt x="13391" y="14799"/>
                  </a:lnTo>
                  <a:lnTo>
                    <a:pt x="12923" y="15295"/>
                  </a:lnTo>
                  <a:lnTo>
                    <a:pt x="13963" y="16197"/>
                  </a:lnTo>
                  <a:lnTo>
                    <a:pt x="14637" y="18190"/>
                  </a:lnTo>
                  <a:lnTo>
                    <a:pt x="15244" y="20089"/>
                  </a:lnTo>
                  <a:lnTo>
                    <a:pt x="15778" y="20562"/>
                  </a:lnTo>
                  <a:lnTo>
                    <a:pt x="16953" y="22953"/>
                  </a:lnTo>
                  <a:lnTo>
                    <a:pt x="17452" y="22918"/>
                  </a:lnTo>
                  <a:lnTo>
                    <a:pt x="18522" y="23848"/>
                  </a:lnTo>
                  <a:lnTo>
                    <a:pt x="19063" y="24815"/>
                  </a:lnTo>
                  <a:lnTo>
                    <a:pt x="19625" y="25211"/>
                  </a:lnTo>
                  <a:lnTo>
                    <a:pt x="20131" y="25714"/>
                  </a:lnTo>
                  <a:lnTo>
                    <a:pt x="21698" y="27073"/>
                  </a:lnTo>
                  <a:lnTo>
                    <a:pt x="24878" y="29834"/>
                  </a:lnTo>
                  <a:lnTo>
                    <a:pt x="25410" y="29796"/>
                  </a:lnTo>
                  <a:lnTo>
                    <a:pt x="25949" y="30761"/>
                  </a:lnTo>
                  <a:lnTo>
                    <a:pt x="26949" y="30691"/>
                  </a:lnTo>
                  <a:lnTo>
                    <a:pt x="27518" y="31628"/>
                  </a:lnTo>
                  <a:lnTo>
                    <a:pt x="27984" y="31091"/>
                  </a:lnTo>
                  <a:lnTo>
                    <a:pt x="29560" y="32487"/>
                  </a:lnTo>
                  <a:lnTo>
                    <a:pt x="30124" y="32948"/>
                  </a:lnTo>
                  <a:lnTo>
                    <a:pt x="30625" y="33379"/>
                  </a:lnTo>
                  <a:lnTo>
                    <a:pt x="31089" y="33346"/>
                  </a:lnTo>
                  <a:lnTo>
                    <a:pt x="32159" y="34276"/>
                  </a:lnTo>
                  <a:lnTo>
                    <a:pt x="32698" y="34239"/>
                  </a:lnTo>
                  <a:lnTo>
                    <a:pt x="33194" y="34705"/>
                  </a:lnTo>
                  <a:lnTo>
                    <a:pt x="33265" y="35677"/>
                  </a:lnTo>
                  <a:lnTo>
                    <a:pt x="33302" y="36204"/>
                  </a:lnTo>
                  <a:lnTo>
                    <a:pt x="33332" y="36639"/>
                  </a:lnTo>
                  <a:lnTo>
                    <a:pt x="34370" y="37105"/>
                  </a:lnTo>
                  <a:lnTo>
                    <a:pt x="34869" y="37070"/>
                  </a:lnTo>
                  <a:lnTo>
                    <a:pt x="35339" y="37037"/>
                  </a:lnTo>
                  <a:lnTo>
                    <a:pt x="36405" y="37464"/>
                  </a:lnTo>
                  <a:lnTo>
                    <a:pt x="36909" y="37894"/>
                  </a:lnTo>
                  <a:lnTo>
                    <a:pt x="36946" y="38428"/>
                  </a:lnTo>
                  <a:lnTo>
                    <a:pt x="37478" y="38857"/>
                  </a:lnTo>
                  <a:lnTo>
                    <a:pt x="38044" y="40295"/>
                  </a:lnTo>
                  <a:lnTo>
                    <a:pt x="38688" y="41756"/>
                  </a:lnTo>
                  <a:lnTo>
                    <a:pt x="38791" y="43227"/>
                  </a:lnTo>
                  <a:lnTo>
                    <a:pt x="38290" y="43766"/>
                  </a:lnTo>
                  <a:lnTo>
                    <a:pt x="37827" y="43798"/>
                  </a:lnTo>
                  <a:lnTo>
                    <a:pt x="37328" y="43833"/>
                  </a:lnTo>
                  <a:lnTo>
                    <a:pt x="37363" y="44332"/>
                  </a:lnTo>
                  <a:lnTo>
                    <a:pt x="37398" y="44833"/>
                  </a:lnTo>
                  <a:lnTo>
                    <a:pt x="37431" y="45295"/>
                  </a:lnTo>
                  <a:lnTo>
                    <a:pt x="37464" y="45766"/>
                  </a:lnTo>
                  <a:lnTo>
                    <a:pt x="37030" y="46330"/>
                  </a:lnTo>
                  <a:lnTo>
                    <a:pt x="36564" y="46833"/>
                  </a:lnTo>
                  <a:lnTo>
                    <a:pt x="36602" y="47365"/>
                  </a:lnTo>
                  <a:lnTo>
                    <a:pt x="37136" y="47798"/>
                  </a:lnTo>
                  <a:lnTo>
                    <a:pt x="37606" y="47765"/>
                  </a:lnTo>
                  <a:lnTo>
                    <a:pt x="38105" y="47730"/>
                  </a:lnTo>
                  <a:lnTo>
                    <a:pt x="38569" y="47698"/>
                  </a:lnTo>
                  <a:lnTo>
                    <a:pt x="39072" y="47189"/>
                  </a:lnTo>
                  <a:lnTo>
                    <a:pt x="39536" y="47157"/>
                  </a:lnTo>
                  <a:lnTo>
                    <a:pt x="39499" y="46627"/>
                  </a:lnTo>
                  <a:lnTo>
                    <a:pt x="40501" y="46084"/>
                  </a:lnTo>
                  <a:lnTo>
                    <a:pt x="40464" y="45555"/>
                  </a:lnTo>
                  <a:lnTo>
                    <a:pt x="40398" y="44620"/>
                  </a:lnTo>
                  <a:lnTo>
                    <a:pt x="40862" y="44086"/>
                  </a:lnTo>
                  <a:lnTo>
                    <a:pt x="41297" y="43552"/>
                  </a:lnTo>
                  <a:lnTo>
                    <a:pt x="41761" y="43018"/>
                  </a:lnTo>
                  <a:lnTo>
                    <a:pt x="42262" y="42983"/>
                  </a:lnTo>
                  <a:lnTo>
                    <a:pt x="42726" y="42951"/>
                  </a:lnTo>
                  <a:lnTo>
                    <a:pt x="43262" y="42911"/>
                  </a:lnTo>
                  <a:lnTo>
                    <a:pt x="43227" y="42412"/>
                  </a:lnTo>
                  <a:lnTo>
                    <a:pt x="43194" y="41941"/>
                  </a:lnTo>
                  <a:lnTo>
                    <a:pt x="43159" y="41440"/>
                  </a:lnTo>
                  <a:lnTo>
                    <a:pt x="43089" y="40442"/>
                  </a:lnTo>
                  <a:lnTo>
                    <a:pt x="43051" y="39941"/>
                  </a:lnTo>
                  <a:lnTo>
                    <a:pt x="43016" y="39440"/>
                  </a:lnTo>
                  <a:lnTo>
                    <a:pt x="42447" y="39016"/>
                  </a:lnTo>
                  <a:lnTo>
                    <a:pt x="41517" y="39548"/>
                  </a:lnTo>
                  <a:lnTo>
                    <a:pt x="40958" y="38752"/>
                  </a:lnTo>
                  <a:lnTo>
                    <a:pt x="40698" y="37464"/>
                  </a:lnTo>
                  <a:lnTo>
                    <a:pt x="40810" y="36649"/>
                  </a:lnTo>
                  <a:lnTo>
                    <a:pt x="41309" y="36613"/>
                  </a:lnTo>
                  <a:lnTo>
                    <a:pt x="41272" y="36077"/>
                  </a:lnTo>
                  <a:lnTo>
                    <a:pt x="41740" y="35609"/>
                  </a:lnTo>
                  <a:lnTo>
                    <a:pt x="41241" y="35644"/>
                  </a:lnTo>
                  <a:lnTo>
                    <a:pt x="41241" y="35644"/>
                  </a:lnTo>
                  <a:lnTo>
                    <a:pt x="41702" y="35079"/>
                  </a:lnTo>
                  <a:lnTo>
                    <a:pt x="42133" y="34576"/>
                  </a:lnTo>
                  <a:lnTo>
                    <a:pt x="42670" y="34538"/>
                  </a:lnTo>
                  <a:lnTo>
                    <a:pt x="43133" y="34506"/>
                  </a:lnTo>
                  <a:lnTo>
                    <a:pt x="43166" y="34976"/>
                  </a:lnTo>
                  <a:lnTo>
                    <a:pt x="44204" y="35433"/>
                  </a:lnTo>
                  <a:lnTo>
                    <a:pt x="44702" y="35398"/>
                  </a:lnTo>
                  <a:lnTo>
                    <a:pt x="45204" y="35363"/>
                  </a:lnTo>
                  <a:lnTo>
                    <a:pt x="45705" y="35328"/>
                  </a:lnTo>
                  <a:lnTo>
                    <a:pt x="46204" y="35293"/>
                  </a:lnTo>
                  <a:lnTo>
                    <a:pt x="46234" y="35726"/>
                  </a:lnTo>
                  <a:lnTo>
                    <a:pt x="46271" y="36264"/>
                  </a:lnTo>
                  <a:lnTo>
                    <a:pt x="46777" y="36728"/>
                  </a:lnTo>
                  <a:lnTo>
                    <a:pt x="46810" y="37194"/>
                  </a:lnTo>
                  <a:lnTo>
                    <a:pt x="47377" y="37693"/>
                  </a:lnTo>
                  <a:lnTo>
                    <a:pt x="47810" y="37660"/>
                  </a:lnTo>
                  <a:lnTo>
                    <a:pt x="48349" y="37623"/>
                  </a:lnTo>
                  <a:lnTo>
                    <a:pt x="48810" y="37051"/>
                  </a:lnTo>
                  <a:lnTo>
                    <a:pt x="48742" y="36089"/>
                  </a:lnTo>
                  <a:lnTo>
                    <a:pt x="48672" y="35117"/>
                  </a:lnTo>
                  <a:lnTo>
                    <a:pt x="48634" y="34590"/>
                  </a:lnTo>
                  <a:lnTo>
                    <a:pt x="47566" y="34192"/>
                  </a:lnTo>
                  <a:lnTo>
                    <a:pt x="47061" y="33222"/>
                  </a:lnTo>
                  <a:lnTo>
                    <a:pt x="46496" y="32761"/>
                  </a:lnTo>
                  <a:lnTo>
                    <a:pt x="45492" y="32330"/>
                  </a:lnTo>
                  <a:lnTo>
                    <a:pt x="44492" y="32400"/>
                  </a:lnTo>
                  <a:lnTo>
                    <a:pt x="43958" y="31972"/>
                  </a:lnTo>
                  <a:lnTo>
                    <a:pt x="43461" y="31506"/>
                  </a:lnTo>
                  <a:lnTo>
                    <a:pt x="41887" y="31112"/>
                  </a:lnTo>
                  <a:lnTo>
                    <a:pt x="41391" y="30646"/>
                  </a:lnTo>
                  <a:lnTo>
                    <a:pt x="40855" y="30180"/>
                  </a:lnTo>
                  <a:lnTo>
                    <a:pt x="40356" y="30215"/>
                  </a:lnTo>
                  <a:lnTo>
                    <a:pt x="39384" y="30286"/>
                  </a:lnTo>
                  <a:lnTo>
                    <a:pt x="38850" y="29850"/>
                  </a:lnTo>
                  <a:lnTo>
                    <a:pt x="37815" y="29421"/>
                  </a:lnTo>
                  <a:lnTo>
                    <a:pt x="37279" y="29459"/>
                  </a:lnTo>
                  <a:lnTo>
                    <a:pt x="37780" y="28920"/>
                  </a:lnTo>
                  <a:lnTo>
                    <a:pt x="38243" y="28888"/>
                  </a:lnTo>
                  <a:lnTo>
                    <a:pt x="38745" y="28351"/>
                  </a:lnTo>
                  <a:lnTo>
                    <a:pt x="38674" y="27351"/>
                  </a:lnTo>
                  <a:lnTo>
                    <a:pt x="37105" y="26988"/>
                  </a:lnTo>
                  <a:lnTo>
                    <a:pt x="36642" y="27021"/>
                  </a:lnTo>
                  <a:lnTo>
                    <a:pt x="35171" y="27126"/>
                  </a:lnTo>
                  <a:lnTo>
                    <a:pt x="34171" y="27197"/>
                  </a:lnTo>
                  <a:lnTo>
                    <a:pt x="33173" y="26763"/>
                  </a:lnTo>
                  <a:lnTo>
                    <a:pt x="32569" y="25838"/>
                  </a:lnTo>
                  <a:lnTo>
                    <a:pt x="32068" y="25335"/>
                  </a:lnTo>
                  <a:lnTo>
                    <a:pt x="30998" y="24405"/>
                  </a:lnTo>
                  <a:lnTo>
                    <a:pt x="30396" y="23511"/>
                  </a:lnTo>
                  <a:lnTo>
                    <a:pt x="29391" y="22576"/>
                  </a:lnTo>
                  <a:lnTo>
                    <a:pt x="29321" y="21576"/>
                  </a:lnTo>
                  <a:lnTo>
                    <a:pt x="29754" y="21045"/>
                  </a:lnTo>
                  <a:lnTo>
                    <a:pt x="29215" y="20112"/>
                  </a:lnTo>
                  <a:lnTo>
                    <a:pt x="28616" y="19145"/>
                  </a:lnTo>
                  <a:lnTo>
                    <a:pt x="28581" y="18644"/>
                  </a:lnTo>
                  <a:lnTo>
                    <a:pt x="28075" y="18178"/>
                  </a:lnTo>
                  <a:lnTo>
                    <a:pt x="28009" y="17244"/>
                  </a:lnTo>
                  <a:lnTo>
                    <a:pt x="27471" y="17281"/>
                  </a:lnTo>
                  <a:lnTo>
                    <a:pt x="26471" y="16820"/>
                  </a:lnTo>
                  <a:lnTo>
                    <a:pt x="25436" y="16391"/>
                  </a:lnTo>
                  <a:lnTo>
                    <a:pt x="24937" y="16426"/>
                  </a:lnTo>
                  <a:lnTo>
                    <a:pt x="23904" y="16028"/>
                  </a:lnTo>
                  <a:lnTo>
                    <a:pt x="23867" y="15497"/>
                  </a:lnTo>
                  <a:lnTo>
                    <a:pt x="23365" y="15096"/>
                  </a:lnTo>
                  <a:lnTo>
                    <a:pt x="23326" y="14560"/>
                  </a:lnTo>
                  <a:lnTo>
                    <a:pt x="22759" y="13632"/>
                  </a:lnTo>
                  <a:lnTo>
                    <a:pt x="23223" y="13098"/>
                  </a:lnTo>
                  <a:lnTo>
                    <a:pt x="23187" y="12597"/>
                  </a:lnTo>
                  <a:lnTo>
                    <a:pt x="23152" y="12096"/>
                  </a:lnTo>
                  <a:lnTo>
                    <a:pt x="23590" y="11595"/>
                  </a:lnTo>
                  <a:lnTo>
                    <a:pt x="24084" y="11056"/>
                  </a:lnTo>
                  <a:lnTo>
                    <a:pt x="24049" y="10558"/>
                  </a:lnTo>
                  <a:lnTo>
                    <a:pt x="23520" y="10595"/>
                  </a:lnTo>
                  <a:lnTo>
                    <a:pt x="23014" y="10127"/>
                  </a:lnTo>
                  <a:lnTo>
                    <a:pt x="22981" y="9665"/>
                  </a:lnTo>
                  <a:lnTo>
                    <a:pt x="22480" y="9700"/>
                  </a:lnTo>
                  <a:lnTo>
                    <a:pt x="22942" y="9129"/>
                  </a:lnTo>
                  <a:lnTo>
                    <a:pt x="23412" y="9094"/>
                  </a:lnTo>
                  <a:lnTo>
                    <a:pt x="23344" y="8124"/>
                  </a:lnTo>
                  <a:lnTo>
                    <a:pt x="24344" y="8054"/>
                  </a:lnTo>
                  <a:lnTo>
                    <a:pt x="24843" y="8019"/>
                  </a:lnTo>
                  <a:lnTo>
                    <a:pt x="25344" y="7984"/>
                  </a:lnTo>
                  <a:lnTo>
                    <a:pt x="25845" y="7946"/>
                  </a:lnTo>
                  <a:lnTo>
                    <a:pt x="26309" y="7412"/>
                  </a:lnTo>
                  <a:lnTo>
                    <a:pt x="26773" y="7380"/>
                  </a:lnTo>
                  <a:lnTo>
                    <a:pt x="26740" y="6916"/>
                  </a:lnTo>
                  <a:lnTo>
                    <a:pt x="27276" y="6878"/>
                  </a:lnTo>
                  <a:lnTo>
                    <a:pt x="27747" y="6846"/>
                  </a:lnTo>
                  <a:lnTo>
                    <a:pt x="27780" y="7307"/>
                  </a:lnTo>
                  <a:lnTo>
                    <a:pt x="28344" y="7771"/>
                  </a:lnTo>
                  <a:lnTo>
                    <a:pt x="28276" y="6808"/>
                  </a:lnTo>
                  <a:lnTo>
                    <a:pt x="28745" y="6775"/>
                  </a:lnTo>
                  <a:lnTo>
                    <a:pt x="28848" y="6640"/>
                  </a:lnTo>
                  <a:lnTo>
                    <a:pt x="28733" y="6604"/>
                  </a:lnTo>
                  <a:lnTo>
                    <a:pt x="28682" y="5871"/>
                  </a:lnTo>
                  <a:lnTo>
                    <a:pt x="27939" y="5391"/>
                  </a:lnTo>
                  <a:lnTo>
                    <a:pt x="28614" y="4907"/>
                  </a:lnTo>
                  <a:lnTo>
                    <a:pt x="28766" y="4764"/>
                  </a:lnTo>
                  <a:lnTo>
                    <a:pt x="28735" y="4330"/>
                  </a:lnTo>
                  <a:lnTo>
                    <a:pt x="28543" y="3907"/>
                  </a:lnTo>
                  <a:lnTo>
                    <a:pt x="28375" y="3513"/>
                  </a:lnTo>
                  <a:lnTo>
                    <a:pt x="28473" y="2937"/>
                  </a:lnTo>
                  <a:lnTo>
                    <a:pt x="28468" y="2871"/>
                  </a:lnTo>
                  <a:lnTo>
                    <a:pt x="28035" y="2902"/>
                  </a:lnTo>
                  <a:lnTo>
                    <a:pt x="27738" y="2626"/>
                  </a:lnTo>
                  <a:lnTo>
                    <a:pt x="27473" y="2410"/>
                  </a:lnTo>
                  <a:lnTo>
                    <a:pt x="26499" y="2478"/>
                  </a:lnTo>
                  <a:lnTo>
                    <a:pt x="26000" y="2513"/>
                  </a:lnTo>
                  <a:lnTo>
                    <a:pt x="25529" y="2546"/>
                  </a:lnTo>
                  <a:lnTo>
                    <a:pt x="25031" y="2583"/>
                  </a:lnTo>
                  <a:lnTo>
                    <a:pt x="24984" y="2548"/>
                  </a:lnTo>
                  <a:lnTo>
                    <a:pt x="24960" y="2551"/>
                  </a:lnTo>
                  <a:lnTo>
                    <a:pt x="24576" y="2241"/>
                  </a:lnTo>
                  <a:lnTo>
                    <a:pt x="24499" y="2183"/>
                  </a:lnTo>
                  <a:lnTo>
                    <a:pt x="24468" y="2155"/>
                  </a:lnTo>
                  <a:lnTo>
                    <a:pt x="24429" y="2122"/>
                  </a:lnTo>
                  <a:lnTo>
                    <a:pt x="23890" y="1621"/>
                  </a:lnTo>
                  <a:lnTo>
                    <a:pt x="23857" y="1157"/>
                  </a:lnTo>
                  <a:lnTo>
                    <a:pt x="23394" y="754"/>
                  </a:lnTo>
                  <a:lnTo>
                    <a:pt x="22857" y="291"/>
                  </a:lnTo>
                  <a:lnTo>
                    <a:pt x="21888" y="359"/>
                  </a:lnTo>
                  <a:lnTo>
                    <a:pt x="21387" y="394"/>
                  </a:lnTo>
                  <a:lnTo>
                    <a:pt x="20888" y="429"/>
                  </a:lnTo>
                  <a:lnTo>
                    <a:pt x="20387" y="464"/>
                  </a:lnTo>
                  <a:lnTo>
                    <a:pt x="1985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65"/>
            <p:cNvSpPr/>
            <p:nvPr/>
          </p:nvSpPr>
          <p:spPr>
            <a:xfrm>
              <a:off x="2360425" y="3885200"/>
              <a:ext cx="445025" cy="227425"/>
            </a:xfrm>
            <a:custGeom>
              <a:avLst/>
              <a:gdLst/>
              <a:ahLst/>
              <a:cxnLst/>
              <a:rect l="l" t="t" r="r" b="b"/>
              <a:pathLst>
                <a:path w="17801" h="9097" extrusionOk="0">
                  <a:moveTo>
                    <a:pt x="6550" y="0"/>
                  </a:moveTo>
                  <a:lnTo>
                    <a:pt x="6581" y="436"/>
                  </a:lnTo>
                  <a:lnTo>
                    <a:pt x="6586" y="502"/>
                  </a:lnTo>
                  <a:lnTo>
                    <a:pt x="6586" y="502"/>
                  </a:lnTo>
                  <a:lnTo>
                    <a:pt x="6098" y="78"/>
                  </a:lnTo>
                  <a:lnTo>
                    <a:pt x="6049" y="36"/>
                  </a:lnTo>
                  <a:lnTo>
                    <a:pt x="5670" y="1019"/>
                  </a:lnTo>
                  <a:lnTo>
                    <a:pt x="5651" y="1068"/>
                  </a:lnTo>
                  <a:lnTo>
                    <a:pt x="5084" y="607"/>
                  </a:lnTo>
                  <a:lnTo>
                    <a:pt x="4600" y="157"/>
                  </a:lnTo>
                  <a:lnTo>
                    <a:pt x="4581" y="141"/>
                  </a:lnTo>
                  <a:lnTo>
                    <a:pt x="4087" y="677"/>
                  </a:lnTo>
                  <a:lnTo>
                    <a:pt x="4122" y="1176"/>
                  </a:lnTo>
                  <a:lnTo>
                    <a:pt x="3719" y="2181"/>
                  </a:lnTo>
                  <a:lnTo>
                    <a:pt x="2754" y="2752"/>
                  </a:lnTo>
                  <a:lnTo>
                    <a:pt x="1754" y="2822"/>
                  </a:lnTo>
                  <a:lnTo>
                    <a:pt x="1328" y="3354"/>
                  </a:lnTo>
                  <a:lnTo>
                    <a:pt x="1363" y="3855"/>
                  </a:lnTo>
                  <a:lnTo>
                    <a:pt x="431" y="4895"/>
                  </a:lnTo>
                  <a:lnTo>
                    <a:pt x="0" y="5895"/>
                  </a:lnTo>
                  <a:lnTo>
                    <a:pt x="569" y="6860"/>
                  </a:lnTo>
                  <a:lnTo>
                    <a:pt x="593" y="6846"/>
                  </a:lnTo>
                  <a:lnTo>
                    <a:pt x="1536" y="6323"/>
                  </a:lnTo>
                  <a:lnTo>
                    <a:pt x="1930" y="5293"/>
                  </a:lnTo>
                  <a:lnTo>
                    <a:pt x="2019" y="5286"/>
                  </a:lnTo>
                  <a:lnTo>
                    <a:pt x="2466" y="5256"/>
                  </a:lnTo>
                  <a:lnTo>
                    <a:pt x="2431" y="4754"/>
                  </a:lnTo>
                  <a:lnTo>
                    <a:pt x="2497" y="4750"/>
                  </a:lnTo>
                  <a:lnTo>
                    <a:pt x="2679" y="4736"/>
                  </a:lnTo>
                  <a:lnTo>
                    <a:pt x="2895" y="4722"/>
                  </a:lnTo>
                  <a:lnTo>
                    <a:pt x="3462" y="5649"/>
                  </a:lnTo>
                  <a:lnTo>
                    <a:pt x="3499" y="6185"/>
                  </a:lnTo>
                  <a:lnTo>
                    <a:pt x="3014" y="6220"/>
                  </a:lnTo>
                  <a:lnTo>
                    <a:pt x="3000" y="6220"/>
                  </a:lnTo>
                  <a:lnTo>
                    <a:pt x="2785" y="6237"/>
                  </a:lnTo>
                  <a:lnTo>
                    <a:pt x="2602" y="6249"/>
                  </a:lnTo>
                  <a:lnTo>
                    <a:pt x="2536" y="6253"/>
                  </a:lnTo>
                  <a:lnTo>
                    <a:pt x="2569" y="6717"/>
                  </a:lnTo>
                  <a:lnTo>
                    <a:pt x="3068" y="7185"/>
                  </a:lnTo>
                  <a:lnTo>
                    <a:pt x="2604" y="7218"/>
                  </a:lnTo>
                  <a:lnTo>
                    <a:pt x="2640" y="7717"/>
                  </a:lnTo>
                  <a:lnTo>
                    <a:pt x="3136" y="8155"/>
                  </a:lnTo>
                  <a:lnTo>
                    <a:pt x="3209" y="8220"/>
                  </a:lnTo>
                  <a:lnTo>
                    <a:pt x="3539" y="8525"/>
                  </a:lnTo>
                  <a:lnTo>
                    <a:pt x="3675" y="8649"/>
                  </a:lnTo>
                  <a:lnTo>
                    <a:pt x="5607" y="7979"/>
                  </a:lnTo>
                  <a:lnTo>
                    <a:pt x="6173" y="8473"/>
                  </a:lnTo>
                  <a:lnTo>
                    <a:pt x="7143" y="8403"/>
                  </a:lnTo>
                  <a:lnTo>
                    <a:pt x="7607" y="8370"/>
                  </a:lnTo>
                  <a:lnTo>
                    <a:pt x="8073" y="7333"/>
                  </a:lnTo>
                  <a:lnTo>
                    <a:pt x="8038" y="6834"/>
                  </a:lnTo>
                  <a:lnTo>
                    <a:pt x="8501" y="6298"/>
                  </a:lnTo>
                  <a:lnTo>
                    <a:pt x="9002" y="6263"/>
                  </a:lnTo>
                  <a:lnTo>
                    <a:pt x="9436" y="6637"/>
                  </a:lnTo>
                  <a:lnTo>
                    <a:pt x="9539" y="6726"/>
                  </a:lnTo>
                  <a:lnTo>
                    <a:pt x="9574" y="7227"/>
                  </a:lnTo>
                  <a:lnTo>
                    <a:pt x="9607" y="7691"/>
                  </a:lnTo>
                  <a:lnTo>
                    <a:pt x="9607" y="7698"/>
                  </a:lnTo>
                  <a:lnTo>
                    <a:pt x="10115" y="8195"/>
                  </a:lnTo>
                  <a:lnTo>
                    <a:pt x="10646" y="8630"/>
                  </a:lnTo>
                  <a:lnTo>
                    <a:pt x="11145" y="9096"/>
                  </a:lnTo>
                  <a:lnTo>
                    <a:pt x="11110" y="8597"/>
                  </a:lnTo>
                  <a:lnTo>
                    <a:pt x="11614" y="8087"/>
                  </a:lnTo>
                  <a:lnTo>
                    <a:pt x="12040" y="7525"/>
                  </a:lnTo>
                  <a:lnTo>
                    <a:pt x="12576" y="7487"/>
                  </a:lnTo>
                  <a:lnTo>
                    <a:pt x="12506" y="6518"/>
                  </a:lnTo>
                  <a:lnTo>
                    <a:pt x="12471" y="6017"/>
                  </a:lnTo>
                  <a:lnTo>
                    <a:pt x="12972" y="5982"/>
                  </a:lnTo>
                  <a:lnTo>
                    <a:pt x="13398" y="6382"/>
                  </a:lnTo>
                  <a:lnTo>
                    <a:pt x="13471" y="6450"/>
                  </a:lnTo>
                  <a:lnTo>
                    <a:pt x="13499" y="6855"/>
                  </a:lnTo>
                  <a:lnTo>
                    <a:pt x="13506" y="6949"/>
                  </a:lnTo>
                  <a:lnTo>
                    <a:pt x="14005" y="6914"/>
                  </a:lnTo>
                  <a:lnTo>
                    <a:pt x="14506" y="6879"/>
                  </a:lnTo>
                  <a:lnTo>
                    <a:pt x="15005" y="6843"/>
                  </a:lnTo>
                  <a:lnTo>
                    <a:pt x="15511" y="7281"/>
                  </a:lnTo>
                  <a:lnTo>
                    <a:pt x="16005" y="6773"/>
                  </a:lnTo>
                  <a:lnTo>
                    <a:pt x="15902" y="6686"/>
                  </a:lnTo>
                  <a:lnTo>
                    <a:pt x="15440" y="6309"/>
                  </a:lnTo>
                  <a:lnTo>
                    <a:pt x="15468" y="6279"/>
                  </a:lnTo>
                  <a:lnTo>
                    <a:pt x="15934" y="5773"/>
                  </a:lnTo>
                  <a:lnTo>
                    <a:pt x="16372" y="5277"/>
                  </a:lnTo>
                  <a:lnTo>
                    <a:pt x="16904" y="5705"/>
                  </a:lnTo>
                  <a:lnTo>
                    <a:pt x="17405" y="5670"/>
                  </a:lnTo>
                  <a:lnTo>
                    <a:pt x="17372" y="5204"/>
                  </a:lnTo>
                  <a:lnTo>
                    <a:pt x="17335" y="4668"/>
                  </a:lnTo>
                  <a:lnTo>
                    <a:pt x="17302" y="4206"/>
                  </a:lnTo>
                  <a:lnTo>
                    <a:pt x="17801" y="4171"/>
                  </a:lnTo>
                  <a:lnTo>
                    <a:pt x="17801" y="4171"/>
                  </a:lnTo>
                  <a:lnTo>
                    <a:pt x="17199" y="4213"/>
                  </a:lnTo>
                  <a:lnTo>
                    <a:pt x="15831" y="4309"/>
                  </a:lnTo>
                  <a:lnTo>
                    <a:pt x="15267" y="3848"/>
                  </a:lnTo>
                  <a:lnTo>
                    <a:pt x="14897" y="3506"/>
                  </a:lnTo>
                  <a:lnTo>
                    <a:pt x="14417" y="3635"/>
                  </a:lnTo>
                  <a:lnTo>
                    <a:pt x="14049" y="3661"/>
                  </a:lnTo>
                  <a:lnTo>
                    <a:pt x="13717" y="3246"/>
                  </a:lnTo>
                  <a:lnTo>
                    <a:pt x="13693" y="2916"/>
                  </a:lnTo>
                  <a:lnTo>
                    <a:pt x="13658" y="2417"/>
                  </a:lnTo>
                  <a:lnTo>
                    <a:pt x="14122" y="1883"/>
                  </a:lnTo>
                  <a:lnTo>
                    <a:pt x="14091" y="1448"/>
                  </a:lnTo>
                  <a:lnTo>
                    <a:pt x="13571" y="1232"/>
                  </a:lnTo>
                  <a:lnTo>
                    <a:pt x="13089" y="1045"/>
                  </a:lnTo>
                  <a:lnTo>
                    <a:pt x="13059" y="621"/>
                  </a:lnTo>
                  <a:lnTo>
                    <a:pt x="12663" y="647"/>
                  </a:lnTo>
                  <a:lnTo>
                    <a:pt x="12192" y="682"/>
                  </a:lnTo>
                  <a:lnTo>
                    <a:pt x="12185" y="607"/>
                  </a:lnTo>
                  <a:lnTo>
                    <a:pt x="12089" y="614"/>
                  </a:lnTo>
                  <a:lnTo>
                    <a:pt x="12056" y="150"/>
                  </a:lnTo>
                  <a:lnTo>
                    <a:pt x="11124" y="216"/>
                  </a:lnTo>
                  <a:lnTo>
                    <a:pt x="10623" y="251"/>
                  </a:lnTo>
                  <a:lnTo>
                    <a:pt x="10124" y="288"/>
                  </a:lnTo>
                  <a:lnTo>
                    <a:pt x="9653" y="321"/>
                  </a:lnTo>
                  <a:lnTo>
                    <a:pt x="9152" y="356"/>
                  </a:lnTo>
                  <a:lnTo>
                    <a:pt x="8691" y="389"/>
                  </a:lnTo>
                  <a:lnTo>
                    <a:pt x="8155" y="427"/>
                  </a:lnTo>
                  <a:lnTo>
                    <a:pt x="7120" y="26"/>
                  </a:lnTo>
                  <a:lnTo>
                    <a:pt x="7120" y="26"/>
                  </a:lnTo>
                  <a:lnTo>
                    <a:pt x="7155" y="497"/>
                  </a:lnTo>
                  <a:lnTo>
                    <a:pt x="7155" y="497"/>
                  </a:lnTo>
                  <a:lnTo>
                    <a:pt x="7045" y="408"/>
                  </a:lnTo>
                  <a:lnTo>
                    <a:pt x="7049" y="469"/>
                  </a:lnTo>
                  <a:lnTo>
                    <a:pt x="6621" y="68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65"/>
            <p:cNvSpPr/>
            <p:nvPr/>
          </p:nvSpPr>
          <p:spPr>
            <a:xfrm>
              <a:off x="2701875" y="3734250"/>
              <a:ext cx="714925" cy="336450"/>
            </a:xfrm>
            <a:custGeom>
              <a:avLst/>
              <a:gdLst/>
              <a:ahLst/>
              <a:cxnLst/>
              <a:rect l="l" t="t" r="r" b="b"/>
              <a:pathLst>
                <a:path w="28597" h="13458" extrusionOk="0">
                  <a:moveTo>
                    <a:pt x="22904" y="1"/>
                  </a:moveTo>
                  <a:lnTo>
                    <a:pt x="22456" y="34"/>
                  </a:lnTo>
                  <a:lnTo>
                    <a:pt x="21927" y="71"/>
                  </a:lnTo>
                  <a:lnTo>
                    <a:pt x="20958" y="139"/>
                  </a:lnTo>
                  <a:lnTo>
                    <a:pt x="20674" y="425"/>
                  </a:lnTo>
                  <a:lnTo>
                    <a:pt x="20529" y="673"/>
                  </a:lnTo>
                  <a:lnTo>
                    <a:pt x="20564" y="1172"/>
                  </a:lnTo>
                  <a:lnTo>
                    <a:pt x="20101" y="1706"/>
                  </a:lnTo>
                  <a:lnTo>
                    <a:pt x="19101" y="1778"/>
                  </a:lnTo>
                  <a:lnTo>
                    <a:pt x="18131" y="1846"/>
                  </a:lnTo>
                  <a:lnTo>
                    <a:pt x="17979" y="1725"/>
                  </a:lnTo>
                  <a:lnTo>
                    <a:pt x="17951" y="1727"/>
                  </a:lnTo>
                  <a:lnTo>
                    <a:pt x="17534" y="1385"/>
                  </a:lnTo>
                  <a:lnTo>
                    <a:pt x="17056" y="1420"/>
                  </a:lnTo>
                  <a:lnTo>
                    <a:pt x="17094" y="1919"/>
                  </a:lnTo>
                  <a:lnTo>
                    <a:pt x="16564" y="1956"/>
                  </a:lnTo>
                  <a:lnTo>
                    <a:pt x="16094" y="1989"/>
                  </a:lnTo>
                  <a:lnTo>
                    <a:pt x="15564" y="2027"/>
                  </a:lnTo>
                  <a:lnTo>
                    <a:pt x="15597" y="2490"/>
                  </a:lnTo>
                  <a:lnTo>
                    <a:pt x="15161" y="3024"/>
                  </a:lnTo>
                  <a:lnTo>
                    <a:pt x="14733" y="3556"/>
                  </a:lnTo>
                  <a:lnTo>
                    <a:pt x="13197" y="3666"/>
                  </a:lnTo>
                  <a:lnTo>
                    <a:pt x="13267" y="4664"/>
                  </a:lnTo>
                  <a:lnTo>
                    <a:pt x="13300" y="5127"/>
                  </a:lnTo>
                  <a:lnTo>
                    <a:pt x="13733" y="5504"/>
                  </a:lnTo>
                  <a:lnTo>
                    <a:pt x="13733" y="5511"/>
                  </a:lnTo>
                  <a:lnTo>
                    <a:pt x="13876" y="5636"/>
                  </a:lnTo>
                  <a:lnTo>
                    <a:pt x="13909" y="6097"/>
                  </a:lnTo>
                  <a:lnTo>
                    <a:pt x="13944" y="6598"/>
                  </a:lnTo>
                  <a:lnTo>
                    <a:pt x="13948" y="6600"/>
                  </a:lnTo>
                  <a:lnTo>
                    <a:pt x="14337" y="6940"/>
                  </a:lnTo>
                  <a:lnTo>
                    <a:pt x="14339" y="6968"/>
                  </a:lnTo>
                  <a:lnTo>
                    <a:pt x="14443" y="7064"/>
                  </a:lnTo>
                  <a:lnTo>
                    <a:pt x="14475" y="7535"/>
                  </a:lnTo>
                  <a:lnTo>
                    <a:pt x="14513" y="8064"/>
                  </a:lnTo>
                  <a:lnTo>
                    <a:pt x="14049" y="8097"/>
                  </a:lnTo>
                  <a:lnTo>
                    <a:pt x="14084" y="8568"/>
                  </a:lnTo>
                  <a:lnTo>
                    <a:pt x="13944" y="8462"/>
                  </a:lnTo>
                  <a:lnTo>
                    <a:pt x="13944" y="8474"/>
                  </a:lnTo>
                  <a:lnTo>
                    <a:pt x="13829" y="8376"/>
                  </a:lnTo>
                  <a:lnTo>
                    <a:pt x="13513" y="8134"/>
                  </a:lnTo>
                  <a:lnTo>
                    <a:pt x="13510" y="8099"/>
                  </a:lnTo>
                  <a:lnTo>
                    <a:pt x="13407" y="8010"/>
                  </a:lnTo>
                  <a:lnTo>
                    <a:pt x="13372" y="7509"/>
                  </a:lnTo>
                  <a:lnTo>
                    <a:pt x="13344" y="7092"/>
                  </a:lnTo>
                  <a:lnTo>
                    <a:pt x="12445" y="6703"/>
                  </a:lnTo>
                  <a:lnTo>
                    <a:pt x="11974" y="6736"/>
                  </a:lnTo>
                  <a:lnTo>
                    <a:pt x="12009" y="7235"/>
                  </a:lnTo>
                  <a:lnTo>
                    <a:pt x="11445" y="6774"/>
                  </a:lnTo>
                  <a:lnTo>
                    <a:pt x="10944" y="6809"/>
                  </a:lnTo>
                  <a:lnTo>
                    <a:pt x="9937" y="6881"/>
                  </a:lnTo>
                  <a:lnTo>
                    <a:pt x="9473" y="6914"/>
                  </a:lnTo>
                  <a:lnTo>
                    <a:pt x="9009" y="7448"/>
                  </a:lnTo>
                  <a:lnTo>
                    <a:pt x="8539" y="7481"/>
                  </a:lnTo>
                  <a:lnTo>
                    <a:pt x="8009" y="7518"/>
                  </a:lnTo>
                  <a:lnTo>
                    <a:pt x="7503" y="7052"/>
                  </a:lnTo>
                  <a:lnTo>
                    <a:pt x="7009" y="7589"/>
                  </a:lnTo>
                  <a:lnTo>
                    <a:pt x="6511" y="7626"/>
                  </a:lnTo>
                  <a:lnTo>
                    <a:pt x="6009" y="7661"/>
                  </a:lnTo>
                  <a:lnTo>
                    <a:pt x="6000" y="7528"/>
                  </a:lnTo>
                  <a:lnTo>
                    <a:pt x="5897" y="7537"/>
                  </a:lnTo>
                  <a:lnTo>
                    <a:pt x="5867" y="7113"/>
                  </a:lnTo>
                  <a:lnTo>
                    <a:pt x="5005" y="6727"/>
                  </a:lnTo>
                  <a:lnTo>
                    <a:pt x="4541" y="7764"/>
                  </a:lnTo>
                  <a:lnTo>
                    <a:pt x="4077" y="7797"/>
                  </a:lnTo>
                  <a:lnTo>
                    <a:pt x="3574" y="8305"/>
                  </a:lnTo>
                  <a:lnTo>
                    <a:pt x="3274" y="8043"/>
                  </a:lnTo>
                  <a:lnTo>
                    <a:pt x="3070" y="7867"/>
                  </a:lnTo>
                  <a:lnTo>
                    <a:pt x="2576" y="7903"/>
                  </a:lnTo>
                  <a:lnTo>
                    <a:pt x="2436" y="7781"/>
                  </a:lnTo>
                  <a:lnTo>
                    <a:pt x="2429" y="7781"/>
                  </a:lnTo>
                  <a:lnTo>
                    <a:pt x="2328" y="7687"/>
                  </a:lnTo>
                  <a:lnTo>
                    <a:pt x="2042" y="7439"/>
                  </a:lnTo>
                  <a:lnTo>
                    <a:pt x="1506" y="6975"/>
                  </a:lnTo>
                  <a:lnTo>
                    <a:pt x="1007" y="7010"/>
                  </a:lnTo>
                  <a:lnTo>
                    <a:pt x="572" y="7544"/>
                  </a:lnTo>
                  <a:lnTo>
                    <a:pt x="433" y="7486"/>
                  </a:lnTo>
                  <a:lnTo>
                    <a:pt x="464" y="7921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506" y="8088"/>
                  </a:lnTo>
                  <a:lnTo>
                    <a:pt x="639" y="7975"/>
                  </a:lnTo>
                  <a:lnTo>
                    <a:pt x="1307" y="8429"/>
                  </a:lnTo>
                  <a:lnTo>
                    <a:pt x="1361" y="9193"/>
                  </a:lnTo>
                  <a:lnTo>
                    <a:pt x="1253" y="9532"/>
                  </a:lnTo>
                  <a:lnTo>
                    <a:pt x="1604" y="9818"/>
                  </a:lnTo>
                  <a:lnTo>
                    <a:pt x="2138" y="10284"/>
                  </a:lnTo>
                  <a:lnTo>
                    <a:pt x="3536" y="10186"/>
                  </a:lnTo>
                  <a:lnTo>
                    <a:pt x="4110" y="10146"/>
                  </a:lnTo>
                  <a:lnTo>
                    <a:pt x="4543" y="10116"/>
                  </a:lnTo>
                  <a:lnTo>
                    <a:pt x="4609" y="10109"/>
                  </a:lnTo>
                  <a:lnTo>
                    <a:pt x="4644" y="10610"/>
                  </a:lnTo>
                  <a:lnTo>
                    <a:pt x="4677" y="11043"/>
                  </a:lnTo>
                  <a:lnTo>
                    <a:pt x="4682" y="11109"/>
                  </a:lnTo>
                  <a:lnTo>
                    <a:pt x="5180" y="11073"/>
                  </a:lnTo>
                  <a:lnTo>
                    <a:pt x="5679" y="11038"/>
                  </a:lnTo>
                  <a:lnTo>
                    <a:pt x="6607" y="10469"/>
                  </a:lnTo>
                  <a:lnTo>
                    <a:pt x="6571" y="9970"/>
                  </a:lnTo>
                  <a:lnTo>
                    <a:pt x="7073" y="9935"/>
                  </a:lnTo>
                  <a:lnTo>
                    <a:pt x="7607" y="10399"/>
                  </a:lnTo>
                  <a:lnTo>
                    <a:pt x="8108" y="10364"/>
                  </a:lnTo>
                  <a:lnTo>
                    <a:pt x="8607" y="10329"/>
                  </a:lnTo>
                  <a:lnTo>
                    <a:pt x="9108" y="10294"/>
                  </a:lnTo>
                  <a:lnTo>
                    <a:pt x="10077" y="10226"/>
                  </a:lnTo>
                  <a:lnTo>
                    <a:pt x="10614" y="10689"/>
                  </a:lnTo>
                  <a:lnTo>
                    <a:pt x="11077" y="11092"/>
                  </a:lnTo>
                  <a:lnTo>
                    <a:pt x="11147" y="11155"/>
                  </a:lnTo>
                  <a:lnTo>
                    <a:pt x="11180" y="11617"/>
                  </a:lnTo>
                  <a:lnTo>
                    <a:pt x="11688" y="12090"/>
                  </a:lnTo>
                  <a:lnTo>
                    <a:pt x="11719" y="12118"/>
                  </a:lnTo>
                  <a:lnTo>
                    <a:pt x="11796" y="12176"/>
                  </a:lnTo>
                  <a:lnTo>
                    <a:pt x="12204" y="12483"/>
                  </a:lnTo>
                  <a:lnTo>
                    <a:pt x="12251" y="12518"/>
                  </a:lnTo>
                  <a:lnTo>
                    <a:pt x="12749" y="12481"/>
                  </a:lnTo>
                  <a:lnTo>
                    <a:pt x="13220" y="12448"/>
                  </a:lnTo>
                  <a:lnTo>
                    <a:pt x="13719" y="12413"/>
                  </a:lnTo>
                  <a:lnTo>
                    <a:pt x="14693" y="12345"/>
                  </a:lnTo>
                  <a:lnTo>
                    <a:pt x="14719" y="12343"/>
                  </a:lnTo>
                  <a:lnTo>
                    <a:pt x="14958" y="12561"/>
                  </a:lnTo>
                  <a:lnTo>
                    <a:pt x="15255" y="12837"/>
                  </a:lnTo>
                  <a:lnTo>
                    <a:pt x="15688" y="12806"/>
                  </a:lnTo>
                  <a:lnTo>
                    <a:pt x="15756" y="12802"/>
                  </a:lnTo>
                  <a:lnTo>
                    <a:pt x="15817" y="12825"/>
                  </a:lnTo>
                  <a:lnTo>
                    <a:pt x="16674" y="12507"/>
                  </a:lnTo>
                  <a:lnTo>
                    <a:pt x="17108" y="12476"/>
                  </a:lnTo>
                  <a:lnTo>
                    <a:pt x="17723" y="13134"/>
                  </a:lnTo>
                  <a:lnTo>
                    <a:pt x="17873" y="13125"/>
                  </a:lnTo>
                  <a:lnTo>
                    <a:pt x="18253" y="13097"/>
                  </a:lnTo>
                  <a:lnTo>
                    <a:pt x="18723" y="13064"/>
                  </a:lnTo>
                  <a:lnTo>
                    <a:pt x="19318" y="13457"/>
                  </a:lnTo>
                  <a:lnTo>
                    <a:pt x="19421" y="13015"/>
                  </a:lnTo>
                  <a:lnTo>
                    <a:pt x="20101" y="12694"/>
                  </a:lnTo>
                  <a:lnTo>
                    <a:pt x="20712" y="12790"/>
                  </a:lnTo>
                  <a:lnTo>
                    <a:pt x="20712" y="12790"/>
                  </a:lnTo>
                  <a:lnTo>
                    <a:pt x="20702" y="12652"/>
                  </a:lnTo>
                  <a:lnTo>
                    <a:pt x="21049" y="11895"/>
                  </a:lnTo>
                  <a:lnTo>
                    <a:pt x="21152" y="11888"/>
                  </a:lnTo>
                  <a:lnTo>
                    <a:pt x="21567" y="11858"/>
                  </a:lnTo>
                  <a:lnTo>
                    <a:pt x="22255" y="11811"/>
                  </a:lnTo>
                  <a:lnTo>
                    <a:pt x="22620" y="11783"/>
                  </a:lnTo>
                  <a:lnTo>
                    <a:pt x="23147" y="11746"/>
                  </a:lnTo>
                  <a:lnTo>
                    <a:pt x="23204" y="11743"/>
                  </a:lnTo>
                  <a:lnTo>
                    <a:pt x="23585" y="11715"/>
                  </a:lnTo>
                  <a:lnTo>
                    <a:pt x="24009" y="11554"/>
                  </a:lnTo>
                  <a:lnTo>
                    <a:pt x="24433" y="11383"/>
                  </a:lnTo>
                  <a:lnTo>
                    <a:pt x="25009" y="11483"/>
                  </a:lnTo>
                  <a:lnTo>
                    <a:pt x="25630" y="10924"/>
                  </a:lnTo>
                  <a:lnTo>
                    <a:pt x="25955" y="10137"/>
                  </a:lnTo>
                  <a:lnTo>
                    <a:pt x="26007" y="10134"/>
                  </a:lnTo>
                  <a:lnTo>
                    <a:pt x="26021" y="10104"/>
                  </a:lnTo>
                  <a:lnTo>
                    <a:pt x="26468" y="10071"/>
                  </a:lnTo>
                  <a:lnTo>
                    <a:pt x="26847" y="9069"/>
                  </a:lnTo>
                  <a:lnTo>
                    <a:pt x="26780" y="8106"/>
                  </a:lnTo>
                  <a:lnTo>
                    <a:pt x="26847" y="8102"/>
                  </a:lnTo>
                  <a:lnTo>
                    <a:pt x="26843" y="8036"/>
                  </a:lnTo>
                  <a:lnTo>
                    <a:pt x="27314" y="8003"/>
                  </a:lnTo>
                  <a:lnTo>
                    <a:pt x="27281" y="7568"/>
                  </a:lnTo>
                  <a:lnTo>
                    <a:pt x="27248" y="7097"/>
                  </a:lnTo>
                  <a:lnTo>
                    <a:pt x="26677" y="6636"/>
                  </a:lnTo>
                  <a:lnTo>
                    <a:pt x="26641" y="6137"/>
                  </a:lnTo>
                  <a:lnTo>
                    <a:pt x="26707" y="6132"/>
                  </a:lnTo>
                  <a:lnTo>
                    <a:pt x="26702" y="6066"/>
                  </a:lnTo>
                  <a:lnTo>
                    <a:pt x="27203" y="6031"/>
                  </a:lnTo>
                  <a:lnTo>
                    <a:pt x="27304" y="6024"/>
                  </a:lnTo>
                  <a:lnTo>
                    <a:pt x="27751" y="5755"/>
                  </a:lnTo>
                  <a:lnTo>
                    <a:pt x="27674" y="5996"/>
                  </a:lnTo>
                  <a:lnTo>
                    <a:pt x="27702" y="5996"/>
                  </a:lnTo>
                  <a:lnTo>
                    <a:pt x="27716" y="6191"/>
                  </a:lnTo>
                  <a:lnTo>
                    <a:pt x="28225" y="6289"/>
                  </a:lnTo>
                  <a:lnTo>
                    <a:pt x="28178" y="6027"/>
                  </a:lnTo>
                  <a:lnTo>
                    <a:pt x="28203" y="5994"/>
                  </a:lnTo>
                  <a:lnTo>
                    <a:pt x="28201" y="5959"/>
                  </a:lnTo>
                  <a:lnTo>
                    <a:pt x="28597" y="5476"/>
                  </a:lnTo>
                  <a:lnTo>
                    <a:pt x="28239" y="4582"/>
                  </a:lnTo>
                  <a:lnTo>
                    <a:pt x="27979" y="3987"/>
                  </a:lnTo>
                  <a:lnTo>
                    <a:pt x="27742" y="3643"/>
                  </a:lnTo>
                  <a:lnTo>
                    <a:pt x="28032" y="3500"/>
                  </a:lnTo>
                  <a:lnTo>
                    <a:pt x="28028" y="3488"/>
                  </a:lnTo>
                  <a:lnTo>
                    <a:pt x="28061" y="3486"/>
                  </a:lnTo>
                  <a:lnTo>
                    <a:pt x="28419" y="3312"/>
                  </a:lnTo>
                  <a:lnTo>
                    <a:pt x="28353" y="3198"/>
                  </a:lnTo>
                  <a:lnTo>
                    <a:pt x="27803" y="2633"/>
                  </a:lnTo>
                  <a:lnTo>
                    <a:pt x="27936" y="2188"/>
                  </a:lnTo>
                  <a:lnTo>
                    <a:pt x="27611" y="1774"/>
                  </a:lnTo>
                  <a:lnTo>
                    <a:pt x="27037" y="1816"/>
                  </a:lnTo>
                  <a:lnTo>
                    <a:pt x="26529" y="1718"/>
                  </a:lnTo>
                  <a:lnTo>
                    <a:pt x="25735" y="1376"/>
                  </a:lnTo>
                  <a:lnTo>
                    <a:pt x="25583" y="1083"/>
                  </a:lnTo>
                  <a:lnTo>
                    <a:pt x="25260" y="804"/>
                  </a:lnTo>
                  <a:lnTo>
                    <a:pt x="24974" y="378"/>
                  </a:lnTo>
                  <a:lnTo>
                    <a:pt x="24955" y="359"/>
                  </a:lnTo>
                  <a:lnTo>
                    <a:pt x="23990" y="427"/>
                  </a:lnTo>
                  <a:lnTo>
                    <a:pt x="23492" y="462"/>
                  </a:lnTo>
                  <a:lnTo>
                    <a:pt x="23342" y="341"/>
                  </a:lnTo>
                  <a:lnTo>
                    <a:pt x="23321" y="343"/>
                  </a:lnTo>
                  <a:lnTo>
                    <a:pt x="22904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65"/>
            <p:cNvSpPr/>
            <p:nvPr/>
          </p:nvSpPr>
          <p:spPr>
            <a:xfrm>
              <a:off x="2701875" y="3945625"/>
              <a:ext cx="900" cy="12500"/>
            </a:xfrm>
            <a:custGeom>
              <a:avLst/>
              <a:gdLst/>
              <a:ahLst/>
              <a:cxnLst/>
              <a:rect l="l" t="t" r="r" b="b"/>
              <a:pathLst>
                <a:path w="36" h="500" extrusionOk="0">
                  <a:moveTo>
                    <a:pt x="35" y="49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65"/>
            <p:cNvSpPr/>
            <p:nvPr/>
          </p:nvSpPr>
          <p:spPr>
            <a:xfrm>
              <a:off x="2422525" y="2917000"/>
              <a:ext cx="802250" cy="1031450"/>
            </a:xfrm>
            <a:custGeom>
              <a:avLst/>
              <a:gdLst/>
              <a:ahLst/>
              <a:cxnLst/>
              <a:rect l="l" t="t" r="r" b="b"/>
              <a:pathLst>
                <a:path w="32090" h="41258" extrusionOk="0">
                  <a:moveTo>
                    <a:pt x="13272" y="5909"/>
                  </a:moveTo>
                  <a:lnTo>
                    <a:pt x="14308" y="6338"/>
                  </a:lnTo>
                  <a:lnTo>
                    <a:pt x="14378" y="7340"/>
                  </a:lnTo>
                  <a:lnTo>
                    <a:pt x="13844" y="6370"/>
                  </a:lnTo>
                  <a:lnTo>
                    <a:pt x="13272" y="5909"/>
                  </a:lnTo>
                  <a:close/>
                  <a:moveTo>
                    <a:pt x="12521" y="1"/>
                  </a:moveTo>
                  <a:lnTo>
                    <a:pt x="12390" y="10"/>
                  </a:lnTo>
                  <a:lnTo>
                    <a:pt x="12460" y="1010"/>
                  </a:lnTo>
                  <a:lnTo>
                    <a:pt x="12495" y="1509"/>
                  </a:lnTo>
                  <a:lnTo>
                    <a:pt x="12991" y="1947"/>
                  </a:lnTo>
                  <a:lnTo>
                    <a:pt x="13027" y="2448"/>
                  </a:lnTo>
                  <a:lnTo>
                    <a:pt x="12062" y="3017"/>
                  </a:lnTo>
                  <a:lnTo>
                    <a:pt x="11600" y="3050"/>
                  </a:lnTo>
                  <a:lnTo>
                    <a:pt x="11635" y="3551"/>
                  </a:lnTo>
                  <a:lnTo>
                    <a:pt x="12099" y="3518"/>
                  </a:lnTo>
                  <a:lnTo>
                    <a:pt x="12130" y="3982"/>
                  </a:lnTo>
                  <a:lnTo>
                    <a:pt x="12169" y="4518"/>
                  </a:lnTo>
                  <a:lnTo>
                    <a:pt x="13205" y="4947"/>
                  </a:lnTo>
                  <a:lnTo>
                    <a:pt x="12774" y="5443"/>
                  </a:lnTo>
                  <a:lnTo>
                    <a:pt x="13272" y="5909"/>
                  </a:lnTo>
                  <a:lnTo>
                    <a:pt x="12272" y="5979"/>
                  </a:lnTo>
                  <a:lnTo>
                    <a:pt x="11310" y="6047"/>
                  </a:lnTo>
                  <a:lnTo>
                    <a:pt x="11345" y="6548"/>
                  </a:lnTo>
                  <a:lnTo>
                    <a:pt x="11415" y="7548"/>
                  </a:lnTo>
                  <a:lnTo>
                    <a:pt x="11450" y="8057"/>
                  </a:lnTo>
                  <a:lnTo>
                    <a:pt x="10984" y="8553"/>
                  </a:lnTo>
                  <a:lnTo>
                    <a:pt x="11017" y="9017"/>
                  </a:lnTo>
                  <a:lnTo>
                    <a:pt x="11017" y="9017"/>
                  </a:lnTo>
                  <a:lnTo>
                    <a:pt x="10450" y="8127"/>
                  </a:lnTo>
                  <a:lnTo>
                    <a:pt x="10415" y="7619"/>
                  </a:lnTo>
                  <a:lnTo>
                    <a:pt x="10380" y="7120"/>
                  </a:lnTo>
                  <a:lnTo>
                    <a:pt x="9879" y="7155"/>
                  </a:lnTo>
                  <a:lnTo>
                    <a:pt x="9916" y="7654"/>
                  </a:lnTo>
                  <a:lnTo>
                    <a:pt x="9446" y="7687"/>
                  </a:lnTo>
                  <a:lnTo>
                    <a:pt x="9408" y="7188"/>
                  </a:lnTo>
                  <a:lnTo>
                    <a:pt x="9844" y="6654"/>
                  </a:lnTo>
                  <a:lnTo>
                    <a:pt x="8802" y="6225"/>
                  </a:lnTo>
                  <a:lnTo>
                    <a:pt x="7839" y="6293"/>
                  </a:lnTo>
                  <a:lnTo>
                    <a:pt x="6839" y="6363"/>
                  </a:lnTo>
                  <a:lnTo>
                    <a:pt x="6338" y="6399"/>
                  </a:lnTo>
                  <a:lnTo>
                    <a:pt x="6376" y="6900"/>
                  </a:lnTo>
                  <a:lnTo>
                    <a:pt x="5910" y="7436"/>
                  </a:lnTo>
                  <a:lnTo>
                    <a:pt x="5947" y="7935"/>
                  </a:lnTo>
                  <a:lnTo>
                    <a:pt x="6446" y="7900"/>
                  </a:lnTo>
                  <a:lnTo>
                    <a:pt x="6481" y="8408"/>
                  </a:lnTo>
                  <a:lnTo>
                    <a:pt x="7015" y="8834"/>
                  </a:lnTo>
                  <a:lnTo>
                    <a:pt x="6949" y="8902"/>
                  </a:lnTo>
                  <a:lnTo>
                    <a:pt x="6952" y="8907"/>
                  </a:lnTo>
                  <a:lnTo>
                    <a:pt x="6551" y="9399"/>
                  </a:lnTo>
                  <a:lnTo>
                    <a:pt x="6584" y="9869"/>
                  </a:lnTo>
                  <a:lnTo>
                    <a:pt x="6617" y="10340"/>
                  </a:lnTo>
                  <a:lnTo>
                    <a:pt x="6652" y="10841"/>
                  </a:lnTo>
                  <a:lnTo>
                    <a:pt x="6617" y="10843"/>
                  </a:lnTo>
                  <a:lnTo>
                    <a:pt x="6621" y="10909"/>
                  </a:lnTo>
                  <a:lnTo>
                    <a:pt x="6158" y="10942"/>
                  </a:lnTo>
                  <a:lnTo>
                    <a:pt x="6191" y="11406"/>
                  </a:lnTo>
                  <a:lnTo>
                    <a:pt x="6261" y="12375"/>
                  </a:lnTo>
                  <a:lnTo>
                    <a:pt x="6291" y="12839"/>
                  </a:lnTo>
                  <a:lnTo>
                    <a:pt x="6230" y="12909"/>
                  </a:lnTo>
                  <a:lnTo>
                    <a:pt x="6233" y="12947"/>
                  </a:lnTo>
                  <a:lnTo>
                    <a:pt x="5860" y="13403"/>
                  </a:lnTo>
                  <a:lnTo>
                    <a:pt x="6364" y="13836"/>
                  </a:lnTo>
                  <a:lnTo>
                    <a:pt x="6399" y="14338"/>
                  </a:lnTo>
                  <a:lnTo>
                    <a:pt x="6003" y="15843"/>
                  </a:lnTo>
                  <a:lnTo>
                    <a:pt x="5987" y="15846"/>
                  </a:lnTo>
                  <a:lnTo>
                    <a:pt x="5970" y="15911"/>
                  </a:lnTo>
                  <a:lnTo>
                    <a:pt x="5469" y="15949"/>
                  </a:lnTo>
                  <a:lnTo>
                    <a:pt x="4970" y="15982"/>
                  </a:lnTo>
                  <a:lnTo>
                    <a:pt x="4507" y="16017"/>
                  </a:lnTo>
                  <a:lnTo>
                    <a:pt x="3970" y="16054"/>
                  </a:lnTo>
                  <a:lnTo>
                    <a:pt x="3474" y="15616"/>
                  </a:lnTo>
                  <a:lnTo>
                    <a:pt x="2008" y="16192"/>
                  </a:lnTo>
                  <a:lnTo>
                    <a:pt x="1109" y="16750"/>
                  </a:lnTo>
                  <a:lnTo>
                    <a:pt x="1141" y="17192"/>
                  </a:lnTo>
                  <a:lnTo>
                    <a:pt x="1174" y="17656"/>
                  </a:lnTo>
                  <a:lnTo>
                    <a:pt x="1244" y="18656"/>
                  </a:lnTo>
                  <a:lnTo>
                    <a:pt x="1280" y="19155"/>
                  </a:lnTo>
                  <a:lnTo>
                    <a:pt x="1207" y="19197"/>
                  </a:lnTo>
                  <a:lnTo>
                    <a:pt x="1214" y="19263"/>
                  </a:lnTo>
                  <a:lnTo>
                    <a:pt x="310" y="19768"/>
                  </a:lnTo>
                  <a:lnTo>
                    <a:pt x="341" y="20197"/>
                  </a:lnTo>
                  <a:lnTo>
                    <a:pt x="378" y="20733"/>
                  </a:lnTo>
                  <a:lnTo>
                    <a:pt x="411" y="21197"/>
                  </a:lnTo>
                  <a:lnTo>
                    <a:pt x="415" y="21263"/>
                  </a:lnTo>
                  <a:lnTo>
                    <a:pt x="1" y="22230"/>
                  </a:lnTo>
                  <a:lnTo>
                    <a:pt x="481" y="22197"/>
                  </a:lnTo>
                  <a:lnTo>
                    <a:pt x="514" y="22665"/>
                  </a:lnTo>
                  <a:lnTo>
                    <a:pt x="551" y="23197"/>
                  </a:lnTo>
                  <a:lnTo>
                    <a:pt x="554" y="23232"/>
                  </a:lnTo>
                  <a:lnTo>
                    <a:pt x="55" y="23267"/>
                  </a:lnTo>
                  <a:lnTo>
                    <a:pt x="85" y="23703"/>
                  </a:lnTo>
                  <a:lnTo>
                    <a:pt x="88" y="23733"/>
                  </a:lnTo>
                  <a:lnTo>
                    <a:pt x="90" y="23768"/>
                  </a:lnTo>
                  <a:lnTo>
                    <a:pt x="102" y="23925"/>
                  </a:lnTo>
                  <a:lnTo>
                    <a:pt x="120" y="24202"/>
                  </a:lnTo>
                  <a:lnTo>
                    <a:pt x="156" y="24700"/>
                  </a:lnTo>
                  <a:lnTo>
                    <a:pt x="188" y="25157"/>
                  </a:lnTo>
                  <a:lnTo>
                    <a:pt x="188" y="25164"/>
                  </a:lnTo>
                  <a:lnTo>
                    <a:pt x="725" y="25628"/>
                  </a:lnTo>
                  <a:lnTo>
                    <a:pt x="1259" y="26094"/>
                  </a:lnTo>
                  <a:lnTo>
                    <a:pt x="1270" y="26255"/>
                  </a:lnTo>
                  <a:lnTo>
                    <a:pt x="1296" y="26630"/>
                  </a:lnTo>
                  <a:lnTo>
                    <a:pt x="1303" y="26710"/>
                  </a:lnTo>
                  <a:lnTo>
                    <a:pt x="1329" y="27094"/>
                  </a:lnTo>
                  <a:lnTo>
                    <a:pt x="1362" y="27548"/>
                  </a:lnTo>
                  <a:lnTo>
                    <a:pt x="1369" y="27630"/>
                  </a:lnTo>
                  <a:lnTo>
                    <a:pt x="1404" y="28131"/>
                  </a:lnTo>
                  <a:lnTo>
                    <a:pt x="938" y="28164"/>
                  </a:lnTo>
                  <a:lnTo>
                    <a:pt x="1008" y="28277"/>
                  </a:lnTo>
                  <a:lnTo>
                    <a:pt x="1467" y="29026"/>
                  </a:lnTo>
                  <a:lnTo>
                    <a:pt x="2041" y="29991"/>
                  </a:lnTo>
                  <a:lnTo>
                    <a:pt x="2045" y="29998"/>
                  </a:lnTo>
                  <a:lnTo>
                    <a:pt x="2579" y="30462"/>
                  </a:lnTo>
                  <a:lnTo>
                    <a:pt x="3579" y="30895"/>
                  </a:lnTo>
                  <a:lnTo>
                    <a:pt x="4614" y="30822"/>
                  </a:lnTo>
                  <a:lnTo>
                    <a:pt x="5111" y="31251"/>
                  </a:lnTo>
                  <a:lnTo>
                    <a:pt x="5647" y="31213"/>
                  </a:lnTo>
                  <a:lnTo>
                    <a:pt x="6111" y="31180"/>
                  </a:lnTo>
                  <a:lnTo>
                    <a:pt x="6111" y="31183"/>
                  </a:lnTo>
                  <a:lnTo>
                    <a:pt x="6598" y="31637"/>
                  </a:lnTo>
                  <a:lnTo>
                    <a:pt x="6650" y="31684"/>
                  </a:lnTo>
                  <a:lnTo>
                    <a:pt x="5755" y="32714"/>
                  </a:lnTo>
                  <a:lnTo>
                    <a:pt x="5254" y="33251"/>
                  </a:lnTo>
                  <a:lnTo>
                    <a:pt x="4860" y="34283"/>
                  </a:lnTo>
                  <a:lnTo>
                    <a:pt x="4893" y="34754"/>
                  </a:lnTo>
                  <a:lnTo>
                    <a:pt x="4392" y="35293"/>
                  </a:lnTo>
                  <a:lnTo>
                    <a:pt x="4427" y="35792"/>
                  </a:lnTo>
                  <a:lnTo>
                    <a:pt x="4495" y="36754"/>
                  </a:lnTo>
                  <a:lnTo>
                    <a:pt x="4530" y="37255"/>
                  </a:lnTo>
                  <a:lnTo>
                    <a:pt x="4066" y="37789"/>
                  </a:lnTo>
                  <a:lnTo>
                    <a:pt x="4099" y="38279"/>
                  </a:lnTo>
                  <a:lnTo>
                    <a:pt x="4137" y="38796"/>
                  </a:lnTo>
                  <a:lnTo>
                    <a:pt x="4137" y="38789"/>
                  </a:lnTo>
                  <a:lnTo>
                    <a:pt x="4561" y="39136"/>
                  </a:lnTo>
                  <a:lnTo>
                    <a:pt x="4671" y="39225"/>
                  </a:lnTo>
                  <a:lnTo>
                    <a:pt x="4671" y="39225"/>
                  </a:lnTo>
                  <a:lnTo>
                    <a:pt x="4636" y="38754"/>
                  </a:lnTo>
                  <a:lnTo>
                    <a:pt x="4636" y="38754"/>
                  </a:lnTo>
                  <a:lnTo>
                    <a:pt x="5671" y="39155"/>
                  </a:lnTo>
                  <a:lnTo>
                    <a:pt x="6207" y="39117"/>
                  </a:lnTo>
                  <a:lnTo>
                    <a:pt x="6668" y="39084"/>
                  </a:lnTo>
                  <a:lnTo>
                    <a:pt x="7169" y="39049"/>
                  </a:lnTo>
                  <a:lnTo>
                    <a:pt x="7640" y="39016"/>
                  </a:lnTo>
                  <a:lnTo>
                    <a:pt x="8139" y="38979"/>
                  </a:lnTo>
                  <a:lnTo>
                    <a:pt x="8640" y="38944"/>
                  </a:lnTo>
                  <a:lnTo>
                    <a:pt x="9572" y="38878"/>
                  </a:lnTo>
                  <a:lnTo>
                    <a:pt x="9668" y="38871"/>
                  </a:lnTo>
                  <a:lnTo>
                    <a:pt x="9701" y="39335"/>
                  </a:lnTo>
                  <a:lnTo>
                    <a:pt x="9708" y="39410"/>
                  </a:lnTo>
                  <a:lnTo>
                    <a:pt x="10179" y="39375"/>
                  </a:lnTo>
                  <a:lnTo>
                    <a:pt x="10575" y="39349"/>
                  </a:lnTo>
                  <a:lnTo>
                    <a:pt x="10678" y="39340"/>
                  </a:lnTo>
                  <a:lnTo>
                    <a:pt x="10710" y="39803"/>
                  </a:lnTo>
                  <a:lnTo>
                    <a:pt x="11087" y="39960"/>
                  </a:lnTo>
                  <a:lnTo>
                    <a:pt x="11607" y="40176"/>
                  </a:lnTo>
                  <a:lnTo>
                    <a:pt x="11746" y="40234"/>
                  </a:lnTo>
                  <a:lnTo>
                    <a:pt x="12181" y="39700"/>
                  </a:lnTo>
                  <a:lnTo>
                    <a:pt x="12680" y="39665"/>
                  </a:lnTo>
                  <a:lnTo>
                    <a:pt x="13216" y="40129"/>
                  </a:lnTo>
                  <a:lnTo>
                    <a:pt x="13502" y="40377"/>
                  </a:lnTo>
                  <a:lnTo>
                    <a:pt x="13610" y="40471"/>
                  </a:lnTo>
                  <a:lnTo>
                    <a:pt x="13750" y="40593"/>
                  </a:lnTo>
                  <a:lnTo>
                    <a:pt x="14244" y="40557"/>
                  </a:lnTo>
                  <a:lnTo>
                    <a:pt x="14251" y="40557"/>
                  </a:lnTo>
                  <a:lnTo>
                    <a:pt x="14448" y="40733"/>
                  </a:lnTo>
                  <a:lnTo>
                    <a:pt x="14748" y="40995"/>
                  </a:lnTo>
                  <a:lnTo>
                    <a:pt x="15251" y="40487"/>
                  </a:lnTo>
                  <a:lnTo>
                    <a:pt x="15715" y="40454"/>
                  </a:lnTo>
                  <a:lnTo>
                    <a:pt x="16179" y="39417"/>
                  </a:lnTo>
                  <a:lnTo>
                    <a:pt x="17041" y="39803"/>
                  </a:lnTo>
                  <a:lnTo>
                    <a:pt x="17148" y="39850"/>
                  </a:lnTo>
                  <a:lnTo>
                    <a:pt x="17174" y="40218"/>
                  </a:lnTo>
                  <a:lnTo>
                    <a:pt x="17183" y="40351"/>
                  </a:lnTo>
                  <a:lnTo>
                    <a:pt x="17685" y="40316"/>
                  </a:lnTo>
                  <a:lnTo>
                    <a:pt x="18183" y="40279"/>
                  </a:lnTo>
                  <a:lnTo>
                    <a:pt x="18677" y="39742"/>
                  </a:lnTo>
                  <a:lnTo>
                    <a:pt x="19183" y="40208"/>
                  </a:lnTo>
                  <a:lnTo>
                    <a:pt x="19713" y="40171"/>
                  </a:lnTo>
                  <a:lnTo>
                    <a:pt x="20183" y="40138"/>
                  </a:lnTo>
                  <a:lnTo>
                    <a:pt x="20647" y="39604"/>
                  </a:lnTo>
                  <a:lnTo>
                    <a:pt x="21111" y="39571"/>
                  </a:lnTo>
                  <a:lnTo>
                    <a:pt x="22118" y="39499"/>
                  </a:lnTo>
                  <a:lnTo>
                    <a:pt x="22619" y="39464"/>
                  </a:lnTo>
                  <a:lnTo>
                    <a:pt x="23183" y="39925"/>
                  </a:lnTo>
                  <a:lnTo>
                    <a:pt x="23148" y="39426"/>
                  </a:lnTo>
                  <a:lnTo>
                    <a:pt x="23619" y="39393"/>
                  </a:lnTo>
                  <a:lnTo>
                    <a:pt x="24518" y="39782"/>
                  </a:lnTo>
                  <a:lnTo>
                    <a:pt x="24617" y="39824"/>
                  </a:lnTo>
                  <a:lnTo>
                    <a:pt x="24649" y="40295"/>
                  </a:lnTo>
                  <a:lnTo>
                    <a:pt x="24684" y="40789"/>
                  </a:lnTo>
                  <a:lnTo>
                    <a:pt x="24687" y="40824"/>
                  </a:lnTo>
                  <a:lnTo>
                    <a:pt x="25003" y="41066"/>
                  </a:lnTo>
                  <a:lnTo>
                    <a:pt x="25118" y="41152"/>
                  </a:lnTo>
                  <a:lnTo>
                    <a:pt x="25258" y="41258"/>
                  </a:lnTo>
                  <a:lnTo>
                    <a:pt x="25223" y="40787"/>
                  </a:lnTo>
                  <a:lnTo>
                    <a:pt x="25687" y="40754"/>
                  </a:lnTo>
                  <a:lnTo>
                    <a:pt x="25649" y="40225"/>
                  </a:lnTo>
                  <a:lnTo>
                    <a:pt x="25617" y="39754"/>
                  </a:lnTo>
                  <a:lnTo>
                    <a:pt x="25513" y="39658"/>
                  </a:lnTo>
                  <a:lnTo>
                    <a:pt x="25122" y="39290"/>
                  </a:lnTo>
                  <a:lnTo>
                    <a:pt x="25118" y="39288"/>
                  </a:lnTo>
                  <a:lnTo>
                    <a:pt x="25083" y="38787"/>
                  </a:lnTo>
                  <a:lnTo>
                    <a:pt x="25050" y="38326"/>
                  </a:lnTo>
                  <a:lnTo>
                    <a:pt x="24907" y="38201"/>
                  </a:lnTo>
                  <a:lnTo>
                    <a:pt x="24474" y="37824"/>
                  </a:lnTo>
                  <a:lnTo>
                    <a:pt x="24474" y="37817"/>
                  </a:lnTo>
                  <a:lnTo>
                    <a:pt x="24441" y="37354"/>
                  </a:lnTo>
                  <a:lnTo>
                    <a:pt x="24371" y="36356"/>
                  </a:lnTo>
                  <a:lnTo>
                    <a:pt x="25907" y="36246"/>
                  </a:lnTo>
                  <a:lnTo>
                    <a:pt x="26335" y="35714"/>
                  </a:lnTo>
                  <a:lnTo>
                    <a:pt x="26771" y="35180"/>
                  </a:lnTo>
                  <a:lnTo>
                    <a:pt x="26738" y="34717"/>
                  </a:lnTo>
                  <a:lnTo>
                    <a:pt x="27268" y="34679"/>
                  </a:lnTo>
                  <a:lnTo>
                    <a:pt x="27738" y="34646"/>
                  </a:lnTo>
                  <a:lnTo>
                    <a:pt x="28268" y="34609"/>
                  </a:lnTo>
                  <a:lnTo>
                    <a:pt x="28230" y="34110"/>
                  </a:lnTo>
                  <a:lnTo>
                    <a:pt x="27907" y="33698"/>
                  </a:lnTo>
                  <a:lnTo>
                    <a:pt x="27429" y="33124"/>
                  </a:lnTo>
                  <a:lnTo>
                    <a:pt x="26968" y="32759"/>
                  </a:lnTo>
                  <a:lnTo>
                    <a:pt x="26640" y="32312"/>
                  </a:lnTo>
                  <a:lnTo>
                    <a:pt x="26563" y="32248"/>
                  </a:lnTo>
                  <a:lnTo>
                    <a:pt x="26092" y="32281"/>
                  </a:lnTo>
                  <a:lnTo>
                    <a:pt x="25593" y="31813"/>
                  </a:lnTo>
                  <a:lnTo>
                    <a:pt x="24987" y="30853"/>
                  </a:lnTo>
                  <a:lnTo>
                    <a:pt x="24453" y="29885"/>
                  </a:lnTo>
                  <a:lnTo>
                    <a:pt x="23884" y="29459"/>
                  </a:lnTo>
                  <a:lnTo>
                    <a:pt x="23848" y="28960"/>
                  </a:lnTo>
                  <a:lnTo>
                    <a:pt x="23780" y="27988"/>
                  </a:lnTo>
                  <a:lnTo>
                    <a:pt x="23279" y="27485"/>
                  </a:lnTo>
                  <a:lnTo>
                    <a:pt x="22745" y="27056"/>
                  </a:lnTo>
                  <a:lnTo>
                    <a:pt x="22677" y="26087"/>
                  </a:lnTo>
                  <a:lnTo>
                    <a:pt x="22207" y="26122"/>
                  </a:lnTo>
                  <a:lnTo>
                    <a:pt x="21607" y="25157"/>
                  </a:lnTo>
                  <a:lnTo>
                    <a:pt x="21537" y="24157"/>
                  </a:lnTo>
                  <a:lnTo>
                    <a:pt x="21567" y="24183"/>
                  </a:lnTo>
                  <a:lnTo>
                    <a:pt x="21565" y="24155"/>
                  </a:lnTo>
                  <a:lnTo>
                    <a:pt x="22101" y="24621"/>
                  </a:lnTo>
                  <a:lnTo>
                    <a:pt x="22136" y="25120"/>
                  </a:lnTo>
                  <a:lnTo>
                    <a:pt x="23071" y="24553"/>
                  </a:lnTo>
                  <a:lnTo>
                    <a:pt x="23080" y="24562"/>
                  </a:lnTo>
                  <a:lnTo>
                    <a:pt x="23101" y="24551"/>
                  </a:lnTo>
                  <a:lnTo>
                    <a:pt x="23607" y="25017"/>
                  </a:lnTo>
                  <a:lnTo>
                    <a:pt x="24570" y="24949"/>
                  </a:lnTo>
                  <a:lnTo>
                    <a:pt x="25535" y="24377"/>
                  </a:lnTo>
                  <a:lnTo>
                    <a:pt x="25570" y="24375"/>
                  </a:lnTo>
                  <a:lnTo>
                    <a:pt x="26005" y="24344"/>
                  </a:lnTo>
                  <a:lnTo>
                    <a:pt x="26499" y="23808"/>
                  </a:lnTo>
                  <a:lnTo>
                    <a:pt x="26970" y="23773"/>
                  </a:lnTo>
                  <a:lnTo>
                    <a:pt x="28429" y="22703"/>
                  </a:lnTo>
                  <a:lnTo>
                    <a:pt x="28865" y="22171"/>
                  </a:lnTo>
                  <a:lnTo>
                    <a:pt x="29331" y="21635"/>
                  </a:lnTo>
                  <a:lnTo>
                    <a:pt x="30296" y="21094"/>
                  </a:lnTo>
                  <a:lnTo>
                    <a:pt x="30310" y="21103"/>
                  </a:lnTo>
                  <a:lnTo>
                    <a:pt x="30333" y="21092"/>
                  </a:lnTo>
                  <a:lnTo>
                    <a:pt x="30867" y="21527"/>
                  </a:lnTo>
                  <a:lnTo>
                    <a:pt x="30902" y="22026"/>
                  </a:lnTo>
                  <a:lnTo>
                    <a:pt x="31335" y="21996"/>
                  </a:lnTo>
                  <a:lnTo>
                    <a:pt x="31830" y="21457"/>
                  </a:lnTo>
                  <a:lnTo>
                    <a:pt x="31825" y="21419"/>
                  </a:lnTo>
                  <a:lnTo>
                    <a:pt x="31801" y="21459"/>
                  </a:lnTo>
                  <a:lnTo>
                    <a:pt x="31766" y="20989"/>
                  </a:lnTo>
                  <a:lnTo>
                    <a:pt x="31661" y="19490"/>
                  </a:lnTo>
                  <a:lnTo>
                    <a:pt x="32089" y="18958"/>
                  </a:lnTo>
                  <a:lnTo>
                    <a:pt x="32089" y="18958"/>
                  </a:lnTo>
                  <a:lnTo>
                    <a:pt x="31626" y="18991"/>
                  </a:lnTo>
                  <a:lnTo>
                    <a:pt x="31593" y="18527"/>
                  </a:lnTo>
                  <a:lnTo>
                    <a:pt x="31556" y="17991"/>
                  </a:lnTo>
                  <a:lnTo>
                    <a:pt x="31450" y="16520"/>
                  </a:lnTo>
                  <a:lnTo>
                    <a:pt x="31417" y="16057"/>
                  </a:lnTo>
                  <a:lnTo>
                    <a:pt x="30811" y="15094"/>
                  </a:lnTo>
                  <a:lnTo>
                    <a:pt x="30776" y="14595"/>
                  </a:lnTo>
                  <a:lnTo>
                    <a:pt x="30741" y="14096"/>
                  </a:lnTo>
                  <a:lnTo>
                    <a:pt x="31242" y="13558"/>
                  </a:lnTo>
                  <a:lnTo>
                    <a:pt x="30741" y="13593"/>
                  </a:lnTo>
                  <a:lnTo>
                    <a:pt x="30705" y="13595"/>
                  </a:lnTo>
                  <a:lnTo>
                    <a:pt x="30207" y="13127"/>
                  </a:lnTo>
                  <a:lnTo>
                    <a:pt x="30174" y="12656"/>
                  </a:lnTo>
                  <a:lnTo>
                    <a:pt x="29638" y="12192"/>
                  </a:lnTo>
                  <a:lnTo>
                    <a:pt x="29059" y="11230"/>
                  </a:lnTo>
                  <a:lnTo>
                    <a:pt x="29534" y="10731"/>
                  </a:lnTo>
                  <a:lnTo>
                    <a:pt x="29996" y="10157"/>
                  </a:lnTo>
                  <a:lnTo>
                    <a:pt x="29965" y="9724"/>
                  </a:lnTo>
                  <a:lnTo>
                    <a:pt x="29928" y="9195"/>
                  </a:lnTo>
                  <a:lnTo>
                    <a:pt x="29893" y="8696"/>
                  </a:lnTo>
                  <a:lnTo>
                    <a:pt x="29860" y="8225"/>
                  </a:lnTo>
                  <a:lnTo>
                    <a:pt x="29865" y="7881"/>
                  </a:lnTo>
                  <a:lnTo>
                    <a:pt x="29785" y="6759"/>
                  </a:lnTo>
                  <a:lnTo>
                    <a:pt x="28286" y="6865"/>
                  </a:lnTo>
                  <a:lnTo>
                    <a:pt x="28216" y="5858"/>
                  </a:lnTo>
                  <a:lnTo>
                    <a:pt x="28143" y="4858"/>
                  </a:lnTo>
                  <a:lnTo>
                    <a:pt x="27174" y="4928"/>
                  </a:lnTo>
                  <a:lnTo>
                    <a:pt x="26645" y="4965"/>
                  </a:lnTo>
                  <a:lnTo>
                    <a:pt x="26609" y="4464"/>
                  </a:lnTo>
                  <a:lnTo>
                    <a:pt x="26106" y="4036"/>
                  </a:lnTo>
                  <a:lnTo>
                    <a:pt x="26071" y="3534"/>
                  </a:lnTo>
                  <a:lnTo>
                    <a:pt x="25542" y="3572"/>
                  </a:lnTo>
                  <a:lnTo>
                    <a:pt x="25106" y="4106"/>
                  </a:lnTo>
                  <a:lnTo>
                    <a:pt x="24577" y="4143"/>
                  </a:lnTo>
                  <a:lnTo>
                    <a:pt x="24106" y="4176"/>
                  </a:lnTo>
                  <a:lnTo>
                    <a:pt x="23139" y="4710"/>
                  </a:lnTo>
                  <a:lnTo>
                    <a:pt x="22174" y="5281"/>
                  </a:lnTo>
                  <a:lnTo>
                    <a:pt x="21675" y="4813"/>
                  </a:lnTo>
                  <a:lnTo>
                    <a:pt x="21713" y="5312"/>
                  </a:lnTo>
                  <a:lnTo>
                    <a:pt x="21211" y="5349"/>
                  </a:lnTo>
                  <a:lnTo>
                    <a:pt x="20211" y="5420"/>
                  </a:lnTo>
                  <a:lnTo>
                    <a:pt x="19713" y="5455"/>
                  </a:lnTo>
                  <a:lnTo>
                    <a:pt x="18670" y="5026"/>
                  </a:lnTo>
                  <a:lnTo>
                    <a:pt x="19207" y="4989"/>
                  </a:lnTo>
                  <a:lnTo>
                    <a:pt x="19174" y="4525"/>
                  </a:lnTo>
                  <a:lnTo>
                    <a:pt x="19645" y="4492"/>
                  </a:lnTo>
                  <a:lnTo>
                    <a:pt x="19610" y="3991"/>
                  </a:lnTo>
                  <a:lnTo>
                    <a:pt x="19570" y="3455"/>
                  </a:lnTo>
                  <a:lnTo>
                    <a:pt x="19099" y="3488"/>
                  </a:lnTo>
                  <a:lnTo>
                    <a:pt x="18563" y="3525"/>
                  </a:lnTo>
                  <a:lnTo>
                    <a:pt x="18139" y="4097"/>
                  </a:lnTo>
                  <a:lnTo>
                    <a:pt x="17567" y="3132"/>
                  </a:lnTo>
                  <a:lnTo>
                    <a:pt x="17097" y="3164"/>
                  </a:lnTo>
                  <a:lnTo>
                    <a:pt x="16567" y="3202"/>
                  </a:lnTo>
                  <a:lnTo>
                    <a:pt x="16532" y="2701"/>
                  </a:lnTo>
                  <a:lnTo>
                    <a:pt x="16062" y="2736"/>
                  </a:lnTo>
                  <a:lnTo>
                    <a:pt x="15532" y="2773"/>
                  </a:lnTo>
                  <a:lnTo>
                    <a:pt x="15497" y="2272"/>
                  </a:lnTo>
                  <a:lnTo>
                    <a:pt x="15991" y="1736"/>
                  </a:lnTo>
                  <a:lnTo>
                    <a:pt x="15429" y="1303"/>
                  </a:lnTo>
                  <a:lnTo>
                    <a:pt x="14893" y="837"/>
                  </a:lnTo>
                  <a:lnTo>
                    <a:pt x="14741" y="715"/>
                  </a:lnTo>
                  <a:lnTo>
                    <a:pt x="14530" y="930"/>
                  </a:lnTo>
                  <a:lnTo>
                    <a:pt x="14734" y="710"/>
                  </a:lnTo>
                  <a:lnTo>
                    <a:pt x="14394" y="436"/>
                  </a:lnTo>
                  <a:lnTo>
                    <a:pt x="13563" y="497"/>
                  </a:lnTo>
                  <a:lnTo>
                    <a:pt x="13525" y="469"/>
                  </a:lnTo>
                  <a:lnTo>
                    <a:pt x="13427" y="476"/>
                  </a:lnTo>
                  <a:lnTo>
                    <a:pt x="12963" y="73"/>
                  </a:lnTo>
                  <a:lnTo>
                    <a:pt x="12528" y="104"/>
                  </a:lnTo>
                  <a:lnTo>
                    <a:pt x="12525" y="66"/>
                  </a:lnTo>
                  <a:lnTo>
                    <a:pt x="1252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65"/>
            <p:cNvSpPr/>
            <p:nvPr/>
          </p:nvSpPr>
          <p:spPr>
            <a:xfrm>
              <a:off x="2691200" y="2649025"/>
              <a:ext cx="218250" cy="284675"/>
            </a:xfrm>
            <a:custGeom>
              <a:avLst/>
              <a:gdLst/>
              <a:ahLst/>
              <a:cxnLst/>
              <a:rect l="l" t="t" r="r" b="b"/>
              <a:pathLst>
                <a:path w="8730" h="11387" extrusionOk="0">
                  <a:moveTo>
                    <a:pt x="6980" y="1"/>
                  </a:moveTo>
                  <a:lnTo>
                    <a:pt x="6481" y="36"/>
                  </a:lnTo>
                  <a:lnTo>
                    <a:pt x="6017" y="69"/>
                  </a:lnTo>
                  <a:lnTo>
                    <a:pt x="6052" y="598"/>
                  </a:lnTo>
                  <a:lnTo>
                    <a:pt x="5017" y="670"/>
                  </a:lnTo>
                  <a:lnTo>
                    <a:pt x="4553" y="703"/>
                  </a:lnTo>
                  <a:lnTo>
                    <a:pt x="4080" y="1211"/>
                  </a:lnTo>
                  <a:lnTo>
                    <a:pt x="4624" y="1675"/>
                  </a:lnTo>
                  <a:lnTo>
                    <a:pt x="4659" y="2174"/>
                  </a:lnTo>
                  <a:lnTo>
                    <a:pt x="4116" y="1710"/>
                  </a:lnTo>
                  <a:lnTo>
                    <a:pt x="3652" y="2247"/>
                  </a:lnTo>
                  <a:lnTo>
                    <a:pt x="3617" y="1745"/>
                  </a:lnTo>
                  <a:lnTo>
                    <a:pt x="3582" y="1247"/>
                  </a:lnTo>
                  <a:lnTo>
                    <a:pt x="3050" y="1284"/>
                  </a:lnTo>
                  <a:lnTo>
                    <a:pt x="2652" y="1813"/>
                  </a:lnTo>
                  <a:lnTo>
                    <a:pt x="2687" y="2314"/>
                  </a:lnTo>
                  <a:lnTo>
                    <a:pt x="2188" y="2350"/>
                  </a:lnTo>
                  <a:lnTo>
                    <a:pt x="1617" y="1886"/>
                  </a:lnTo>
                  <a:lnTo>
                    <a:pt x="1153" y="1919"/>
                  </a:lnTo>
                  <a:lnTo>
                    <a:pt x="1118" y="1420"/>
                  </a:lnTo>
                  <a:lnTo>
                    <a:pt x="617" y="1455"/>
                  </a:lnTo>
                  <a:lnTo>
                    <a:pt x="654" y="1956"/>
                  </a:lnTo>
                  <a:lnTo>
                    <a:pt x="188" y="2490"/>
                  </a:lnTo>
                  <a:lnTo>
                    <a:pt x="223" y="2991"/>
                  </a:lnTo>
                  <a:lnTo>
                    <a:pt x="291" y="3954"/>
                  </a:lnTo>
                  <a:lnTo>
                    <a:pt x="326" y="4453"/>
                  </a:lnTo>
                  <a:lnTo>
                    <a:pt x="362" y="4954"/>
                  </a:lnTo>
                  <a:lnTo>
                    <a:pt x="397" y="5453"/>
                  </a:lnTo>
                  <a:lnTo>
                    <a:pt x="432" y="5923"/>
                  </a:lnTo>
                  <a:lnTo>
                    <a:pt x="467" y="6425"/>
                  </a:lnTo>
                  <a:lnTo>
                    <a:pt x="1" y="6958"/>
                  </a:lnTo>
                  <a:lnTo>
                    <a:pt x="537" y="7422"/>
                  </a:lnTo>
                  <a:lnTo>
                    <a:pt x="1036" y="7387"/>
                  </a:lnTo>
                  <a:lnTo>
                    <a:pt x="1073" y="7888"/>
                  </a:lnTo>
                  <a:lnTo>
                    <a:pt x="1605" y="8324"/>
                  </a:lnTo>
                  <a:lnTo>
                    <a:pt x="1643" y="8853"/>
                  </a:lnTo>
                  <a:lnTo>
                    <a:pt x="1675" y="9321"/>
                  </a:lnTo>
                  <a:lnTo>
                    <a:pt x="1743" y="10286"/>
                  </a:lnTo>
                  <a:lnTo>
                    <a:pt x="1774" y="10720"/>
                  </a:lnTo>
                  <a:lnTo>
                    <a:pt x="1778" y="10785"/>
                  </a:lnTo>
                  <a:lnTo>
                    <a:pt x="1781" y="10823"/>
                  </a:lnTo>
                  <a:lnTo>
                    <a:pt x="2216" y="10792"/>
                  </a:lnTo>
                  <a:lnTo>
                    <a:pt x="2247" y="10790"/>
                  </a:lnTo>
                  <a:lnTo>
                    <a:pt x="2778" y="11188"/>
                  </a:lnTo>
                  <a:lnTo>
                    <a:pt x="2816" y="11216"/>
                  </a:lnTo>
                  <a:lnTo>
                    <a:pt x="3647" y="11155"/>
                  </a:lnTo>
                  <a:lnTo>
                    <a:pt x="3813" y="11143"/>
                  </a:lnTo>
                  <a:lnTo>
                    <a:pt x="4024" y="11387"/>
                  </a:lnTo>
                  <a:lnTo>
                    <a:pt x="4277" y="11111"/>
                  </a:lnTo>
                  <a:lnTo>
                    <a:pt x="4776" y="11076"/>
                  </a:lnTo>
                  <a:lnTo>
                    <a:pt x="4242" y="10612"/>
                  </a:lnTo>
                  <a:lnTo>
                    <a:pt x="3678" y="10148"/>
                  </a:lnTo>
                  <a:lnTo>
                    <a:pt x="4174" y="9649"/>
                  </a:lnTo>
                  <a:lnTo>
                    <a:pt x="4673" y="9614"/>
                  </a:lnTo>
                  <a:lnTo>
                    <a:pt x="4139" y="9148"/>
                  </a:lnTo>
                  <a:lnTo>
                    <a:pt x="4106" y="8677"/>
                  </a:lnTo>
                  <a:lnTo>
                    <a:pt x="4605" y="8642"/>
                  </a:lnTo>
                  <a:lnTo>
                    <a:pt x="4568" y="8113"/>
                  </a:lnTo>
                  <a:lnTo>
                    <a:pt x="4535" y="7642"/>
                  </a:lnTo>
                  <a:lnTo>
                    <a:pt x="5043" y="7607"/>
                  </a:lnTo>
                  <a:lnTo>
                    <a:pt x="5469" y="7076"/>
                  </a:lnTo>
                  <a:lnTo>
                    <a:pt x="6005" y="7036"/>
                  </a:lnTo>
                  <a:lnTo>
                    <a:pt x="5970" y="6537"/>
                  </a:lnTo>
                  <a:lnTo>
                    <a:pt x="6900" y="5970"/>
                  </a:lnTo>
                  <a:lnTo>
                    <a:pt x="7331" y="4963"/>
                  </a:lnTo>
                  <a:lnTo>
                    <a:pt x="6795" y="4499"/>
                  </a:lnTo>
                  <a:lnTo>
                    <a:pt x="7258" y="3963"/>
                  </a:lnTo>
                  <a:lnTo>
                    <a:pt x="7760" y="3928"/>
                  </a:lnTo>
                  <a:lnTo>
                    <a:pt x="7795" y="4427"/>
                  </a:lnTo>
                  <a:lnTo>
                    <a:pt x="8296" y="4392"/>
                  </a:lnTo>
                  <a:lnTo>
                    <a:pt x="8729" y="3858"/>
                  </a:lnTo>
                  <a:lnTo>
                    <a:pt x="8694" y="3359"/>
                  </a:lnTo>
                  <a:lnTo>
                    <a:pt x="8659" y="2860"/>
                  </a:lnTo>
                  <a:lnTo>
                    <a:pt x="8155" y="2429"/>
                  </a:lnTo>
                  <a:lnTo>
                    <a:pt x="7656" y="2464"/>
                  </a:lnTo>
                  <a:lnTo>
                    <a:pt x="7155" y="2502"/>
                  </a:lnTo>
                  <a:lnTo>
                    <a:pt x="7120" y="2001"/>
                  </a:lnTo>
                  <a:lnTo>
                    <a:pt x="6621" y="2036"/>
                  </a:lnTo>
                  <a:lnTo>
                    <a:pt x="6586" y="1535"/>
                  </a:lnTo>
                  <a:lnTo>
                    <a:pt x="7050" y="1001"/>
                  </a:lnTo>
                  <a:lnTo>
                    <a:pt x="7551" y="966"/>
                  </a:lnTo>
                  <a:lnTo>
                    <a:pt x="7017" y="530"/>
                  </a:lnTo>
                  <a:lnTo>
                    <a:pt x="698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65"/>
            <p:cNvSpPr/>
            <p:nvPr/>
          </p:nvSpPr>
          <p:spPr>
            <a:xfrm>
              <a:off x="2785775" y="2933675"/>
              <a:ext cx="6225" cy="6600"/>
            </a:xfrm>
            <a:custGeom>
              <a:avLst/>
              <a:gdLst/>
              <a:ahLst/>
              <a:cxnLst/>
              <a:rect l="l" t="t" r="r" b="b"/>
              <a:pathLst>
                <a:path w="249" h="264" extrusionOk="0">
                  <a:moveTo>
                    <a:pt x="241" y="1"/>
                  </a:moveTo>
                  <a:lnTo>
                    <a:pt x="204" y="43"/>
                  </a:lnTo>
                  <a:lnTo>
                    <a:pt x="0" y="263"/>
                  </a:lnTo>
                  <a:lnTo>
                    <a:pt x="211" y="48"/>
                  </a:lnTo>
                  <a:lnTo>
                    <a:pt x="248" y="10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65"/>
            <p:cNvSpPr/>
            <p:nvPr/>
          </p:nvSpPr>
          <p:spPr>
            <a:xfrm>
              <a:off x="2735700" y="2919575"/>
              <a:ext cx="850" cy="11625"/>
            </a:xfrm>
            <a:custGeom>
              <a:avLst/>
              <a:gdLst/>
              <a:ahLst/>
              <a:cxnLst/>
              <a:rect l="l" t="t" r="r" b="b"/>
              <a:pathLst>
                <a:path w="34" h="465" extrusionOk="0">
                  <a:moveTo>
                    <a:pt x="33" y="46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65"/>
            <p:cNvSpPr/>
            <p:nvPr/>
          </p:nvSpPr>
          <p:spPr>
            <a:xfrm>
              <a:off x="2141750" y="3340075"/>
              <a:ext cx="294625" cy="286300"/>
            </a:xfrm>
            <a:custGeom>
              <a:avLst/>
              <a:gdLst/>
              <a:ahLst/>
              <a:cxnLst/>
              <a:rect l="l" t="t" r="r" b="b"/>
              <a:pathLst>
                <a:path w="11785" h="11452" extrusionOk="0">
                  <a:moveTo>
                    <a:pt x="2394" y="0"/>
                  </a:moveTo>
                  <a:lnTo>
                    <a:pt x="1892" y="35"/>
                  </a:lnTo>
                  <a:lnTo>
                    <a:pt x="1431" y="607"/>
                  </a:lnTo>
                  <a:lnTo>
                    <a:pt x="893" y="105"/>
                  </a:lnTo>
                  <a:lnTo>
                    <a:pt x="893" y="105"/>
                  </a:lnTo>
                  <a:lnTo>
                    <a:pt x="930" y="642"/>
                  </a:lnTo>
                  <a:lnTo>
                    <a:pt x="0" y="1173"/>
                  </a:lnTo>
                  <a:lnTo>
                    <a:pt x="35" y="1672"/>
                  </a:lnTo>
                  <a:lnTo>
                    <a:pt x="75" y="2208"/>
                  </a:lnTo>
                  <a:lnTo>
                    <a:pt x="101" y="2578"/>
                  </a:lnTo>
                  <a:lnTo>
                    <a:pt x="106" y="2644"/>
                  </a:lnTo>
                  <a:lnTo>
                    <a:pt x="602" y="3108"/>
                  </a:lnTo>
                  <a:lnTo>
                    <a:pt x="642" y="3145"/>
                  </a:lnTo>
                  <a:lnTo>
                    <a:pt x="668" y="3506"/>
                  </a:lnTo>
                  <a:lnTo>
                    <a:pt x="675" y="3609"/>
                  </a:lnTo>
                  <a:lnTo>
                    <a:pt x="1138" y="3576"/>
                  </a:lnTo>
                  <a:lnTo>
                    <a:pt x="1609" y="3541"/>
                  </a:lnTo>
                  <a:lnTo>
                    <a:pt x="1637" y="3539"/>
                  </a:lnTo>
                  <a:lnTo>
                    <a:pt x="1672" y="4040"/>
                  </a:lnTo>
                  <a:lnTo>
                    <a:pt x="1703" y="4443"/>
                  </a:lnTo>
                  <a:lnTo>
                    <a:pt x="1707" y="4541"/>
                  </a:lnTo>
                  <a:lnTo>
                    <a:pt x="2209" y="4503"/>
                  </a:lnTo>
                  <a:lnTo>
                    <a:pt x="2679" y="4471"/>
                  </a:lnTo>
                  <a:lnTo>
                    <a:pt x="2710" y="4468"/>
                  </a:lnTo>
                  <a:lnTo>
                    <a:pt x="2740" y="4930"/>
                  </a:lnTo>
                  <a:lnTo>
                    <a:pt x="2745" y="4970"/>
                  </a:lnTo>
                  <a:lnTo>
                    <a:pt x="3319" y="5904"/>
                  </a:lnTo>
                  <a:lnTo>
                    <a:pt x="3820" y="5869"/>
                  </a:lnTo>
                  <a:lnTo>
                    <a:pt x="4284" y="5836"/>
                  </a:lnTo>
                  <a:lnTo>
                    <a:pt x="4754" y="5801"/>
                  </a:lnTo>
                  <a:lnTo>
                    <a:pt x="4782" y="5801"/>
                  </a:lnTo>
                  <a:lnTo>
                    <a:pt x="4853" y="6801"/>
                  </a:lnTo>
                  <a:lnTo>
                    <a:pt x="4888" y="7300"/>
                  </a:lnTo>
                  <a:lnTo>
                    <a:pt x="4452" y="7766"/>
                  </a:lnTo>
                  <a:lnTo>
                    <a:pt x="4422" y="7799"/>
                  </a:lnTo>
                  <a:lnTo>
                    <a:pt x="4958" y="8300"/>
                  </a:lnTo>
                  <a:lnTo>
                    <a:pt x="5459" y="8265"/>
                  </a:lnTo>
                  <a:lnTo>
                    <a:pt x="5960" y="8229"/>
                  </a:lnTo>
                  <a:lnTo>
                    <a:pt x="5921" y="7693"/>
                  </a:lnTo>
                  <a:lnTo>
                    <a:pt x="6422" y="7658"/>
                  </a:lnTo>
                  <a:lnTo>
                    <a:pt x="6459" y="8194"/>
                  </a:lnTo>
                  <a:lnTo>
                    <a:pt x="6960" y="8595"/>
                  </a:lnTo>
                  <a:lnTo>
                    <a:pt x="6991" y="8621"/>
                  </a:lnTo>
                  <a:lnTo>
                    <a:pt x="7021" y="9054"/>
                  </a:lnTo>
                  <a:lnTo>
                    <a:pt x="7026" y="9122"/>
                  </a:lnTo>
                  <a:lnTo>
                    <a:pt x="7532" y="9557"/>
                  </a:lnTo>
                  <a:lnTo>
                    <a:pt x="7562" y="9585"/>
                  </a:lnTo>
                  <a:lnTo>
                    <a:pt x="7588" y="9953"/>
                  </a:lnTo>
                  <a:lnTo>
                    <a:pt x="7595" y="10056"/>
                  </a:lnTo>
                  <a:lnTo>
                    <a:pt x="8066" y="10023"/>
                  </a:lnTo>
                  <a:lnTo>
                    <a:pt x="8602" y="10517"/>
                  </a:lnTo>
                  <a:lnTo>
                    <a:pt x="9136" y="10951"/>
                  </a:lnTo>
                  <a:lnTo>
                    <a:pt x="9171" y="11452"/>
                  </a:lnTo>
                  <a:lnTo>
                    <a:pt x="9637" y="10916"/>
                  </a:lnTo>
                  <a:lnTo>
                    <a:pt x="10136" y="10880"/>
                  </a:lnTo>
                  <a:lnTo>
                    <a:pt x="10239" y="10820"/>
                  </a:lnTo>
                  <a:lnTo>
                    <a:pt x="10197" y="10810"/>
                  </a:lnTo>
                  <a:lnTo>
                    <a:pt x="10337" y="9958"/>
                  </a:lnTo>
                  <a:lnTo>
                    <a:pt x="10033" y="9412"/>
                  </a:lnTo>
                  <a:lnTo>
                    <a:pt x="9998" y="8911"/>
                  </a:lnTo>
                  <a:lnTo>
                    <a:pt x="9963" y="8412"/>
                  </a:lnTo>
                  <a:lnTo>
                    <a:pt x="10429" y="7913"/>
                  </a:lnTo>
                  <a:lnTo>
                    <a:pt x="10855" y="7344"/>
                  </a:lnTo>
                  <a:lnTo>
                    <a:pt x="10890" y="7377"/>
                  </a:lnTo>
                  <a:lnTo>
                    <a:pt x="10920" y="7340"/>
                  </a:lnTo>
                  <a:lnTo>
                    <a:pt x="11354" y="7309"/>
                  </a:lnTo>
                  <a:lnTo>
                    <a:pt x="11333" y="7002"/>
                  </a:lnTo>
                  <a:lnTo>
                    <a:pt x="11321" y="6845"/>
                  </a:lnTo>
                  <a:lnTo>
                    <a:pt x="11319" y="6810"/>
                  </a:lnTo>
                  <a:lnTo>
                    <a:pt x="11286" y="6344"/>
                  </a:lnTo>
                  <a:lnTo>
                    <a:pt x="11785" y="6309"/>
                  </a:lnTo>
                  <a:lnTo>
                    <a:pt x="11782" y="6274"/>
                  </a:lnTo>
                  <a:lnTo>
                    <a:pt x="11749" y="5810"/>
                  </a:lnTo>
                  <a:lnTo>
                    <a:pt x="11714" y="5309"/>
                  </a:lnTo>
                  <a:lnTo>
                    <a:pt x="11216" y="5344"/>
                  </a:lnTo>
                  <a:lnTo>
                    <a:pt x="11232" y="5307"/>
                  </a:lnTo>
                  <a:lnTo>
                    <a:pt x="11646" y="4340"/>
                  </a:lnTo>
                  <a:lnTo>
                    <a:pt x="11642" y="4274"/>
                  </a:lnTo>
                  <a:lnTo>
                    <a:pt x="11611" y="3841"/>
                  </a:lnTo>
                  <a:lnTo>
                    <a:pt x="11576" y="3340"/>
                  </a:lnTo>
                  <a:lnTo>
                    <a:pt x="11541" y="2845"/>
                  </a:lnTo>
                  <a:lnTo>
                    <a:pt x="11478" y="2881"/>
                  </a:lnTo>
                  <a:lnTo>
                    <a:pt x="11443" y="2410"/>
                  </a:lnTo>
                  <a:lnTo>
                    <a:pt x="10410" y="1478"/>
                  </a:lnTo>
                  <a:lnTo>
                    <a:pt x="9874" y="1014"/>
                  </a:lnTo>
                  <a:lnTo>
                    <a:pt x="9368" y="548"/>
                  </a:lnTo>
                  <a:lnTo>
                    <a:pt x="8869" y="583"/>
                  </a:lnTo>
                  <a:lnTo>
                    <a:pt x="8438" y="1080"/>
                  </a:lnTo>
                  <a:lnTo>
                    <a:pt x="8436" y="1080"/>
                  </a:lnTo>
                  <a:lnTo>
                    <a:pt x="8405" y="1117"/>
                  </a:lnTo>
                  <a:lnTo>
                    <a:pt x="7876" y="1155"/>
                  </a:lnTo>
                  <a:lnTo>
                    <a:pt x="7841" y="656"/>
                  </a:lnTo>
                  <a:lnTo>
                    <a:pt x="6337" y="288"/>
                  </a:lnTo>
                  <a:lnTo>
                    <a:pt x="6309" y="262"/>
                  </a:lnTo>
                  <a:lnTo>
                    <a:pt x="5899" y="290"/>
                  </a:lnTo>
                  <a:lnTo>
                    <a:pt x="5433" y="789"/>
                  </a:lnTo>
                  <a:lnTo>
                    <a:pt x="5469" y="1288"/>
                  </a:lnTo>
                  <a:lnTo>
                    <a:pt x="4469" y="1361"/>
                  </a:lnTo>
                  <a:lnTo>
                    <a:pt x="3970" y="1396"/>
                  </a:lnTo>
                  <a:lnTo>
                    <a:pt x="3506" y="1429"/>
                  </a:lnTo>
                  <a:lnTo>
                    <a:pt x="3471" y="927"/>
                  </a:lnTo>
                  <a:lnTo>
                    <a:pt x="2937" y="501"/>
                  </a:lnTo>
                  <a:lnTo>
                    <a:pt x="2431" y="536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65"/>
            <p:cNvSpPr/>
            <p:nvPr/>
          </p:nvSpPr>
          <p:spPr>
            <a:xfrm>
              <a:off x="2390800" y="3523675"/>
              <a:ext cx="66825" cy="97500"/>
            </a:xfrm>
            <a:custGeom>
              <a:avLst/>
              <a:gdLst/>
              <a:ahLst/>
              <a:cxnLst/>
              <a:rect l="l" t="t" r="r" b="b"/>
              <a:pathLst>
                <a:path w="2673" h="3900" extrusionOk="0">
                  <a:moveTo>
                    <a:pt x="893" y="0"/>
                  </a:moveTo>
                  <a:lnTo>
                    <a:pt x="467" y="569"/>
                  </a:lnTo>
                  <a:lnTo>
                    <a:pt x="1" y="1068"/>
                  </a:lnTo>
                  <a:lnTo>
                    <a:pt x="36" y="1567"/>
                  </a:lnTo>
                  <a:lnTo>
                    <a:pt x="71" y="2068"/>
                  </a:lnTo>
                  <a:lnTo>
                    <a:pt x="375" y="2614"/>
                  </a:lnTo>
                  <a:lnTo>
                    <a:pt x="235" y="3466"/>
                  </a:lnTo>
                  <a:lnTo>
                    <a:pt x="277" y="3476"/>
                  </a:lnTo>
                  <a:lnTo>
                    <a:pt x="888" y="3611"/>
                  </a:lnTo>
                  <a:lnTo>
                    <a:pt x="1720" y="3799"/>
                  </a:lnTo>
                  <a:lnTo>
                    <a:pt x="2172" y="3899"/>
                  </a:lnTo>
                  <a:lnTo>
                    <a:pt x="2207" y="3897"/>
                  </a:lnTo>
                  <a:lnTo>
                    <a:pt x="2673" y="3864"/>
                  </a:lnTo>
                  <a:lnTo>
                    <a:pt x="2638" y="3363"/>
                  </a:lnTo>
                  <a:lnTo>
                    <a:pt x="2631" y="3281"/>
                  </a:lnTo>
                  <a:lnTo>
                    <a:pt x="2602" y="2892"/>
                  </a:lnTo>
                  <a:lnTo>
                    <a:pt x="2572" y="2443"/>
                  </a:lnTo>
                  <a:lnTo>
                    <a:pt x="2565" y="2363"/>
                  </a:lnTo>
                  <a:lnTo>
                    <a:pt x="2539" y="1988"/>
                  </a:lnTo>
                  <a:lnTo>
                    <a:pt x="2532" y="1892"/>
                  </a:lnTo>
                  <a:lnTo>
                    <a:pt x="1998" y="1429"/>
                  </a:lnTo>
                  <a:lnTo>
                    <a:pt x="1462" y="963"/>
                  </a:lnTo>
                  <a:lnTo>
                    <a:pt x="1457" y="897"/>
                  </a:lnTo>
                  <a:lnTo>
                    <a:pt x="1457" y="890"/>
                  </a:lnTo>
                  <a:lnTo>
                    <a:pt x="1429" y="501"/>
                  </a:lnTo>
                  <a:lnTo>
                    <a:pt x="928" y="33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65"/>
            <p:cNvSpPr/>
            <p:nvPr/>
          </p:nvSpPr>
          <p:spPr>
            <a:xfrm>
              <a:off x="2270775" y="3093000"/>
              <a:ext cx="325550" cy="319100"/>
            </a:xfrm>
            <a:custGeom>
              <a:avLst/>
              <a:gdLst/>
              <a:ahLst/>
              <a:cxnLst/>
              <a:rect l="l" t="t" r="r" b="b"/>
              <a:pathLst>
                <a:path w="13022" h="12764" extrusionOk="0">
                  <a:moveTo>
                    <a:pt x="11413" y="0"/>
                  </a:moveTo>
                  <a:lnTo>
                    <a:pt x="10912" y="35"/>
                  </a:lnTo>
                  <a:lnTo>
                    <a:pt x="10413" y="71"/>
                  </a:lnTo>
                  <a:lnTo>
                    <a:pt x="9987" y="640"/>
                  </a:lnTo>
                  <a:lnTo>
                    <a:pt x="9022" y="1181"/>
                  </a:lnTo>
                  <a:lnTo>
                    <a:pt x="8989" y="710"/>
                  </a:lnTo>
                  <a:lnTo>
                    <a:pt x="8949" y="174"/>
                  </a:lnTo>
                  <a:lnTo>
                    <a:pt x="8453" y="747"/>
                  </a:lnTo>
                  <a:lnTo>
                    <a:pt x="7989" y="780"/>
                  </a:lnTo>
                  <a:lnTo>
                    <a:pt x="7488" y="815"/>
                  </a:lnTo>
                  <a:lnTo>
                    <a:pt x="6516" y="1359"/>
                  </a:lnTo>
                  <a:lnTo>
                    <a:pt x="6050" y="1893"/>
                  </a:lnTo>
                  <a:lnTo>
                    <a:pt x="6083" y="2356"/>
                  </a:lnTo>
                  <a:lnTo>
                    <a:pt x="6118" y="2857"/>
                  </a:lnTo>
                  <a:lnTo>
                    <a:pt x="6153" y="3356"/>
                  </a:lnTo>
                  <a:lnTo>
                    <a:pt x="6188" y="3855"/>
                  </a:lnTo>
                  <a:lnTo>
                    <a:pt x="6261" y="4855"/>
                  </a:lnTo>
                  <a:lnTo>
                    <a:pt x="5366" y="5895"/>
                  </a:lnTo>
                  <a:lnTo>
                    <a:pt x="4865" y="5930"/>
                  </a:lnTo>
                  <a:lnTo>
                    <a:pt x="4364" y="5965"/>
                  </a:lnTo>
                  <a:lnTo>
                    <a:pt x="4296" y="4996"/>
                  </a:lnTo>
                  <a:lnTo>
                    <a:pt x="4759" y="4429"/>
                  </a:lnTo>
                  <a:lnTo>
                    <a:pt x="4258" y="4464"/>
                  </a:lnTo>
                  <a:lnTo>
                    <a:pt x="4258" y="4464"/>
                  </a:lnTo>
                  <a:lnTo>
                    <a:pt x="4727" y="3958"/>
                  </a:lnTo>
                  <a:lnTo>
                    <a:pt x="5190" y="3424"/>
                  </a:lnTo>
                  <a:lnTo>
                    <a:pt x="5155" y="2925"/>
                  </a:lnTo>
                  <a:lnTo>
                    <a:pt x="4619" y="2459"/>
                  </a:lnTo>
                  <a:lnTo>
                    <a:pt x="3649" y="2529"/>
                  </a:lnTo>
                  <a:lnTo>
                    <a:pt x="3190" y="3565"/>
                  </a:lnTo>
                  <a:lnTo>
                    <a:pt x="3261" y="4536"/>
                  </a:lnTo>
                  <a:lnTo>
                    <a:pt x="2827" y="5099"/>
                  </a:lnTo>
                  <a:lnTo>
                    <a:pt x="2860" y="5569"/>
                  </a:lnTo>
                  <a:lnTo>
                    <a:pt x="2331" y="5607"/>
                  </a:lnTo>
                  <a:lnTo>
                    <a:pt x="2366" y="6106"/>
                  </a:lnTo>
                  <a:lnTo>
                    <a:pt x="1930" y="6640"/>
                  </a:lnTo>
                  <a:lnTo>
                    <a:pt x="930" y="6710"/>
                  </a:lnTo>
                  <a:lnTo>
                    <a:pt x="1001" y="7710"/>
                  </a:lnTo>
                  <a:lnTo>
                    <a:pt x="1500" y="7675"/>
                  </a:lnTo>
                  <a:lnTo>
                    <a:pt x="1532" y="8138"/>
                  </a:lnTo>
                  <a:lnTo>
                    <a:pt x="607" y="8705"/>
                  </a:lnTo>
                  <a:lnTo>
                    <a:pt x="539" y="7743"/>
                  </a:lnTo>
                  <a:lnTo>
                    <a:pt x="1" y="7780"/>
                  </a:lnTo>
                  <a:lnTo>
                    <a:pt x="34" y="8244"/>
                  </a:lnTo>
                  <a:lnTo>
                    <a:pt x="69" y="8743"/>
                  </a:lnTo>
                  <a:lnTo>
                    <a:pt x="139" y="9714"/>
                  </a:lnTo>
                  <a:lnTo>
                    <a:pt x="675" y="9675"/>
                  </a:lnTo>
                  <a:lnTo>
                    <a:pt x="1148" y="10145"/>
                  </a:lnTo>
                  <a:lnTo>
                    <a:pt x="1176" y="10171"/>
                  </a:lnTo>
                  <a:lnTo>
                    <a:pt x="2680" y="10539"/>
                  </a:lnTo>
                  <a:lnTo>
                    <a:pt x="2715" y="11038"/>
                  </a:lnTo>
                  <a:lnTo>
                    <a:pt x="3244" y="11000"/>
                  </a:lnTo>
                  <a:lnTo>
                    <a:pt x="3275" y="10963"/>
                  </a:lnTo>
                  <a:lnTo>
                    <a:pt x="3678" y="10469"/>
                  </a:lnTo>
                  <a:lnTo>
                    <a:pt x="3708" y="10466"/>
                  </a:lnTo>
                  <a:lnTo>
                    <a:pt x="4207" y="10431"/>
                  </a:lnTo>
                  <a:lnTo>
                    <a:pt x="4713" y="10897"/>
                  </a:lnTo>
                  <a:lnTo>
                    <a:pt x="5249" y="11361"/>
                  </a:lnTo>
                  <a:lnTo>
                    <a:pt x="6282" y="12293"/>
                  </a:lnTo>
                  <a:lnTo>
                    <a:pt x="6317" y="12764"/>
                  </a:lnTo>
                  <a:lnTo>
                    <a:pt x="6380" y="12728"/>
                  </a:lnTo>
                  <a:lnTo>
                    <a:pt x="7284" y="12223"/>
                  </a:lnTo>
                  <a:lnTo>
                    <a:pt x="7277" y="12157"/>
                  </a:lnTo>
                  <a:lnTo>
                    <a:pt x="7247" y="11693"/>
                  </a:lnTo>
                  <a:lnTo>
                    <a:pt x="7176" y="10724"/>
                  </a:lnTo>
                  <a:lnTo>
                    <a:pt x="7141" y="10223"/>
                  </a:lnTo>
                  <a:lnTo>
                    <a:pt x="7108" y="9752"/>
                  </a:lnTo>
                  <a:lnTo>
                    <a:pt x="7179" y="9710"/>
                  </a:lnTo>
                  <a:lnTo>
                    <a:pt x="8078" y="9152"/>
                  </a:lnTo>
                  <a:lnTo>
                    <a:pt x="9544" y="8576"/>
                  </a:lnTo>
                  <a:lnTo>
                    <a:pt x="10040" y="9014"/>
                  </a:lnTo>
                  <a:lnTo>
                    <a:pt x="10577" y="8977"/>
                  </a:lnTo>
                  <a:lnTo>
                    <a:pt x="11040" y="8942"/>
                  </a:lnTo>
                  <a:lnTo>
                    <a:pt x="11539" y="8909"/>
                  </a:lnTo>
                  <a:lnTo>
                    <a:pt x="12040" y="8871"/>
                  </a:lnTo>
                  <a:lnTo>
                    <a:pt x="12057" y="8806"/>
                  </a:lnTo>
                  <a:lnTo>
                    <a:pt x="12406" y="7370"/>
                  </a:lnTo>
                  <a:lnTo>
                    <a:pt x="12373" y="6906"/>
                  </a:lnTo>
                  <a:lnTo>
                    <a:pt x="11867" y="6440"/>
                  </a:lnTo>
                  <a:lnTo>
                    <a:pt x="11930" y="6363"/>
                  </a:lnTo>
                  <a:lnTo>
                    <a:pt x="12303" y="5907"/>
                  </a:lnTo>
                  <a:lnTo>
                    <a:pt x="12300" y="5869"/>
                  </a:lnTo>
                  <a:lnTo>
                    <a:pt x="12268" y="5405"/>
                  </a:lnTo>
                  <a:lnTo>
                    <a:pt x="12200" y="4436"/>
                  </a:lnTo>
                  <a:lnTo>
                    <a:pt x="12162" y="3907"/>
                  </a:lnTo>
                  <a:lnTo>
                    <a:pt x="12228" y="3902"/>
                  </a:lnTo>
                  <a:lnTo>
                    <a:pt x="12691" y="3869"/>
                  </a:lnTo>
                  <a:lnTo>
                    <a:pt x="12687" y="3803"/>
                  </a:lnTo>
                  <a:lnTo>
                    <a:pt x="12659" y="3398"/>
                  </a:lnTo>
                  <a:lnTo>
                    <a:pt x="12624" y="2897"/>
                  </a:lnTo>
                  <a:lnTo>
                    <a:pt x="12588" y="2398"/>
                  </a:lnTo>
                  <a:lnTo>
                    <a:pt x="12621" y="2359"/>
                  </a:lnTo>
                  <a:lnTo>
                    <a:pt x="13022" y="1867"/>
                  </a:lnTo>
                  <a:lnTo>
                    <a:pt x="13019" y="1862"/>
                  </a:lnTo>
                  <a:lnTo>
                    <a:pt x="12520" y="1436"/>
                  </a:lnTo>
                  <a:lnTo>
                    <a:pt x="12022" y="1937"/>
                  </a:lnTo>
                  <a:lnTo>
                    <a:pt x="11551" y="1970"/>
                  </a:lnTo>
                  <a:lnTo>
                    <a:pt x="1141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65"/>
            <p:cNvSpPr/>
            <p:nvPr/>
          </p:nvSpPr>
          <p:spPr>
            <a:xfrm>
              <a:off x="2728625" y="2541125"/>
              <a:ext cx="192225" cy="135675"/>
            </a:xfrm>
            <a:custGeom>
              <a:avLst/>
              <a:gdLst/>
              <a:ahLst/>
              <a:cxnLst/>
              <a:rect l="l" t="t" r="r" b="b"/>
              <a:pathLst>
                <a:path w="7689" h="5427" extrusionOk="0">
                  <a:moveTo>
                    <a:pt x="7689" y="1"/>
                  </a:moveTo>
                  <a:lnTo>
                    <a:pt x="7227" y="33"/>
                  </a:lnTo>
                  <a:lnTo>
                    <a:pt x="6724" y="542"/>
                  </a:lnTo>
                  <a:lnTo>
                    <a:pt x="6260" y="574"/>
                  </a:lnTo>
                  <a:lnTo>
                    <a:pt x="5761" y="609"/>
                  </a:lnTo>
                  <a:lnTo>
                    <a:pt x="5295" y="1146"/>
                  </a:lnTo>
                  <a:lnTo>
                    <a:pt x="4794" y="1181"/>
                  </a:lnTo>
                  <a:lnTo>
                    <a:pt x="4361" y="1715"/>
                  </a:lnTo>
                  <a:lnTo>
                    <a:pt x="3895" y="2249"/>
                  </a:lnTo>
                  <a:lnTo>
                    <a:pt x="3930" y="2750"/>
                  </a:lnTo>
                  <a:lnTo>
                    <a:pt x="3434" y="3249"/>
                  </a:lnTo>
                  <a:lnTo>
                    <a:pt x="2963" y="3284"/>
                  </a:lnTo>
                  <a:lnTo>
                    <a:pt x="2427" y="3321"/>
                  </a:lnTo>
                  <a:lnTo>
                    <a:pt x="993" y="3422"/>
                  </a:lnTo>
                  <a:lnTo>
                    <a:pt x="494" y="3457"/>
                  </a:lnTo>
                  <a:lnTo>
                    <a:pt x="0" y="3996"/>
                  </a:lnTo>
                  <a:lnTo>
                    <a:pt x="33" y="4467"/>
                  </a:lnTo>
                  <a:lnTo>
                    <a:pt x="633" y="5427"/>
                  </a:lnTo>
                  <a:lnTo>
                    <a:pt x="600" y="4956"/>
                  </a:lnTo>
                  <a:lnTo>
                    <a:pt x="562" y="4429"/>
                  </a:lnTo>
                  <a:lnTo>
                    <a:pt x="1028" y="3923"/>
                  </a:lnTo>
                  <a:lnTo>
                    <a:pt x="1464" y="3893"/>
                  </a:lnTo>
                  <a:lnTo>
                    <a:pt x="1998" y="3853"/>
                  </a:lnTo>
                  <a:lnTo>
                    <a:pt x="2462" y="3820"/>
                  </a:lnTo>
                  <a:lnTo>
                    <a:pt x="3000" y="3783"/>
                  </a:lnTo>
                  <a:lnTo>
                    <a:pt x="3471" y="3750"/>
                  </a:lnTo>
                  <a:lnTo>
                    <a:pt x="3963" y="3211"/>
                  </a:lnTo>
                  <a:lnTo>
                    <a:pt x="4464" y="3176"/>
                  </a:lnTo>
                  <a:lnTo>
                    <a:pt x="5434" y="3108"/>
                  </a:lnTo>
                  <a:lnTo>
                    <a:pt x="5970" y="3572"/>
                  </a:lnTo>
                  <a:lnTo>
                    <a:pt x="6501" y="4008"/>
                  </a:lnTo>
                  <a:lnTo>
                    <a:pt x="6469" y="3537"/>
                  </a:lnTo>
                  <a:lnTo>
                    <a:pt x="6897" y="3005"/>
                  </a:lnTo>
                  <a:lnTo>
                    <a:pt x="7401" y="2504"/>
                  </a:lnTo>
                  <a:lnTo>
                    <a:pt x="7330" y="1504"/>
                  </a:lnTo>
                  <a:lnTo>
                    <a:pt x="6794" y="1544"/>
                  </a:lnTo>
                  <a:lnTo>
                    <a:pt x="6759" y="1043"/>
                  </a:lnTo>
                  <a:lnTo>
                    <a:pt x="7260" y="504"/>
                  </a:lnTo>
                  <a:lnTo>
                    <a:pt x="7689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65"/>
            <p:cNvSpPr/>
            <p:nvPr/>
          </p:nvSpPr>
          <p:spPr>
            <a:xfrm>
              <a:off x="2831075" y="2841525"/>
              <a:ext cx="65950" cy="62450"/>
            </a:xfrm>
            <a:custGeom>
              <a:avLst/>
              <a:gdLst/>
              <a:ahLst/>
              <a:cxnLst/>
              <a:rect l="l" t="t" r="r" b="b"/>
              <a:pathLst>
                <a:path w="2638" h="2498" extrusionOk="0">
                  <a:moveTo>
                    <a:pt x="1462" y="1"/>
                  </a:moveTo>
                  <a:lnTo>
                    <a:pt x="1031" y="563"/>
                  </a:lnTo>
                  <a:lnTo>
                    <a:pt x="492" y="69"/>
                  </a:lnTo>
                  <a:lnTo>
                    <a:pt x="530" y="598"/>
                  </a:lnTo>
                  <a:lnTo>
                    <a:pt x="1" y="635"/>
                  </a:lnTo>
                  <a:lnTo>
                    <a:pt x="33" y="1106"/>
                  </a:lnTo>
                  <a:lnTo>
                    <a:pt x="106" y="2106"/>
                  </a:lnTo>
                  <a:lnTo>
                    <a:pt x="1134" y="2034"/>
                  </a:lnTo>
                  <a:lnTo>
                    <a:pt x="1167" y="2497"/>
                  </a:lnTo>
                  <a:lnTo>
                    <a:pt x="2136" y="2429"/>
                  </a:lnTo>
                  <a:lnTo>
                    <a:pt x="2638" y="2394"/>
                  </a:lnTo>
                  <a:lnTo>
                    <a:pt x="2605" y="1931"/>
                  </a:lnTo>
                  <a:lnTo>
                    <a:pt x="2570" y="1429"/>
                  </a:lnTo>
                  <a:lnTo>
                    <a:pt x="2535" y="931"/>
                  </a:lnTo>
                  <a:lnTo>
                    <a:pt x="2502" y="460"/>
                  </a:lnTo>
                  <a:lnTo>
                    <a:pt x="2001" y="495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65"/>
            <p:cNvSpPr/>
            <p:nvPr/>
          </p:nvSpPr>
          <p:spPr>
            <a:xfrm>
              <a:off x="2911700" y="2767875"/>
              <a:ext cx="123450" cy="151950"/>
            </a:xfrm>
            <a:custGeom>
              <a:avLst/>
              <a:gdLst/>
              <a:ahLst/>
              <a:cxnLst/>
              <a:rect l="l" t="t" r="r" b="b"/>
              <a:pathLst>
                <a:path w="4938" h="6078" extrusionOk="0">
                  <a:moveTo>
                    <a:pt x="4797" y="1"/>
                  </a:moveTo>
                  <a:lnTo>
                    <a:pt x="3799" y="71"/>
                  </a:lnTo>
                  <a:lnTo>
                    <a:pt x="3298" y="106"/>
                  </a:lnTo>
                  <a:lnTo>
                    <a:pt x="2862" y="640"/>
                  </a:lnTo>
                  <a:lnTo>
                    <a:pt x="3333" y="607"/>
                  </a:lnTo>
                  <a:lnTo>
                    <a:pt x="3867" y="1043"/>
                  </a:lnTo>
                  <a:lnTo>
                    <a:pt x="3403" y="1577"/>
                  </a:lnTo>
                  <a:lnTo>
                    <a:pt x="2932" y="1610"/>
                  </a:lnTo>
                  <a:lnTo>
                    <a:pt x="2431" y="1645"/>
                  </a:lnTo>
                  <a:lnTo>
                    <a:pt x="2466" y="2146"/>
                  </a:lnTo>
                  <a:lnTo>
                    <a:pt x="2499" y="2610"/>
                  </a:lnTo>
                  <a:lnTo>
                    <a:pt x="2000" y="2645"/>
                  </a:lnTo>
                  <a:lnTo>
                    <a:pt x="1466" y="2216"/>
                  </a:lnTo>
                  <a:lnTo>
                    <a:pt x="1932" y="1680"/>
                  </a:lnTo>
                  <a:lnTo>
                    <a:pt x="1895" y="1181"/>
                  </a:lnTo>
                  <a:lnTo>
                    <a:pt x="1396" y="1216"/>
                  </a:lnTo>
                  <a:lnTo>
                    <a:pt x="1431" y="1717"/>
                  </a:lnTo>
                  <a:lnTo>
                    <a:pt x="968" y="2251"/>
                  </a:lnTo>
                  <a:lnTo>
                    <a:pt x="466" y="2286"/>
                  </a:lnTo>
                  <a:lnTo>
                    <a:pt x="0" y="2785"/>
                  </a:lnTo>
                  <a:lnTo>
                    <a:pt x="38" y="3324"/>
                  </a:lnTo>
                  <a:lnTo>
                    <a:pt x="574" y="3788"/>
                  </a:lnTo>
                  <a:lnTo>
                    <a:pt x="106" y="4286"/>
                  </a:lnTo>
                  <a:lnTo>
                    <a:pt x="141" y="4785"/>
                  </a:lnTo>
                  <a:lnTo>
                    <a:pt x="675" y="5221"/>
                  </a:lnTo>
                  <a:lnTo>
                    <a:pt x="1675" y="5151"/>
                  </a:lnTo>
                  <a:lnTo>
                    <a:pt x="2174" y="5113"/>
                  </a:lnTo>
                  <a:lnTo>
                    <a:pt x="2211" y="5645"/>
                  </a:lnTo>
                  <a:lnTo>
                    <a:pt x="1712" y="5680"/>
                  </a:lnTo>
                  <a:lnTo>
                    <a:pt x="2745" y="6078"/>
                  </a:lnTo>
                  <a:lnTo>
                    <a:pt x="3244" y="6043"/>
                  </a:lnTo>
                  <a:lnTo>
                    <a:pt x="2712" y="5610"/>
                  </a:lnTo>
                  <a:lnTo>
                    <a:pt x="3174" y="5043"/>
                  </a:lnTo>
                  <a:lnTo>
                    <a:pt x="3644" y="5010"/>
                  </a:lnTo>
                  <a:lnTo>
                    <a:pt x="4075" y="4005"/>
                  </a:lnTo>
                  <a:lnTo>
                    <a:pt x="3544" y="3577"/>
                  </a:lnTo>
                  <a:lnTo>
                    <a:pt x="4469" y="2469"/>
                  </a:lnTo>
                  <a:lnTo>
                    <a:pt x="4937" y="1970"/>
                  </a:lnTo>
                  <a:lnTo>
                    <a:pt x="4366" y="1008"/>
                  </a:lnTo>
                  <a:lnTo>
                    <a:pt x="4834" y="502"/>
                  </a:lnTo>
                  <a:lnTo>
                    <a:pt x="4333" y="537"/>
                  </a:lnTo>
                  <a:lnTo>
                    <a:pt x="4333" y="537"/>
                  </a:lnTo>
                  <a:lnTo>
                    <a:pt x="4797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65"/>
            <p:cNvSpPr/>
            <p:nvPr/>
          </p:nvSpPr>
          <p:spPr>
            <a:xfrm>
              <a:off x="2906200" y="2935900"/>
              <a:ext cx="52650" cy="36750"/>
            </a:xfrm>
            <a:custGeom>
              <a:avLst/>
              <a:gdLst/>
              <a:ahLst/>
              <a:cxnLst/>
              <a:rect l="l" t="t" r="r" b="b"/>
              <a:pathLst>
                <a:path w="2106" h="1470" extrusionOk="0">
                  <a:moveTo>
                    <a:pt x="1000" y="1"/>
                  </a:moveTo>
                  <a:lnTo>
                    <a:pt x="501" y="36"/>
                  </a:lnTo>
                  <a:lnTo>
                    <a:pt x="0" y="71"/>
                  </a:lnTo>
                  <a:lnTo>
                    <a:pt x="35" y="570"/>
                  </a:lnTo>
                  <a:lnTo>
                    <a:pt x="569" y="996"/>
                  </a:lnTo>
                  <a:lnTo>
                    <a:pt x="1106" y="1469"/>
                  </a:lnTo>
                  <a:lnTo>
                    <a:pt x="1604" y="1434"/>
                  </a:lnTo>
                  <a:lnTo>
                    <a:pt x="2106" y="1399"/>
                  </a:lnTo>
                  <a:lnTo>
                    <a:pt x="2068" y="891"/>
                  </a:lnTo>
                  <a:lnTo>
                    <a:pt x="1537" y="462"/>
                  </a:lnTo>
                  <a:lnTo>
                    <a:pt x="1035" y="50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65"/>
            <p:cNvSpPr/>
            <p:nvPr/>
          </p:nvSpPr>
          <p:spPr>
            <a:xfrm>
              <a:off x="2968675" y="2933225"/>
              <a:ext cx="26775" cy="35900"/>
            </a:xfrm>
            <a:custGeom>
              <a:avLst/>
              <a:gdLst/>
              <a:ahLst/>
              <a:cxnLst/>
              <a:rect l="l" t="t" r="r" b="b"/>
              <a:pathLst>
                <a:path w="1071" h="1436" extrusionOk="0">
                  <a:moveTo>
                    <a:pt x="0" y="0"/>
                  </a:moveTo>
                  <a:lnTo>
                    <a:pt x="38" y="499"/>
                  </a:lnTo>
                  <a:lnTo>
                    <a:pt x="68" y="963"/>
                  </a:lnTo>
                  <a:lnTo>
                    <a:pt x="604" y="1436"/>
                  </a:lnTo>
                  <a:lnTo>
                    <a:pt x="569" y="928"/>
                  </a:lnTo>
                  <a:lnTo>
                    <a:pt x="1070" y="892"/>
                  </a:lnTo>
                  <a:lnTo>
                    <a:pt x="1038" y="429"/>
                  </a:lnTo>
                  <a:lnTo>
                    <a:pt x="536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65"/>
            <p:cNvSpPr/>
            <p:nvPr/>
          </p:nvSpPr>
          <p:spPr>
            <a:xfrm>
              <a:off x="2961650" y="3439125"/>
              <a:ext cx="967275" cy="440600"/>
            </a:xfrm>
            <a:custGeom>
              <a:avLst/>
              <a:gdLst/>
              <a:ahLst/>
              <a:cxnLst/>
              <a:rect l="l" t="t" r="r" b="b"/>
              <a:pathLst>
                <a:path w="38691" h="17624" extrusionOk="0">
                  <a:moveTo>
                    <a:pt x="11665" y="1"/>
                  </a:moveTo>
                  <a:lnTo>
                    <a:pt x="11187" y="36"/>
                  </a:lnTo>
                  <a:lnTo>
                    <a:pt x="11164" y="36"/>
                  </a:lnTo>
                  <a:lnTo>
                    <a:pt x="10473" y="188"/>
                  </a:lnTo>
                  <a:lnTo>
                    <a:pt x="10295" y="478"/>
                  </a:lnTo>
                  <a:lnTo>
                    <a:pt x="10302" y="570"/>
                  </a:lnTo>
                  <a:lnTo>
                    <a:pt x="9801" y="1108"/>
                  </a:lnTo>
                  <a:lnTo>
                    <a:pt x="9770" y="1111"/>
                  </a:lnTo>
                  <a:lnTo>
                    <a:pt x="9337" y="1141"/>
                  </a:lnTo>
                  <a:lnTo>
                    <a:pt x="9302" y="642"/>
                  </a:lnTo>
                  <a:lnTo>
                    <a:pt x="8768" y="207"/>
                  </a:lnTo>
                  <a:lnTo>
                    <a:pt x="8745" y="218"/>
                  </a:lnTo>
                  <a:lnTo>
                    <a:pt x="7801" y="748"/>
                  </a:lnTo>
                  <a:lnTo>
                    <a:pt x="7330" y="1284"/>
                  </a:lnTo>
                  <a:lnTo>
                    <a:pt x="6902" y="1815"/>
                  </a:lnTo>
                  <a:lnTo>
                    <a:pt x="5433" y="2888"/>
                  </a:lnTo>
                  <a:lnTo>
                    <a:pt x="4970" y="2919"/>
                  </a:lnTo>
                  <a:lnTo>
                    <a:pt x="4468" y="3457"/>
                  </a:lnTo>
                  <a:lnTo>
                    <a:pt x="4440" y="3459"/>
                  </a:lnTo>
                  <a:lnTo>
                    <a:pt x="4005" y="3490"/>
                  </a:lnTo>
                  <a:lnTo>
                    <a:pt x="3040" y="4061"/>
                  </a:lnTo>
                  <a:lnTo>
                    <a:pt x="3005" y="4064"/>
                  </a:lnTo>
                  <a:lnTo>
                    <a:pt x="2042" y="4132"/>
                  </a:lnTo>
                  <a:lnTo>
                    <a:pt x="1536" y="3666"/>
                  </a:lnTo>
                  <a:lnTo>
                    <a:pt x="1515" y="3677"/>
                  </a:lnTo>
                  <a:lnTo>
                    <a:pt x="571" y="4235"/>
                  </a:lnTo>
                  <a:lnTo>
                    <a:pt x="536" y="3736"/>
                  </a:lnTo>
                  <a:lnTo>
                    <a:pt x="0" y="3270"/>
                  </a:lnTo>
                  <a:lnTo>
                    <a:pt x="2" y="3298"/>
                  </a:lnTo>
                  <a:lnTo>
                    <a:pt x="73" y="4272"/>
                  </a:lnTo>
                  <a:lnTo>
                    <a:pt x="642" y="5237"/>
                  </a:lnTo>
                  <a:lnTo>
                    <a:pt x="1141" y="5200"/>
                  </a:lnTo>
                  <a:lnTo>
                    <a:pt x="1211" y="6171"/>
                  </a:lnTo>
                  <a:lnTo>
                    <a:pt x="1742" y="6598"/>
                  </a:lnTo>
                  <a:lnTo>
                    <a:pt x="2251" y="7101"/>
                  </a:lnTo>
                  <a:lnTo>
                    <a:pt x="2321" y="8071"/>
                  </a:lnTo>
                  <a:lnTo>
                    <a:pt x="2356" y="8572"/>
                  </a:lnTo>
                  <a:lnTo>
                    <a:pt x="2918" y="8998"/>
                  </a:lnTo>
                  <a:lnTo>
                    <a:pt x="3459" y="9965"/>
                  </a:lnTo>
                  <a:lnTo>
                    <a:pt x="4059" y="10925"/>
                  </a:lnTo>
                  <a:lnTo>
                    <a:pt x="4564" y="11394"/>
                  </a:lnTo>
                  <a:lnTo>
                    <a:pt x="5028" y="11361"/>
                  </a:lnTo>
                  <a:lnTo>
                    <a:pt x="5075" y="11427"/>
                  </a:lnTo>
                  <a:lnTo>
                    <a:pt x="5403" y="11874"/>
                  </a:lnTo>
                  <a:lnTo>
                    <a:pt x="5864" y="12239"/>
                  </a:lnTo>
                  <a:lnTo>
                    <a:pt x="6342" y="12813"/>
                  </a:lnTo>
                  <a:lnTo>
                    <a:pt x="6665" y="13225"/>
                  </a:lnTo>
                  <a:lnTo>
                    <a:pt x="7143" y="13190"/>
                  </a:lnTo>
                  <a:lnTo>
                    <a:pt x="7166" y="13190"/>
                  </a:lnTo>
                  <a:lnTo>
                    <a:pt x="7588" y="13530"/>
                  </a:lnTo>
                  <a:lnTo>
                    <a:pt x="7740" y="13651"/>
                  </a:lnTo>
                  <a:lnTo>
                    <a:pt x="8710" y="13583"/>
                  </a:lnTo>
                  <a:lnTo>
                    <a:pt x="9710" y="13511"/>
                  </a:lnTo>
                  <a:lnTo>
                    <a:pt x="10173" y="12977"/>
                  </a:lnTo>
                  <a:lnTo>
                    <a:pt x="10138" y="12478"/>
                  </a:lnTo>
                  <a:lnTo>
                    <a:pt x="10283" y="12230"/>
                  </a:lnTo>
                  <a:lnTo>
                    <a:pt x="10567" y="11944"/>
                  </a:lnTo>
                  <a:lnTo>
                    <a:pt x="11536" y="11876"/>
                  </a:lnTo>
                  <a:lnTo>
                    <a:pt x="12065" y="11839"/>
                  </a:lnTo>
                  <a:lnTo>
                    <a:pt x="12513" y="11806"/>
                  </a:lnTo>
                  <a:lnTo>
                    <a:pt x="12536" y="11806"/>
                  </a:lnTo>
                  <a:lnTo>
                    <a:pt x="12951" y="12146"/>
                  </a:lnTo>
                  <a:lnTo>
                    <a:pt x="13101" y="12267"/>
                  </a:lnTo>
                  <a:lnTo>
                    <a:pt x="13599" y="12232"/>
                  </a:lnTo>
                  <a:lnTo>
                    <a:pt x="14564" y="12164"/>
                  </a:lnTo>
                  <a:lnTo>
                    <a:pt x="14571" y="12164"/>
                  </a:lnTo>
                  <a:lnTo>
                    <a:pt x="14583" y="12183"/>
                  </a:lnTo>
                  <a:lnTo>
                    <a:pt x="14869" y="12609"/>
                  </a:lnTo>
                  <a:lnTo>
                    <a:pt x="15192" y="12888"/>
                  </a:lnTo>
                  <a:lnTo>
                    <a:pt x="15344" y="13181"/>
                  </a:lnTo>
                  <a:lnTo>
                    <a:pt x="16138" y="13523"/>
                  </a:lnTo>
                  <a:lnTo>
                    <a:pt x="16646" y="13621"/>
                  </a:lnTo>
                  <a:lnTo>
                    <a:pt x="17220" y="13579"/>
                  </a:lnTo>
                  <a:lnTo>
                    <a:pt x="17545" y="13993"/>
                  </a:lnTo>
                  <a:lnTo>
                    <a:pt x="17412" y="14438"/>
                  </a:lnTo>
                  <a:lnTo>
                    <a:pt x="17962" y="15003"/>
                  </a:lnTo>
                  <a:lnTo>
                    <a:pt x="18058" y="15101"/>
                  </a:lnTo>
                  <a:lnTo>
                    <a:pt x="18028" y="15117"/>
                  </a:lnTo>
                  <a:lnTo>
                    <a:pt x="17670" y="15291"/>
                  </a:lnTo>
                  <a:lnTo>
                    <a:pt x="17641" y="15305"/>
                  </a:lnTo>
                  <a:lnTo>
                    <a:pt x="17351" y="15448"/>
                  </a:lnTo>
                  <a:lnTo>
                    <a:pt x="17588" y="15792"/>
                  </a:lnTo>
                  <a:lnTo>
                    <a:pt x="17494" y="15576"/>
                  </a:lnTo>
                  <a:lnTo>
                    <a:pt x="18646" y="16293"/>
                  </a:lnTo>
                  <a:lnTo>
                    <a:pt x="18719" y="16356"/>
                  </a:lnTo>
                  <a:lnTo>
                    <a:pt x="18857" y="16354"/>
                  </a:lnTo>
                  <a:lnTo>
                    <a:pt x="19346" y="16747"/>
                  </a:lnTo>
                  <a:lnTo>
                    <a:pt x="19681" y="16722"/>
                  </a:lnTo>
                  <a:lnTo>
                    <a:pt x="20215" y="17157"/>
                  </a:lnTo>
                  <a:lnTo>
                    <a:pt x="20691" y="17600"/>
                  </a:lnTo>
                  <a:lnTo>
                    <a:pt x="20761" y="17623"/>
                  </a:lnTo>
                  <a:lnTo>
                    <a:pt x="21684" y="17558"/>
                  </a:lnTo>
                  <a:lnTo>
                    <a:pt x="22220" y="17518"/>
                  </a:lnTo>
                  <a:lnTo>
                    <a:pt x="22719" y="17485"/>
                  </a:lnTo>
                  <a:lnTo>
                    <a:pt x="22918" y="17471"/>
                  </a:lnTo>
                  <a:lnTo>
                    <a:pt x="24159" y="16946"/>
                  </a:lnTo>
                  <a:lnTo>
                    <a:pt x="24592" y="16916"/>
                  </a:lnTo>
                  <a:lnTo>
                    <a:pt x="24260" y="16504"/>
                  </a:lnTo>
                  <a:lnTo>
                    <a:pt x="24552" y="16349"/>
                  </a:lnTo>
                  <a:lnTo>
                    <a:pt x="24585" y="15874"/>
                  </a:lnTo>
                  <a:lnTo>
                    <a:pt x="25344" y="15724"/>
                  </a:lnTo>
                  <a:lnTo>
                    <a:pt x="26049" y="15771"/>
                  </a:lnTo>
                  <a:lnTo>
                    <a:pt x="26585" y="15733"/>
                  </a:lnTo>
                  <a:lnTo>
                    <a:pt x="27084" y="15698"/>
                  </a:lnTo>
                  <a:lnTo>
                    <a:pt x="28014" y="15129"/>
                  </a:lnTo>
                  <a:lnTo>
                    <a:pt x="28477" y="14593"/>
                  </a:lnTo>
                  <a:lnTo>
                    <a:pt x="29442" y="14024"/>
                  </a:lnTo>
                  <a:lnTo>
                    <a:pt x="29906" y="13487"/>
                  </a:lnTo>
                  <a:lnTo>
                    <a:pt x="30342" y="12956"/>
                  </a:lnTo>
                  <a:lnTo>
                    <a:pt x="30309" y="12492"/>
                  </a:lnTo>
                  <a:lnTo>
                    <a:pt x="30810" y="11954"/>
                  </a:lnTo>
                  <a:lnTo>
                    <a:pt x="31274" y="11921"/>
                  </a:lnTo>
                  <a:lnTo>
                    <a:pt x="31772" y="11886"/>
                  </a:lnTo>
                  <a:lnTo>
                    <a:pt x="32772" y="11815"/>
                  </a:lnTo>
                  <a:lnTo>
                    <a:pt x="33274" y="11780"/>
                  </a:lnTo>
                  <a:lnTo>
                    <a:pt x="33772" y="11745"/>
                  </a:lnTo>
                  <a:lnTo>
                    <a:pt x="34243" y="11712"/>
                  </a:lnTo>
                  <a:lnTo>
                    <a:pt x="34278" y="12211"/>
                  </a:lnTo>
                  <a:lnTo>
                    <a:pt x="34779" y="12176"/>
                  </a:lnTo>
                  <a:lnTo>
                    <a:pt x="34810" y="12204"/>
                  </a:lnTo>
                  <a:lnTo>
                    <a:pt x="34978" y="12190"/>
                  </a:lnTo>
                  <a:lnTo>
                    <a:pt x="35400" y="12555"/>
                  </a:lnTo>
                  <a:lnTo>
                    <a:pt x="36278" y="12071"/>
                  </a:lnTo>
                  <a:lnTo>
                    <a:pt x="36402" y="12117"/>
                  </a:lnTo>
                  <a:lnTo>
                    <a:pt x="36484" y="12068"/>
                  </a:lnTo>
                  <a:lnTo>
                    <a:pt x="36578" y="12012"/>
                  </a:lnTo>
                  <a:lnTo>
                    <a:pt x="36824" y="12279"/>
                  </a:lnTo>
                  <a:lnTo>
                    <a:pt x="37311" y="12464"/>
                  </a:lnTo>
                  <a:lnTo>
                    <a:pt x="37393" y="12654"/>
                  </a:lnTo>
                  <a:lnTo>
                    <a:pt x="37475" y="11949"/>
                  </a:lnTo>
                  <a:lnTo>
                    <a:pt x="37281" y="11630"/>
                  </a:lnTo>
                  <a:lnTo>
                    <a:pt x="37412" y="11052"/>
                  </a:lnTo>
                  <a:lnTo>
                    <a:pt x="37644" y="10600"/>
                  </a:lnTo>
                  <a:lnTo>
                    <a:pt x="38079" y="10569"/>
                  </a:lnTo>
                  <a:lnTo>
                    <a:pt x="37904" y="9975"/>
                  </a:lnTo>
                  <a:lnTo>
                    <a:pt x="38178" y="9586"/>
                  </a:lnTo>
                  <a:lnTo>
                    <a:pt x="38690" y="9218"/>
                  </a:lnTo>
                  <a:lnTo>
                    <a:pt x="38585" y="8872"/>
                  </a:lnTo>
                  <a:lnTo>
                    <a:pt x="38353" y="9242"/>
                  </a:lnTo>
                  <a:lnTo>
                    <a:pt x="38140" y="8518"/>
                  </a:lnTo>
                  <a:lnTo>
                    <a:pt x="37997" y="8527"/>
                  </a:lnTo>
                  <a:lnTo>
                    <a:pt x="37634" y="8553"/>
                  </a:lnTo>
                  <a:lnTo>
                    <a:pt x="37170" y="8586"/>
                  </a:lnTo>
                  <a:lnTo>
                    <a:pt x="36948" y="8602"/>
                  </a:lnTo>
                  <a:lnTo>
                    <a:pt x="36707" y="8619"/>
                  </a:lnTo>
                  <a:lnTo>
                    <a:pt x="36669" y="8621"/>
                  </a:lnTo>
                  <a:lnTo>
                    <a:pt x="36135" y="8157"/>
                  </a:lnTo>
                  <a:lnTo>
                    <a:pt x="35599" y="7694"/>
                  </a:lnTo>
                  <a:lnTo>
                    <a:pt x="35067" y="7265"/>
                  </a:lnTo>
                  <a:lnTo>
                    <a:pt x="34634" y="7296"/>
                  </a:lnTo>
                  <a:lnTo>
                    <a:pt x="34597" y="7298"/>
                  </a:lnTo>
                  <a:lnTo>
                    <a:pt x="33997" y="6335"/>
                  </a:lnTo>
                  <a:lnTo>
                    <a:pt x="33559" y="6832"/>
                  </a:lnTo>
                  <a:lnTo>
                    <a:pt x="33292" y="7162"/>
                  </a:lnTo>
                  <a:lnTo>
                    <a:pt x="33161" y="7401"/>
                  </a:lnTo>
                  <a:lnTo>
                    <a:pt x="31695" y="7968"/>
                  </a:lnTo>
                  <a:lnTo>
                    <a:pt x="31698" y="7947"/>
                  </a:lnTo>
                  <a:lnTo>
                    <a:pt x="31630" y="7972"/>
                  </a:lnTo>
                  <a:lnTo>
                    <a:pt x="31597" y="7511"/>
                  </a:lnTo>
                  <a:lnTo>
                    <a:pt x="31527" y="6511"/>
                  </a:lnTo>
                  <a:lnTo>
                    <a:pt x="31058" y="7007"/>
                  </a:lnTo>
                  <a:lnTo>
                    <a:pt x="30597" y="7040"/>
                  </a:lnTo>
                  <a:lnTo>
                    <a:pt x="30086" y="6633"/>
                  </a:lnTo>
                  <a:lnTo>
                    <a:pt x="29164" y="7143"/>
                  </a:lnTo>
                  <a:lnTo>
                    <a:pt x="29201" y="7680"/>
                  </a:lnTo>
                  <a:lnTo>
                    <a:pt x="28733" y="8178"/>
                  </a:lnTo>
                  <a:lnTo>
                    <a:pt x="28728" y="8118"/>
                  </a:lnTo>
                  <a:lnTo>
                    <a:pt x="28667" y="8183"/>
                  </a:lnTo>
                  <a:lnTo>
                    <a:pt x="28597" y="7183"/>
                  </a:lnTo>
                  <a:lnTo>
                    <a:pt x="28112" y="6769"/>
                  </a:lnTo>
                  <a:lnTo>
                    <a:pt x="27662" y="7249"/>
                  </a:lnTo>
                  <a:lnTo>
                    <a:pt x="27192" y="7281"/>
                  </a:lnTo>
                  <a:lnTo>
                    <a:pt x="26730" y="7855"/>
                  </a:lnTo>
                  <a:lnTo>
                    <a:pt x="26695" y="7822"/>
                  </a:lnTo>
                  <a:lnTo>
                    <a:pt x="26665" y="7860"/>
                  </a:lnTo>
                  <a:lnTo>
                    <a:pt x="26126" y="7356"/>
                  </a:lnTo>
                  <a:lnTo>
                    <a:pt x="25192" y="7422"/>
                  </a:lnTo>
                  <a:lnTo>
                    <a:pt x="25126" y="7427"/>
                  </a:lnTo>
                  <a:lnTo>
                    <a:pt x="24623" y="6998"/>
                  </a:lnTo>
                  <a:lnTo>
                    <a:pt x="24058" y="6534"/>
                  </a:lnTo>
                  <a:lnTo>
                    <a:pt x="23552" y="6068"/>
                  </a:lnTo>
                  <a:lnTo>
                    <a:pt x="22552" y="6141"/>
                  </a:lnTo>
                  <a:lnTo>
                    <a:pt x="21520" y="5740"/>
                  </a:lnTo>
                  <a:lnTo>
                    <a:pt x="20981" y="5239"/>
                  </a:lnTo>
                  <a:lnTo>
                    <a:pt x="19932" y="3890"/>
                  </a:lnTo>
                  <a:lnTo>
                    <a:pt x="19517" y="4373"/>
                  </a:lnTo>
                  <a:lnTo>
                    <a:pt x="19482" y="4345"/>
                  </a:lnTo>
                  <a:lnTo>
                    <a:pt x="19452" y="4378"/>
                  </a:lnTo>
                  <a:lnTo>
                    <a:pt x="18918" y="3944"/>
                  </a:lnTo>
                  <a:lnTo>
                    <a:pt x="17911" y="4015"/>
                  </a:lnTo>
                  <a:lnTo>
                    <a:pt x="17667" y="4033"/>
                  </a:lnTo>
                  <a:lnTo>
                    <a:pt x="17485" y="4045"/>
                  </a:lnTo>
                  <a:lnTo>
                    <a:pt x="18016" y="4481"/>
                  </a:lnTo>
                  <a:lnTo>
                    <a:pt x="17944" y="4485"/>
                  </a:lnTo>
                  <a:lnTo>
                    <a:pt x="17517" y="4516"/>
                  </a:lnTo>
                  <a:lnTo>
                    <a:pt x="17082" y="5047"/>
                  </a:lnTo>
                  <a:lnTo>
                    <a:pt x="17115" y="5511"/>
                  </a:lnTo>
                  <a:lnTo>
                    <a:pt x="17115" y="5511"/>
                  </a:lnTo>
                  <a:lnTo>
                    <a:pt x="17040" y="5399"/>
                  </a:lnTo>
                  <a:lnTo>
                    <a:pt x="17049" y="5516"/>
                  </a:lnTo>
                  <a:lnTo>
                    <a:pt x="16480" y="4588"/>
                  </a:lnTo>
                  <a:lnTo>
                    <a:pt x="15948" y="4155"/>
                  </a:lnTo>
                  <a:lnTo>
                    <a:pt x="15941" y="4155"/>
                  </a:lnTo>
                  <a:lnTo>
                    <a:pt x="15014" y="4221"/>
                  </a:lnTo>
                  <a:lnTo>
                    <a:pt x="14948" y="4225"/>
                  </a:lnTo>
                  <a:lnTo>
                    <a:pt x="15412" y="3689"/>
                  </a:lnTo>
                  <a:lnTo>
                    <a:pt x="15878" y="3153"/>
                  </a:lnTo>
                  <a:lnTo>
                    <a:pt x="15342" y="2689"/>
                  </a:lnTo>
                  <a:lnTo>
                    <a:pt x="14410" y="2755"/>
                  </a:lnTo>
                  <a:lnTo>
                    <a:pt x="14342" y="2759"/>
                  </a:lnTo>
                  <a:lnTo>
                    <a:pt x="13335" y="2328"/>
                  </a:lnTo>
                  <a:lnTo>
                    <a:pt x="12836" y="2363"/>
                  </a:lnTo>
                  <a:lnTo>
                    <a:pt x="12302" y="1900"/>
                  </a:lnTo>
                  <a:lnTo>
                    <a:pt x="11801" y="1935"/>
                  </a:lnTo>
                  <a:lnTo>
                    <a:pt x="11768" y="1471"/>
                  </a:lnTo>
                  <a:lnTo>
                    <a:pt x="11733" y="97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65"/>
            <p:cNvSpPr/>
            <p:nvPr/>
          </p:nvSpPr>
          <p:spPr>
            <a:xfrm>
              <a:off x="3342600" y="3731925"/>
              <a:ext cx="603650" cy="407750"/>
            </a:xfrm>
            <a:custGeom>
              <a:avLst/>
              <a:gdLst/>
              <a:ahLst/>
              <a:cxnLst/>
              <a:rect l="l" t="t" r="r" b="b"/>
              <a:pathLst>
                <a:path w="24146" h="16310" extrusionOk="0">
                  <a:moveTo>
                    <a:pt x="19005" y="0"/>
                  </a:moveTo>
                  <a:lnTo>
                    <a:pt x="18534" y="33"/>
                  </a:lnTo>
                  <a:lnTo>
                    <a:pt x="18036" y="68"/>
                  </a:lnTo>
                  <a:lnTo>
                    <a:pt x="17534" y="103"/>
                  </a:lnTo>
                  <a:lnTo>
                    <a:pt x="16534" y="174"/>
                  </a:lnTo>
                  <a:lnTo>
                    <a:pt x="16036" y="209"/>
                  </a:lnTo>
                  <a:lnTo>
                    <a:pt x="15572" y="242"/>
                  </a:lnTo>
                  <a:lnTo>
                    <a:pt x="15071" y="780"/>
                  </a:lnTo>
                  <a:lnTo>
                    <a:pt x="15104" y="1244"/>
                  </a:lnTo>
                  <a:lnTo>
                    <a:pt x="14668" y="1775"/>
                  </a:lnTo>
                  <a:lnTo>
                    <a:pt x="14204" y="2312"/>
                  </a:lnTo>
                  <a:lnTo>
                    <a:pt x="13239" y="2881"/>
                  </a:lnTo>
                  <a:lnTo>
                    <a:pt x="12776" y="3417"/>
                  </a:lnTo>
                  <a:lnTo>
                    <a:pt x="11846" y="3986"/>
                  </a:lnTo>
                  <a:lnTo>
                    <a:pt x="11347" y="4021"/>
                  </a:lnTo>
                  <a:lnTo>
                    <a:pt x="10811" y="4059"/>
                  </a:lnTo>
                  <a:lnTo>
                    <a:pt x="10106" y="4012"/>
                  </a:lnTo>
                  <a:lnTo>
                    <a:pt x="9347" y="4162"/>
                  </a:lnTo>
                  <a:lnTo>
                    <a:pt x="9314" y="4637"/>
                  </a:lnTo>
                  <a:lnTo>
                    <a:pt x="9022" y="4792"/>
                  </a:lnTo>
                  <a:lnTo>
                    <a:pt x="9354" y="5204"/>
                  </a:lnTo>
                  <a:lnTo>
                    <a:pt x="8921" y="5234"/>
                  </a:lnTo>
                  <a:lnTo>
                    <a:pt x="7680" y="5759"/>
                  </a:lnTo>
                  <a:lnTo>
                    <a:pt x="7481" y="5773"/>
                  </a:lnTo>
                  <a:lnTo>
                    <a:pt x="6982" y="5806"/>
                  </a:lnTo>
                  <a:lnTo>
                    <a:pt x="6446" y="5846"/>
                  </a:lnTo>
                  <a:lnTo>
                    <a:pt x="5523" y="5911"/>
                  </a:lnTo>
                  <a:lnTo>
                    <a:pt x="5481" y="5914"/>
                  </a:lnTo>
                  <a:lnTo>
                    <a:pt x="5453" y="5888"/>
                  </a:lnTo>
                  <a:lnTo>
                    <a:pt x="4977" y="5445"/>
                  </a:lnTo>
                  <a:lnTo>
                    <a:pt x="4443" y="5010"/>
                  </a:lnTo>
                  <a:lnTo>
                    <a:pt x="4108" y="5035"/>
                  </a:lnTo>
                  <a:lnTo>
                    <a:pt x="3942" y="5045"/>
                  </a:lnTo>
                  <a:lnTo>
                    <a:pt x="3481" y="4644"/>
                  </a:lnTo>
                  <a:lnTo>
                    <a:pt x="3408" y="4581"/>
                  </a:lnTo>
                  <a:lnTo>
                    <a:pt x="2256" y="3864"/>
                  </a:lnTo>
                  <a:lnTo>
                    <a:pt x="2350" y="4080"/>
                  </a:lnTo>
                  <a:lnTo>
                    <a:pt x="2610" y="4675"/>
                  </a:lnTo>
                  <a:lnTo>
                    <a:pt x="2968" y="5569"/>
                  </a:lnTo>
                  <a:lnTo>
                    <a:pt x="2975" y="5588"/>
                  </a:lnTo>
                  <a:lnTo>
                    <a:pt x="2574" y="6087"/>
                  </a:lnTo>
                  <a:lnTo>
                    <a:pt x="2549" y="6120"/>
                  </a:lnTo>
                  <a:lnTo>
                    <a:pt x="2596" y="6382"/>
                  </a:lnTo>
                  <a:lnTo>
                    <a:pt x="2087" y="6284"/>
                  </a:lnTo>
                  <a:lnTo>
                    <a:pt x="1989" y="6263"/>
                  </a:lnTo>
                  <a:lnTo>
                    <a:pt x="2045" y="6089"/>
                  </a:lnTo>
                  <a:lnTo>
                    <a:pt x="2122" y="5848"/>
                  </a:lnTo>
                  <a:lnTo>
                    <a:pt x="1675" y="6117"/>
                  </a:lnTo>
                  <a:lnTo>
                    <a:pt x="1549" y="6190"/>
                  </a:lnTo>
                  <a:lnTo>
                    <a:pt x="1078" y="6225"/>
                  </a:lnTo>
                  <a:lnTo>
                    <a:pt x="1012" y="6230"/>
                  </a:lnTo>
                  <a:lnTo>
                    <a:pt x="1048" y="6729"/>
                  </a:lnTo>
                  <a:lnTo>
                    <a:pt x="1619" y="7190"/>
                  </a:lnTo>
                  <a:lnTo>
                    <a:pt x="1652" y="7661"/>
                  </a:lnTo>
                  <a:lnTo>
                    <a:pt x="1685" y="8096"/>
                  </a:lnTo>
                  <a:lnTo>
                    <a:pt x="1689" y="8162"/>
                  </a:lnTo>
                  <a:lnTo>
                    <a:pt x="1218" y="8195"/>
                  </a:lnTo>
                  <a:lnTo>
                    <a:pt x="1151" y="8199"/>
                  </a:lnTo>
                  <a:lnTo>
                    <a:pt x="1218" y="9162"/>
                  </a:lnTo>
                  <a:lnTo>
                    <a:pt x="839" y="10164"/>
                  </a:lnTo>
                  <a:lnTo>
                    <a:pt x="827" y="10195"/>
                  </a:lnTo>
                  <a:lnTo>
                    <a:pt x="378" y="10227"/>
                  </a:lnTo>
                  <a:lnTo>
                    <a:pt x="326" y="10230"/>
                  </a:lnTo>
                  <a:lnTo>
                    <a:pt x="1" y="11017"/>
                  </a:lnTo>
                  <a:lnTo>
                    <a:pt x="1" y="11017"/>
                  </a:lnTo>
                  <a:lnTo>
                    <a:pt x="76" y="10951"/>
                  </a:lnTo>
                  <a:lnTo>
                    <a:pt x="1228" y="11171"/>
                  </a:lnTo>
                  <a:lnTo>
                    <a:pt x="1427" y="11565"/>
                  </a:lnTo>
                  <a:lnTo>
                    <a:pt x="1963" y="12056"/>
                  </a:lnTo>
                  <a:lnTo>
                    <a:pt x="2495" y="12492"/>
                  </a:lnTo>
                  <a:lnTo>
                    <a:pt x="2532" y="12993"/>
                  </a:lnTo>
                  <a:lnTo>
                    <a:pt x="2570" y="13522"/>
                  </a:lnTo>
                  <a:lnTo>
                    <a:pt x="3101" y="13956"/>
                  </a:lnTo>
                  <a:lnTo>
                    <a:pt x="3638" y="14422"/>
                  </a:lnTo>
                  <a:lnTo>
                    <a:pt x="4134" y="14853"/>
                  </a:lnTo>
                  <a:lnTo>
                    <a:pt x="4668" y="15316"/>
                  </a:lnTo>
                  <a:lnTo>
                    <a:pt x="5169" y="15281"/>
                  </a:lnTo>
                  <a:lnTo>
                    <a:pt x="5204" y="15780"/>
                  </a:lnTo>
                  <a:lnTo>
                    <a:pt x="5741" y="15742"/>
                  </a:lnTo>
                  <a:lnTo>
                    <a:pt x="6240" y="16211"/>
                  </a:lnTo>
                  <a:lnTo>
                    <a:pt x="6738" y="16176"/>
                  </a:lnTo>
                  <a:lnTo>
                    <a:pt x="7247" y="16141"/>
                  </a:lnTo>
                  <a:lnTo>
                    <a:pt x="7710" y="16108"/>
                  </a:lnTo>
                  <a:lnTo>
                    <a:pt x="8698" y="16309"/>
                  </a:lnTo>
                  <a:lnTo>
                    <a:pt x="8984" y="16157"/>
                  </a:lnTo>
                  <a:lnTo>
                    <a:pt x="9509" y="15550"/>
                  </a:lnTo>
                  <a:lnTo>
                    <a:pt x="10043" y="14937"/>
                  </a:lnTo>
                  <a:lnTo>
                    <a:pt x="10455" y="14611"/>
                  </a:lnTo>
                  <a:lnTo>
                    <a:pt x="11286" y="14553"/>
                  </a:lnTo>
                  <a:lnTo>
                    <a:pt x="11710" y="14384"/>
                  </a:lnTo>
                  <a:lnTo>
                    <a:pt x="12371" y="13803"/>
                  </a:lnTo>
                  <a:lnTo>
                    <a:pt x="13483" y="13424"/>
                  </a:lnTo>
                  <a:lnTo>
                    <a:pt x="14087" y="13949"/>
                  </a:lnTo>
                  <a:lnTo>
                    <a:pt x="14218" y="13806"/>
                  </a:lnTo>
                  <a:lnTo>
                    <a:pt x="14937" y="13623"/>
                  </a:lnTo>
                  <a:lnTo>
                    <a:pt x="14907" y="13190"/>
                  </a:lnTo>
                  <a:lnTo>
                    <a:pt x="14972" y="13185"/>
                  </a:lnTo>
                  <a:lnTo>
                    <a:pt x="15471" y="13150"/>
                  </a:lnTo>
                  <a:lnTo>
                    <a:pt x="16045" y="13108"/>
                  </a:lnTo>
                  <a:lnTo>
                    <a:pt x="16764" y="13323"/>
                  </a:lnTo>
                  <a:lnTo>
                    <a:pt x="17394" y="13431"/>
                  </a:lnTo>
                  <a:lnTo>
                    <a:pt x="17839" y="12443"/>
                  </a:lnTo>
                  <a:lnTo>
                    <a:pt x="18303" y="11909"/>
                  </a:lnTo>
                  <a:lnTo>
                    <a:pt x="18769" y="11373"/>
                  </a:lnTo>
                  <a:lnTo>
                    <a:pt x="19235" y="10874"/>
                  </a:lnTo>
                  <a:lnTo>
                    <a:pt x="19696" y="10302"/>
                  </a:lnTo>
                  <a:lnTo>
                    <a:pt x="19666" y="9867"/>
                  </a:lnTo>
                  <a:lnTo>
                    <a:pt x="20136" y="9834"/>
                  </a:lnTo>
                  <a:lnTo>
                    <a:pt x="20600" y="9270"/>
                  </a:lnTo>
                  <a:lnTo>
                    <a:pt x="21064" y="8736"/>
                  </a:lnTo>
                  <a:lnTo>
                    <a:pt x="20961" y="7265"/>
                  </a:lnTo>
                  <a:lnTo>
                    <a:pt x="21387" y="6733"/>
                  </a:lnTo>
                  <a:lnTo>
                    <a:pt x="21319" y="5768"/>
                  </a:lnTo>
                  <a:lnTo>
                    <a:pt x="21820" y="5232"/>
                  </a:lnTo>
                  <a:lnTo>
                    <a:pt x="22246" y="4691"/>
                  </a:lnTo>
                  <a:lnTo>
                    <a:pt x="22785" y="4654"/>
                  </a:lnTo>
                  <a:lnTo>
                    <a:pt x="23183" y="4122"/>
                  </a:lnTo>
                  <a:lnTo>
                    <a:pt x="23680" y="3621"/>
                  </a:lnTo>
                  <a:lnTo>
                    <a:pt x="24146" y="3087"/>
                  </a:lnTo>
                  <a:lnTo>
                    <a:pt x="24108" y="2586"/>
                  </a:lnTo>
                  <a:lnTo>
                    <a:pt x="23192" y="1448"/>
                  </a:lnTo>
                  <a:lnTo>
                    <a:pt x="23347" y="1401"/>
                  </a:lnTo>
                  <a:lnTo>
                    <a:pt x="23178" y="1242"/>
                  </a:lnTo>
                  <a:lnTo>
                    <a:pt x="22630" y="1117"/>
                  </a:lnTo>
                  <a:lnTo>
                    <a:pt x="22392" y="1256"/>
                  </a:lnTo>
                  <a:lnTo>
                    <a:pt x="22312" y="1302"/>
                  </a:lnTo>
                  <a:lnTo>
                    <a:pt x="22270" y="1209"/>
                  </a:lnTo>
                  <a:lnTo>
                    <a:pt x="22155" y="942"/>
                  </a:lnTo>
                  <a:lnTo>
                    <a:pt x="22073" y="752"/>
                  </a:lnTo>
                  <a:lnTo>
                    <a:pt x="21586" y="567"/>
                  </a:lnTo>
                  <a:lnTo>
                    <a:pt x="21401" y="494"/>
                  </a:lnTo>
                  <a:lnTo>
                    <a:pt x="21164" y="405"/>
                  </a:lnTo>
                  <a:lnTo>
                    <a:pt x="21040" y="359"/>
                  </a:lnTo>
                  <a:lnTo>
                    <a:pt x="20162" y="843"/>
                  </a:lnTo>
                  <a:lnTo>
                    <a:pt x="20073" y="893"/>
                  </a:lnTo>
                  <a:lnTo>
                    <a:pt x="19572" y="492"/>
                  </a:lnTo>
                  <a:lnTo>
                    <a:pt x="19541" y="464"/>
                  </a:lnTo>
                  <a:lnTo>
                    <a:pt x="19040" y="499"/>
                  </a:lnTo>
                  <a:lnTo>
                    <a:pt x="19005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65"/>
            <p:cNvSpPr/>
            <p:nvPr/>
          </p:nvSpPr>
          <p:spPr>
            <a:xfrm>
              <a:off x="3149000" y="2850425"/>
              <a:ext cx="897900" cy="819750"/>
            </a:xfrm>
            <a:custGeom>
              <a:avLst/>
              <a:gdLst/>
              <a:ahLst/>
              <a:cxnLst/>
              <a:rect l="l" t="t" r="r" b="b"/>
              <a:pathLst>
                <a:path w="35916" h="32790" extrusionOk="0">
                  <a:moveTo>
                    <a:pt x="27302" y="1"/>
                  </a:moveTo>
                  <a:lnTo>
                    <a:pt x="26527" y="322"/>
                  </a:lnTo>
                  <a:lnTo>
                    <a:pt x="26136" y="823"/>
                  </a:lnTo>
                  <a:lnTo>
                    <a:pt x="25972" y="1034"/>
                  </a:lnTo>
                  <a:lnTo>
                    <a:pt x="25000" y="1101"/>
                  </a:lnTo>
                  <a:lnTo>
                    <a:pt x="24405" y="1144"/>
                  </a:lnTo>
                  <a:lnTo>
                    <a:pt x="24271" y="1153"/>
                  </a:lnTo>
                  <a:lnTo>
                    <a:pt x="24105" y="767"/>
                  </a:lnTo>
                  <a:lnTo>
                    <a:pt x="23667" y="221"/>
                  </a:lnTo>
                  <a:lnTo>
                    <a:pt x="22941" y="413"/>
                  </a:lnTo>
                  <a:lnTo>
                    <a:pt x="22440" y="448"/>
                  </a:lnTo>
                  <a:lnTo>
                    <a:pt x="22473" y="912"/>
                  </a:lnTo>
                  <a:lnTo>
                    <a:pt x="22974" y="877"/>
                  </a:lnTo>
                  <a:lnTo>
                    <a:pt x="22543" y="1881"/>
                  </a:lnTo>
                  <a:lnTo>
                    <a:pt x="22079" y="2418"/>
                  </a:lnTo>
                  <a:lnTo>
                    <a:pt x="21115" y="2486"/>
                  </a:lnTo>
                  <a:lnTo>
                    <a:pt x="21079" y="1984"/>
                  </a:lnTo>
                  <a:lnTo>
                    <a:pt x="21047" y="1514"/>
                  </a:lnTo>
                  <a:lnTo>
                    <a:pt x="21012" y="1015"/>
                  </a:lnTo>
                  <a:lnTo>
                    <a:pt x="19581" y="2090"/>
                  </a:lnTo>
                  <a:lnTo>
                    <a:pt x="19616" y="2591"/>
                  </a:lnTo>
                  <a:lnTo>
                    <a:pt x="18798" y="3350"/>
                  </a:lnTo>
                  <a:lnTo>
                    <a:pt x="19686" y="3591"/>
                  </a:lnTo>
                  <a:lnTo>
                    <a:pt x="19719" y="4052"/>
                  </a:lnTo>
                  <a:lnTo>
                    <a:pt x="19257" y="4626"/>
                  </a:lnTo>
                  <a:lnTo>
                    <a:pt x="18787" y="4659"/>
                  </a:lnTo>
                  <a:lnTo>
                    <a:pt x="18822" y="5158"/>
                  </a:lnTo>
                  <a:lnTo>
                    <a:pt x="18855" y="5621"/>
                  </a:lnTo>
                  <a:lnTo>
                    <a:pt x="18890" y="6123"/>
                  </a:lnTo>
                  <a:lnTo>
                    <a:pt x="17890" y="6193"/>
                  </a:lnTo>
                  <a:lnTo>
                    <a:pt x="17391" y="6228"/>
                  </a:lnTo>
                  <a:lnTo>
                    <a:pt x="17356" y="5729"/>
                  </a:lnTo>
                  <a:lnTo>
                    <a:pt x="16855" y="5764"/>
                  </a:lnTo>
                  <a:lnTo>
                    <a:pt x="15419" y="6366"/>
                  </a:lnTo>
                  <a:lnTo>
                    <a:pt x="14857" y="5905"/>
                  </a:lnTo>
                  <a:lnTo>
                    <a:pt x="14824" y="5441"/>
                  </a:lnTo>
                  <a:lnTo>
                    <a:pt x="14787" y="4942"/>
                  </a:lnTo>
                  <a:lnTo>
                    <a:pt x="14749" y="4404"/>
                  </a:lnTo>
                  <a:lnTo>
                    <a:pt x="14246" y="3975"/>
                  </a:lnTo>
                  <a:lnTo>
                    <a:pt x="14211" y="3474"/>
                  </a:lnTo>
                  <a:lnTo>
                    <a:pt x="12712" y="3582"/>
                  </a:lnTo>
                  <a:lnTo>
                    <a:pt x="12248" y="4116"/>
                  </a:lnTo>
                  <a:lnTo>
                    <a:pt x="11747" y="4151"/>
                  </a:lnTo>
                  <a:lnTo>
                    <a:pt x="10749" y="3720"/>
                  </a:lnTo>
                  <a:lnTo>
                    <a:pt x="10283" y="4256"/>
                  </a:lnTo>
                  <a:lnTo>
                    <a:pt x="9784" y="4291"/>
                  </a:lnTo>
                  <a:lnTo>
                    <a:pt x="9817" y="4753"/>
                  </a:lnTo>
                  <a:lnTo>
                    <a:pt x="9316" y="4788"/>
                  </a:lnTo>
                  <a:lnTo>
                    <a:pt x="8848" y="5361"/>
                  </a:lnTo>
                  <a:lnTo>
                    <a:pt x="8309" y="4860"/>
                  </a:lnTo>
                  <a:lnTo>
                    <a:pt x="7885" y="5429"/>
                  </a:lnTo>
                  <a:lnTo>
                    <a:pt x="7419" y="5966"/>
                  </a:lnTo>
                  <a:lnTo>
                    <a:pt x="6953" y="6464"/>
                  </a:lnTo>
                  <a:lnTo>
                    <a:pt x="6452" y="6500"/>
                  </a:lnTo>
                  <a:lnTo>
                    <a:pt x="5988" y="7034"/>
                  </a:lnTo>
                  <a:lnTo>
                    <a:pt x="5487" y="7069"/>
                  </a:lnTo>
                  <a:lnTo>
                    <a:pt x="5522" y="7570"/>
                  </a:lnTo>
                  <a:lnTo>
                    <a:pt x="5052" y="7603"/>
                  </a:lnTo>
                  <a:lnTo>
                    <a:pt x="4054" y="7673"/>
                  </a:lnTo>
                  <a:lnTo>
                    <a:pt x="3553" y="7708"/>
                  </a:lnTo>
                  <a:lnTo>
                    <a:pt x="2590" y="8279"/>
                  </a:lnTo>
                  <a:lnTo>
                    <a:pt x="2159" y="9322"/>
                  </a:lnTo>
                  <a:lnTo>
                    <a:pt x="1731" y="9818"/>
                  </a:lnTo>
                  <a:lnTo>
                    <a:pt x="2225" y="10249"/>
                  </a:lnTo>
                  <a:lnTo>
                    <a:pt x="2265" y="10785"/>
                  </a:lnTo>
                  <a:lnTo>
                    <a:pt x="2127" y="10727"/>
                  </a:lnTo>
                  <a:lnTo>
                    <a:pt x="1391" y="10778"/>
                  </a:lnTo>
                  <a:lnTo>
                    <a:pt x="813" y="10118"/>
                  </a:lnTo>
                  <a:lnTo>
                    <a:pt x="806" y="10544"/>
                  </a:lnTo>
                  <a:lnTo>
                    <a:pt x="801" y="10888"/>
                  </a:lnTo>
                  <a:lnTo>
                    <a:pt x="834" y="11359"/>
                  </a:lnTo>
                  <a:lnTo>
                    <a:pt x="869" y="11858"/>
                  </a:lnTo>
                  <a:lnTo>
                    <a:pt x="906" y="12387"/>
                  </a:lnTo>
                  <a:lnTo>
                    <a:pt x="937" y="12820"/>
                  </a:lnTo>
                  <a:lnTo>
                    <a:pt x="475" y="13394"/>
                  </a:lnTo>
                  <a:lnTo>
                    <a:pt x="0" y="13893"/>
                  </a:lnTo>
                  <a:lnTo>
                    <a:pt x="579" y="14855"/>
                  </a:lnTo>
                  <a:lnTo>
                    <a:pt x="1115" y="15319"/>
                  </a:lnTo>
                  <a:lnTo>
                    <a:pt x="1148" y="15790"/>
                  </a:lnTo>
                  <a:lnTo>
                    <a:pt x="1646" y="16258"/>
                  </a:lnTo>
                  <a:lnTo>
                    <a:pt x="1682" y="16256"/>
                  </a:lnTo>
                  <a:lnTo>
                    <a:pt x="2183" y="16221"/>
                  </a:lnTo>
                  <a:lnTo>
                    <a:pt x="1682" y="16759"/>
                  </a:lnTo>
                  <a:lnTo>
                    <a:pt x="1717" y="17258"/>
                  </a:lnTo>
                  <a:lnTo>
                    <a:pt x="1752" y="17757"/>
                  </a:lnTo>
                  <a:lnTo>
                    <a:pt x="2358" y="18720"/>
                  </a:lnTo>
                  <a:lnTo>
                    <a:pt x="2391" y="19183"/>
                  </a:lnTo>
                  <a:lnTo>
                    <a:pt x="2497" y="20654"/>
                  </a:lnTo>
                  <a:lnTo>
                    <a:pt x="2534" y="21190"/>
                  </a:lnTo>
                  <a:lnTo>
                    <a:pt x="2567" y="21654"/>
                  </a:lnTo>
                  <a:lnTo>
                    <a:pt x="3030" y="21621"/>
                  </a:lnTo>
                  <a:lnTo>
                    <a:pt x="3030" y="21621"/>
                  </a:lnTo>
                  <a:lnTo>
                    <a:pt x="2602" y="22153"/>
                  </a:lnTo>
                  <a:lnTo>
                    <a:pt x="2707" y="23652"/>
                  </a:lnTo>
                  <a:lnTo>
                    <a:pt x="2742" y="24122"/>
                  </a:lnTo>
                  <a:lnTo>
                    <a:pt x="2766" y="24082"/>
                  </a:lnTo>
                  <a:lnTo>
                    <a:pt x="2801" y="24026"/>
                  </a:lnTo>
                  <a:lnTo>
                    <a:pt x="2979" y="23736"/>
                  </a:lnTo>
                  <a:lnTo>
                    <a:pt x="3670" y="23584"/>
                  </a:lnTo>
                  <a:lnTo>
                    <a:pt x="3693" y="23584"/>
                  </a:lnTo>
                  <a:lnTo>
                    <a:pt x="4171" y="23549"/>
                  </a:lnTo>
                  <a:lnTo>
                    <a:pt x="4239" y="24520"/>
                  </a:lnTo>
                  <a:lnTo>
                    <a:pt x="4274" y="25019"/>
                  </a:lnTo>
                  <a:lnTo>
                    <a:pt x="4307" y="25483"/>
                  </a:lnTo>
                  <a:lnTo>
                    <a:pt x="4808" y="25448"/>
                  </a:lnTo>
                  <a:lnTo>
                    <a:pt x="5342" y="25911"/>
                  </a:lnTo>
                  <a:lnTo>
                    <a:pt x="5841" y="25876"/>
                  </a:lnTo>
                  <a:lnTo>
                    <a:pt x="6848" y="26307"/>
                  </a:lnTo>
                  <a:lnTo>
                    <a:pt x="6916" y="26303"/>
                  </a:lnTo>
                  <a:lnTo>
                    <a:pt x="7848" y="26237"/>
                  </a:lnTo>
                  <a:lnTo>
                    <a:pt x="8384" y="26701"/>
                  </a:lnTo>
                  <a:lnTo>
                    <a:pt x="7918" y="27237"/>
                  </a:lnTo>
                  <a:lnTo>
                    <a:pt x="7454" y="27773"/>
                  </a:lnTo>
                  <a:lnTo>
                    <a:pt x="7520" y="27769"/>
                  </a:lnTo>
                  <a:lnTo>
                    <a:pt x="8447" y="27703"/>
                  </a:lnTo>
                  <a:lnTo>
                    <a:pt x="8454" y="27703"/>
                  </a:lnTo>
                  <a:lnTo>
                    <a:pt x="8986" y="28136"/>
                  </a:lnTo>
                  <a:lnTo>
                    <a:pt x="9555" y="29064"/>
                  </a:lnTo>
                  <a:lnTo>
                    <a:pt x="9546" y="28947"/>
                  </a:lnTo>
                  <a:lnTo>
                    <a:pt x="9522" y="28602"/>
                  </a:lnTo>
                  <a:lnTo>
                    <a:pt x="9948" y="28068"/>
                  </a:lnTo>
                  <a:lnTo>
                    <a:pt x="10023" y="28064"/>
                  </a:lnTo>
                  <a:lnTo>
                    <a:pt x="10450" y="28033"/>
                  </a:lnTo>
                  <a:lnTo>
                    <a:pt x="9916" y="27598"/>
                  </a:lnTo>
                  <a:lnTo>
                    <a:pt x="10173" y="27581"/>
                  </a:lnTo>
                  <a:lnTo>
                    <a:pt x="10417" y="27563"/>
                  </a:lnTo>
                  <a:lnTo>
                    <a:pt x="11424" y="27492"/>
                  </a:lnTo>
                  <a:lnTo>
                    <a:pt x="11958" y="27926"/>
                  </a:lnTo>
                  <a:lnTo>
                    <a:pt x="11988" y="27893"/>
                  </a:lnTo>
                  <a:lnTo>
                    <a:pt x="12424" y="27422"/>
                  </a:lnTo>
                  <a:lnTo>
                    <a:pt x="12438" y="27438"/>
                  </a:lnTo>
                  <a:lnTo>
                    <a:pt x="13487" y="28787"/>
                  </a:lnTo>
                  <a:lnTo>
                    <a:pt x="14026" y="29288"/>
                  </a:lnTo>
                  <a:lnTo>
                    <a:pt x="15058" y="29689"/>
                  </a:lnTo>
                  <a:lnTo>
                    <a:pt x="16058" y="29616"/>
                  </a:lnTo>
                  <a:lnTo>
                    <a:pt x="16564" y="30082"/>
                  </a:lnTo>
                  <a:lnTo>
                    <a:pt x="17129" y="30546"/>
                  </a:lnTo>
                  <a:lnTo>
                    <a:pt x="17632" y="30975"/>
                  </a:lnTo>
                  <a:lnTo>
                    <a:pt x="17698" y="30970"/>
                  </a:lnTo>
                  <a:lnTo>
                    <a:pt x="18632" y="30904"/>
                  </a:lnTo>
                  <a:lnTo>
                    <a:pt x="19171" y="31408"/>
                  </a:lnTo>
                  <a:lnTo>
                    <a:pt x="19201" y="31370"/>
                  </a:lnTo>
                  <a:lnTo>
                    <a:pt x="19632" y="30834"/>
                  </a:lnTo>
                  <a:lnTo>
                    <a:pt x="20096" y="30801"/>
                  </a:lnTo>
                  <a:lnTo>
                    <a:pt x="20599" y="30300"/>
                  </a:lnTo>
                  <a:lnTo>
                    <a:pt x="20618" y="30317"/>
                  </a:lnTo>
                  <a:lnTo>
                    <a:pt x="21103" y="30731"/>
                  </a:lnTo>
                  <a:lnTo>
                    <a:pt x="21173" y="31731"/>
                  </a:lnTo>
                  <a:lnTo>
                    <a:pt x="21234" y="31666"/>
                  </a:lnTo>
                  <a:lnTo>
                    <a:pt x="21639" y="31232"/>
                  </a:lnTo>
                  <a:lnTo>
                    <a:pt x="21602" y="30696"/>
                  </a:lnTo>
                  <a:lnTo>
                    <a:pt x="22569" y="30162"/>
                  </a:lnTo>
                  <a:lnTo>
                    <a:pt x="22592" y="30181"/>
                  </a:lnTo>
                  <a:lnTo>
                    <a:pt x="23103" y="30588"/>
                  </a:lnTo>
                  <a:lnTo>
                    <a:pt x="23564" y="30555"/>
                  </a:lnTo>
                  <a:lnTo>
                    <a:pt x="24033" y="30059"/>
                  </a:lnTo>
                  <a:lnTo>
                    <a:pt x="24103" y="31059"/>
                  </a:lnTo>
                  <a:lnTo>
                    <a:pt x="24136" y="31520"/>
                  </a:lnTo>
                  <a:lnTo>
                    <a:pt x="24204" y="31495"/>
                  </a:lnTo>
                  <a:lnTo>
                    <a:pt x="25602" y="30954"/>
                  </a:lnTo>
                  <a:lnTo>
                    <a:pt x="25798" y="30710"/>
                  </a:lnTo>
                  <a:lnTo>
                    <a:pt x="26065" y="30380"/>
                  </a:lnTo>
                  <a:lnTo>
                    <a:pt x="26503" y="29883"/>
                  </a:lnTo>
                  <a:lnTo>
                    <a:pt x="27103" y="30846"/>
                  </a:lnTo>
                  <a:lnTo>
                    <a:pt x="27140" y="30844"/>
                  </a:lnTo>
                  <a:lnTo>
                    <a:pt x="27573" y="30813"/>
                  </a:lnTo>
                  <a:lnTo>
                    <a:pt x="28105" y="31242"/>
                  </a:lnTo>
                  <a:lnTo>
                    <a:pt x="28641" y="31705"/>
                  </a:lnTo>
                  <a:lnTo>
                    <a:pt x="29175" y="32169"/>
                  </a:lnTo>
                  <a:lnTo>
                    <a:pt x="29213" y="32167"/>
                  </a:lnTo>
                  <a:lnTo>
                    <a:pt x="29454" y="32150"/>
                  </a:lnTo>
                  <a:lnTo>
                    <a:pt x="29676" y="32134"/>
                  </a:lnTo>
                  <a:lnTo>
                    <a:pt x="30140" y="32101"/>
                  </a:lnTo>
                  <a:lnTo>
                    <a:pt x="30503" y="32075"/>
                  </a:lnTo>
                  <a:lnTo>
                    <a:pt x="30646" y="32066"/>
                  </a:lnTo>
                  <a:lnTo>
                    <a:pt x="30859" y="32790"/>
                  </a:lnTo>
                  <a:lnTo>
                    <a:pt x="31091" y="32420"/>
                  </a:lnTo>
                  <a:lnTo>
                    <a:pt x="31344" y="32017"/>
                  </a:lnTo>
                  <a:lnTo>
                    <a:pt x="31269" y="31490"/>
                  </a:lnTo>
                  <a:lnTo>
                    <a:pt x="31374" y="31075"/>
                  </a:lnTo>
                  <a:lnTo>
                    <a:pt x="31335" y="30511"/>
                  </a:lnTo>
                  <a:lnTo>
                    <a:pt x="31304" y="30075"/>
                  </a:lnTo>
                  <a:lnTo>
                    <a:pt x="31463" y="28993"/>
                  </a:lnTo>
                  <a:lnTo>
                    <a:pt x="31618" y="28347"/>
                  </a:lnTo>
                  <a:lnTo>
                    <a:pt x="32011" y="27750"/>
                  </a:lnTo>
                  <a:lnTo>
                    <a:pt x="32538" y="27581"/>
                  </a:lnTo>
                  <a:lnTo>
                    <a:pt x="32911" y="26682"/>
                  </a:lnTo>
                  <a:lnTo>
                    <a:pt x="33173" y="26125"/>
                  </a:lnTo>
                  <a:lnTo>
                    <a:pt x="34112" y="25185"/>
                  </a:lnTo>
                  <a:lnTo>
                    <a:pt x="35086" y="25251"/>
                  </a:lnTo>
                  <a:lnTo>
                    <a:pt x="35623" y="24813"/>
                  </a:lnTo>
                  <a:lnTo>
                    <a:pt x="35915" y="23722"/>
                  </a:lnTo>
                  <a:lnTo>
                    <a:pt x="35498" y="23050"/>
                  </a:lnTo>
                  <a:lnTo>
                    <a:pt x="35119" y="22907"/>
                  </a:lnTo>
                  <a:lnTo>
                    <a:pt x="35075" y="22272"/>
                  </a:lnTo>
                  <a:lnTo>
                    <a:pt x="35431" y="22078"/>
                  </a:lnTo>
                  <a:lnTo>
                    <a:pt x="34482" y="21008"/>
                  </a:lnTo>
                  <a:lnTo>
                    <a:pt x="34070" y="20298"/>
                  </a:lnTo>
                  <a:lnTo>
                    <a:pt x="33330" y="19848"/>
                  </a:lnTo>
                  <a:lnTo>
                    <a:pt x="33573" y="19431"/>
                  </a:lnTo>
                  <a:lnTo>
                    <a:pt x="33271" y="19047"/>
                  </a:lnTo>
                  <a:lnTo>
                    <a:pt x="33508" y="17588"/>
                  </a:lnTo>
                  <a:lnTo>
                    <a:pt x="33412" y="17490"/>
                  </a:lnTo>
                  <a:lnTo>
                    <a:pt x="33328" y="17403"/>
                  </a:lnTo>
                  <a:lnTo>
                    <a:pt x="33304" y="17071"/>
                  </a:lnTo>
                  <a:lnTo>
                    <a:pt x="33527" y="15542"/>
                  </a:lnTo>
                  <a:lnTo>
                    <a:pt x="32646" y="15406"/>
                  </a:lnTo>
                  <a:lnTo>
                    <a:pt x="32206" y="14837"/>
                  </a:lnTo>
                  <a:lnTo>
                    <a:pt x="33950" y="13471"/>
                  </a:lnTo>
                  <a:lnTo>
                    <a:pt x="34096" y="13003"/>
                  </a:lnTo>
                  <a:lnTo>
                    <a:pt x="34117" y="12930"/>
                  </a:lnTo>
                  <a:lnTo>
                    <a:pt x="34227" y="12581"/>
                  </a:lnTo>
                  <a:lnTo>
                    <a:pt x="34112" y="10980"/>
                  </a:lnTo>
                  <a:lnTo>
                    <a:pt x="33950" y="10563"/>
                  </a:lnTo>
                  <a:lnTo>
                    <a:pt x="33744" y="10036"/>
                  </a:lnTo>
                  <a:lnTo>
                    <a:pt x="33454" y="9692"/>
                  </a:lnTo>
                  <a:lnTo>
                    <a:pt x="32833" y="8956"/>
                  </a:lnTo>
                  <a:lnTo>
                    <a:pt x="32534" y="8614"/>
                  </a:lnTo>
                  <a:lnTo>
                    <a:pt x="32433" y="7181"/>
                  </a:lnTo>
                  <a:lnTo>
                    <a:pt x="32042" y="6870"/>
                  </a:lnTo>
                  <a:lnTo>
                    <a:pt x="31829" y="6146"/>
                  </a:lnTo>
                  <a:lnTo>
                    <a:pt x="31770" y="5315"/>
                  </a:lnTo>
                  <a:lnTo>
                    <a:pt x="31754" y="5080"/>
                  </a:lnTo>
                  <a:lnTo>
                    <a:pt x="30630" y="4324"/>
                  </a:lnTo>
                  <a:lnTo>
                    <a:pt x="29880" y="4179"/>
                  </a:lnTo>
                  <a:lnTo>
                    <a:pt x="29000" y="3654"/>
                  </a:lnTo>
                  <a:lnTo>
                    <a:pt x="28969" y="3635"/>
                  </a:lnTo>
                  <a:lnTo>
                    <a:pt x="28995" y="3589"/>
                  </a:lnTo>
                  <a:lnTo>
                    <a:pt x="29297" y="3045"/>
                  </a:lnTo>
                  <a:lnTo>
                    <a:pt x="28761" y="3083"/>
                  </a:lnTo>
                  <a:lnTo>
                    <a:pt x="28761" y="3083"/>
                  </a:lnTo>
                  <a:lnTo>
                    <a:pt x="28925" y="3005"/>
                  </a:lnTo>
                  <a:lnTo>
                    <a:pt x="29044" y="2294"/>
                  </a:lnTo>
                  <a:lnTo>
                    <a:pt x="28854" y="1589"/>
                  </a:lnTo>
                  <a:lnTo>
                    <a:pt x="28836" y="1521"/>
                  </a:lnTo>
                  <a:lnTo>
                    <a:pt x="28815" y="1439"/>
                  </a:lnTo>
                  <a:lnTo>
                    <a:pt x="28616" y="1045"/>
                  </a:lnTo>
                  <a:lnTo>
                    <a:pt x="28189" y="240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65"/>
            <p:cNvSpPr/>
            <p:nvPr/>
          </p:nvSpPr>
          <p:spPr>
            <a:xfrm>
              <a:off x="4106125" y="4978750"/>
              <a:ext cx="181275" cy="114775"/>
            </a:xfrm>
            <a:custGeom>
              <a:avLst/>
              <a:gdLst/>
              <a:ahLst/>
              <a:cxnLst/>
              <a:rect l="l" t="t" r="r" b="b"/>
              <a:pathLst>
                <a:path w="7251" h="4591" extrusionOk="0">
                  <a:moveTo>
                    <a:pt x="1469" y="0"/>
                  </a:moveTo>
                  <a:lnTo>
                    <a:pt x="967" y="38"/>
                  </a:lnTo>
                  <a:lnTo>
                    <a:pt x="0" y="579"/>
                  </a:lnTo>
                  <a:lnTo>
                    <a:pt x="537" y="1042"/>
                  </a:lnTo>
                  <a:lnTo>
                    <a:pt x="1038" y="1007"/>
                  </a:lnTo>
                  <a:lnTo>
                    <a:pt x="2073" y="935"/>
                  </a:lnTo>
                  <a:lnTo>
                    <a:pt x="2544" y="1403"/>
                  </a:lnTo>
                  <a:lnTo>
                    <a:pt x="3576" y="1803"/>
                  </a:lnTo>
                  <a:lnTo>
                    <a:pt x="4113" y="2298"/>
                  </a:lnTo>
                  <a:lnTo>
                    <a:pt x="5145" y="2696"/>
                  </a:lnTo>
                  <a:lnTo>
                    <a:pt x="5679" y="3124"/>
                  </a:lnTo>
                  <a:lnTo>
                    <a:pt x="6181" y="3628"/>
                  </a:lnTo>
                  <a:lnTo>
                    <a:pt x="6787" y="4590"/>
                  </a:lnTo>
                  <a:lnTo>
                    <a:pt x="7251" y="4558"/>
                  </a:lnTo>
                  <a:lnTo>
                    <a:pt x="7181" y="3558"/>
                  </a:lnTo>
                  <a:lnTo>
                    <a:pt x="6679" y="3054"/>
                  </a:lnTo>
                  <a:lnTo>
                    <a:pt x="6110" y="2628"/>
                  </a:lnTo>
                  <a:lnTo>
                    <a:pt x="6075" y="2157"/>
                  </a:lnTo>
                  <a:lnTo>
                    <a:pt x="5576" y="1663"/>
                  </a:lnTo>
                  <a:lnTo>
                    <a:pt x="5075" y="1698"/>
                  </a:lnTo>
                  <a:lnTo>
                    <a:pt x="4541" y="1262"/>
                  </a:lnTo>
                  <a:lnTo>
                    <a:pt x="3506" y="832"/>
                  </a:lnTo>
                  <a:lnTo>
                    <a:pt x="2508" y="904"/>
                  </a:lnTo>
                  <a:lnTo>
                    <a:pt x="2038" y="43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65"/>
            <p:cNvSpPr/>
            <p:nvPr/>
          </p:nvSpPr>
          <p:spPr>
            <a:xfrm>
              <a:off x="3338225" y="998050"/>
              <a:ext cx="60150" cy="75975"/>
            </a:xfrm>
            <a:custGeom>
              <a:avLst/>
              <a:gdLst/>
              <a:ahLst/>
              <a:cxnLst/>
              <a:rect l="l" t="t" r="r" b="b"/>
              <a:pathLst>
                <a:path w="2406" h="3039" extrusionOk="0">
                  <a:moveTo>
                    <a:pt x="1831" y="1"/>
                  </a:moveTo>
                  <a:lnTo>
                    <a:pt x="1368" y="34"/>
                  </a:lnTo>
                  <a:lnTo>
                    <a:pt x="1405" y="563"/>
                  </a:lnTo>
                  <a:lnTo>
                    <a:pt x="899" y="598"/>
                  </a:lnTo>
                  <a:lnTo>
                    <a:pt x="398" y="635"/>
                  </a:lnTo>
                  <a:lnTo>
                    <a:pt x="431" y="1104"/>
                  </a:lnTo>
                  <a:lnTo>
                    <a:pt x="464" y="1567"/>
                  </a:lnTo>
                  <a:lnTo>
                    <a:pt x="0" y="2104"/>
                  </a:lnTo>
                  <a:lnTo>
                    <a:pt x="534" y="2567"/>
                  </a:lnTo>
                  <a:lnTo>
                    <a:pt x="569" y="3038"/>
                  </a:lnTo>
                  <a:lnTo>
                    <a:pt x="1035" y="2532"/>
                  </a:lnTo>
                  <a:lnTo>
                    <a:pt x="1000" y="2033"/>
                  </a:lnTo>
                  <a:lnTo>
                    <a:pt x="1508" y="1996"/>
                  </a:lnTo>
                  <a:lnTo>
                    <a:pt x="1970" y="1963"/>
                  </a:lnTo>
                  <a:lnTo>
                    <a:pt x="2405" y="493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65"/>
            <p:cNvSpPr/>
            <p:nvPr/>
          </p:nvSpPr>
          <p:spPr>
            <a:xfrm>
              <a:off x="2532675" y="717025"/>
              <a:ext cx="1479325" cy="1783500"/>
            </a:xfrm>
            <a:custGeom>
              <a:avLst/>
              <a:gdLst/>
              <a:ahLst/>
              <a:cxnLst/>
              <a:rect l="l" t="t" r="r" b="b"/>
              <a:pathLst>
                <a:path w="59173" h="71340" extrusionOk="0">
                  <a:moveTo>
                    <a:pt x="48798" y="1282"/>
                  </a:moveTo>
                  <a:lnTo>
                    <a:pt x="48831" y="1752"/>
                  </a:lnTo>
                  <a:lnTo>
                    <a:pt x="48866" y="2254"/>
                  </a:lnTo>
                  <a:lnTo>
                    <a:pt x="48437" y="3289"/>
                  </a:lnTo>
                  <a:lnTo>
                    <a:pt x="48009" y="4324"/>
                  </a:lnTo>
                  <a:lnTo>
                    <a:pt x="47578" y="5328"/>
                  </a:lnTo>
                  <a:lnTo>
                    <a:pt x="47543" y="4858"/>
                  </a:lnTo>
                  <a:lnTo>
                    <a:pt x="47508" y="4359"/>
                  </a:lnTo>
                  <a:lnTo>
                    <a:pt x="47437" y="3359"/>
                  </a:lnTo>
                  <a:lnTo>
                    <a:pt x="48402" y="2788"/>
                  </a:lnTo>
                  <a:lnTo>
                    <a:pt x="48367" y="2289"/>
                  </a:lnTo>
                  <a:lnTo>
                    <a:pt x="48798" y="1282"/>
                  </a:lnTo>
                  <a:close/>
                  <a:moveTo>
                    <a:pt x="52697" y="1"/>
                  </a:moveTo>
                  <a:lnTo>
                    <a:pt x="52198" y="38"/>
                  </a:lnTo>
                  <a:lnTo>
                    <a:pt x="51262" y="1108"/>
                  </a:lnTo>
                  <a:lnTo>
                    <a:pt x="51294" y="1579"/>
                  </a:lnTo>
                  <a:lnTo>
                    <a:pt x="50330" y="2148"/>
                  </a:lnTo>
                  <a:lnTo>
                    <a:pt x="50435" y="3649"/>
                  </a:lnTo>
                  <a:lnTo>
                    <a:pt x="50470" y="4150"/>
                  </a:lnTo>
                  <a:lnTo>
                    <a:pt x="49936" y="3684"/>
                  </a:lnTo>
                  <a:lnTo>
                    <a:pt x="49901" y="3186"/>
                  </a:lnTo>
                  <a:lnTo>
                    <a:pt x="49402" y="2717"/>
                  </a:lnTo>
                  <a:lnTo>
                    <a:pt x="49367" y="2216"/>
                  </a:lnTo>
                  <a:lnTo>
                    <a:pt x="49332" y="1717"/>
                  </a:lnTo>
                  <a:lnTo>
                    <a:pt x="49297" y="1247"/>
                  </a:lnTo>
                  <a:lnTo>
                    <a:pt x="48798" y="1282"/>
                  </a:lnTo>
                  <a:lnTo>
                    <a:pt x="48798" y="1282"/>
                  </a:lnTo>
                  <a:lnTo>
                    <a:pt x="49264" y="748"/>
                  </a:lnTo>
                  <a:lnTo>
                    <a:pt x="48728" y="282"/>
                  </a:lnTo>
                  <a:lnTo>
                    <a:pt x="47299" y="1389"/>
                  </a:lnTo>
                  <a:lnTo>
                    <a:pt x="46763" y="923"/>
                  </a:lnTo>
                  <a:lnTo>
                    <a:pt x="46330" y="1457"/>
                  </a:lnTo>
                  <a:lnTo>
                    <a:pt x="46362" y="1928"/>
                  </a:lnTo>
                  <a:lnTo>
                    <a:pt x="47367" y="2359"/>
                  </a:lnTo>
                  <a:lnTo>
                    <a:pt x="45931" y="2963"/>
                  </a:lnTo>
                  <a:lnTo>
                    <a:pt x="45398" y="2497"/>
                  </a:lnTo>
                  <a:lnTo>
                    <a:pt x="44932" y="3033"/>
                  </a:lnTo>
                  <a:lnTo>
                    <a:pt x="45002" y="4033"/>
                  </a:lnTo>
                  <a:lnTo>
                    <a:pt x="44503" y="4069"/>
                  </a:lnTo>
                  <a:lnTo>
                    <a:pt x="45039" y="4535"/>
                  </a:lnTo>
                  <a:lnTo>
                    <a:pt x="44107" y="5574"/>
                  </a:lnTo>
                  <a:lnTo>
                    <a:pt x="43538" y="4640"/>
                  </a:lnTo>
                  <a:lnTo>
                    <a:pt x="43112" y="5172"/>
                  </a:lnTo>
                  <a:lnTo>
                    <a:pt x="43145" y="5642"/>
                  </a:lnTo>
                  <a:lnTo>
                    <a:pt x="43180" y="6141"/>
                  </a:lnTo>
                  <a:lnTo>
                    <a:pt x="42707" y="6677"/>
                  </a:lnTo>
                  <a:lnTo>
                    <a:pt x="42173" y="6214"/>
                  </a:lnTo>
                  <a:lnTo>
                    <a:pt x="41672" y="6249"/>
                  </a:lnTo>
                  <a:lnTo>
                    <a:pt x="41709" y="6748"/>
                  </a:lnTo>
                  <a:lnTo>
                    <a:pt x="41173" y="6284"/>
                  </a:lnTo>
                  <a:lnTo>
                    <a:pt x="40672" y="6319"/>
                  </a:lnTo>
                  <a:lnTo>
                    <a:pt x="40245" y="6853"/>
                  </a:lnTo>
                  <a:lnTo>
                    <a:pt x="40278" y="7314"/>
                  </a:lnTo>
                  <a:lnTo>
                    <a:pt x="39777" y="7350"/>
                  </a:lnTo>
                  <a:lnTo>
                    <a:pt x="39316" y="7923"/>
                  </a:lnTo>
                  <a:lnTo>
                    <a:pt x="39384" y="8886"/>
                  </a:lnTo>
                  <a:lnTo>
                    <a:pt x="39918" y="9321"/>
                  </a:lnTo>
                  <a:lnTo>
                    <a:pt x="39990" y="10349"/>
                  </a:lnTo>
                  <a:lnTo>
                    <a:pt x="39451" y="9855"/>
                  </a:lnTo>
                  <a:lnTo>
                    <a:pt x="38918" y="9392"/>
                  </a:lnTo>
                  <a:lnTo>
                    <a:pt x="38416" y="9427"/>
                  </a:lnTo>
                  <a:lnTo>
                    <a:pt x="38021" y="10490"/>
                  </a:lnTo>
                  <a:lnTo>
                    <a:pt x="37416" y="9497"/>
                  </a:lnTo>
                  <a:lnTo>
                    <a:pt x="36981" y="10031"/>
                  </a:lnTo>
                  <a:lnTo>
                    <a:pt x="37053" y="11031"/>
                  </a:lnTo>
                  <a:lnTo>
                    <a:pt x="37594" y="11996"/>
                  </a:lnTo>
                  <a:lnTo>
                    <a:pt x="37627" y="12460"/>
                  </a:lnTo>
                  <a:lnTo>
                    <a:pt x="37124" y="12031"/>
                  </a:lnTo>
                  <a:lnTo>
                    <a:pt x="36552" y="11066"/>
                  </a:lnTo>
                  <a:lnTo>
                    <a:pt x="36625" y="12066"/>
                  </a:lnTo>
                  <a:lnTo>
                    <a:pt x="36192" y="13064"/>
                  </a:lnTo>
                  <a:lnTo>
                    <a:pt x="35655" y="12600"/>
                  </a:lnTo>
                  <a:lnTo>
                    <a:pt x="35590" y="11666"/>
                  </a:lnTo>
                  <a:lnTo>
                    <a:pt x="35124" y="12171"/>
                  </a:lnTo>
                  <a:lnTo>
                    <a:pt x="35227" y="13635"/>
                  </a:lnTo>
                  <a:lnTo>
                    <a:pt x="34763" y="13668"/>
                  </a:lnTo>
                  <a:lnTo>
                    <a:pt x="34227" y="13705"/>
                  </a:lnTo>
                  <a:lnTo>
                    <a:pt x="33798" y="14209"/>
                  </a:lnTo>
                  <a:lnTo>
                    <a:pt x="34299" y="14712"/>
                  </a:lnTo>
                  <a:lnTo>
                    <a:pt x="33871" y="15244"/>
                  </a:lnTo>
                  <a:lnTo>
                    <a:pt x="33395" y="15743"/>
                  </a:lnTo>
                  <a:lnTo>
                    <a:pt x="33430" y="16244"/>
                  </a:lnTo>
                  <a:lnTo>
                    <a:pt x="33971" y="16677"/>
                  </a:lnTo>
                  <a:lnTo>
                    <a:pt x="33503" y="17244"/>
                  </a:lnTo>
                  <a:lnTo>
                    <a:pt x="32002" y="17349"/>
                  </a:lnTo>
                  <a:lnTo>
                    <a:pt x="31964" y="16820"/>
                  </a:lnTo>
                  <a:lnTo>
                    <a:pt x="31503" y="17385"/>
                  </a:lnTo>
                  <a:lnTo>
                    <a:pt x="31536" y="17855"/>
                  </a:lnTo>
                  <a:lnTo>
                    <a:pt x="31606" y="18855"/>
                  </a:lnTo>
                  <a:lnTo>
                    <a:pt x="31639" y="19319"/>
                  </a:lnTo>
                  <a:lnTo>
                    <a:pt x="31248" y="20349"/>
                  </a:lnTo>
                  <a:lnTo>
                    <a:pt x="31175" y="19352"/>
                  </a:lnTo>
                  <a:lnTo>
                    <a:pt x="31110" y="18417"/>
                  </a:lnTo>
                  <a:lnTo>
                    <a:pt x="31072" y="17888"/>
                  </a:lnTo>
                  <a:lnTo>
                    <a:pt x="30611" y="18452"/>
                  </a:lnTo>
                  <a:lnTo>
                    <a:pt x="30110" y="18488"/>
                  </a:lnTo>
                  <a:lnTo>
                    <a:pt x="29611" y="18523"/>
                  </a:lnTo>
                  <a:lnTo>
                    <a:pt x="29145" y="19029"/>
                  </a:lnTo>
                  <a:lnTo>
                    <a:pt x="29145" y="19029"/>
                  </a:lnTo>
                  <a:lnTo>
                    <a:pt x="29644" y="18993"/>
                  </a:lnTo>
                  <a:lnTo>
                    <a:pt x="30175" y="19422"/>
                  </a:lnTo>
                  <a:lnTo>
                    <a:pt x="30213" y="19958"/>
                  </a:lnTo>
                  <a:lnTo>
                    <a:pt x="29676" y="19457"/>
                  </a:lnTo>
                  <a:lnTo>
                    <a:pt x="29215" y="20029"/>
                  </a:lnTo>
                  <a:lnTo>
                    <a:pt x="28676" y="19527"/>
                  </a:lnTo>
                  <a:lnTo>
                    <a:pt x="28178" y="19562"/>
                  </a:lnTo>
                  <a:lnTo>
                    <a:pt x="28248" y="20562"/>
                  </a:lnTo>
                  <a:lnTo>
                    <a:pt x="27815" y="21134"/>
                  </a:lnTo>
                  <a:lnTo>
                    <a:pt x="29248" y="20492"/>
                  </a:lnTo>
                  <a:lnTo>
                    <a:pt x="29787" y="20993"/>
                  </a:lnTo>
                  <a:lnTo>
                    <a:pt x="29819" y="21457"/>
                  </a:lnTo>
                  <a:lnTo>
                    <a:pt x="28817" y="21527"/>
                  </a:lnTo>
                  <a:lnTo>
                    <a:pt x="28318" y="21562"/>
                  </a:lnTo>
                  <a:lnTo>
                    <a:pt x="27883" y="22096"/>
                  </a:lnTo>
                  <a:lnTo>
                    <a:pt x="27918" y="22595"/>
                  </a:lnTo>
                  <a:lnTo>
                    <a:pt x="28890" y="22527"/>
                  </a:lnTo>
                  <a:lnTo>
                    <a:pt x="28957" y="23497"/>
                  </a:lnTo>
                  <a:lnTo>
                    <a:pt x="28456" y="23532"/>
                  </a:lnTo>
                  <a:lnTo>
                    <a:pt x="27986" y="23565"/>
                  </a:lnTo>
                  <a:lnTo>
                    <a:pt x="27522" y="24101"/>
                  </a:lnTo>
                  <a:lnTo>
                    <a:pt x="27058" y="24637"/>
                  </a:lnTo>
                  <a:lnTo>
                    <a:pt x="26023" y="24206"/>
                  </a:lnTo>
                  <a:lnTo>
                    <a:pt x="25559" y="24743"/>
                  </a:lnTo>
                  <a:lnTo>
                    <a:pt x="25595" y="25242"/>
                  </a:lnTo>
                  <a:lnTo>
                    <a:pt x="25627" y="25712"/>
                  </a:lnTo>
                  <a:lnTo>
                    <a:pt x="25164" y="25745"/>
                  </a:lnTo>
                  <a:lnTo>
                    <a:pt x="24688" y="26246"/>
                  </a:lnTo>
                  <a:lnTo>
                    <a:pt x="25234" y="26745"/>
                  </a:lnTo>
                  <a:lnTo>
                    <a:pt x="24763" y="27281"/>
                  </a:lnTo>
                  <a:lnTo>
                    <a:pt x="23763" y="27352"/>
                  </a:lnTo>
                  <a:lnTo>
                    <a:pt x="24297" y="27815"/>
                  </a:lnTo>
                  <a:lnTo>
                    <a:pt x="24833" y="28281"/>
                  </a:lnTo>
                  <a:lnTo>
                    <a:pt x="25306" y="27745"/>
                  </a:lnTo>
                  <a:lnTo>
                    <a:pt x="25374" y="28710"/>
                  </a:lnTo>
                  <a:lnTo>
                    <a:pt x="24365" y="28780"/>
                  </a:lnTo>
                  <a:lnTo>
                    <a:pt x="23866" y="28815"/>
                  </a:lnTo>
                  <a:lnTo>
                    <a:pt x="23901" y="29314"/>
                  </a:lnTo>
                  <a:lnTo>
                    <a:pt x="24435" y="29750"/>
                  </a:lnTo>
                  <a:lnTo>
                    <a:pt x="23969" y="30286"/>
                  </a:lnTo>
                  <a:lnTo>
                    <a:pt x="23470" y="30321"/>
                  </a:lnTo>
                  <a:lnTo>
                    <a:pt x="23007" y="30886"/>
                  </a:lnTo>
                  <a:lnTo>
                    <a:pt x="22541" y="31391"/>
                  </a:lnTo>
                  <a:lnTo>
                    <a:pt x="23079" y="31886"/>
                  </a:lnTo>
                  <a:lnTo>
                    <a:pt x="23110" y="32319"/>
                  </a:lnTo>
                  <a:lnTo>
                    <a:pt x="22644" y="32853"/>
                  </a:lnTo>
                  <a:lnTo>
                    <a:pt x="22145" y="32387"/>
                  </a:lnTo>
                  <a:lnTo>
                    <a:pt x="22114" y="31953"/>
                  </a:lnTo>
                  <a:lnTo>
                    <a:pt x="21646" y="32925"/>
                  </a:lnTo>
                  <a:lnTo>
                    <a:pt x="21681" y="33424"/>
                  </a:lnTo>
                  <a:lnTo>
                    <a:pt x="22218" y="33387"/>
                  </a:lnTo>
                  <a:lnTo>
                    <a:pt x="22288" y="34387"/>
                  </a:lnTo>
                  <a:lnTo>
                    <a:pt x="21787" y="34925"/>
                  </a:lnTo>
                  <a:lnTo>
                    <a:pt x="21323" y="34958"/>
                  </a:lnTo>
                  <a:lnTo>
                    <a:pt x="21391" y="35928"/>
                  </a:lnTo>
                  <a:lnTo>
                    <a:pt x="20927" y="36464"/>
                  </a:lnTo>
                  <a:lnTo>
                    <a:pt x="20426" y="36499"/>
                  </a:lnTo>
                  <a:lnTo>
                    <a:pt x="20461" y="36970"/>
                  </a:lnTo>
                  <a:lnTo>
                    <a:pt x="20960" y="36932"/>
                  </a:lnTo>
                  <a:lnTo>
                    <a:pt x="20997" y="37462"/>
                  </a:lnTo>
                  <a:lnTo>
                    <a:pt x="21033" y="37963"/>
                  </a:lnTo>
                  <a:lnTo>
                    <a:pt x="20566" y="38469"/>
                  </a:lnTo>
                  <a:lnTo>
                    <a:pt x="19562" y="38066"/>
                  </a:lnTo>
                  <a:lnTo>
                    <a:pt x="19527" y="37567"/>
                  </a:lnTo>
                  <a:lnTo>
                    <a:pt x="18990" y="37073"/>
                  </a:lnTo>
                  <a:lnTo>
                    <a:pt x="18527" y="37637"/>
                  </a:lnTo>
                  <a:lnTo>
                    <a:pt x="18063" y="38171"/>
                  </a:lnTo>
                  <a:lnTo>
                    <a:pt x="17534" y="38209"/>
                  </a:lnTo>
                  <a:lnTo>
                    <a:pt x="17063" y="38244"/>
                  </a:lnTo>
                  <a:lnTo>
                    <a:pt x="17131" y="39213"/>
                  </a:lnTo>
                  <a:lnTo>
                    <a:pt x="16627" y="39714"/>
                  </a:lnTo>
                  <a:lnTo>
                    <a:pt x="16264" y="40745"/>
                  </a:lnTo>
                  <a:lnTo>
                    <a:pt x="15766" y="40780"/>
                  </a:lnTo>
                  <a:lnTo>
                    <a:pt x="15264" y="40815"/>
                  </a:lnTo>
                  <a:lnTo>
                    <a:pt x="15302" y="41351"/>
                  </a:lnTo>
                  <a:lnTo>
                    <a:pt x="15368" y="42286"/>
                  </a:lnTo>
                  <a:lnTo>
                    <a:pt x="14836" y="41850"/>
                  </a:lnTo>
                  <a:lnTo>
                    <a:pt x="14370" y="42356"/>
                  </a:lnTo>
                  <a:lnTo>
                    <a:pt x="13906" y="42920"/>
                  </a:lnTo>
                  <a:lnTo>
                    <a:pt x="13370" y="42426"/>
                  </a:lnTo>
                  <a:lnTo>
                    <a:pt x="12944" y="42988"/>
                  </a:lnTo>
                  <a:lnTo>
                    <a:pt x="12440" y="43497"/>
                  </a:lnTo>
                  <a:lnTo>
                    <a:pt x="11976" y="43529"/>
                  </a:lnTo>
                  <a:lnTo>
                    <a:pt x="12047" y="44529"/>
                  </a:lnTo>
                  <a:lnTo>
                    <a:pt x="11513" y="44066"/>
                  </a:lnTo>
                  <a:lnTo>
                    <a:pt x="11012" y="44101"/>
                  </a:lnTo>
                  <a:lnTo>
                    <a:pt x="11548" y="44564"/>
                  </a:lnTo>
                  <a:lnTo>
                    <a:pt x="11583" y="45066"/>
                  </a:lnTo>
                  <a:lnTo>
                    <a:pt x="11082" y="45101"/>
                  </a:lnTo>
                  <a:lnTo>
                    <a:pt x="10548" y="44637"/>
                  </a:lnTo>
                  <a:lnTo>
                    <a:pt x="10112" y="45169"/>
                  </a:lnTo>
                  <a:lnTo>
                    <a:pt x="9611" y="45206"/>
                  </a:lnTo>
                  <a:lnTo>
                    <a:pt x="9084" y="45241"/>
                  </a:lnTo>
                  <a:lnTo>
                    <a:pt x="8613" y="45276"/>
                  </a:lnTo>
                  <a:lnTo>
                    <a:pt x="8649" y="45775"/>
                  </a:lnTo>
                  <a:lnTo>
                    <a:pt x="9187" y="46705"/>
                  </a:lnTo>
                  <a:lnTo>
                    <a:pt x="8717" y="46738"/>
                  </a:lnTo>
                  <a:lnTo>
                    <a:pt x="8178" y="46775"/>
                  </a:lnTo>
                  <a:lnTo>
                    <a:pt x="7145" y="46347"/>
                  </a:lnTo>
                  <a:lnTo>
                    <a:pt x="6712" y="46377"/>
                  </a:lnTo>
                  <a:lnTo>
                    <a:pt x="6246" y="46913"/>
                  </a:lnTo>
                  <a:lnTo>
                    <a:pt x="6782" y="47384"/>
                  </a:lnTo>
                  <a:lnTo>
                    <a:pt x="6817" y="47885"/>
                  </a:lnTo>
                  <a:lnTo>
                    <a:pt x="6318" y="47920"/>
                  </a:lnTo>
                  <a:lnTo>
                    <a:pt x="5316" y="47991"/>
                  </a:lnTo>
                  <a:lnTo>
                    <a:pt x="4859" y="49028"/>
                  </a:lnTo>
                  <a:lnTo>
                    <a:pt x="4789" y="48028"/>
                  </a:lnTo>
                  <a:lnTo>
                    <a:pt x="4318" y="48061"/>
                  </a:lnTo>
                  <a:lnTo>
                    <a:pt x="3852" y="48597"/>
                  </a:lnTo>
                  <a:lnTo>
                    <a:pt x="3356" y="48129"/>
                  </a:lnTo>
                  <a:lnTo>
                    <a:pt x="2817" y="48169"/>
                  </a:lnTo>
                  <a:lnTo>
                    <a:pt x="2354" y="48201"/>
                  </a:lnTo>
                  <a:lnTo>
                    <a:pt x="2391" y="48700"/>
                  </a:lnTo>
                  <a:lnTo>
                    <a:pt x="2426" y="49199"/>
                  </a:lnTo>
                  <a:lnTo>
                    <a:pt x="2923" y="49630"/>
                  </a:lnTo>
                  <a:lnTo>
                    <a:pt x="3459" y="49593"/>
                  </a:lnTo>
                  <a:lnTo>
                    <a:pt x="3494" y="50091"/>
                  </a:lnTo>
                  <a:lnTo>
                    <a:pt x="2958" y="50129"/>
                  </a:lnTo>
                  <a:lnTo>
                    <a:pt x="2529" y="50663"/>
                  </a:lnTo>
                  <a:lnTo>
                    <a:pt x="1492" y="50735"/>
                  </a:lnTo>
                  <a:lnTo>
                    <a:pt x="1525" y="51206"/>
                  </a:lnTo>
                  <a:lnTo>
                    <a:pt x="2101" y="51698"/>
                  </a:lnTo>
                  <a:lnTo>
                    <a:pt x="2133" y="52169"/>
                  </a:lnTo>
                  <a:lnTo>
                    <a:pt x="2133" y="52169"/>
                  </a:lnTo>
                  <a:lnTo>
                    <a:pt x="1101" y="51768"/>
                  </a:lnTo>
                  <a:lnTo>
                    <a:pt x="1101" y="51768"/>
                  </a:lnTo>
                  <a:lnTo>
                    <a:pt x="1134" y="52239"/>
                  </a:lnTo>
                  <a:lnTo>
                    <a:pt x="1169" y="52738"/>
                  </a:lnTo>
                  <a:lnTo>
                    <a:pt x="1700" y="53670"/>
                  </a:lnTo>
                  <a:lnTo>
                    <a:pt x="2735" y="53595"/>
                  </a:lnTo>
                  <a:lnTo>
                    <a:pt x="2773" y="54133"/>
                  </a:lnTo>
                  <a:lnTo>
                    <a:pt x="2274" y="54169"/>
                  </a:lnTo>
                  <a:lnTo>
                    <a:pt x="1237" y="53703"/>
                  </a:lnTo>
                  <a:lnTo>
                    <a:pt x="1274" y="54239"/>
                  </a:lnTo>
                  <a:lnTo>
                    <a:pt x="1307" y="54703"/>
                  </a:lnTo>
                  <a:lnTo>
                    <a:pt x="1838" y="55639"/>
                  </a:lnTo>
                  <a:lnTo>
                    <a:pt x="2412" y="56101"/>
                  </a:lnTo>
                  <a:lnTo>
                    <a:pt x="1909" y="56639"/>
                  </a:lnTo>
                  <a:lnTo>
                    <a:pt x="1412" y="56171"/>
                  </a:lnTo>
                  <a:lnTo>
                    <a:pt x="946" y="56707"/>
                  </a:lnTo>
                  <a:lnTo>
                    <a:pt x="981" y="57208"/>
                  </a:lnTo>
                  <a:lnTo>
                    <a:pt x="1979" y="57639"/>
                  </a:lnTo>
                  <a:lnTo>
                    <a:pt x="1518" y="57672"/>
                  </a:lnTo>
                  <a:lnTo>
                    <a:pt x="1016" y="57707"/>
                  </a:lnTo>
                  <a:lnTo>
                    <a:pt x="1052" y="58206"/>
                  </a:lnTo>
                  <a:lnTo>
                    <a:pt x="1588" y="58672"/>
                  </a:lnTo>
                  <a:lnTo>
                    <a:pt x="2084" y="59110"/>
                  </a:lnTo>
                  <a:lnTo>
                    <a:pt x="3119" y="59037"/>
                  </a:lnTo>
                  <a:lnTo>
                    <a:pt x="4087" y="58494"/>
                  </a:lnTo>
                  <a:lnTo>
                    <a:pt x="3157" y="59536"/>
                  </a:lnTo>
                  <a:lnTo>
                    <a:pt x="2689" y="60035"/>
                  </a:lnTo>
                  <a:lnTo>
                    <a:pt x="2190" y="60609"/>
                  </a:lnTo>
                  <a:lnTo>
                    <a:pt x="3297" y="61536"/>
                  </a:lnTo>
                  <a:lnTo>
                    <a:pt x="2799" y="61571"/>
                  </a:lnTo>
                  <a:lnTo>
                    <a:pt x="2260" y="61609"/>
                  </a:lnTo>
                  <a:lnTo>
                    <a:pt x="1831" y="62105"/>
                  </a:lnTo>
                  <a:lnTo>
                    <a:pt x="1297" y="61677"/>
                  </a:lnTo>
                  <a:lnTo>
                    <a:pt x="827" y="61709"/>
                  </a:lnTo>
                  <a:lnTo>
                    <a:pt x="365" y="62681"/>
                  </a:lnTo>
                  <a:lnTo>
                    <a:pt x="403" y="63211"/>
                  </a:lnTo>
                  <a:lnTo>
                    <a:pt x="0" y="64215"/>
                  </a:lnTo>
                  <a:lnTo>
                    <a:pt x="508" y="64712"/>
                  </a:lnTo>
                  <a:lnTo>
                    <a:pt x="1400" y="63140"/>
                  </a:lnTo>
                  <a:lnTo>
                    <a:pt x="2363" y="63072"/>
                  </a:lnTo>
                  <a:lnTo>
                    <a:pt x="2398" y="63543"/>
                  </a:lnTo>
                  <a:lnTo>
                    <a:pt x="2471" y="64571"/>
                  </a:lnTo>
                  <a:lnTo>
                    <a:pt x="2007" y="64604"/>
                  </a:lnTo>
                  <a:lnTo>
                    <a:pt x="2075" y="65574"/>
                  </a:lnTo>
                  <a:lnTo>
                    <a:pt x="1609" y="66075"/>
                  </a:lnTo>
                  <a:lnTo>
                    <a:pt x="1576" y="65609"/>
                  </a:lnTo>
                  <a:lnTo>
                    <a:pt x="1138" y="66108"/>
                  </a:lnTo>
                  <a:lnTo>
                    <a:pt x="1173" y="66606"/>
                  </a:lnTo>
                  <a:lnTo>
                    <a:pt x="1244" y="67606"/>
                  </a:lnTo>
                  <a:lnTo>
                    <a:pt x="1279" y="68112"/>
                  </a:lnTo>
                  <a:lnTo>
                    <a:pt x="2319" y="69007"/>
                  </a:lnTo>
                  <a:lnTo>
                    <a:pt x="3852" y="69403"/>
                  </a:lnTo>
                  <a:lnTo>
                    <a:pt x="2885" y="70445"/>
                  </a:lnTo>
                  <a:lnTo>
                    <a:pt x="3960" y="70901"/>
                  </a:lnTo>
                  <a:lnTo>
                    <a:pt x="4386" y="70339"/>
                  </a:lnTo>
                  <a:lnTo>
                    <a:pt x="4457" y="71339"/>
                  </a:lnTo>
                  <a:lnTo>
                    <a:pt x="5955" y="71234"/>
                  </a:lnTo>
                  <a:lnTo>
                    <a:pt x="6955" y="71161"/>
                  </a:lnTo>
                  <a:lnTo>
                    <a:pt x="7923" y="70620"/>
                  </a:lnTo>
                  <a:lnTo>
                    <a:pt x="7955" y="71091"/>
                  </a:lnTo>
                  <a:lnTo>
                    <a:pt x="8855" y="70555"/>
                  </a:lnTo>
                  <a:lnTo>
                    <a:pt x="9354" y="69988"/>
                  </a:lnTo>
                  <a:lnTo>
                    <a:pt x="9749" y="68986"/>
                  </a:lnTo>
                  <a:lnTo>
                    <a:pt x="10250" y="68447"/>
                  </a:lnTo>
                  <a:lnTo>
                    <a:pt x="11714" y="67841"/>
                  </a:lnTo>
                  <a:lnTo>
                    <a:pt x="11681" y="67377"/>
                  </a:lnTo>
                  <a:lnTo>
                    <a:pt x="12117" y="66838"/>
                  </a:lnTo>
                  <a:lnTo>
                    <a:pt x="13117" y="66768"/>
                  </a:lnTo>
                  <a:lnTo>
                    <a:pt x="13152" y="67274"/>
                  </a:lnTo>
                  <a:lnTo>
                    <a:pt x="13686" y="67702"/>
                  </a:lnTo>
                  <a:lnTo>
                    <a:pt x="14653" y="67168"/>
                  </a:lnTo>
                  <a:lnTo>
                    <a:pt x="14581" y="66161"/>
                  </a:lnTo>
                  <a:lnTo>
                    <a:pt x="15473" y="65094"/>
                  </a:lnTo>
                  <a:lnTo>
                    <a:pt x="15403" y="64094"/>
                  </a:lnTo>
                  <a:lnTo>
                    <a:pt x="14873" y="63695"/>
                  </a:lnTo>
                  <a:lnTo>
                    <a:pt x="15801" y="62595"/>
                  </a:lnTo>
                  <a:lnTo>
                    <a:pt x="16264" y="62089"/>
                  </a:lnTo>
                  <a:lnTo>
                    <a:pt x="16728" y="61524"/>
                  </a:lnTo>
                  <a:lnTo>
                    <a:pt x="17229" y="61489"/>
                  </a:lnTo>
                  <a:lnTo>
                    <a:pt x="17300" y="62489"/>
                  </a:lnTo>
                  <a:lnTo>
                    <a:pt x="16834" y="63023"/>
                  </a:lnTo>
                  <a:lnTo>
                    <a:pt x="16335" y="63061"/>
                  </a:lnTo>
                  <a:lnTo>
                    <a:pt x="16403" y="64023"/>
                  </a:lnTo>
                  <a:lnTo>
                    <a:pt x="16901" y="63988"/>
                  </a:lnTo>
                  <a:lnTo>
                    <a:pt x="18407" y="64887"/>
                  </a:lnTo>
                  <a:lnTo>
                    <a:pt x="19344" y="63815"/>
                  </a:lnTo>
                  <a:lnTo>
                    <a:pt x="19311" y="63382"/>
                  </a:lnTo>
                  <a:lnTo>
                    <a:pt x="19775" y="62817"/>
                  </a:lnTo>
                  <a:lnTo>
                    <a:pt x="19740" y="62316"/>
                  </a:lnTo>
                  <a:lnTo>
                    <a:pt x="20206" y="61810"/>
                  </a:lnTo>
                  <a:lnTo>
                    <a:pt x="20705" y="61775"/>
                  </a:lnTo>
                  <a:lnTo>
                    <a:pt x="20798" y="61768"/>
                  </a:lnTo>
                  <a:lnTo>
                    <a:pt x="21206" y="61740"/>
                  </a:lnTo>
                  <a:lnTo>
                    <a:pt x="21564" y="60246"/>
                  </a:lnTo>
                  <a:lnTo>
                    <a:pt x="21456" y="58710"/>
                  </a:lnTo>
                  <a:lnTo>
                    <a:pt x="21424" y="58246"/>
                  </a:lnTo>
                  <a:lnTo>
                    <a:pt x="21388" y="57745"/>
                  </a:lnTo>
                  <a:lnTo>
                    <a:pt x="20857" y="56808"/>
                  </a:lnTo>
                  <a:lnTo>
                    <a:pt x="20822" y="56307"/>
                  </a:lnTo>
                  <a:lnTo>
                    <a:pt x="22215" y="55204"/>
                  </a:lnTo>
                  <a:lnTo>
                    <a:pt x="22180" y="54705"/>
                  </a:lnTo>
                  <a:lnTo>
                    <a:pt x="22112" y="53770"/>
                  </a:lnTo>
                  <a:lnTo>
                    <a:pt x="22075" y="53234"/>
                  </a:lnTo>
                  <a:lnTo>
                    <a:pt x="21543" y="52806"/>
                  </a:lnTo>
                  <a:lnTo>
                    <a:pt x="21004" y="52304"/>
                  </a:lnTo>
                  <a:lnTo>
                    <a:pt x="20969" y="51806"/>
                  </a:lnTo>
                  <a:lnTo>
                    <a:pt x="20937" y="51342"/>
                  </a:lnTo>
                  <a:lnTo>
                    <a:pt x="21367" y="50335"/>
                  </a:lnTo>
                  <a:lnTo>
                    <a:pt x="21330" y="49808"/>
                  </a:lnTo>
                  <a:lnTo>
                    <a:pt x="21262" y="48836"/>
                  </a:lnTo>
                  <a:lnTo>
                    <a:pt x="20726" y="48372"/>
                  </a:lnTo>
                  <a:lnTo>
                    <a:pt x="20693" y="47909"/>
                  </a:lnTo>
                  <a:lnTo>
                    <a:pt x="20623" y="46909"/>
                  </a:lnTo>
                  <a:lnTo>
                    <a:pt x="21089" y="46375"/>
                  </a:lnTo>
                  <a:lnTo>
                    <a:pt x="21016" y="45368"/>
                  </a:lnTo>
                  <a:lnTo>
                    <a:pt x="20948" y="44403"/>
                  </a:lnTo>
                  <a:lnTo>
                    <a:pt x="20878" y="43403"/>
                  </a:lnTo>
                  <a:lnTo>
                    <a:pt x="21309" y="42398"/>
                  </a:lnTo>
                  <a:lnTo>
                    <a:pt x="21773" y="41834"/>
                  </a:lnTo>
                  <a:lnTo>
                    <a:pt x="22737" y="41293"/>
                  </a:lnTo>
                  <a:lnTo>
                    <a:pt x="22740" y="41323"/>
                  </a:lnTo>
                  <a:lnTo>
                    <a:pt x="22805" y="41288"/>
                  </a:lnTo>
                  <a:lnTo>
                    <a:pt x="22838" y="41759"/>
                  </a:lnTo>
                  <a:lnTo>
                    <a:pt x="23241" y="41728"/>
                  </a:lnTo>
                  <a:lnTo>
                    <a:pt x="23709" y="41223"/>
                  </a:lnTo>
                  <a:lnTo>
                    <a:pt x="24175" y="40726"/>
                  </a:lnTo>
                  <a:lnTo>
                    <a:pt x="24674" y="40691"/>
                  </a:lnTo>
                  <a:lnTo>
                    <a:pt x="25676" y="40618"/>
                  </a:lnTo>
                  <a:lnTo>
                    <a:pt x="26138" y="40047"/>
                  </a:lnTo>
                  <a:lnTo>
                    <a:pt x="25566" y="39082"/>
                  </a:lnTo>
                  <a:lnTo>
                    <a:pt x="25534" y="38621"/>
                  </a:lnTo>
                  <a:lnTo>
                    <a:pt x="25499" y="38120"/>
                  </a:lnTo>
                  <a:lnTo>
                    <a:pt x="24929" y="37185"/>
                  </a:lnTo>
                  <a:lnTo>
                    <a:pt x="25393" y="36621"/>
                  </a:lnTo>
                  <a:lnTo>
                    <a:pt x="26323" y="36082"/>
                  </a:lnTo>
                  <a:lnTo>
                    <a:pt x="26288" y="35581"/>
                  </a:lnTo>
                  <a:lnTo>
                    <a:pt x="26691" y="34075"/>
                  </a:lnTo>
                  <a:lnTo>
                    <a:pt x="26655" y="33576"/>
                  </a:lnTo>
                  <a:lnTo>
                    <a:pt x="26620" y="33075"/>
                  </a:lnTo>
                  <a:lnTo>
                    <a:pt x="26550" y="32075"/>
                  </a:lnTo>
                  <a:lnTo>
                    <a:pt x="27018" y="31607"/>
                  </a:lnTo>
                  <a:lnTo>
                    <a:pt x="27447" y="30572"/>
                  </a:lnTo>
                  <a:lnTo>
                    <a:pt x="27374" y="29541"/>
                  </a:lnTo>
                  <a:lnTo>
                    <a:pt x="28342" y="29000"/>
                  </a:lnTo>
                  <a:lnTo>
                    <a:pt x="29269" y="28434"/>
                  </a:lnTo>
                  <a:lnTo>
                    <a:pt x="29737" y="27935"/>
                  </a:lnTo>
                  <a:lnTo>
                    <a:pt x="29700" y="27434"/>
                  </a:lnTo>
                  <a:lnTo>
                    <a:pt x="29630" y="26436"/>
                  </a:lnTo>
                  <a:lnTo>
                    <a:pt x="30592" y="25827"/>
                  </a:lnTo>
                  <a:lnTo>
                    <a:pt x="31527" y="24822"/>
                  </a:lnTo>
                  <a:lnTo>
                    <a:pt x="31491" y="24324"/>
                  </a:lnTo>
                  <a:lnTo>
                    <a:pt x="31925" y="23790"/>
                  </a:lnTo>
                  <a:lnTo>
                    <a:pt x="31386" y="22822"/>
                  </a:lnTo>
                  <a:lnTo>
                    <a:pt x="30852" y="22387"/>
                  </a:lnTo>
                  <a:lnTo>
                    <a:pt x="31316" y="21853"/>
                  </a:lnTo>
                  <a:lnTo>
                    <a:pt x="31751" y="21319"/>
                  </a:lnTo>
                  <a:lnTo>
                    <a:pt x="33180" y="20214"/>
                  </a:lnTo>
                  <a:lnTo>
                    <a:pt x="33147" y="19750"/>
                  </a:lnTo>
                  <a:lnTo>
                    <a:pt x="33576" y="18717"/>
                  </a:lnTo>
                  <a:lnTo>
                    <a:pt x="33644" y="18712"/>
                  </a:lnTo>
                  <a:lnTo>
                    <a:pt x="34142" y="18675"/>
                  </a:lnTo>
                  <a:lnTo>
                    <a:pt x="35145" y="19071"/>
                  </a:lnTo>
                  <a:lnTo>
                    <a:pt x="35580" y="19040"/>
                  </a:lnTo>
                  <a:lnTo>
                    <a:pt x="35548" y="18577"/>
                  </a:lnTo>
                  <a:lnTo>
                    <a:pt x="35475" y="17577"/>
                  </a:lnTo>
                  <a:lnTo>
                    <a:pt x="36442" y="17036"/>
                  </a:lnTo>
                  <a:lnTo>
                    <a:pt x="36466" y="17054"/>
                  </a:lnTo>
                  <a:lnTo>
                    <a:pt x="36510" y="17031"/>
                  </a:lnTo>
                  <a:lnTo>
                    <a:pt x="37042" y="17466"/>
                  </a:lnTo>
                  <a:lnTo>
                    <a:pt x="37477" y="17436"/>
                  </a:lnTo>
                  <a:lnTo>
                    <a:pt x="37442" y="16965"/>
                  </a:lnTo>
                  <a:lnTo>
                    <a:pt x="37800" y="15431"/>
                  </a:lnTo>
                  <a:lnTo>
                    <a:pt x="37859" y="15457"/>
                  </a:lnTo>
                  <a:lnTo>
                    <a:pt x="37866" y="15427"/>
                  </a:lnTo>
                  <a:lnTo>
                    <a:pt x="38833" y="15830"/>
                  </a:lnTo>
                  <a:lnTo>
                    <a:pt x="38800" y="15361"/>
                  </a:lnTo>
                  <a:lnTo>
                    <a:pt x="38730" y="14399"/>
                  </a:lnTo>
                  <a:lnTo>
                    <a:pt x="38693" y="13862"/>
                  </a:lnTo>
                  <a:lnTo>
                    <a:pt x="38761" y="13858"/>
                  </a:lnTo>
                  <a:lnTo>
                    <a:pt x="39730" y="13790"/>
                  </a:lnTo>
                  <a:lnTo>
                    <a:pt x="39662" y="12818"/>
                  </a:lnTo>
                  <a:lnTo>
                    <a:pt x="40093" y="11820"/>
                  </a:lnTo>
                  <a:lnTo>
                    <a:pt x="40124" y="11818"/>
                  </a:lnTo>
                  <a:lnTo>
                    <a:pt x="40374" y="11799"/>
                  </a:lnTo>
                  <a:lnTo>
                    <a:pt x="40594" y="11785"/>
                  </a:lnTo>
                  <a:lnTo>
                    <a:pt x="40622" y="11783"/>
                  </a:lnTo>
                  <a:lnTo>
                    <a:pt x="41126" y="12211"/>
                  </a:lnTo>
                  <a:lnTo>
                    <a:pt x="42161" y="12642"/>
                  </a:lnTo>
                  <a:lnTo>
                    <a:pt x="42196" y="13141"/>
                  </a:lnTo>
                  <a:lnTo>
                    <a:pt x="42768" y="14113"/>
                  </a:lnTo>
                  <a:lnTo>
                    <a:pt x="43018" y="14097"/>
                  </a:lnTo>
                  <a:lnTo>
                    <a:pt x="43231" y="14080"/>
                  </a:lnTo>
                  <a:lnTo>
                    <a:pt x="43569" y="14057"/>
                  </a:lnTo>
                  <a:lnTo>
                    <a:pt x="43768" y="14043"/>
                  </a:lnTo>
                  <a:lnTo>
                    <a:pt x="44273" y="14509"/>
                  </a:lnTo>
                  <a:lnTo>
                    <a:pt x="45735" y="14406"/>
                  </a:lnTo>
                  <a:lnTo>
                    <a:pt x="46201" y="13872"/>
                  </a:lnTo>
                  <a:lnTo>
                    <a:pt x="46238" y="13867"/>
                  </a:lnTo>
                  <a:lnTo>
                    <a:pt x="46737" y="13832"/>
                  </a:lnTo>
                  <a:lnTo>
                    <a:pt x="47297" y="14748"/>
                  </a:lnTo>
                  <a:lnTo>
                    <a:pt x="48205" y="14232"/>
                  </a:lnTo>
                  <a:lnTo>
                    <a:pt x="48707" y="14197"/>
                  </a:lnTo>
                  <a:lnTo>
                    <a:pt x="48671" y="13696"/>
                  </a:lnTo>
                  <a:lnTo>
                    <a:pt x="49100" y="12654"/>
                  </a:lnTo>
                  <a:lnTo>
                    <a:pt x="49564" y="12118"/>
                  </a:lnTo>
                  <a:lnTo>
                    <a:pt x="49529" y="11619"/>
                  </a:lnTo>
                  <a:lnTo>
                    <a:pt x="49496" y="11155"/>
                  </a:lnTo>
                  <a:lnTo>
                    <a:pt x="49463" y="10684"/>
                  </a:lnTo>
                  <a:lnTo>
                    <a:pt x="49892" y="9649"/>
                  </a:lnTo>
                  <a:lnTo>
                    <a:pt x="49751" y="7652"/>
                  </a:lnTo>
                  <a:lnTo>
                    <a:pt x="50182" y="7155"/>
                  </a:lnTo>
                  <a:lnTo>
                    <a:pt x="50217" y="7150"/>
                  </a:lnTo>
                  <a:lnTo>
                    <a:pt x="50674" y="7120"/>
                  </a:lnTo>
                  <a:lnTo>
                    <a:pt x="51182" y="7083"/>
                  </a:lnTo>
                  <a:lnTo>
                    <a:pt x="52142" y="6476"/>
                  </a:lnTo>
                  <a:lnTo>
                    <a:pt x="52618" y="5977"/>
                  </a:lnTo>
                  <a:lnTo>
                    <a:pt x="52894" y="5958"/>
                  </a:lnTo>
                  <a:lnTo>
                    <a:pt x="53147" y="5940"/>
                  </a:lnTo>
                  <a:lnTo>
                    <a:pt x="52718" y="6975"/>
                  </a:lnTo>
                  <a:lnTo>
                    <a:pt x="54219" y="7335"/>
                  </a:lnTo>
                  <a:lnTo>
                    <a:pt x="54601" y="7307"/>
                  </a:lnTo>
                  <a:lnTo>
                    <a:pt x="54721" y="7300"/>
                  </a:lnTo>
                  <a:lnTo>
                    <a:pt x="55257" y="7764"/>
                  </a:lnTo>
                  <a:lnTo>
                    <a:pt x="55788" y="8200"/>
                  </a:lnTo>
                  <a:lnTo>
                    <a:pt x="55824" y="8698"/>
                  </a:lnTo>
                  <a:lnTo>
                    <a:pt x="55362" y="9263"/>
                  </a:lnTo>
                  <a:lnTo>
                    <a:pt x="55433" y="10263"/>
                  </a:lnTo>
                  <a:lnTo>
                    <a:pt x="55465" y="10734"/>
                  </a:lnTo>
                  <a:lnTo>
                    <a:pt x="55498" y="11197"/>
                  </a:lnTo>
                  <a:lnTo>
                    <a:pt x="55533" y="11696"/>
                  </a:lnTo>
                  <a:lnTo>
                    <a:pt x="55662" y="11687"/>
                  </a:lnTo>
                  <a:lnTo>
                    <a:pt x="55807" y="11677"/>
                  </a:lnTo>
                  <a:lnTo>
                    <a:pt x="56034" y="11661"/>
                  </a:lnTo>
                  <a:lnTo>
                    <a:pt x="56137" y="9881"/>
                  </a:lnTo>
                  <a:lnTo>
                    <a:pt x="56728" y="8731"/>
                  </a:lnTo>
                  <a:lnTo>
                    <a:pt x="57749" y="8024"/>
                  </a:lnTo>
                  <a:lnTo>
                    <a:pt x="58873" y="7708"/>
                  </a:lnTo>
                  <a:lnTo>
                    <a:pt x="58917" y="7439"/>
                  </a:lnTo>
                  <a:lnTo>
                    <a:pt x="59173" y="5914"/>
                  </a:lnTo>
                  <a:lnTo>
                    <a:pt x="59084" y="5987"/>
                  </a:lnTo>
                  <a:lnTo>
                    <a:pt x="58084" y="6057"/>
                  </a:lnTo>
                  <a:lnTo>
                    <a:pt x="57582" y="6092"/>
                  </a:lnTo>
                  <a:lnTo>
                    <a:pt x="58051" y="5593"/>
                  </a:lnTo>
                  <a:lnTo>
                    <a:pt x="57978" y="4593"/>
                  </a:lnTo>
                  <a:lnTo>
                    <a:pt x="57447" y="4158"/>
                  </a:lnTo>
                  <a:lnTo>
                    <a:pt x="57945" y="4122"/>
                  </a:lnTo>
                  <a:lnTo>
                    <a:pt x="58411" y="3588"/>
                  </a:lnTo>
                  <a:lnTo>
                    <a:pt x="58376" y="3087"/>
                  </a:lnTo>
                  <a:lnTo>
                    <a:pt x="58341" y="2588"/>
                  </a:lnTo>
                  <a:lnTo>
                    <a:pt x="57840" y="2624"/>
                  </a:lnTo>
                  <a:lnTo>
                    <a:pt x="57805" y="2122"/>
                  </a:lnTo>
                  <a:lnTo>
                    <a:pt x="56805" y="2195"/>
                  </a:lnTo>
                  <a:lnTo>
                    <a:pt x="55870" y="2762"/>
                  </a:lnTo>
                  <a:lnTo>
                    <a:pt x="55800" y="1762"/>
                  </a:lnTo>
                  <a:lnTo>
                    <a:pt x="54798" y="1832"/>
                  </a:lnTo>
                  <a:lnTo>
                    <a:pt x="54264" y="1368"/>
                  </a:lnTo>
                  <a:lnTo>
                    <a:pt x="53334" y="2439"/>
                  </a:lnTo>
                  <a:lnTo>
                    <a:pt x="53369" y="2940"/>
                  </a:lnTo>
                  <a:lnTo>
                    <a:pt x="52943" y="3471"/>
                  </a:lnTo>
                  <a:lnTo>
                    <a:pt x="52372" y="2506"/>
                  </a:lnTo>
                  <a:lnTo>
                    <a:pt x="52337" y="2008"/>
                  </a:lnTo>
                  <a:lnTo>
                    <a:pt x="52803" y="1471"/>
                  </a:lnTo>
                  <a:lnTo>
                    <a:pt x="52767" y="1001"/>
                  </a:lnTo>
                  <a:lnTo>
                    <a:pt x="52697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65"/>
            <p:cNvSpPr/>
            <p:nvPr/>
          </p:nvSpPr>
          <p:spPr>
            <a:xfrm>
              <a:off x="2972175" y="2339200"/>
              <a:ext cx="35850" cy="49600"/>
            </a:xfrm>
            <a:custGeom>
              <a:avLst/>
              <a:gdLst/>
              <a:ahLst/>
              <a:cxnLst/>
              <a:rect l="l" t="t" r="r" b="b"/>
              <a:pathLst>
                <a:path w="1434" h="1984" extrusionOk="0">
                  <a:moveTo>
                    <a:pt x="827" y="0"/>
                  </a:moveTo>
                  <a:lnTo>
                    <a:pt x="1" y="1061"/>
                  </a:lnTo>
                  <a:lnTo>
                    <a:pt x="162" y="1052"/>
                  </a:lnTo>
                  <a:lnTo>
                    <a:pt x="434" y="1031"/>
                  </a:lnTo>
                  <a:lnTo>
                    <a:pt x="499" y="1026"/>
                  </a:lnTo>
                  <a:lnTo>
                    <a:pt x="535" y="1527"/>
                  </a:lnTo>
                  <a:lnTo>
                    <a:pt x="987" y="1984"/>
                  </a:lnTo>
                  <a:lnTo>
                    <a:pt x="1434" y="1464"/>
                  </a:lnTo>
                  <a:lnTo>
                    <a:pt x="1396" y="963"/>
                  </a:lnTo>
                  <a:lnTo>
                    <a:pt x="1361" y="464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65"/>
            <p:cNvSpPr/>
            <p:nvPr/>
          </p:nvSpPr>
          <p:spPr>
            <a:xfrm>
              <a:off x="2970550" y="2365775"/>
              <a:ext cx="725" cy="75"/>
            </a:xfrm>
            <a:custGeom>
              <a:avLst/>
              <a:gdLst/>
              <a:ahLst/>
              <a:cxnLst/>
              <a:rect l="l" t="t" r="r" b="b"/>
              <a:pathLst>
                <a:path w="29" h="3" extrusionOk="0">
                  <a:moveTo>
                    <a:pt x="28" y="1"/>
                  </a:moveTo>
                  <a:lnTo>
                    <a:pt x="0" y="3"/>
                  </a:lnTo>
                  <a:lnTo>
                    <a:pt x="28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65"/>
            <p:cNvSpPr/>
            <p:nvPr/>
          </p:nvSpPr>
          <p:spPr>
            <a:xfrm>
              <a:off x="2971250" y="1061825"/>
              <a:ext cx="791875" cy="1816500"/>
            </a:xfrm>
            <a:custGeom>
              <a:avLst/>
              <a:gdLst/>
              <a:ahLst/>
              <a:cxnLst/>
              <a:rect l="l" t="t" r="r" b="b"/>
              <a:pathLst>
                <a:path w="31675" h="72660" extrusionOk="0">
                  <a:moveTo>
                    <a:pt x="22150" y="0"/>
                  </a:moveTo>
                  <a:lnTo>
                    <a:pt x="21218" y="66"/>
                  </a:lnTo>
                  <a:lnTo>
                    <a:pt x="21150" y="70"/>
                  </a:lnTo>
                  <a:lnTo>
                    <a:pt x="21187" y="607"/>
                  </a:lnTo>
                  <a:lnTo>
                    <a:pt x="21257" y="1569"/>
                  </a:lnTo>
                  <a:lnTo>
                    <a:pt x="21290" y="2038"/>
                  </a:lnTo>
                  <a:lnTo>
                    <a:pt x="21293" y="2070"/>
                  </a:lnTo>
                  <a:lnTo>
                    <a:pt x="21293" y="2070"/>
                  </a:lnTo>
                  <a:lnTo>
                    <a:pt x="20316" y="1665"/>
                  </a:lnTo>
                  <a:lnTo>
                    <a:pt x="20257" y="1639"/>
                  </a:lnTo>
                  <a:lnTo>
                    <a:pt x="19899" y="3173"/>
                  </a:lnTo>
                  <a:lnTo>
                    <a:pt x="19934" y="3644"/>
                  </a:lnTo>
                  <a:lnTo>
                    <a:pt x="19433" y="3679"/>
                  </a:lnTo>
                  <a:lnTo>
                    <a:pt x="18923" y="3262"/>
                  </a:lnTo>
                  <a:lnTo>
                    <a:pt x="18899" y="3244"/>
                  </a:lnTo>
                  <a:lnTo>
                    <a:pt x="17932" y="3785"/>
                  </a:lnTo>
                  <a:lnTo>
                    <a:pt x="18005" y="4785"/>
                  </a:lnTo>
                  <a:lnTo>
                    <a:pt x="18037" y="5248"/>
                  </a:lnTo>
                  <a:lnTo>
                    <a:pt x="17567" y="5281"/>
                  </a:lnTo>
                  <a:lnTo>
                    <a:pt x="16571" y="4885"/>
                  </a:lnTo>
                  <a:lnTo>
                    <a:pt x="16101" y="4920"/>
                  </a:lnTo>
                  <a:lnTo>
                    <a:pt x="16033" y="4925"/>
                  </a:lnTo>
                  <a:lnTo>
                    <a:pt x="15604" y="5958"/>
                  </a:lnTo>
                  <a:lnTo>
                    <a:pt x="15637" y="6422"/>
                  </a:lnTo>
                  <a:lnTo>
                    <a:pt x="14208" y="7527"/>
                  </a:lnTo>
                  <a:lnTo>
                    <a:pt x="13773" y="8061"/>
                  </a:lnTo>
                  <a:lnTo>
                    <a:pt x="13309" y="8595"/>
                  </a:lnTo>
                  <a:lnTo>
                    <a:pt x="13843" y="9030"/>
                  </a:lnTo>
                  <a:lnTo>
                    <a:pt x="14382" y="9998"/>
                  </a:lnTo>
                  <a:lnTo>
                    <a:pt x="13948" y="10532"/>
                  </a:lnTo>
                  <a:lnTo>
                    <a:pt x="13984" y="11030"/>
                  </a:lnTo>
                  <a:lnTo>
                    <a:pt x="13049" y="12035"/>
                  </a:lnTo>
                  <a:lnTo>
                    <a:pt x="12087" y="12644"/>
                  </a:lnTo>
                  <a:lnTo>
                    <a:pt x="12157" y="13642"/>
                  </a:lnTo>
                  <a:lnTo>
                    <a:pt x="12194" y="14143"/>
                  </a:lnTo>
                  <a:lnTo>
                    <a:pt x="11726" y="14642"/>
                  </a:lnTo>
                  <a:lnTo>
                    <a:pt x="10799" y="15208"/>
                  </a:lnTo>
                  <a:lnTo>
                    <a:pt x="9831" y="15749"/>
                  </a:lnTo>
                  <a:lnTo>
                    <a:pt x="9904" y="16780"/>
                  </a:lnTo>
                  <a:lnTo>
                    <a:pt x="9475" y="17815"/>
                  </a:lnTo>
                  <a:lnTo>
                    <a:pt x="9007" y="18283"/>
                  </a:lnTo>
                  <a:lnTo>
                    <a:pt x="9077" y="19283"/>
                  </a:lnTo>
                  <a:lnTo>
                    <a:pt x="9112" y="19784"/>
                  </a:lnTo>
                  <a:lnTo>
                    <a:pt x="9148" y="20283"/>
                  </a:lnTo>
                  <a:lnTo>
                    <a:pt x="8745" y="21789"/>
                  </a:lnTo>
                  <a:lnTo>
                    <a:pt x="8780" y="22290"/>
                  </a:lnTo>
                  <a:lnTo>
                    <a:pt x="7850" y="22829"/>
                  </a:lnTo>
                  <a:lnTo>
                    <a:pt x="7386" y="23393"/>
                  </a:lnTo>
                  <a:lnTo>
                    <a:pt x="7956" y="24328"/>
                  </a:lnTo>
                  <a:lnTo>
                    <a:pt x="7991" y="24829"/>
                  </a:lnTo>
                  <a:lnTo>
                    <a:pt x="8023" y="25290"/>
                  </a:lnTo>
                  <a:lnTo>
                    <a:pt x="8595" y="26255"/>
                  </a:lnTo>
                  <a:lnTo>
                    <a:pt x="8133" y="26826"/>
                  </a:lnTo>
                  <a:lnTo>
                    <a:pt x="7131" y="26899"/>
                  </a:lnTo>
                  <a:lnTo>
                    <a:pt x="6632" y="26934"/>
                  </a:lnTo>
                  <a:lnTo>
                    <a:pt x="6166" y="27431"/>
                  </a:lnTo>
                  <a:lnTo>
                    <a:pt x="5698" y="27936"/>
                  </a:lnTo>
                  <a:lnTo>
                    <a:pt x="5227" y="27972"/>
                  </a:lnTo>
                  <a:lnTo>
                    <a:pt x="5197" y="27531"/>
                  </a:lnTo>
                  <a:lnTo>
                    <a:pt x="5194" y="27501"/>
                  </a:lnTo>
                  <a:lnTo>
                    <a:pt x="4230" y="28042"/>
                  </a:lnTo>
                  <a:lnTo>
                    <a:pt x="3766" y="28606"/>
                  </a:lnTo>
                  <a:lnTo>
                    <a:pt x="3335" y="29611"/>
                  </a:lnTo>
                  <a:lnTo>
                    <a:pt x="3405" y="30611"/>
                  </a:lnTo>
                  <a:lnTo>
                    <a:pt x="3473" y="31576"/>
                  </a:lnTo>
                  <a:lnTo>
                    <a:pt x="3546" y="32583"/>
                  </a:lnTo>
                  <a:lnTo>
                    <a:pt x="3080" y="33117"/>
                  </a:lnTo>
                  <a:lnTo>
                    <a:pt x="3150" y="34117"/>
                  </a:lnTo>
                  <a:lnTo>
                    <a:pt x="3183" y="34580"/>
                  </a:lnTo>
                  <a:lnTo>
                    <a:pt x="3719" y="35044"/>
                  </a:lnTo>
                  <a:lnTo>
                    <a:pt x="3787" y="36016"/>
                  </a:lnTo>
                  <a:lnTo>
                    <a:pt x="3824" y="36543"/>
                  </a:lnTo>
                  <a:lnTo>
                    <a:pt x="3394" y="37550"/>
                  </a:lnTo>
                  <a:lnTo>
                    <a:pt x="3426" y="38014"/>
                  </a:lnTo>
                  <a:lnTo>
                    <a:pt x="3461" y="38512"/>
                  </a:lnTo>
                  <a:lnTo>
                    <a:pt x="4000" y="39014"/>
                  </a:lnTo>
                  <a:lnTo>
                    <a:pt x="4532" y="39442"/>
                  </a:lnTo>
                  <a:lnTo>
                    <a:pt x="4569" y="39978"/>
                  </a:lnTo>
                  <a:lnTo>
                    <a:pt x="4637" y="40913"/>
                  </a:lnTo>
                  <a:lnTo>
                    <a:pt x="4672" y="41412"/>
                  </a:lnTo>
                  <a:lnTo>
                    <a:pt x="3279" y="42515"/>
                  </a:lnTo>
                  <a:lnTo>
                    <a:pt x="3314" y="43016"/>
                  </a:lnTo>
                  <a:lnTo>
                    <a:pt x="3845" y="43953"/>
                  </a:lnTo>
                  <a:lnTo>
                    <a:pt x="3881" y="44454"/>
                  </a:lnTo>
                  <a:lnTo>
                    <a:pt x="3913" y="44918"/>
                  </a:lnTo>
                  <a:lnTo>
                    <a:pt x="4021" y="46454"/>
                  </a:lnTo>
                  <a:lnTo>
                    <a:pt x="3663" y="47948"/>
                  </a:lnTo>
                  <a:lnTo>
                    <a:pt x="3255" y="47976"/>
                  </a:lnTo>
                  <a:lnTo>
                    <a:pt x="3162" y="47983"/>
                  </a:lnTo>
                  <a:lnTo>
                    <a:pt x="2663" y="48018"/>
                  </a:lnTo>
                  <a:lnTo>
                    <a:pt x="2197" y="48524"/>
                  </a:lnTo>
                  <a:lnTo>
                    <a:pt x="2232" y="49025"/>
                  </a:lnTo>
                  <a:lnTo>
                    <a:pt x="1768" y="49590"/>
                  </a:lnTo>
                  <a:lnTo>
                    <a:pt x="1801" y="50023"/>
                  </a:lnTo>
                  <a:lnTo>
                    <a:pt x="864" y="51095"/>
                  </a:lnTo>
                  <a:lnTo>
                    <a:pt x="1398" y="51559"/>
                  </a:lnTo>
                  <a:lnTo>
                    <a:pt x="1433" y="52058"/>
                  </a:lnTo>
                  <a:lnTo>
                    <a:pt x="1471" y="52559"/>
                  </a:lnTo>
                  <a:lnTo>
                    <a:pt x="1024" y="53079"/>
                  </a:lnTo>
                  <a:lnTo>
                    <a:pt x="1005" y="53100"/>
                  </a:lnTo>
                  <a:lnTo>
                    <a:pt x="506" y="52627"/>
                  </a:lnTo>
                  <a:lnTo>
                    <a:pt x="471" y="52126"/>
                  </a:lnTo>
                  <a:lnTo>
                    <a:pt x="199" y="52147"/>
                  </a:lnTo>
                  <a:lnTo>
                    <a:pt x="0" y="52161"/>
                  </a:lnTo>
                  <a:lnTo>
                    <a:pt x="73" y="53166"/>
                  </a:lnTo>
                  <a:lnTo>
                    <a:pt x="106" y="53629"/>
                  </a:lnTo>
                  <a:lnTo>
                    <a:pt x="176" y="54629"/>
                  </a:lnTo>
                  <a:lnTo>
                    <a:pt x="211" y="55130"/>
                  </a:lnTo>
                  <a:lnTo>
                    <a:pt x="244" y="55601"/>
                  </a:lnTo>
                  <a:lnTo>
                    <a:pt x="281" y="56128"/>
                  </a:lnTo>
                  <a:lnTo>
                    <a:pt x="314" y="56599"/>
                  </a:lnTo>
                  <a:lnTo>
                    <a:pt x="815" y="56564"/>
                  </a:lnTo>
                  <a:lnTo>
                    <a:pt x="885" y="57564"/>
                  </a:lnTo>
                  <a:lnTo>
                    <a:pt x="1283" y="57034"/>
                  </a:lnTo>
                  <a:lnTo>
                    <a:pt x="1855" y="57496"/>
                  </a:lnTo>
                  <a:lnTo>
                    <a:pt x="1389" y="58533"/>
                  </a:lnTo>
                  <a:lnTo>
                    <a:pt x="1422" y="58997"/>
                  </a:lnTo>
                  <a:lnTo>
                    <a:pt x="1457" y="59496"/>
                  </a:lnTo>
                  <a:lnTo>
                    <a:pt x="1492" y="59967"/>
                  </a:lnTo>
                  <a:lnTo>
                    <a:pt x="1564" y="60997"/>
                  </a:lnTo>
                  <a:lnTo>
                    <a:pt x="1597" y="61468"/>
                  </a:lnTo>
                  <a:lnTo>
                    <a:pt x="2169" y="61929"/>
                  </a:lnTo>
                  <a:lnTo>
                    <a:pt x="1668" y="62468"/>
                  </a:lnTo>
                  <a:lnTo>
                    <a:pt x="1735" y="63437"/>
                  </a:lnTo>
                  <a:lnTo>
                    <a:pt x="2307" y="63899"/>
                  </a:lnTo>
                  <a:lnTo>
                    <a:pt x="2778" y="63866"/>
                  </a:lnTo>
                  <a:lnTo>
                    <a:pt x="2885" y="65367"/>
                  </a:lnTo>
                  <a:lnTo>
                    <a:pt x="3946" y="65756"/>
                  </a:lnTo>
                  <a:lnTo>
                    <a:pt x="3981" y="66257"/>
                  </a:lnTo>
                  <a:lnTo>
                    <a:pt x="4019" y="66756"/>
                  </a:lnTo>
                  <a:lnTo>
                    <a:pt x="3518" y="66791"/>
                  </a:lnTo>
                  <a:lnTo>
                    <a:pt x="3553" y="67290"/>
                  </a:lnTo>
                  <a:lnTo>
                    <a:pt x="3056" y="67798"/>
                  </a:lnTo>
                  <a:lnTo>
                    <a:pt x="3091" y="68299"/>
                  </a:lnTo>
                  <a:lnTo>
                    <a:pt x="3127" y="68800"/>
                  </a:lnTo>
                  <a:lnTo>
                    <a:pt x="3689" y="69224"/>
                  </a:lnTo>
                  <a:lnTo>
                    <a:pt x="3728" y="69760"/>
                  </a:lnTo>
                  <a:lnTo>
                    <a:pt x="4260" y="70189"/>
                  </a:lnTo>
                  <a:lnTo>
                    <a:pt x="4295" y="70688"/>
                  </a:lnTo>
                  <a:lnTo>
                    <a:pt x="4365" y="71690"/>
                  </a:lnTo>
                  <a:lnTo>
                    <a:pt x="3902" y="72224"/>
                  </a:lnTo>
                  <a:lnTo>
                    <a:pt x="4436" y="72660"/>
                  </a:lnTo>
                  <a:lnTo>
                    <a:pt x="4902" y="72154"/>
                  </a:lnTo>
                  <a:lnTo>
                    <a:pt x="5433" y="72587"/>
                  </a:lnTo>
                  <a:lnTo>
                    <a:pt x="6871" y="72013"/>
                  </a:lnTo>
                  <a:lnTo>
                    <a:pt x="7405" y="72449"/>
                  </a:lnTo>
                  <a:lnTo>
                    <a:pt x="7869" y="72416"/>
                  </a:lnTo>
                  <a:lnTo>
                    <a:pt x="8405" y="72379"/>
                  </a:lnTo>
                  <a:lnTo>
                    <a:pt x="8370" y="71908"/>
                  </a:lnTo>
                  <a:lnTo>
                    <a:pt x="8300" y="70908"/>
                  </a:lnTo>
                  <a:lnTo>
                    <a:pt x="8230" y="69908"/>
                  </a:lnTo>
                  <a:lnTo>
                    <a:pt x="8660" y="69411"/>
                  </a:lnTo>
                  <a:lnTo>
                    <a:pt x="9159" y="69376"/>
                  </a:lnTo>
                  <a:lnTo>
                    <a:pt x="9660" y="69341"/>
                  </a:lnTo>
                  <a:lnTo>
                    <a:pt x="10122" y="68770"/>
                  </a:lnTo>
                  <a:lnTo>
                    <a:pt x="9623" y="68805"/>
                  </a:lnTo>
                  <a:lnTo>
                    <a:pt x="10089" y="68306"/>
                  </a:lnTo>
                  <a:lnTo>
                    <a:pt x="11054" y="67737"/>
                  </a:lnTo>
                  <a:lnTo>
                    <a:pt x="12058" y="68168"/>
                  </a:lnTo>
                  <a:lnTo>
                    <a:pt x="12091" y="68631"/>
                  </a:lnTo>
                  <a:lnTo>
                    <a:pt x="12592" y="68594"/>
                  </a:lnTo>
                  <a:lnTo>
                    <a:pt x="13592" y="68524"/>
                  </a:lnTo>
                  <a:lnTo>
                    <a:pt x="14091" y="68489"/>
                  </a:lnTo>
                  <a:lnTo>
                    <a:pt x="14023" y="67526"/>
                  </a:lnTo>
                  <a:lnTo>
                    <a:pt x="13988" y="67027"/>
                  </a:lnTo>
                  <a:lnTo>
                    <a:pt x="14855" y="65489"/>
                  </a:lnTo>
                  <a:lnTo>
                    <a:pt x="14787" y="64524"/>
                  </a:lnTo>
                  <a:lnTo>
                    <a:pt x="15250" y="63990"/>
                  </a:lnTo>
                  <a:lnTo>
                    <a:pt x="15714" y="63418"/>
                  </a:lnTo>
                  <a:lnTo>
                    <a:pt x="15681" y="62955"/>
                  </a:lnTo>
                  <a:lnTo>
                    <a:pt x="15180" y="62990"/>
                  </a:lnTo>
                  <a:lnTo>
                    <a:pt x="15609" y="61945"/>
                  </a:lnTo>
                  <a:lnTo>
                    <a:pt x="16077" y="61449"/>
                  </a:lnTo>
                  <a:lnTo>
                    <a:pt x="15541" y="60983"/>
                  </a:lnTo>
                  <a:lnTo>
                    <a:pt x="15506" y="60484"/>
                  </a:lnTo>
                  <a:lnTo>
                    <a:pt x="15473" y="60013"/>
                  </a:lnTo>
                  <a:lnTo>
                    <a:pt x="15934" y="59449"/>
                  </a:lnTo>
                  <a:lnTo>
                    <a:pt x="15899" y="58948"/>
                  </a:lnTo>
                  <a:lnTo>
                    <a:pt x="16330" y="57943"/>
                  </a:lnTo>
                  <a:lnTo>
                    <a:pt x="16297" y="57479"/>
                  </a:lnTo>
                  <a:lnTo>
                    <a:pt x="16260" y="56943"/>
                  </a:lnTo>
                  <a:lnTo>
                    <a:pt x="15693" y="56016"/>
                  </a:lnTo>
                  <a:lnTo>
                    <a:pt x="16656" y="55444"/>
                  </a:lnTo>
                  <a:lnTo>
                    <a:pt x="15124" y="55079"/>
                  </a:lnTo>
                  <a:lnTo>
                    <a:pt x="15588" y="54517"/>
                  </a:lnTo>
                  <a:lnTo>
                    <a:pt x="16623" y="54974"/>
                  </a:lnTo>
                  <a:lnTo>
                    <a:pt x="17124" y="54938"/>
                  </a:lnTo>
                  <a:lnTo>
                    <a:pt x="18016" y="53871"/>
                  </a:lnTo>
                  <a:lnTo>
                    <a:pt x="17981" y="53372"/>
                  </a:lnTo>
                  <a:lnTo>
                    <a:pt x="17946" y="52871"/>
                  </a:lnTo>
                  <a:lnTo>
                    <a:pt x="18445" y="52835"/>
                  </a:lnTo>
                  <a:lnTo>
                    <a:pt x="18944" y="52800"/>
                  </a:lnTo>
                  <a:lnTo>
                    <a:pt x="19480" y="53266"/>
                  </a:lnTo>
                  <a:lnTo>
                    <a:pt x="19918" y="52229"/>
                  </a:lnTo>
                  <a:lnTo>
                    <a:pt x="20346" y="51732"/>
                  </a:lnTo>
                  <a:lnTo>
                    <a:pt x="21311" y="51156"/>
                  </a:lnTo>
                  <a:lnTo>
                    <a:pt x="20276" y="50728"/>
                  </a:lnTo>
                  <a:lnTo>
                    <a:pt x="20241" y="50227"/>
                  </a:lnTo>
                  <a:lnTo>
                    <a:pt x="20742" y="49690"/>
                  </a:lnTo>
                  <a:lnTo>
                    <a:pt x="21206" y="49657"/>
                  </a:lnTo>
                  <a:lnTo>
                    <a:pt x="22103" y="48152"/>
                  </a:lnTo>
                  <a:lnTo>
                    <a:pt x="21567" y="47658"/>
                  </a:lnTo>
                  <a:lnTo>
                    <a:pt x="21499" y="46688"/>
                  </a:lnTo>
                  <a:lnTo>
                    <a:pt x="20569" y="47227"/>
                  </a:lnTo>
                  <a:lnTo>
                    <a:pt x="20534" y="46756"/>
                  </a:lnTo>
                  <a:lnTo>
                    <a:pt x="20496" y="46227"/>
                  </a:lnTo>
                  <a:lnTo>
                    <a:pt x="19927" y="45793"/>
                  </a:lnTo>
                  <a:lnTo>
                    <a:pt x="19433" y="45362"/>
                  </a:lnTo>
                  <a:lnTo>
                    <a:pt x="19396" y="44864"/>
                  </a:lnTo>
                  <a:lnTo>
                    <a:pt x="19361" y="44362"/>
                  </a:lnTo>
                  <a:lnTo>
                    <a:pt x="18389" y="44934"/>
                  </a:lnTo>
                  <a:lnTo>
                    <a:pt x="17855" y="44470"/>
                  </a:lnTo>
                  <a:lnTo>
                    <a:pt x="17316" y="43969"/>
                  </a:lnTo>
                  <a:lnTo>
                    <a:pt x="17248" y="43007"/>
                  </a:lnTo>
                  <a:lnTo>
                    <a:pt x="16714" y="42571"/>
                  </a:lnTo>
                  <a:lnTo>
                    <a:pt x="16679" y="42070"/>
                  </a:lnTo>
                  <a:lnTo>
                    <a:pt x="16180" y="41604"/>
                  </a:lnTo>
                  <a:lnTo>
                    <a:pt x="16644" y="41571"/>
                  </a:lnTo>
                  <a:lnTo>
                    <a:pt x="17108" y="41035"/>
                  </a:lnTo>
                  <a:lnTo>
                    <a:pt x="17037" y="40035"/>
                  </a:lnTo>
                  <a:lnTo>
                    <a:pt x="17002" y="39536"/>
                  </a:lnTo>
                  <a:lnTo>
                    <a:pt x="16934" y="38566"/>
                  </a:lnTo>
                  <a:lnTo>
                    <a:pt x="17433" y="38531"/>
                  </a:lnTo>
                  <a:lnTo>
                    <a:pt x="16902" y="38103"/>
                  </a:lnTo>
                  <a:lnTo>
                    <a:pt x="17363" y="37531"/>
                  </a:lnTo>
                  <a:lnTo>
                    <a:pt x="17295" y="36566"/>
                  </a:lnTo>
                  <a:lnTo>
                    <a:pt x="17759" y="36032"/>
                  </a:lnTo>
                  <a:lnTo>
                    <a:pt x="17688" y="35032"/>
                  </a:lnTo>
                  <a:lnTo>
                    <a:pt x="16190" y="35138"/>
                  </a:lnTo>
                  <a:lnTo>
                    <a:pt x="16122" y="34168"/>
                  </a:lnTo>
                  <a:lnTo>
                    <a:pt x="16585" y="33632"/>
                  </a:lnTo>
                  <a:lnTo>
                    <a:pt x="17620" y="34061"/>
                  </a:lnTo>
                  <a:lnTo>
                    <a:pt x="18084" y="33527"/>
                  </a:lnTo>
                  <a:lnTo>
                    <a:pt x="18592" y="33489"/>
                  </a:lnTo>
                  <a:lnTo>
                    <a:pt x="19023" y="32995"/>
                  </a:lnTo>
                  <a:lnTo>
                    <a:pt x="19560" y="32957"/>
                  </a:lnTo>
                  <a:lnTo>
                    <a:pt x="20487" y="32388"/>
                  </a:lnTo>
                  <a:lnTo>
                    <a:pt x="19951" y="31925"/>
                  </a:lnTo>
                  <a:lnTo>
                    <a:pt x="20880" y="30845"/>
                  </a:lnTo>
                  <a:lnTo>
                    <a:pt x="20344" y="30381"/>
                  </a:lnTo>
                  <a:lnTo>
                    <a:pt x="21346" y="30311"/>
                  </a:lnTo>
                  <a:lnTo>
                    <a:pt x="21777" y="29313"/>
                  </a:lnTo>
                  <a:lnTo>
                    <a:pt x="22283" y="29780"/>
                  </a:lnTo>
                  <a:lnTo>
                    <a:pt x="23248" y="29210"/>
                  </a:lnTo>
                  <a:lnTo>
                    <a:pt x="22742" y="28742"/>
                  </a:lnTo>
                  <a:lnTo>
                    <a:pt x="23178" y="28208"/>
                  </a:lnTo>
                  <a:lnTo>
                    <a:pt x="23677" y="28173"/>
                  </a:lnTo>
                  <a:lnTo>
                    <a:pt x="24641" y="27604"/>
                  </a:lnTo>
                  <a:lnTo>
                    <a:pt x="24571" y="26604"/>
                  </a:lnTo>
                  <a:lnTo>
                    <a:pt x="24536" y="26133"/>
                  </a:lnTo>
                  <a:lnTo>
                    <a:pt x="24503" y="25670"/>
                  </a:lnTo>
                  <a:lnTo>
                    <a:pt x="24934" y="24634"/>
                  </a:lnTo>
                  <a:lnTo>
                    <a:pt x="25396" y="24602"/>
                  </a:lnTo>
                  <a:lnTo>
                    <a:pt x="25826" y="23567"/>
                  </a:lnTo>
                  <a:lnTo>
                    <a:pt x="26290" y="23033"/>
                  </a:lnTo>
                  <a:lnTo>
                    <a:pt x="25759" y="22597"/>
                  </a:lnTo>
                  <a:lnTo>
                    <a:pt x="25721" y="22096"/>
                  </a:lnTo>
                  <a:lnTo>
                    <a:pt x="25651" y="21096"/>
                  </a:lnTo>
                  <a:lnTo>
                    <a:pt x="25581" y="20096"/>
                  </a:lnTo>
                  <a:lnTo>
                    <a:pt x="26047" y="19590"/>
                  </a:lnTo>
                  <a:lnTo>
                    <a:pt x="26011" y="19091"/>
                  </a:lnTo>
                  <a:lnTo>
                    <a:pt x="25976" y="18592"/>
                  </a:lnTo>
                  <a:lnTo>
                    <a:pt x="26442" y="18056"/>
                  </a:lnTo>
                  <a:lnTo>
                    <a:pt x="27449" y="17986"/>
                  </a:lnTo>
                  <a:lnTo>
                    <a:pt x="27377" y="16986"/>
                  </a:lnTo>
                  <a:lnTo>
                    <a:pt x="27309" y="16021"/>
                  </a:lnTo>
                  <a:lnTo>
                    <a:pt x="27276" y="15553"/>
                  </a:lnTo>
                  <a:lnTo>
                    <a:pt x="27740" y="15520"/>
                  </a:lnTo>
                  <a:lnTo>
                    <a:pt x="28274" y="15953"/>
                  </a:lnTo>
                  <a:lnTo>
                    <a:pt x="29201" y="14883"/>
                  </a:lnTo>
                  <a:lnTo>
                    <a:pt x="29740" y="15377"/>
                  </a:lnTo>
                  <a:lnTo>
                    <a:pt x="30239" y="15342"/>
                  </a:lnTo>
                  <a:lnTo>
                    <a:pt x="30740" y="15307"/>
                  </a:lnTo>
                  <a:lnTo>
                    <a:pt x="31241" y="15745"/>
                  </a:lnTo>
                  <a:lnTo>
                    <a:pt x="31674" y="15241"/>
                  </a:lnTo>
                  <a:lnTo>
                    <a:pt x="31599" y="14211"/>
                  </a:lnTo>
                  <a:lnTo>
                    <a:pt x="31068" y="13775"/>
                  </a:lnTo>
                  <a:lnTo>
                    <a:pt x="30536" y="12845"/>
                  </a:lnTo>
                  <a:lnTo>
                    <a:pt x="30501" y="12347"/>
                  </a:lnTo>
                  <a:lnTo>
                    <a:pt x="30431" y="11347"/>
                  </a:lnTo>
                  <a:lnTo>
                    <a:pt x="30358" y="10347"/>
                  </a:lnTo>
                  <a:lnTo>
                    <a:pt x="30789" y="9843"/>
                  </a:lnTo>
                  <a:lnTo>
                    <a:pt x="30290" y="9377"/>
                  </a:lnTo>
                  <a:lnTo>
                    <a:pt x="30255" y="8876"/>
                  </a:lnTo>
                  <a:lnTo>
                    <a:pt x="29719" y="8412"/>
                  </a:lnTo>
                  <a:lnTo>
                    <a:pt x="29684" y="7911"/>
                  </a:lnTo>
                  <a:lnTo>
                    <a:pt x="29651" y="7440"/>
                  </a:lnTo>
                  <a:lnTo>
                    <a:pt x="29616" y="6941"/>
                  </a:lnTo>
                  <a:lnTo>
                    <a:pt x="28646" y="7009"/>
                  </a:lnTo>
                  <a:lnTo>
                    <a:pt x="28616" y="7012"/>
                  </a:lnTo>
                  <a:lnTo>
                    <a:pt x="28616" y="7012"/>
                  </a:lnTo>
                  <a:lnTo>
                    <a:pt x="29079" y="6478"/>
                  </a:lnTo>
                  <a:lnTo>
                    <a:pt x="29047" y="6014"/>
                  </a:lnTo>
                  <a:lnTo>
                    <a:pt x="29009" y="5475"/>
                  </a:lnTo>
                  <a:lnTo>
                    <a:pt x="28976" y="5014"/>
                  </a:lnTo>
                  <a:lnTo>
                    <a:pt x="28939" y="4478"/>
                  </a:lnTo>
                  <a:lnTo>
                    <a:pt x="28405" y="4049"/>
                  </a:lnTo>
                  <a:lnTo>
                    <a:pt x="28335" y="3049"/>
                  </a:lnTo>
                  <a:lnTo>
                    <a:pt x="27836" y="3084"/>
                  </a:lnTo>
                  <a:lnTo>
                    <a:pt x="26796" y="2686"/>
                  </a:lnTo>
                  <a:lnTo>
                    <a:pt x="25796" y="2225"/>
                  </a:lnTo>
                  <a:lnTo>
                    <a:pt x="25325" y="2258"/>
                  </a:lnTo>
                  <a:lnTo>
                    <a:pt x="24761" y="1824"/>
                  </a:lnTo>
                  <a:lnTo>
                    <a:pt x="24293" y="1857"/>
                  </a:lnTo>
                  <a:lnTo>
                    <a:pt x="24262" y="1860"/>
                  </a:lnTo>
                  <a:lnTo>
                    <a:pt x="24194" y="897"/>
                  </a:lnTo>
                  <a:lnTo>
                    <a:pt x="23187" y="466"/>
                  </a:lnTo>
                  <a:lnTo>
                    <a:pt x="22150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65"/>
            <p:cNvSpPr/>
            <p:nvPr/>
          </p:nvSpPr>
          <p:spPr>
            <a:xfrm>
              <a:off x="3543638" y="852788"/>
              <a:ext cx="784151" cy="1354200"/>
            </a:xfrm>
            <a:custGeom>
              <a:avLst/>
              <a:gdLst/>
              <a:ahLst/>
              <a:cxnLst/>
              <a:rect l="l" t="t" r="r" b="b"/>
              <a:pathLst>
                <a:path w="31366" h="54168" extrusionOk="0">
                  <a:moveTo>
                    <a:pt x="13457" y="0"/>
                  </a:moveTo>
                  <a:lnTo>
                    <a:pt x="13232" y="16"/>
                  </a:lnTo>
                  <a:lnTo>
                    <a:pt x="12956" y="35"/>
                  </a:lnTo>
                  <a:lnTo>
                    <a:pt x="12480" y="534"/>
                  </a:lnTo>
                  <a:lnTo>
                    <a:pt x="11520" y="1141"/>
                  </a:lnTo>
                  <a:lnTo>
                    <a:pt x="11012" y="1178"/>
                  </a:lnTo>
                  <a:lnTo>
                    <a:pt x="10555" y="1208"/>
                  </a:lnTo>
                  <a:lnTo>
                    <a:pt x="10520" y="1213"/>
                  </a:lnTo>
                  <a:lnTo>
                    <a:pt x="10089" y="1710"/>
                  </a:lnTo>
                  <a:lnTo>
                    <a:pt x="10230" y="3707"/>
                  </a:lnTo>
                  <a:lnTo>
                    <a:pt x="9801" y="4742"/>
                  </a:lnTo>
                  <a:lnTo>
                    <a:pt x="9834" y="5213"/>
                  </a:lnTo>
                  <a:lnTo>
                    <a:pt x="9867" y="5677"/>
                  </a:lnTo>
                  <a:lnTo>
                    <a:pt x="9902" y="6176"/>
                  </a:lnTo>
                  <a:lnTo>
                    <a:pt x="9438" y="6712"/>
                  </a:lnTo>
                  <a:lnTo>
                    <a:pt x="9009" y="7754"/>
                  </a:lnTo>
                  <a:lnTo>
                    <a:pt x="9045" y="8255"/>
                  </a:lnTo>
                  <a:lnTo>
                    <a:pt x="8543" y="8290"/>
                  </a:lnTo>
                  <a:lnTo>
                    <a:pt x="7635" y="8806"/>
                  </a:lnTo>
                  <a:lnTo>
                    <a:pt x="7607" y="8822"/>
                  </a:lnTo>
                  <a:lnTo>
                    <a:pt x="7040" y="7895"/>
                  </a:lnTo>
                  <a:lnTo>
                    <a:pt x="6576" y="7925"/>
                  </a:lnTo>
                  <a:lnTo>
                    <a:pt x="6539" y="7930"/>
                  </a:lnTo>
                  <a:lnTo>
                    <a:pt x="6073" y="8464"/>
                  </a:lnTo>
                  <a:lnTo>
                    <a:pt x="4611" y="8567"/>
                  </a:lnTo>
                  <a:lnTo>
                    <a:pt x="4574" y="8569"/>
                  </a:lnTo>
                  <a:lnTo>
                    <a:pt x="4077" y="8103"/>
                  </a:lnTo>
                  <a:lnTo>
                    <a:pt x="3907" y="8115"/>
                  </a:lnTo>
                  <a:lnTo>
                    <a:pt x="3569" y="8138"/>
                  </a:lnTo>
                  <a:lnTo>
                    <a:pt x="3356" y="8155"/>
                  </a:lnTo>
                  <a:lnTo>
                    <a:pt x="3068" y="8173"/>
                  </a:lnTo>
                  <a:lnTo>
                    <a:pt x="2499" y="7204"/>
                  </a:lnTo>
                  <a:lnTo>
                    <a:pt x="2462" y="6703"/>
                  </a:lnTo>
                  <a:lnTo>
                    <a:pt x="1426" y="6274"/>
                  </a:lnTo>
                  <a:lnTo>
                    <a:pt x="932" y="5843"/>
                  </a:lnTo>
                  <a:lnTo>
                    <a:pt x="712" y="5857"/>
                  </a:lnTo>
                  <a:lnTo>
                    <a:pt x="462" y="5876"/>
                  </a:lnTo>
                  <a:lnTo>
                    <a:pt x="431" y="5878"/>
                  </a:lnTo>
                  <a:lnTo>
                    <a:pt x="0" y="6876"/>
                  </a:lnTo>
                  <a:lnTo>
                    <a:pt x="68" y="7848"/>
                  </a:lnTo>
                  <a:lnTo>
                    <a:pt x="1106" y="8314"/>
                  </a:lnTo>
                  <a:lnTo>
                    <a:pt x="2106" y="8745"/>
                  </a:lnTo>
                  <a:lnTo>
                    <a:pt x="2174" y="9707"/>
                  </a:lnTo>
                  <a:lnTo>
                    <a:pt x="2642" y="9674"/>
                  </a:lnTo>
                  <a:lnTo>
                    <a:pt x="2672" y="9672"/>
                  </a:lnTo>
                  <a:lnTo>
                    <a:pt x="3206" y="10108"/>
                  </a:lnTo>
                  <a:lnTo>
                    <a:pt x="3705" y="10073"/>
                  </a:lnTo>
                  <a:lnTo>
                    <a:pt x="4712" y="10532"/>
                  </a:lnTo>
                  <a:lnTo>
                    <a:pt x="5745" y="10932"/>
                  </a:lnTo>
                  <a:lnTo>
                    <a:pt x="6246" y="10897"/>
                  </a:lnTo>
                  <a:lnTo>
                    <a:pt x="6316" y="11897"/>
                  </a:lnTo>
                  <a:lnTo>
                    <a:pt x="6850" y="12325"/>
                  </a:lnTo>
                  <a:lnTo>
                    <a:pt x="6888" y="12862"/>
                  </a:lnTo>
                  <a:lnTo>
                    <a:pt x="6921" y="13325"/>
                  </a:lnTo>
                  <a:lnTo>
                    <a:pt x="6958" y="13862"/>
                  </a:lnTo>
                  <a:lnTo>
                    <a:pt x="6991" y="14325"/>
                  </a:lnTo>
                  <a:lnTo>
                    <a:pt x="6527" y="14859"/>
                  </a:lnTo>
                  <a:lnTo>
                    <a:pt x="7497" y="14791"/>
                  </a:lnTo>
                  <a:lnTo>
                    <a:pt x="7527" y="14789"/>
                  </a:lnTo>
                  <a:lnTo>
                    <a:pt x="7562" y="15288"/>
                  </a:lnTo>
                  <a:lnTo>
                    <a:pt x="7595" y="15759"/>
                  </a:lnTo>
                  <a:lnTo>
                    <a:pt x="7630" y="16260"/>
                  </a:lnTo>
                  <a:lnTo>
                    <a:pt x="8166" y="16723"/>
                  </a:lnTo>
                  <a:lnTo>
                    <a:pt x="8202" y="17225"/>
                  </a:lnTo>
                  <a:lnTo>
                    <a:pt x="8705" y="17691"/>
                  </a:lnTo>
                  <a:lnTo>
                    <a:pt x="8269" y="18194"/>
                  </a:lnTo>
                  <a:lnTo>
                    <a:pt x="8340" y="19194"/>
                  </a:lnTo>
                  <a:lnTo>
                    <a:pt x="8410" y="20194"/>
                  </a:lnTo>
                  <a:lnTo>
                    <a:pt x="8447" y="20693"/>
                  </a:lnTo>
                  <a:lnTo>
                    <a:pt x="8984" y="21623"/>
                  </a:lnTo>
                  <a:lnTo>
                    <a:pt x="9518" y="22058"/>
                  </a:lnTo>
                  <a:lnTo>
                    <a:pt x="9590" y="23089"/>
                  </a:lnTo>
                  <a:lnTo>
                    <a:pt x="10089" y="23054"/>
                  </a:lnTo>
                  <a:lnTo>
                    <a:pt x="10623" y="23487"/>
                  </a:lnTo>
                  <a:lnTo>
                    <a:pt x="11623" y="23417"/>
                  </a:lnTo>
                  <a:lnTo>
                    <a:pt x="11661" y="23946"/>
                  </a:lnTo>
                  <a:lnTo>
                    <a:pt x="12155" y="24346"/>
                  </a:lnTo>
                  <a:lnTo>
                    <a:pt x="12190" y="24847"/>
                  </a:lnTo>
                  <a:lnTo>
                    <a:pt x="12225" y="25346"/>
                  </a:lnTo>
                  <a:lnTo>
                    <a:pt x="12295" y="26346"/>
                  </a:lnTo>
                  <a:lnTo>
                    <a:pt x="12330" y="26847"/>
                  </a:lnTo>
                  <a:lnTo>
                    <a:pt x="12864" y="27283"/>
                  </a:lnTo>
                  <a:lnTo>
                    <a:pt x="12899" y="27782"/>
                  </a:lnTo>
                  <a:lnTo>
                    <a:pt x="12401" y="27817"/>
                  </a:lnTo>
                  <a:lnTo>
                    <a:pt x="11937" y="27850"/>
                  </a:lnTo>
                  <a:lnTo>
                    <a:pt x="11436" y="27885"/>
                  </a:lnTo>
                  <a:lnTo>
                    <a:pt x="11471" y="28386"/>
                  </a:lnTo>
                  <a:lnTo>
                    <a:pt x="10579" y="29955"/>
                  </a:lnTo>
                  <a:lnTo>
                    <a:pt x="10611" y="30426"/>
                  </a:lnTo>
                  <a:lnTo>
                    <a:pt x="10178" y="31426"/>
                  </a:lnTo>
                  <a:lnTo>
                    <a:pt x="9717" y="31997"/>
                  </a:lnTo>
                  <a:lnTo>
                    <a:pt x="8817" y="33065"/>
                  </a:lnTo>
                  <a:lnTo>
                    <a:pt x="8850" y="33529"/>
                  </a:lnTo>
                  <a:lnTo>
                    <a:pt x="8883" y="34000"/>
                  </a:lnTo>
                  <a:lnTo>
                    <a:pt x="7921" y="34599"/>
                  </a:lnTo>
                  <a:lnTo>
                    <a:pt x="7454" y="35105"/>
                  </a:lnTo>
                  <a:lnTo>
                    <a:pt x="6991" y="35639"/>
                  </a:lnTo>
                  <a:lnTo>
                    <a:pt x="7026" y="36140"/>
                  </a:lnTo>
                  <a:lnTo>
                    <a:pt x="7096" y="37140"/>
                  </a:lnTo>
                  <a:lnTo>
                    <a:pt x="6166" y="37672"/>
                  </a:lnTo>
                  <a:lnTo>
                    <a:pt x="5625" y="37243"/>
                  </a:lnTo>
                  <a:lnTo>
                    <a:pt x="5127" y="37278"/>
                  </a:lnTo>
                  <a:lnTo>
                    <a:pt x="5195" y="38241"/>
                  </a:lnTo>
                  <a:lnTo>
                    <a:pt x="4265" y="39320"/>
                  </a:lnTo>
                  <a:lnTo>
                    <a:pt x="4335" y="40318"/>
                  </a:lnTo>
                  <a:lnTo>
                    <a:pt x="4368" y="40782"/>
                  </a:lnTo>
                  <a:lnTo>
                    <a:pt x="4904" y="41248"/>
                  </a:lnTo>
                  <a:lnTo>
                    <a:pt x="4972" y="42217"/>
                  </a:lnTo>
                  <a:lnTo>
                    <a:pt x="4511" y="42782"/>
                  </a:lnTo>
                  <a:lnTo>
                    <a:pt x="4544" y="43252"/>
                  </a:lnTo>
                  <a:lnTo>
                    <a:pt x="5579" y="43681"/>
                  </a:lnTo>
                  <a:lnTo>
                    <a:pt x="5611" y="44145"/>
                  </a:lnTo>
                  <a:lnTo>
                    <a:pt x="5684" y="45182"/>
                  </a:lnTo>
                  <a:lnTo>
                    <a:pt x="5787" y="46615"/>
                  </a:lnTo>
                  <a:lnTo>
                    <a:pt x="5857" y="47615"/>
                  </a:lnTo>
                  <a:lnTo>
                    <a:pt x="4892" y="48187"/>
                  </a:lnTo>
                  <a:lnTo>
                    <a:pt x="4963" y="49184"/>
                  </a:lnTo>
                  <a:lnTo>
                    <a:pt x="4998" y="49686"/>
                  </a:lnTo>
                  <a:lnTo>
                    <a:pt x="6099" y="51049"/>
                  </a:lnTo>
                  <a:lnTo>
                    <a:pt x="7569" y="50946"/>
                  </a:lnTo>
                  <a:lnTo>
                    <a:pt x="8108" y="51444"/>
                  </a:lnTo>
                  <a:lnTo>
                    <a:pt x="9106" y="51374"/>
                  </a:lnTo>
                  <a:lnTo>
                    <a:pt x="9607" y="51339"/>
                  </a:lnTo>
                  <a:lnTo>
                    <a:pt x="10178" y="52304"/>
                  </a:lnTo>
                  <a:lnTo>
                    <a:pt x="10244" y="53238"/>
                  </a:lnTo>
                  <a:lnTo>
                    <a:pt x="10782" y="53730"/>
                  </a:lnTo>
                  <a:lnTo>
                    <a:pt x="11283" y="54168"/>
                  </a:lnTo>
                  <a:lnTo>
                    <a:pt x="12785" y="54063"/>
                  </a:lnTo>
                  <a:lnTo>
                    <a:pt x="13283" y="54027"/>
                  </a:lnTo>
                  <a:lnTo>
                    <a:pt x="13714" y="52992"/>
                  </a:lnTo>
                  <a:lnTo>
                    <a:pt x="14143" y="52489"/>
                  </a:lnTo>
                  <a:lnTo>
                    <a:pt x="14714" y="53454"/>
                  </a:lnTo>
                  <a:lnTo>
                    <a:pt x="15176" y="52889"/>
                  </a:lnTo>
                  <a:lnTo>
                    <a:pt x="15644" y="52383"/>
                  </a:lnTo>
                  <a:lnTo>
                    <a:pt x="16618" y="51849"/>
                  </a:lnTo>
                  <a:lnTo>
                    <a:pt x="18047" y="51245"/>
                  </a:lnTo>
                  <a:lnTo>
                    <a:pt x="18546" y="51210"/>
                  </a:lnTo>
                  <a:lnTo>
                    <a:pt x="19044" y="51175"/>
                  </a:lnTo>
                  <a:lnTo>
                    <a:pt x="19009" y="50674"/>
                  </a:lnTo>
                  <a:lnTo>
                    <a:pt x="18972" y="50138"/>
                  </a:lnTo>
                  <a:lnTo>
                    <a:pt x="19438" y="49641"/>
                  </a:lnTo>
                  <a:lnTo>
                    <a:pt x="20009" y="50604"/>
                  </a:lnTo>
                  <a:lnTo>
                    <a:pt x="20443" y="50035"/>
                  </a:lnTo>
                  <a:lnTo>
                    <a:pt x="21410" y="49501"/>
                  </a:lnTo>
                  <a:lnTo>
                    <a:pt x="21841" y="48496"/>
                  </a:lnTo>
                  <a:lnTo>
                    <a:pt x="22375" y="48929"/>
                  </a:lnTo>
                  <a:lnTo>
                    <a:pt x="23403" y="48857"/>
                  </a:lnTo>
                  <a:lnTo>
                    <a:pt x="23836" y="48826"/>
                  </a:lnTo>
                  <a:lnTo>
                    <a:pt x="24302" y="48320"/>
                  </a:lnTo>
                  <a:lnTo>
                    <a:pt x="24796" y="47133"/>
                  </a:lnTo>
                  <a:lnTo>
                    <a:pt x="25161" y="46250"/>
                  </a:lnTo>
                  <a:lnTo>
                    <a:pt x="25632" y="45714"/>
                  </a:lnTo>
                  <a:lnTo>
                    <a:pt x="26068" y="44747"/>
                  </a:lnTo>
                  <a:lnTo>
                    <a:pt x="26529" y="44175"/>
                  </a:lnTo>
                  <a:lnTo>
                    <a:pt x="26960" y="43679"/>
                  </a:lnTo>
                  <a:lnTo>
                    <a:pt x="27424" y="42604"/>
                  </a:lnTo>
                  <a:lnTo>
                    <a:pt x="27670" y="41601"/>
                  </a:lnTo>
                  <a:lnTo>
                    <a:pt x="27784" y="41138"/>
                  </a:lnTo>
                  <a:lnTo>
                    <a:pt x="27810" y="41503"/>
                  </a:lnTo>
                  <a:lnTo>
                    <a:pt x="27817" y="41606"/>
                  </a:lnTo>
                  <a:lnTo>
                    <a:pt x="28318" y="41573"/>
                  </a:lnTo>
                  <a:lnTo>
                    <a:pt x="28784" y="41065"/>
                  </a:lnTo>
                  <a:lnTo>
                    <a:pt x="28248" y="40573"/>
                  </a:lnTo>
                  <a:lnTo>
                    <a:pt x="28714" y="40067"/>
                  </a:lnTo>
                  <a:lnTo>
                    <a:pt x="28644" y="39067"/>
                  </a:lnTo>
                  <a:lnTo>
                    <a:pt x="29112" y="38569"/>
                  </a:lnTo>
                  <a:lnTo>
                    <a:pt x="29576" y="38032"/>
                  </a:lnTo>
                  <a:lnTo>
                    <a:pt x="29541" y="37534"/>
                  </a:lnTo>
                  <a:lnTo>
                    <a:pt x="29939" y="36491"/>
                  </a:lnTo>
                  <a:lnTo>
                    <a:pt x="30904" y="35922"/>
                  </a:lnTo>
                  <a:lnTo>
                    <a:pt x="31365" y="34922"/>
                  </a:lnTo>
                  <a:lnTo>
                    <a:pt x="30766" y="33960"/>
                  </a:lnTo>
                  <a:lnTo>
                    <a:pt x="30260" y="33491"/>
                  </a:lnTo>
                  <a:lnTo>
                    <a:pt x="28726" y="33128"/>
                  </a:lnTo>
                  <a:lnTo>
                    <a:pt x="27190" y="32705"/>
                  </a:lnTo>
                  <a:lnTo>
                    <a:pt x="26693" y="32267"/>
                  </a:lnTo>
                  <a:lnTo>
                    <a:pt x="26124" y="31843"/>
                  </a:lnTo>
                  <a:lnTo>
                    <a:pt x="25660" y="31876"/>
                  </a:lnTo>
                  <a:lnTo>
                    <a:pt x="25091" y="30913"/>
                  </a:lnTo>
                  <a:lnTo>
                    <a:pt x="25089" y="30911"/>
                  </a:lnTo>
                  <a:lnTo>
                    <a:pt x="25096" y="30911"/>
                  </a:lnTo>
                  <a:lnTo>
                    <a:pt x="25590" y="30876"/>
                  </a:lnTo>
                  <a:lnTo>
                    <a:pt x="26051" y="30843"/>
                  </a:lnTo>
                  <a:lnTo>
                    <a:pt x="26550" y="30267"/>
                  </a:lnTo>
                  <a:lnTo>
                    <a:pt x="26517" y="29805"/>
                  </a:lnTo>
                  <a:lnTo>
                    <a:pt x="26482" y="29304"/>
                  </a:lnTo>
                  <a:lnTo>
                    <a:pt x="25913" y="28871"/>
                  </a:lnTo>
                  <a:lnTo>
                    <a:pt x="25878" y="28372"/>
                  </a:lnTo>
                  <a:lnTo>
                    <a:pt x="24913" y="28440"/>
                  </a:lnTo>
                  <a:lnTo>
                    <a:pt x="24878" y="27911"/>
                  </a:lnTo>
                  <a:lnTo>
                    <a:pt x="24843" y="27440"/>
                  </a:lnTo>
                  <a:lnTo>
                    <a:pt x="24096" y="27133"/>
                  </a:lnTo>
                  <a:lnTo>
                    <a:pt x="24016" y="27100"/>
                  </a:lnTo>
                  <a:lnTo>
                    <a:pt x="23801" y="27011"/>
                  </a:lnTo>
                  <a:lnTo>
                    <a:pt x="24773" y="26440"/>
                  </a:lnTo>
                  <a:lnTo>
                    <a:pt x="24239" y="26004"/>
                  </a:lnTo>
                  <a:lnTo>
                    <a:pt x="24204" y="25506"/>
                  </a:lnTo>
                  <a:lnTo>
                    <a:pt x="23733" y="26042"/>
                  </a:lnTo>
                  <a:lnTo>
                    <a:pt x="23199" y="25576"/>
                  </a:lnTo>
                  <a:lnTo>
                    <a:pt x="23164" y="25077"/>
                  </a:lnTo>
                  <a:lnTo>
                    <a:pt x="23126" y="24576"/>
                  </a:lnTo>
                  <a:lnTo>
                    <a:pt x="23091" y="24077"/>
                  </a:lnTo>
                  <a:lnTo>
                    <a:pt x="22686" y="23726"/>
                  </a:lnTo>
                  <a:lnTo>
                    <a:pt x="22557" y="23611"/>
                  </a:lnTo>
                  <a:lnTo>
                    <a:pt x="22527" y="23178"/>
                  </a:lnTo>
                  <a:lnTo>
                    <a:pt x="22592" y="23098"/>
                  </a:lnTo>
                  <a:lnTo>
                    <a:pt x="22988" y="22613"/>
                  </a:lnTo>
                  <a:lnTo>
                    <a:pt x="22417" y="21651"/>
                  </a:lnTo>
                  <a:lnTo>
                    <a:pt x="22883" y="21115"/>
                  </a:lnTo>
                  <a:lnTo>
                    <a:pt x="22864" y="20869"/>
                  </a:lnTo>
                  <a:lnTo>
                    <a:pt x="22850" y="20651"/>
                  </a:lnTo>
                  <a:lnTo>
                    <a:pt x="22850" y="20644"/>
                  </a:lnTo>
                  <a:lnTo>
                    <a:pt x="22815" y="20145"/>
                  </a:lnTo>
                  <a:lnTo>
                    <a:pt x="22246" y="19215"/>
                  </a:lnTo>
                  <a:lnTo>
                    <a:pt x="21674" y="18253"/>
                  </a:lnTo>
                  <a:lnTo>
                    <a:pt x="21204" y="17747"/>
                  </a:lnTo>
                  <a:lnTo>
                    <a:pt x="20143" y="17356"/>
                  </a:lnTo>
                  <a:lnTo>
                    <a:pt x="20108" y="16885"/>
                  </a:lnTo>
                  <a:lnTo>
                    <a:pt x="19574" y="16421"/>
                  </a:lnTo>
                  <a:lnTo>
                    <a:pt x="19002" y="15457"/>
                  </a:lnTo>
                  <a:lnTo>
                    <a:pt x="18934" y="14485"/>
                  </a:lnTo>
                  <a:lnTo>
                    <a:pt x="18899" y="13986"/>
                  </a:lnTo>
                  <a:lnTo>
                    <a:pt x="18831" y="13023"/>
                  </a:lnTo>
                  <a:lnTo>
                    <a:pt x="19293" y="12450"/>
                  </a:lnTo>
                  <a:lnTo>
                    <a:pt x="19260" y="11986"/>
                  </a:lnTo>
                  <a:lnTo>
                    <a:pt x="19190" y="10988"/>
                  </a:lnTo>
                  <a:lnTo>
                    <a:pt x="18117" y="10058"/>
                  </a:lnTo>
                  <a:lnTo>
                    <a:pt x="17206" y="9693"/>
                  </a:lnTo>
                  <a:lnTo>
                    <a:pt x="17115" y="9656"/>
                  </a:lnTo>
                  <a:lnTo>
                    <a:pt x="17110" y="9571"/>
                  </a:lnTo>
                  <a:lnTo>
                    <a:pt x="17077" y="9126"/>
                  </a:lnTo>
                  <a:lnTo>
                    <a:pt x="16543" y="8693"/>
                  </a:lnTo>
                  <a:lnTo>
                    <a:pt x="16009" y="8227"/>
                  </a:lnTo>
                  <a:lnTo>
                    <a:pt x="15478" y="7801"/>
                  </a:lnTo>
                  <a:lnTo>
                    <a:pt x="15443" y="7300"/>
                  </a:lnTo>
                  <a:lnTo>
                    <a:pt x="15902" y="6728"/>
                  </a:lnTo>
                  <a:lnTo>
                    <a:pt x="15869" y="6258"/>
                  </a:lnTo>
                  <a:lnTo>
                    <a:pt x="16335" y="5721"/>
                  </a:lnTo>
                  <a:lnTo>
                    <a:pt x="16335" y="5721"/>
                  </a:lnTo>
                  <a:lnTo>
                    <a:pt x="16145" y="5735"/>
                  </a:lnTo>
                  <a:lnTo>
                    <a:pt x="16000" y="5745"/>
                  </a:lnTo>
                  <a:lnTo>
                    <a:pt x="15871" y="5754"/>
                  </a:lnTo>
                  <a:lnTo>
                    <a:pt x="15834" y="5756"/>
                  </a:lnTo>
                  <a:lnTo>
                    <a:pt x="15799" y="5258"/>
                  </a:lnTo>
                  <a:lnTo>
                    <a:pt x="15766" y="4794"/>
                  </a:lnTo>
                  <a:lnTo>
                    <a:pt x="15733" y="4323"/>
                  </a:lnTo>
                  <a:lnTo>
                    <a:pt x="15663" y="3323"/>
                  </a:lnTo>
                  <a:lnTo>
                    <a:pt x="16124" y="2759"/>
                  </a:lnTo>
                  <a:lnTo>
                    <a:pt x="16089" y="2260"/>
                  </a:lnTo>
                  <a:lnTo>
                    <a:pt x="15555" y="1824"/>
                  </a:lnTo>
                  <a:lnTo>
                    <a:pt x="15021" y="1361"/>
                  </a:lnTo>
                  <a:lnTo>
                    <a:pt x="14939" y="1365"/>
                  </a:lnTo>
                  <a:lnTo>
                    <a:pt x="14557" y="1393"/>
                  </a:lnTo>
                  <a:lnTo>
                    <a:pt x="14522" y="1396"/>
                  </a:lnTo>
                  <a:lnTo>
                    <a:pt x="13026" y="1035"/>
                  </a:lnTo>
                  <a:lnTo>
                    <a:pt x="13457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65"/>
            <p:cNvSpPr/>
            <p:nvPr/>
          </p:nvSpPr>
          <p:spPr>
            <a:xfrm>
              <a:off x="3961225" y="4252050"/>
              <a:ext cx="636900" cy="419100"/>
            </a:xfrm>
            <a:custGeom>
              <a:avLst/>
              <a:gdLst/>
              <a:ahLst/>
              <a:cxnLst/>
              <a:rect l="l" t="t" r="r" b="b"/>
              <a:pathLst>
                <a:path w="25476" h="16764" extrusionOk="0">
                  <a:moveTo>
                    <a:pt x="17976" y="1"/>
                  </a:moveTo>
                  <a:lnTo>
                    <a:pt x="16082" y="673"/>
                  </a:lnTo>
                  <a:lnTo>
                    <a:pt x="15595" y="907"/>
                  </a:lnTo>
                  <a:lnTo>
                    <a:pt x="14944" y="2158"/>
                  </a:lnTo>
                  <a:lnTo>
                    <a:pt x="13791" y="3312"/>
                  </a:lnTo>
                  <a:lnTo>
                    <a:pt x="12717" y="3757"/>
                  </a:lnTo>
                  <a:lnTo>
                    <a:pt x="12414" y="4317"/>
                  </a:lnTo>
                  <a:lnTo>
                    <a:pt x="11361" y="4553"/>
                  </a:lnTo>
                  <a:lnTo>
                    <a:pt x="10457" y="4085"/>
                  </a:lnTo>
                  <a:lnTo>
                    <a:pt x="9927" y="4122"/>
                  </a:lnTo>
                  <a:lnTo>
                    <a:pt x="8859" y="4200"/>
                  </a:lnTo>
                  <a:lnTo>
                    <a:pt x="8323" y="4237"/>
                  </a:lnTo>
                  <a:lnTo>
                    <a:pt x="7457" y="4298"/>
                  </a:lnTo>
                  <a:lnTo>
                    <a:pt x="6391" y="4373"/>
                  </a:lnTo>
                  <a:lnTo>
                    <a:pt x="5630" y="4057"/>
                  </a:lnTo>
                  <a:lnTo>
                    <a:pt x="4932" y="4106"/>
                  </a:lnTo>
                  <a:lnTo>
                    <a:pt x="3864" y="4181"/>
                  </a:lnTo>
                  <a:lnTo>
                    <a:pt x="2998" y="4244"/>
                  </a:lnTo>
                  <a:lnTo>
                    <a:pt x="2408" y="3954"/>
                  </a:lnTo>
                  <a:lnTo>
                    <a:pt x="2276" y="3521"/>
                  </a:lnTo>
                  <a:lnTo>
                    <a:pt x="2171" y="3432"/>
                  </a:lnTo>
                  <a:lnTo>
                    <a:pt x="2150" y="3111"/>
                  </a:lnTo>
                  <a:lnTo>
                    <a:pt x="1979" y="2572"/>
                  </a:lnTo>
                  <a:lnTo>
                    <a:pt x="1796" y="2415"/>
                  </a:lnTo>
                  <a:lnTo>
                    <a:pt x="1782" y="2216"/>
                  </a:lnTo>
                  <a:lnTo>
                    <a:pt x="1693" y="2073"/>
                  </a:lnTo>
                  <a:lnTo>
                    <a:pt x="925" y="2949"/>
                  </a:lnTo>
                  <a:lnTo>
                    <a:pt x="461" y="3485"/>
                  </a:lnTo>
                  <a:lnTo>
                    <a:pt x="260" y="3499"/>
                  </a:lnTo>
                  <a:lnTo>
                    <a:pt x="202" y="3570"/>
                  </a:lnTo>
                  <a:lnTo>
                    <a:pt x="0" y="3584"/>
                  </a:lnTo>
                  <a:lnTo>
                    <a:pt x="532" y="4485"/>
                  </a:lnTo>
                  <a:lnTo>
                    <a:pt x="602" y="5455"/>
                  </a:lnTo>
                  <a:lnTo>
                    <a:pt x="1136" y="5919"/>
                  </a:lnTo>
                  <a:lnTo>
                    <a:pt x="1171" y="6420"/>
                  </a:lnTo>
                  <a:lnTo>
                    <a:pt x="1707" y="6382"/>
                  </a:lnTo>
                  <a:lnTo>
                    <a:pt x="2178" y="6350"/>
                  </a:lnTo>
                  <a:lnTo>
                    <a:pt x="2714" y="6813"/>
                  </a:lnTo>
                  <a:lnTo>
                    <a:pt x="2246" y="7312"/>
                  </a:lnTo>
                  <a:lnTo>
                    <a:pt x="2281" y="7811"/>
                  </a:lnTo>
                  <a:lnTo>
                    <a:pt x="1309" y="8382"/>
                  </a:lnTo>
                  <a:lnTo>
                    <a:pt x="1344" y="8881"/>
                  </a:lnTo>
                  <a:lnTo>
                    <a:pt x="1415" y="9853"/>
                  </a:lnTo>
                  <a:lnTo>
                    <a:pt x="1120" y="9874"/>
                  </a:lnTo>
                  <a:lnTo>
                    <a:pt x="1124" y="9940"/>
                  </a:lnTo>
                  <a:lnTo>
                    <a:pt x="918" y="9954"/>
                  </a:lnTo>
                  <a:lnTo>
                    <a:pt x="986" y="10888"/>
                  </a:lnTo>
                  <a:lnTo>
                    <a:pt x="1019" y="11352"/>
                  </a:lnTo>
                  <a:lnTo>
                    <a:pt x="1089" y="12951"/>
                  </a:lnTo>
                  <a:lnTo>
                    <a:pt x="4269" y="15111"/>
                  </a:lnTo>
                  <a:lnTo>
                    <a:pt x="4304" y="15609"/>
                  </a:lnTo>
                  <a:lnTo>
                    <a:pt x="3838" y="16146"/>
                  </a:lnTo>
                  <a:lnTo>
                    <a:pt x="4738" y="16518"/>
                  </a:lnTo>
                  <a:lnTo>
                    <a:pt x="4841" y="16511"/>
                  </a:lnTo>
                  <a:lnTo>
                    <a:pt x="5838" y="16441"/>
                  </a:lnTo>
                  <a:lnTo>
                    <a:pt x="6841" y="16370"/>
                  </a:lnTo>
                  <a:lnTo>
                    <a:pt x="7803" y="16303"/>
                  </a:lnTo>
                  <a:lnTo>
                    <a:pt x="8335" y="16764"/>
                  </a:lnTo>
                  <a:lnTo>
                    <a:pt x="8347" y="16757"/>
                  </a:lnTo>
                  <a:lnTo>
                    <a:pt x="8970" y="16183"/>
                  </a:lnTo>
                  <a:lnTo>
                    <a:pt x="8761" y="15663"/>
                  </a:lnTo>
                  <a:lnTo>
                    <a:pt x="9117" y="15441"/>
                  </a:lnTo>
                  <a:lnTo>
                    <a:pt x="10157" y="15026"/>
                  </a:lnTo>
                  <a:lnTo>
                    <a:pt x="10548" y="15235"/>
                  </a:lnTo>
                  <a:lnTo>
                    <a:pt x="10822" y="15216"/>
                  </a:lnTo>
                  <a:lnTo>
                    <a:pt x="11063" y="14963"/>
                  </a:lnTo>
                  <a:lnTo>
                    <a:pt x="11225" y="14951"/>
                  </a:lnTo>
                  <a:lnTo>
                    <a:pt x="11700" y="15523"/>
                  </a:lnTo>
                  <a:lnTo>
                    <a:pt x="12236" y="15485"/>
                  </a:lnTo>
                  <a:lnTo>
                    <a:pt x="12274" y="15986"/>
                  </a:lnTo>
                  <a:lnTo>
                    <a:pt x="12517" y="15841"/>
                  </a:lnTo>
                  <a:lnTo>
                    <a:pt x="13009" y="15534"/>
                  </a:lnTo>
                  <a:lnTo>
                    <a:pt x="13040" y="15532"/>
                  </a:lnTo>
                  <a:lnTo>
                    <a:pt x="13236" y="15415"/>
                  </a:lnTo>
                  <a:lnTo>
                    <a:pt x="13707" y="15382"/>
                  </a:lnTo>
                  <a:lnTo>
                    <a:pt x="14171" y="15349"/>
                  </a:lnTo>
                  <a:lnTo>
                    <a:pt x="15082" y="15284"/>
                  </a:lnTo>
                  <a:lnTo>
                    <a:pt x="15445" y="14890"/>
                  </a:lnTo>
                  <a:lnTo>
                    <a:pt x="15539" y="14883"/>
                  </a:lnTo>
                  <a:lnTo>
                    <a:pt x="15672" y="14741"/>
                  </a:lnTo>
                  <a:lnTo>
                    <a:pt x="16635" y="14673"/>
                  </a:lnTo>
                  <a:lnTo>
                    <a:pt x="17534" y="14609"/>
                  </a:lnTo>
                  <a:lnTo>
                    <a:pt x="17623" y="14509"/>
                  </a:lnTo>
                  <a:lnTo>
                    <a:pt x="17571" y="14134"/>
                  </a:lnTo>
                  <a:lnTo>
                    <a:pt x="17166" y="13630"/>
                  </a:lnTo>
                  <a:lnTo>
                    <a:pt x="17131" y="13129"/>
                  </a:lnTo>
                  <a:lnTo>
                    <a:pt x="18002" y="12698"/>
                  </a:lnTo>
                  <a:lnTo>
                    <a:pt x="18246" y="12806"/>
                  </a:lnTo>
                  <a:lnTo>
                    <a:pt x="18246" y="12806"/>
                  </a:lnTo>
                  <a:lnTo>
                    <a:pt x="18239" y="12719"/>
                  </a:lnTo>
                  <a:lnTo>
                    <a:pt x="18438" y="12694"/>
                  </a:lnTo>
                  <a:lnTo>
                    <a:pt x="18433" y="12630"/>
                  </a:lnTo>
                  <a:lnTo>
                    <a:pt x="18899" y="12097"/>
                  </a:lnTo>
                  <a:lnTo>
                    <a:pt x="18866" y="11633"/>
                  </a:lnTo>
                  <a:lnTo>
                    <a:pt x="19365" y="11598"/>
                  </a:lnTo>
                  <a:lnTo>
                    <a:pt x="19698" y="11574"/>
                  </a:lnTo>
                  <a:lnTo>
                    <a:pt x="20133" y="11071"/>
                  </a:lnTo>
                  <a:lnTo>
                    <a:pt x="20239" y="11064"/>
                  </a:lnTo>
                  <a:lnTo>
                    <a:pt x="20297" y="10993"/>
                  </a:lnTo>
                  <a:lnTo>
                    <a:pt x="20798" y="10958"/>
                  </a:lnTo>
                  <a:lnTo>
                    <a:pt x="21297" y="10921"/>
                  </a:lnTo>
                  <a:lnTo>
                    <a:pt x="21798" y="10886"/>
                  </a:lnTo>
                  <a:lnTo>
                    <a:pt x="21836" y="11422"/>
                  </a:lnTo>
                  <a:lnTo>
                    <a:pt x="22335" y="11387"/>
                  </a:lnTo>
                  <a:lnTo>
                    <a:pt x="23300" y="11319"/>
                  </a:lnTo>
                  <a:lnTo>
                    <a:pt x="24637" y="11225"/>
                  </a:lnTo>
                  <a:lnTo>
                    <a:pt x="24604" y="10755"/>
                  </a:lnTo>
                  <a:lnTo>
                    <a:pt x="24534" y="9755"/>
                  </a:lnTo>
                  <a:lnTo>
                    <a:pt x="24033" y="9790"/>
                  </a:lnTo>
                  <a:lnTo>
                    <a:pt x="23501" y="9364"/>
                  </a:lnTo>
                  <a:lnTo>
                    <a:pt x="23463" y="8862"/>
                  </a:lnTo>
                  <a:lnTo>
                    <a:pt x="22463" y="8933"/>
                  </a:lnTo>
                  <a:lnTo>
                    <a:pt x="22030" y="9467"/>
                  </a:lnTo>
                  <a:lnTo>
                    <a:pt x="21960" y="8467"/>
                  </a:lnTo>
                  <a:lnTo>
                    <a:pt x="21925" y="7968"/>
                  </a:lnTo>
                  <a:lnTo>
                    <a:pt x="22360" y="7464"/>
                  </a:lnTo>
                  <a:lnTo>
                    <a:pt x="22859" y="7429"/>
                  </a:lnTo>
                  <a:lnTo>
                    <a:pt x="22822" y="6898"/>
                  </a:lnTo>
                  <a:lnTo>
                    <a:pt x="23290" y="6392"/>
                  </a:lnTo>
                  <a:lnTo>
                    <a:pt x="22754" y="5928"/>
                  </a:lnTo>
                  <a:lnTo>
                    <a:pt x="22686" y="4965"/>
                  </a:lnTo>
                  <a:lnTo>
                    <a:pt x="23187" y="4930"/>
                  </a:lnTo>
                  <a:lnTo>
                    <a:pt x="23117" y="3930"/>
                  </a:lnTo>
                  <a:lnTo>
                    <a:pt x="23047" y="2958"/>
                  </a:lnTo>
                  <a:lnTo>
                    <a:pt x="24047" y="2888"/>
                  </a:lnTo>
                  <a:lnTo>
                    <a:pt x="25047" y="2818"/>
                  </a:lnTo>
                  <a:lnTo>
                    <a:pt x="25475" y="2286"/>
                  </a:lnTo>
                  <a:lnTo>
                    <a:pt x="25056" y="1434"/>
                  </a:lnTo>
                  <a:lnTo>
                    <a:pt x="25054" y="1443"/>
                  </a:lnTo>
                  <a:lnTo>
                    <a:pt x="23044" y="514"/>
                  </a:lnTo>
                  <a:lnTo>
                    <a:pt x="22508" y="553"/>
                  </a:lnTo>
                  <a:lnTo>
                    <a:pt x="22028" y="453"/>
                  </a:lnTo>
                  <a:lnTo>
                    <a:pt x="21592" y="446"/>
                  </a:lnTo>
                  <a:lnTo>
                    <a:pt x="20538" y="692"/>
                  </a:lnTo>
                  <a:lnTo>
                    <a:pt x="20014" y="396"/>
                  </a:lnTo>
                  <a:lnTo>
                    <a:pt x="19117" y="460"/>
                  </a:lnTo>
                  <a:lnTo>
                    <a:pt x="18581" y="497"/>
                  </a:lnTo>
                  <a:lnTo>
                    <a:pt x="17976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65"/>
            <p:cNvSpPr/>
            <p:nvPr/>
          </p:nvSpPr>
          <p:spPr>
            <a:xfrm>
              <a:off x="4079650" y="4664800"/>
              <a:ext cx="2600" cy="800"/>
            </a:xfrm>
            <a:custGeom>
              <a:avLst/>
              <a:gdLst/>
              <a:ahLst/>
              <a:cxnLst/>
              <a:rect l="l" t="t" r="r" b="b"/>
              <a:pathLst>
                <a:path w="104" h="32" extrusionOk="0">
                  <a:moveTo>
                    <a:pt x="104" y="1"/>
                  </a:moveTo>
                  <a:lnTo>
                    <a:pt x="1" y="8"/>
                  </a:lnTo>
                  <a:lnTo>
                    <a:pt x="52" y="3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65"/>
            <p:cNvSpPr/>
            <p:nvPr/>
          </p:nvSpPr>
          <p:spPr>
            <a:xfrm>
              <a:off x="3769525" y="3693750"/>
              <a:ext cx="892825" cy="672150"/>
            </a:xfrm>
            <a:custGeom>
              <a:avLst/>
              <a:gdLst/>
              <a:ahLst/>
              <a:cxnLst/>
              <a:rect l="l" t="t" r="r" b="b"/>
              <a:pathLst>
                <a:path w="35713" h="26886" extrusionOk="0">
                  <a:moveTo>
                    <a:pt x="20181" y="0"/>
                  </a:moveTo>
                  <a:lnTo>
                    <a:pt x="18783" y="602"/>
                  </a:lnTo>
                  <a:lnTo>
                    <a:pt x="18623" y="1181"/>
                  </a:lnTo>
                  <a:lnTo>
                    <a:pt x="18478" y="1532"/>
                  </a:lnTo>
                  <a:lnTo>
                    <a:pt x="17549" y="1663"/>
                  </a:lnTo>
                  <a:lnTo>
                    <a:pt x="16717" y="1722"/>
                  </a:lnTo>
                  <a:lnTo>
                    <a:pt x="16375" y="1680"/>
                  </a:lnTo>
                  <a:lnTo>
                    <a:pt x="15373" y="2651"/>
                  </a:lnTo>
                  <a:lnTo>
                    <a:pt x="14867" y="3021"/>
                  </a:lnTo>
                  <a:lnTo>
                    <a:pt x="13415" y="2459"/>
                  </a:lnTo>
                  <a:lnTo>
                    <a:pt x="12851" y="2499"/>
                  </a:lnTo>
                  <a:lnTo>
                    <a:pt x="11994" y="2722"/>
                  </a:lnTo>
                  <a:lnTo>
                    <a:pt x="11511" y="3429"/>
                  </a:lnTo>
                  <a:lnTo>
                    <a:pt x="10633" y="3319"/>
                  </a:lnTo>
                  <a:lnTo>
                    <a:pt x="10043" y="3028"/>
                  </a:lnTo>
                  <a:lnTo>
                    <a:pt x="9314" y="2747"/>
                  </a:lnTo>
                  <a:lnTo>
                    <a:pt x="8403" y="2605"/>
                  </a:lnTo>
                  <a:lnTo>
                    <a:pt x="6998" y="2705"/>
                  </a:lnTo>
                  <a:lnTo>
                    <a:pt x="6270" y="2928"/>
                  </a:lnTo>
                  <a:lnTo>
                    <a:pt x="6115" y="2975"/>
                  </a:lnTo>
                  <a:lnTo>
                    <a:pt x="7031" y="4113"/>
                  </a:lnTo>
                  <a:lnTo>
                    <a:pt x="7069" y="4614"/>
                  </a:lnTo>
                  <a:lnTo>
                    <a:pt x="6603" y="5148"/>
                  </a:lnTo>
                  <a:lnTo>
                    <a:pt x="6106" y="5649"/>
                  </a:lnTo>
                  <a:lnTo>
                    <a:pt x="5708" y="6181"/>
                  </a:lnTo>
                  <a:lnTo>
                    <a:pt x="5169" y="6218"/>
                  </a:lnTo>
                  <a:lnTo>
                    <a:pt x="4743" y="6759"/>
                  </a:lnTo>
                  <a:lnTo>
                    <a:pt x="4242" y="7295"/>
                  </a:lnTo>
                  <a:lnTo>
                    <a:pt x="4310" y="8260"/>
                  </a:lnTo>
                  <a:lnTo>
                    <a:pt x="3884" y="8792"/>
                  </a:lnTo>
                  <a:lnTo>
                    <a:pt x="3987" y="10263"/>
                  </a:lnTo>
                  <a:lnTo>
                    <a:pt x="3523" y="10797"/>
                  </a:lnTo>
                  <a:lnTo>
                    <a:pt x="3059" y="11361"/>
                  </a:lnTo>
                  <a:lnTo>
                    <a:pt x="2589" y="11394"/>
                  </a:lnTo>
                  <a:lnTo>
                    <a:pt x="2619" y="11829"/>
                  </a:lnTo>
                  <a:lnTo>
                    <a:pt x="2158" y="12401"/>
                  </a:lnTo>
                  <a:lnTo>
                    <a:pt x="1692" y="12900"/>
                  </a:lnTo>
                  <a:lnTo>
                    <a:pt x="1226" y="13436"/>
                  </a:lnTo>
                  <a:lnTo>
                    <a:pt x="762" y="13970"/>
                  </a:lnTo>
                  <a:lnTo>
                    <a:pt x="317" y="14958"/>
                  </a:lnTo>
                  <a:lnTo>
                    <a:pt x="397" y="14970"/>
                  </a:lnTo>
                  <a:lnTo>
                    <a:pt x="1" y="15967"/>
                  </a:lnTo>
                  <a:lnTo>
                    <a:pt x="464" y="15935"/>
                  </a:lnTo>
                  <a:lnTo>
                    <a:pt x="963" y="15899"/>
                  </a:lnTo>
                  <a:lnTo>
                    <a:pt x="1001" y="16398"/>
                  </a:lnTo>
                  <a:lnTo>
                    <a:pt x="1071" y="17398"/>
                  </a:lnTo>
                  <a:lnTo>
                    <a:pt x="1106" y="17904"/>
                  </a:lnTo>
                  <a:lnTo>
                    <a:pt x="1638" y="18333"/>
                  </a:lnTo>
                  <a:lnTo>
                    <a:pt x="1708" y="19333"/>
                  </a:lnTo>
                  <a:lnTo>
                    <a:pt x="2113" y="19305"/>
                  </a:lnTo>
                  <a:lnTo>
                    <a:pt x="2612" y="19269"/>
                  </a:lnTo>
                  <a:lnTo>
                    <a:pt x="2710" y="19262"/>
                  </a:lnTo>
                  <a:lnTo>
                    <a:pt x="3279" y="19724"/>
                  </a:lnTo>
                  <a:lnTo>
                    <a:pt x="3750" y="20192"/>
                  </a:lnTo>
                  <a:lnTo>
                    <a:pt x="3783" y="20663"/>
                  </a:lnTo>
                  <a:lnTo>
                    <a:pt x="3385" y="21195"/>
                  </a:lnTo>
                  <a:lnTo>
                    <a:pt x="3420" y="21696"/>
                  </a:lnTo>
                  <a:lnTo>
                    <a:pt x="3453" y="22157"/>
                  </a:lnTo>
                  <a:lnTo>
                    <a:pt x="3886" y="22127"/>
                  </a:lnTo>
                  <a:lnTo>
                    <a:pt x="4621" y="22075"/>
                  </a:lnTo>
                  <a:lnTo>
                    <a:pt x="4783" y="22063"/>
                  </a:lnTo>
                  <a:lnTo>
                    <a:pt x="4973" y="22049"/>
                  </a:lnTo>
                  <a:lnTo>
                    <a:pt x="5387" y="22021"/>
                  </a:lnTo>
                  <a:lnTo>
                    <a:pt x="5923" y="22522"/>
                  </a:lnTo>
                  <a:lnTo>
                    <a:pt x="6884" y="22888"/>
                  </a:lnTo>
                  <a:lnTo>
                    <a:pt x="7291" y="22426"/>
                  </a:lnTo>
                  <a:lnTo>
                    <a:pt x="8251" y="21817"/>
                  </a:lnTo>
                  <a:lnTo>
                    <a:pt x="8286" y="21850"/>
                  </a:lnTo>
                  <a:lnTo>
                    <a:pt x="8350" y="21810"/>
                  </a:lnTo>
                  <a:lnTo>
                    <a:pt x="8923" y="22309"/>
                  </a:lnTo>
                  <a:lnTo>
                    <a:pt x="8420" y="22810"/>
                  </a:lnTo>
                  <a:lnTo>
                    <a:pt x="8455" y="23312"/>
                  </a:lnTo>
                  <a:lnTo>
                    <a:pt x="8991" y="23274"/>
                  </a:lnTo>
                  <a:lnTo>
                    <a:pt x="9530" y="24211"/>
                  </a:lnTo>
                  <a:lnTo>
                    <a:pt x="9361" y="24405"/>
                  </a:lnTo>
                  <a:lnTo>
                    <a:pt x="9450" y="24548"/>
                  </a:lnTo>
                  <a:lnTo>
                    <a:pt x="9464" y="24747"/>
                  </a:lnTo>
                  <a:lnTo>
                    <a:pt x="9647" y="24904"/>
                  </a:lnTo>
                  <a:lnTo>
                    <a:pt x="9818" y="25443"/>
                  </a:lnTo>
                  <a:lnTo>
                    <a:pt x="9855" y="25562"/>
                  </a:lnTo>
                  <a:lnTo>
                    <a:pt x="9944" y="25853"/>
                  </a:lnTo>
                  <a:lnTo>
                    <a:pt x="10076" y="26286"/>
                  </a:lnTo>
                  <a:lnTo>
                    <a:pt x="10666" y="26576"/>
                  </a:lnTo>
                  <a:lnTo>
                    <a:pt x="11532" y="26513"/>
                  </a:lnTo>
                  <a:lnTo>
                    <a:pt x="12600" y="26438"/>
                  </a:lnTo>
                  <a:lnTo>
                    <a:pt x="13298" y="26389"/>
                  </a:lnTo>
                  <a:lnTo>
                    <a:pt x="14059" y="26705"/>
                  </a:lnTo>
                  <a:lnTo>
                    <a:pt x="15125" y="26630"/>
                  </a:lnTo>
                  <a:lnTo>
                    <a:pt x="15991" y="26569"/>
                  </a:lnTo>
                  <a:lnTo>
                    <a:pt x="16527" y="26532"/>
                  </a:lnTo>
                  <a:lnTo>
                    <a:pt x="17595" y="26454"/>
                  </a:lnTo>
                  <a:lnTo>
                    <a:pt x="18125" y="26417"/>
                  </a:lnTo>
                  <a:lnTo>
                    <a:pt x="19029" y="26885"/>
                  </a:lnTo>
                  <a:lnTo>
                    <a:pt x="20082" y="26649"/>
                  </a:lnTo>
                  <a:lnTo>
                    <a:pt x="20385" y="26089"/>
                  </a:lnTo>
                  <a:lnTo>
                    <a:pt x="21459" y="25644"/>
                  </a:lnTo>
                  <a:lnTo>
                    <a:pt x="22612" y="24490"/>
                  </a:lnTo>
                  <a:lnTo>
                    <a:pt x="23263" y="23239"/>
                  </a:lnTo>
                  <a:lnTo>
                    <a:pt x="23750" y="23005"/>
                  </a:lnTo>
                  <a:lnTo>
                    <a:pt x="25644" y="22333"/>
                  </a:lnTo>
                  <a:lnTo>
                    <a:pt x="26249" y="22829"/>
                  </a:lnTo>
                  <a:lnTo>
                    <a:pt x="26785" y="22792"/>
                  </a:lnTo>
                  <a:lnTo>
                    <a:pt x="27682" y="22728"/>
                  </a:lnTo>
                  <a:lnTo>
                    <a:pt x="28206" y="23024"/>
                  </a:lnTo>
                  <a:lnTo>
                    <a:pt x="29260" y="22778"/>
                  </a:lnTo>
                  <a:lnTo>
                    <a:pt x="29696" y="22785"/>
                  </a:lnTo>
                  <a:lnTo>
                    <a:pt x="30176" y="22885"/>
                  </a:lnTo>
                  <a:lnTo>
                    <a:pt x="30712" y="22846"/>
                  </a:lnTo>
                  <a:lnTo>
                    <a:pt x="32722" y="23775"/>
                  </a:lnTo>
                  <a:lnTo>
                    <a:pt x="32724" y="23766"/>
                  </a:lnTo>
                  <a:lnTo>
                    <a:pt x="32773" y="23572"/>
                  </a:lnTo>
                  <a:lnTo>
                    <a:pt x="32740" y="23103"/>
                  </a:lnTo>
                  <a:lnTo>
                    <a:pt x="33136" y="22105"/>
                  </a:lnTo>
                  <a:lnTo>
                    <a:pt x="32633" y="21602"/>
                  </a:lnTo>
                  <a:lnTo>
                    <a:pt x="32565" y="20639"/>
                  </a:lnTo>
                  <a:lnTo>
                    <a:pt x="32527" y="20103"/>
                  </a:lnTo>
                  <a:lnTo>
                    <a:pt x="32958" y="19607"/>
                  </a:lnTo>
                  <a:lnTo>
                    <a:pt x="33424" y="19070"/>
                  </a:lnTo>
                  <a:lnTo>
                    <a:pt x="32923" y="19106"/>
                  </a:lnTo>
                  <a:lnTo>
                    <a:pt x="32459" y="19141"/>
                  </a:lnTo>
                  <a:lnTo>
                    <a:pt x="32424" y="18640"/>
                  </a:lnTo>
                  <a:lnTo>
                    <a:pt x="32820" y="17637"/>
                  </a:lnTo>
                  <a:lnTo>
                    <a:pt x="32785" y="17136"/>
                  </a:lnTo>
                  <a:lnTo>
                    <a:pt x="33249" y="16602"/>
                  </a:lnTo>
                  <a:lnTo>
                    <a:pt x="33820" y="17063"/>
                  </a:lnTo>
                  <a:lnTo>
                    <a:pt x="33890" y="18063"/>
                  </a:lnTo>
                  <a:lnTo>
                    <a:pt x="34354" y="18031"/>
                  </a:lnTo>
                  <a:lnTo>
                    <a:pt x="34820" y="17494"/>
                  </a:lnTo>
                  <a:lnTo>
                    <a:pt x="34785" y="16995"/>
                  </a:lnTo>
                  <a:lnTo>
                    <a:pt x="35284" y="16960"/>
                  </a:lnTo>
                  <a:lnTo>
                    <a:pt x="35712" y="15925"/>
                  </a:lnTo>
                  <a:lnTo>
                    <a:pt x="35574" y="13953"/>
                  </a:lnTo>
                  <a:lnTo>
                    <a:pt x="35260" y="14752"/>
                  </a:lnTo>
                  <a:lnTo>
                    <a:pt x="34534" y="13895"/>
                  </a:lnTo>
                  <a:lnTo>
                    <a:pt x="34398" y="13846"/>
                  </a:lnTo>
                  <a:lnTo>
                    <a:pt x="34155" y="13759"/>
                  </a:lnTo>
                  <a:lnTo>
                    <a:pt x="33806" y="13614"/>
                  </a:lnTo>
                  <a:lnTo>
                    <a:pt x="32890" y="13508"/>
                  </a:lnTo>
                  <a:lnTo>
                    <a:pt x="32839" y="13504"/>
                  </a:lnTo>
                  <a:lnTo>
                    <a:pt x="32726" y="13490"/>
                  </a:lnTo>
                  <a:lnTo>
                    <a:pt x="32366" y="14047"/>
                  </a:lnTo>
                  <a:lnTo>
                    <a:pt x="32047" y="14241"/>
                  </a:lnTo>
                  <a:lnTo>
                    <a:pt x="31696" y="14096"/>
                  </a:lnTo>
                  <a:lnTo>
                    <a:pt x="31108" y="13806"/>
                  </a:lnTo>
                  <a:lnTo>
                    <a:pt x="30127" y="14141"/>
                  </a:lnTo>
                  <a:lnTo>
                    <a:pt x="29534" y="13377"/>
                  </a:lnTo>
                  <a:lnTo>
                    <a:pt x="29466" y="12412"/>
                  </a:lnTo>
                  <a:lnTo>
                    <a:pt x="29394" y="11415"/>
                  </a:lnTo>
                  <a:lnTo>
                    <a:pt x="29359" y="10914"/>
                  </a:lnTo>
                  <a:lnTo>
                    <a:pt x="28825" y="10478"/>
                  </a:lnTo>
                  <a:lnTo>
                    <a:pt x="28787" y="9949"/>
                  </a:lnTo>
                  <a:lnTo>
                    <a:pt x="28757" y="9515"/>
                  </a:lnTo>
                  <a:lnTo>
                    <a:pt x="29258" y="9480"/>
                  </a:lnTo>
                  <a:lnTo>
                    <a:pt x="29188" y="8480"/>
                  </a:lnTo>
                  <a:lnTo>
                    <a:pt x="29153" y="7982"/>
                  </a:lnTo>
                  <a:lnTo>
                    <a:pt x="28581" y="7017"/>
                  </a:lnTo>
                  <a:lnTo>
                    <a:pt x="28546" y="6516"/>
                  </a:lnTo>
                  <a:lnTo>
                    <a:pt x="27551" y="6115"/>
                  </a:lnTo>
                  <a:lnTo>
                    <a:pt x="27014" y="5649"/>
                  </a:lnTo>
                  <a:lnTo>
                    <a:pt x="26478" y="5185"/>
                  </a:lnTo>
                  <a:lnTo>
                    <a:pt x="26408" y="4185"/>
                  </a:lnTo>
                  <a:lnTo>
                    <a:pt x="25375" y="3785"/>
                  </a:lnTo>
                  <a:lnTo>
                    <a:pt x="24160" y="3605"/>
                  </a:lnTo>
                  <a:lnTo>
                    <a:pt x="24267" y="1890"/>
                  </a:lnTo>
                  <a:lnTo>
                    <a:pt x="22696" y="998"/>
                  </a:lnTo>
                  <a:lnTo>
                    <a:pt x="22160" y="532"/>
                  </a:lnTo>
                  <a:lnTo>
                    <a:pt x="21750" y="448"/>
                  </a:lnTo>
                  <a:lnTo>
                    <a:pt x="21715" y="441"/>
                  </a:lnTo>
                  <a:lnTo>
                    <a:pt x="21073" y="307"/>
                  </a:lnTo>
                  <a:lnTo>
                    <a:pt x="20792" y="211"/>
                  </a:lnTo>
                  <a:lnTo>
                    <a:pt x="20626" y="153"/>
                  </a:lnTo>
                  <a:lnTo>
                    <a:pt x="20181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65"/>
            <p:cNvSpPr/>
            <p:nvPr/>
          </p:nvSpPr>
          <p:spPr>
            <a:xfrm>
              <a:off x="4407450" y="4524175"/>
              <a:ext cx="292475" cy="252125"/>
            </a:xfrm>
            <a:custGeom>
              <a:avLst/>
              <a:gdLst/>
              <a:ahLst/>
              <a:cxnLst/>
              <a:rect l="l" t="t" r="r" b="b"/>
              <a:pathLst>
                <a:path w="11699" h="10085" extrusionOk="0">
                  <a:moveTo>
                    <a:pt x="3949" y="1"/>
                  </a:moveTo>
                  <a:lnTo>
                    <a:pt x="3448" y="36"/>
                  </a:lnTo>
                  <a:lnTo>
                    <a:pt x="2949" y="73"/>
                  </a:lnTo>
                  <a:lnTo>
                    <a:pt x="2448" y="108"/>
                  </a:lnTo>
                  <a:lnTo>
                    <a:pt x="2390" y="179"/>
                  </a:lnTo>
                  <a:lnTo>
                    <a:pt x="1987" y="680"/>
                  </a:lnTo>
                  <a:lnTo>
                    <a:pt x="1849" y="689"/>
                  </a:lnTo>
                  <a:lnTo>
                    <a:pt x="1516" y="713"/>
                  </a:lnTo>
                  <a:lnTo>
                    <a:pt x="1017" y="748"/>
                  </a:lnTo>
                  <a:lnTo>
                    <a:pt x="1050" y="1212"/>
                  </a:lnTo>
                  <a:lnTo>
                    <a:pt x="584" y="1745"/>
                  </a:lnTo>
                  <a:lnTo>
                    <a:pt x="589" y="1809"/>
                  </a:lnTo>
                  <a:lnTo>
                    <a:pt x="603" y="2010"/>
                  </a:lnTo>
                  <a:lnTo>
                    <a:pt x="886" y="2132"/>
                  </a:lnTo>
                  <a:lnTo>
                    <a:pt x="1214" y="2612"/>
                  </a:lnTo>
                  <a:lnTo>
                    <a:pt x="1685" y="2579"/>
                  </a:lnTo>
                  <a:lnTo>
                    <a:pt x="1722" y="3106"/>
                  </a:lnTo>
                  <a:lnTo>
                    <a:pt x="1755" y="3577"/>
                  </a:lnTo>
                  <a:lnTo>
                    <a:pt x="1722" y="3619"/>
                  </a:lnTo>
                  <a:lnTo>
                    <a:pt x="1725" y="3647"/>
                  </a:lnTo>
                  <a:lnTo>
                    <a:pt x="1322" y="4108"/>
                  </a:lnTo>
                  <a:lnTo>
                    <a:pt x="1322" y="4111"/>
                  </a:lnTo>
                  <a:lnTo>
                    <a:pt x="1624" y="4553"/>
                  </a:lnTo>
                  <a:lnTo>
                    <a:pt x="1294" y="4656"/>
                  </a:lnTo>
                  <a:lnTo>
                    <a:pt x="1296" y="4682"/>
                  </a:lnTo>
                  <a:lnTo>
                    <a:pt x="1186" y="4689"/>
                  </a:lnTo>
                  <a:lnTo>
                    <a:pt x="903" y="4776"/>
                  </a:lnTo>
                  <a:lnTo>
                    <a:pt x="1097" y="5132"/>
                  </a:lnTo>
                  <a:lnTo>
                    <a:pt x="931" y="6118"/>
                  </a:lnTo>
                  <a:lnTo>
                    <a:pt x="896" y="6160"/>
                  </a:lnTo>
                  <a:lnTo>
                    <a:pt x="898" y="6188"/>
                  </a:lnTo>
                  <a:lnTo>
                    <a:pt x="706" y="6394"/>
                  </a:lnTo>
                  <a:lnTo>
                    <a:pt x="495" y="6652"/>
                  </a:lnTo>
                  <a:lnTo>
                    <a:pt x="530" y="7153"/>
                  </a:lnTo>
                  <a:lnTo>
                    <a:pt x="67" y="7687"/>
                  </a:lnTo>
                  <a:lnTo>
                    <a:pt x="31" y="7689"/>
                  </a:lnTo>
                  <a:lnTo>
                    <a:pt x="1" y="7720"/>
                  </a:lnTo>
                  <a:lnTo>
                    <a:pt x="537" y="8186"/>
                  </a:lnTo>
                  <a:lnTo>
                    <a:pt x="1537" y="8115"/>
                  </a:lnTo>
                  <a:lnTo>
                    <a:pt x="2036" y="8080"/>
                  </a:lnTo>
                  <a:lnTo>
                    <a:pt x="2472" y="7546"/>
                  </a:lnTo>
                  <a:lnTo>
                    <a:pt x="2507" y="8045"/>
                  </a:lnTo>
                  <a:lnTo>
                    <a:pt x="2542" y="8546"/>
                  </a:lnTo>
                  <a:lnTo>
                    <a:pt x="2071" y="8579"/>
                  </a:lnTo>
                  <a:lnTo>
                    <a:pt x="1144" y="9649"/>
                  </a:lnTo>
                  <a:lnTo>
                    <a:pt x="1678" y="10085"/>
                  </a:lnTo>
                  <a:lnTo>
                    <a:pt x="2144" y="9579"/>
                  </a:lnTo>
                  <a:lnTo>
                    <a:pt x="3577" y="8947"/>
                  </a:lnTo>
                  <a:lnTo>
                    <a:pt x="4043" y="8441"/>
                  </a:lnTo>
                  <a:lnTo>
                    <a:pt x="5008" y="7870"/>
                  </a:lnTo>
                  <a:lnTo>
                    <a:pt x="4970" y="7368"/>
                  </a:lnTo>
                  <a:lnTo>
                    <a:pt x="5401" y="6874"/>
                  </a:lnTo>
                  <a:lnTo>
                    <a:pt x="6371" y="6265"/>
                  </a:lnTo>
                  <a:lnTo>
                    <a:pt x="6839" y="5769"/>
                  </a:lnTo>
                  <a:lnTo>
                    <a:pt x="7301" y="5195"/>
                  </a:lnTo>
                  <a:lnTo>
                    <a:pt x="8268" y="4692"/>
                  </a:lnTo>
                  <a:lnTo>
                    <a:pt x="8734" y="4659"/>
                  </a:lnTo>
                  <a:lnTo>
                    <a:pt x="9769" y="4584"/>
                  </a:lnTo>
                  <a:lnTo>
                    <a:pt x="10732" y="4516"/>
                  </a:lnTo>
                  <a:lnTo>
                    <a:pt x="11233" y="4481"/>
                  </a:lnTo>
                  <a:lnTo>
                    <a:pt x="11699" y="3947"/>
                  </a:lnTo>
                  <a:lnTo>
                    <a:pt x="11626" y="2947"/>
                  </a:lnTo>
                  <a:lnTo>
                    <a:pt x="11127" y="2982"/>
                  </a:lnTo>
                  <a:lnTo>
                    <a:pt x="10090" y="2553"/>
                  </a:lnTo>
                  <a:lnTo>
                    <a:pt x="9628" y="2586"/>
                  </a:lnTo>
                  <a:lnTo>
                    <a:pt x="8521" y="1659"/>
                  </a:lnTo>
                  <a:lnTo>
                    <a:pt x="7558" y="1727"/>
                  </a:lnTo>
                  <a:lnTo>
                    <a:pt x="7523" y="1256"/>
                  </a:lnTo>
                  <a:lnTo>
                    <a:pt x="7488" y="757"/>
                  </a:lnTo>
                  <a:lnTo>
                    <a:pt x="6956" y="329"/>
                  </a:lnTo>
                  <a:lnTo>
                    <a:pt x="6788" y="340"/>
                  </a:lnTo>
                  <a:lnTo>
                    <a:pt x="5451" y="434"/>
                  </a:lnTo>
                  <a:lnTo>
                    <a:pt x="4486" y="502"/>
                  </a:lnTo>
                  <a:lnTo>
                    <a:pt x="3987" y="537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65"/>
            <p:cNvSpPr/>
            <p:nvPr/>
          </p:nvSpPr>
          <p:spPr>
            <a:xfrm>
              <a:off x="3789450" y="4569500"/>
              <a:ext cx="661900" cy="752425"/>
            </a:xfrm>
            <a:custGeom>
              <a:avLst/>
              <a:gdLst/>
              <a:ahLst/>
              <a:cxnLst/>
              <a:rect l="l" t="t" r="r" b="b"/>
              <a:pathLst>
                <a:path w="26476" h="30097" extrusionOk="0">
                  <a:moveTo>
                    <a:pt x="24873" y="0"/>
                  </a:moveTo>
                  <a:lnTo>
                    <a:pt x="24002" y="431"/>
                  </a:lnTo>
                  <a:lnTo>
                    <a:pt x="24037" y="932"/>
                  </a:lnTo>
                  <a:lnTo>
                    <a:pt x="24442" y="1436"/>
                  </a:lnTo>
                  <a:lnTo>
                    <a:pt x="24494" y="1811"/>
                  </a:lnTo>
                  <a:lnTo>
                    <a:pt x="24506" y="1904"/>
                  </a:lnTo>
                  <a:lnTo>
                    <a:pt x="24405" y="1911"/>
                  </a:lnTo>
                  <a:lnTo>
                    <a:pt x="23506" y="1975"/>
                  </a:lnTo>
                  <a:lnTo>
                    <a:pt x="22543" y="2043"/>
                  </a:lnTo>
                  <a:lnTo>
                    <a:pt x="22410" y="2185"/>
                  </a:lnTo>
                  <a:lnTo>
                    <a:pt x="22042" y="2581"/>
                  </a:lnTo>
                  <a:lnTo>
                    <a:pt x="21953" y="2586"/>
                  </a:lnTo>
                  <a:lnTo>
                    <a:pt x="21042" y="2651"/>
                  </a:lnTo>
                  <a:lnTo>
                    <a:pt x="20578" y="2684"/>
                  </a:lnTo>
                  <a:lnTo>
                    <a:pt x="20107" y="2717"/>
                  </a:lnTo>
                  <a:lnTo>
                    <a:pt x="19911" y="2834"/>
                  </a:lnTo>
                  <a:lnTo>
                    <a:pt x="19388" y="3143"/>
                  </a:lnTo>
                  <a:lnTo>
                    <a:pt x="19145" y="3288"/>
                  </a:lnTo>
                  <a:lnTo>
                    <a:pt x="19107" y="2787"/>
                  </a:lnTo>
                  <a:lnTo>
                    <a:pt x="18571" y="2825"/>
                  </a:lnTo>
                  <a:lnTo>
                    <a:pt x="18096" y="2253"/>
                  </a:lnTo>
                  <a:lnTo>
                    <a:pt x="17934" y="2265"/>
                  </a:lnTo>
                  <a:lnTo>
                    <a:pt x="17693" y="2518"/>
                  </a:lnTo>
                  <a:lnTo>
                    <a:pt x="17590" y="2628"/>
                  </a:lnTo>
                  <a:lnTo>
                    <a:pt x="17419" y="2537"/>
                  </a:lnTo>
                  <a:lnTo>
                    <a:pt x="17028" y="2328"/>
                  </a:lnTo>
                  <a:lnTo>
                    <a:pt x="15988" y="2743"/>
                  </a:lnTo>
                  <a:lnTo>
                    <a:pt x="15632" y="2965"/>
                  </a:lnTo>
                  <a:lnTo>
                    <a:pt x="15841" y="3485"/>
                  </a:lnTo>
                  <a:lnTo>
                    <a:pt x="15218" y="4059"/>
                  </a:lnTo>
                  <a:lnTo>
                    <a:pt x="15208" y="4068"/>
                  </a:lnTo>
                  <a:lnTo>
                    <a:pt x="15206" y="4066"/>
                  </a:lnTo>
                  <a:lnTo>
                    <a:pt x="14674" y="3605"/>
                  </a:lnTo>
                  <a:lnTo>
                    <a:pt x="13712" y="3672"/>
                  </a:lnTo>
                  <a:lnTo>
                    <a:pt x="12709" y="3743"/>
                  </a:lnTo>
                  <a:lnTo>
                    <a:pt x="11712" y="3813"/>
                  </a:lnTo>
                  <a:lnTo>
                    <a:pt x="11660" y="3843"/>
                  </a:lnTo>
                  <a:lnTo>
                    <a:pt x="11745" y="3876"/>
                  </a:lnTo>
                  <a:lnTo>
                    <a:pt x="10780" y="4448"/>
                  </a:lnTo>
                  <a:lnTo>
                    <a:pt x="10349" y="4914"/>
                  </a:lnTo>
                  <a:lnTo>
                    <a:pt x="9885" y="5487"/>
                  </a:lnTo>
                  <a:lnTo>
                    <a:pt x="9414" y="5520"/>
                  </a:lnTo>
                  <a:lnTo>
                    <a:pt x="8878" y="5558"/>
                  </a:lnTo>
                  <a:lnTo>
                    <a:pt x="8813" y="5494"/>
                  </a:lnTo>
                  <a:lnTo>
                    <a:pt x="8808" y="5497"/>
                  </a:lnTo>
                  <a:lnTo>
                    <a:pt x="8339" y="5057"/>
                  </a:lnTo>
                  <a:lnTo>
                    <a:pt x="7878" y="5628"/>
                  </a:lnTo>
                  <a:lnTo>
                    <a:pt x="7450" y="6124"/>
                  </a:lnTo>
                  <a:lnTo>
                    <a:pt x="6450" y="6195"/>
                  </a:lnTo>
                  <a:lnTo>
                    <a:pt x="5487" y="6801"/>
                  </a:lnTo>
                  <a:lnTo>
                    <a:pt x="5016" y="6834"/>
                  </a:lnTo>
                  <a:lnTo>
                    <a:pt x="4054" y="6904"/>
                  </a:lnTo>
                  <a:lnTo>
                    <a:pt x="3977" y="6836"/>
                  </a:lnTo>
                  <a:lnTo>
                    <a:pt x="3482" y="6438"/>
                  </a:lnTo>
                  <a:lnTo>
                    <a:pt x="3518" y="6942"/>
                  </a:lnTo>
                  <a:lnTo>
                    <a:pt x="3054" y="6975"/>
                  </a:lnTo>
                  <a:lnTo>
                    <a:pt x="2583" y="7441"/>
                  </a:lnTo>
                  <a:lnTo>
                    <a:pt x="2585" y="7443"/>
                  </a:lnTo>
                  <a:lnTo>
                    <a:pt x="3117" y="7871"/>
                  </a:lnTo>
                  <a:lnTo>
                    <a:pt x="3651" y="8335"/>
                  </a:lnTo>
                  <a:lnTo>
                    <a:pt x="3688" y="8834"/>
                  </a:lnTo>
                  <a:lnTo>
                    <a:pt x="3724" y="9335"/>
                  </a:lnTo>
                  <a:lnTo>
                    <a:pt x="3258" y="9871"/>
                  </a:lnTo>
                  <a:lnTo>
                    <a:pt x="2829" y="10904"/>
                  </a:lnTo>
                  <a:lnTo>
                    <a:pt x="2361" y="11375"/>
                  </a:lnTo>
                  <a:lnTo>
                    <a:pt x="1859" y="11410"/>
                  </a:lnTo>
                  <a:lnTo>
                    <a:pt x="2398" y="11911"/>
                  </a:lnTo>
                  <a:lnTo>
                    <a:pt x="1461" y="12478"/>
                  </a:lnTo>
                  <a:lnTo>
                    <a:pt x="1396" y="12483"/>
                  </a:lnTo>
                  <a:lnTo>
                    <a:pt x="1363" y="12485"/>
                  </a:lnTo>
                  <a:lnTo>
                    <a:pt x="963" y="12513"/>
                  </a:lnTo>
                  <a:lnTo>
                    <a:pt x="496" y="13014"/>
                  </a:lnTo>
                  <a:lnTo>
                    <a:pt x="534" y="13551"/>
                  </a:lnTo>
                  <a:lnTo>
                    <a:pt x="567" y="14012"/>
                  </a:lnTo>
                  <a:lnTo>
                    <a:pt x="464" y="14021"/>
                  </a:lnTo>
                  <a:lnTo>
                    <a:pt x="0" y="14054"/>
                  </a:lnTo>
                  <a:lnTo>
                    <a:pt x="532" y="14991"/>
                  </a:lnTo>
                  <a:lnTo>
                    <a:pt x="1068" y="15457"/>
                  </a:lnTo>
                  <a:lnTo>
                    <a:pt x="2037" y="15387"/>
                  </a:lnTo>
                  <a:lnTo>
                    <a:pt x="2073" y="15888"/>
                  </a:lnTo>
                  <a:lnTo>
                    <a:pt x="2143" y="16885"/>
                  </a:lnTo>
                  <a:lnTo>
                    <a:pt x="2714" y="17349"/>
                  </a:lnTo>
                  <a:lnTo>
                    <a:pt x="3143" y="16815"/>
                  </a:lnTo>
                  <a:lnTo>
                    <a:pt x="3679" y="16778"/>
                  </a:lnTo>
                  <a:lnTo>
                    <a:pt x="4143" y="16745"/>
                  </a:lnTo>
                  <a:lnTo>
                    <a:pt x="4681" y="16707"/>
                  </a:lnTo>
                  <a:lnTo>
                    <a:pt x="4717" y="17209"/>
                  </a:lnTo>
                  <a:lnTo>
                    <a:pt x="4749" y="17677"/>
                  </a:lnTo>
                  <a:lnTo>
                    <a:pt x="3749" y="17750"/>
                  </a:lnTo>
                  <a:lnTo>
                    <a:pt x="3213" y="17787"/>
                  </a:lnTo>
                  <a:lnTo>
                    <a:pt x="2785" y="18319"/>
                  </a:lnTo>
                  <a:lnTo>
                    <a:pt x="3283" y="18787"/>
                  </a:lnTo>
                  <a:lnTo>
                    <a:pt x="3318" y="19286"/>
                  </a:lnTo>
                  <a:lnTo>
                    <a:pt x="3354" y="19787"/>
                  </a:lnTo>
                  <a:lnTo>
                    <a:pt x="3890" y="19747"/>
                  </a:lnTo>
                  <a:lnTo>
                    <a:pt x="4923" y="20141"/>
                  </a:lnTo>
                  <a:lnTo>
                    <a:pt x="5354" y="19644"/>
                  </a:lnTo>
                  <a:lnTo>
                    <a:pt x="5855" y="19609"/>
                  </a:lnTo>
                  <a:lnTo>
                    <a:pt x="6325" y="19576"/>
                  </a:lnTo>
                  <a:lnTo>
                    <a:pt x="6358" y="20040"/>
                  </a:lnTo>
                  <a:lnTo>
                    <a:pt x="7323" y="19506"/>
                  </a:lnTo>
                  <a:lnTo>
                    <a:pt x="7824" y="19471"/>
                  </a:lnTo>
                  <a:lnTo>
                    <a:pt x="8354" y="19433"/>
                  </a:lnTo>
                  <a:lnTo>
                    <a:pt x="9323" y="19363"/>
                  </a:lnTo>
                  <a:lnTo>
                    <a:pt x="9820" y="19794"/>
                  </a:lnTo>
                  <a:lnTo>
                    <a:pt x="10389" y="20227"/>
                  </a:lnTo>
                  <a:lnTo>
                    <a:pt x="10389" y="20227"/>
                  </a:lnTo>
                  <a:lnTo>
                    <a:pt x="10356" y="19757"/>
                  </a:lnTo>
                  <a:lnTo>
                    <a:pt x="11318" y="19689"/>
                  </a:lnTo>
                  <a:lnTo>
                    <a:pt x="11822" y="20127"/>
                  </a:lnTo>
                  <a:lnTo>
                    <a:pt x="12360" y="20618"/>
                  </a:lnTo>
                  <a:lnTo>
                    <a:pt x="13393" y="21019"/>
                  </a:lnTo>
                  <a:lnTo>
                    <a:pt x="12967" y="21581"/>
                  </a:lnTo>
                  <a:lnTo>
                    <a:pt x="12431" y="21621"/>
                  </a:lnTo>
                  <a:lnTo>
                    <a:pt x="11965" y="22124"/>
                  </a:lnTo>
                  <a:lnTo>
                    <a:pt x="11461" y="21689"/>
                  </a:lnTo>
                  <a:lnTo>
                    <a:pt x="11424" y="21157"/>
                  </a:lnTo>
                  <a:lnTo>
                    <a:pt x="10890" y="20724"/>
                  </a:lnTo>
                  <a:lnTo>
                    <a:pt x="9923" y="21265"/>
                  </a:lnTo>
                  <a:lnTo>
                    <a:pt x="9890" y="20794"/>
                  </a:lnTo>
                  <a:lnTo>
                    <a:pt x="9426" y="20827"/>
                  </a:lnTo>
                  <a:lnTo>
                    <a:pt x="8890" y="20864"/>
                  </a:lnTo>
                  <a:lnTo>
                    <a:pt x="8457" y="20895"/>
                  </a:lnTo>
                  <a:lnTo>
                    <a:pt x="7927" y="20932"/>
                  </a:lnTo>
                  <a:lnTo>
                    <a:pt x="7461" y="21438"/>
                  </a:lnTo>
                  <a:lnTo>
                    <a:pt x="6960" y="21473"/>
                  </a:lnTo>
                  <a:lnTo>
                    <a:pt x="6461" y="21508"/>
                  </a:lnTo>
                  <a:lnTo>
                    <a:pt x="5991" y="21541"/>
                  </a:lnTo>
                  <a:lnTo>
                    <a:pt x="5489" y="21579"/>
                  </a:lnTo>
                  <a:lnTo>
                    <a:pt x="5066" y="22141"/>
                  </a:lnTo>
                  <a:lnTo>
                    <a:pt x="5098" y="22611"/>
                  </a:lnTo>
                  <a:lnTo>
                    <a:pt x="5632" y="23579"/>
                  </a:lnTo>
                  <a:lnTo>
                    <a:pt x="6131" y="23541"/>
                  </a:lnTo>
                  <a:lnTo>
                    <a:pt x="6635" y="23972"/>
                  </a:lnTo>
                  <a:lnTo>
                    <a:pt x="7171" y="24473"/>
                  </a:lnTo>
                  <a:lnTo>
                    <a:pt x="7206" y="24944"/>
                  </a:lnTo>
                  <a:lnTo>
                    <a:pt x="7276" y="25944"/>
                  </a:lnTo>
                  <a:lnTo>
                    <a:pt x="6813" y="26478"/>
                  </a:lnTo>
                  <a:lnTo>
                    <a:pt x="7344" y="26906"/>
                  </a:lnTo>
                  <a:lnTo>
                    <a:pt x="7379" y="27408"/>
                  </a:lnTo>
                  <a:lnTo>
                    <a:pt x="7414" y="27906"/>
                  </a:lnTo>
                  <a:lnTo>
                    <a:pt x="7986" y="28871"/>
                  </a:lnTo>
                  <a:lnTo>
                    <a:pt x="8485" y="28836"/>
                  </a:lnTo>
                  <a:lnTo>
                    <a:pt x="9014" y="28799"/>
                  </a:lnTo>
                  <a:lnTo>
                    <a:pt x="9412" y="28267"/>
                  </a:lnTo>
                  <a:lnTo>
                    <a:pt x="8944" y="27799"/>
                  </a:lnTo>
                  <a:lnTo>
                    <a:pt x="8909" y="27297"/>
                  </a:lnTo>
                  <a:lnTo>
                    <a:pt x="9307" y="26768"/>
                  </a:lnTo>
                  <a:lnTo>
                    <a:pt x="9878" y="27230"/>
                  </a:lnTo>
                  <a:lnTo>
                    <a:pt x="9913" y="27731"/>
                  </a:lnTo>
                  <a:lnTo>
                    <a:pt x="9951" y="28230"/>
                  </a:lnTo>
                  <a:lnTo>
                    <a:pt x="9986" y="28731"/>
                  </a:lnTo>
                  <a:lnTo>
                    <a:pt x="10482" y="29169"/>
                  </a:lnTo>
                  <a:lnTo>
                    <a:pt x="11019" y="29129"/>
                  </a:lnTo>
                  <a:lnTo>
                    <a:pt x="11553" y="30096"/>
                  </a:lnTo>
                  <a:lnTo>
                    <a:pt x="12051" y="30061"/>
                  </a:lnTo>
                  <a:lnTo>
                    <a:pt x="11981" y="29061"/>
                  </a:lnTo>
                  <a:lnTo>
                    <a:pt x="11948" y="28593"/>
                  </a:lnTo>
                  <a:lnTo>
                    <a:pt x="11913" y="28091"/>
                  </a:lnTo>
                  <a:lnTo>
                    <a:pt x="12349" y="27557"/>
                  </a:lnTo>
                  <a:lnTo>
                    <a:pt x="12419" y="28557"/>
                  </a:lnTo>
                  <a:lnTo>
                    <a:pt x="12918" y="28522"/>
                  </a:lnTo>
                  <a:lnTo>
                    <a:pt x="12986" y="29492"/>
                  </a:lnTo>
                  <a:lnTo>
                    <a:pt x="13524" y="29454"/>
                  </a:lnTo>
                  <a:lnTo>
                    <a:pt x="15522" y="29314"/>
                  </a:lnTo>
                  <a:lnTo>
                    <a:pt x="15487" y="28815"/>
                  </a:lnTo>
                  <a:lnTo>
                    <a:pt x="14454" y="28415"/>
                  </a:lnTo>
                  <a:lnTo>
                    <a:pt x="14419" y="27913"/>
                  </a:lnTo>
                  <a:lnTo>
                    <a:pt x="13848" y="27452"/>
                  </a:lnTo>
                  <a:lnTo>
                    <a:pt x="13777" y="26452"/>
                  </a:lnTo>
                  <a:lnTo>
                    <a:pt x="13314" y="26485"/>
                  </a:lnTo>
                  <a:lnTo>
                    <a:pt x="12709" y="25560"/>
                  </a:lnTo>
                  <a:lnTo>
                    <a:pt x="12173" y="25096"/>
                  </a:lnTo>
                  <a:lnTo>
                    <a:pt x="12105" y="24124"/>
                  </a:lnTo>
                  <a:lnTo>
                    <a:pt x="12604" y="24089"/>
                  </a:lnTo>
                  <a:lnTo>
                    <a:pt x="13175" y="24522"/>
                  </a:lnTo>
                  <a:lnTo>
                    <a:pt x="13211" y="25023"/>
                  </a:lnTo>
                  <a:lnTo>
                    <a:pt x="13709" y="25490"/>
                  </a:lnTo>
                  <a:lnTo>
                    <a:pt x="14246" y="25452"/>
                  </a:lnTo>
                  <a:lnTo>
                    <a:pt x="15211" y="24881"/>
                  </a:lnTo>
                  <a:lnTo>
                    <a:pt x="16138" y="24312"/>
                  </a:lnTo>
                  <a:lnTo>
                    <a:pt x="16065" y="23307"/>
                  </a:lnTo>
                  <a:lnTo>
                    <a:pt x="15140" y="23911"/>
                  </a:lnTo>
                  <a:lnTo>
                    <a:pt x="14604" y="23949"/>
                  </a:lnTo>
                  <a:lnTo>
                    <a:pt x="14103" y="23445"/>
                  </a:lnTo>
                  <a:lnTo>
                    <a:pt x="14070" y="22981"/>
                  </a:lnTo>
                  <a:lnTo>
                    <a:pt x="14499" y="22450"/>
                  </a:lnTo>
                  <a:lnTo>
                    <a:pt x="15431" y="21408"/>
                  </a:lnTo>
                  <a:lnTo>
                    <a:pt x="15930" y="21372"/>
                  </a:lnTo>
                  <a:lnTo>
                    <a:pt x="16499" y="22307"/>
                  </a:lnTo>
                  <a:lnTo>
                    <a:pt x="17534" y="22735"/>
                  </a:lnTo>
                  <a:lnTo>
                    <a:pt x="17534" y="22735"/>
                  </a:lnTo>
                  <a:lnTo>
                    <a:pt x="17499" y="22237"/>
                  </a:lnTo>
                  <a:lnTo>
                    <a:pt x="17463" y="21735"/>
                  </a:lnTo>
                  <a:lnTo>
                    <a:pt x="17391" y="20735"/>
                  </a:lnTo>
                  <a:lnTo>
                    <a:pt x="17321" y="19738"/>
                  </a:lnTo>
                  <a:lnTo>
                    <a:pt x="16791" y="19775"/>
                  </a:lnTo>
                  <a:lnTo>
                    <a:pt x="15789" y="19373"/>
                  </a:lnTo>
                  <a:lnTo>
                    <a:pt x="15220" y="18445"/>
                  </a:lnTo>
                  <a:lnTo>
                    <a:pt x="14756" y="18478"/>
                  </a:lnTo>
                  <a:lnTo>
                    <a:pt x="13721" y="18049"/>
                  </a:lnTo>
                  <a:lnTo>
                    <a:pt x="12688" y="17618"/>
                  </a:lnTo>
                  <a:lnTo>
                    <a:pt x="11651" y="17693"/>
                  </a:lnTo>
                  <a:lnTo>
                    <a:pt x="11145" y="17225"/>
                  </a:lnTo>
                  <a:lnTo>
                    <a:pt x="11583" y="16721"/>
                  </a:lnTo>
                  <a:lnTo>
                    <a:pt x="12047" y="16188"/>
                  </a:lnTo>
                  <a:lnTo>
                    <a:pt x="12012" y="15686"/>
                  </a:lnTo>
                  <a:lnTo>
                    <a:pt x="11513" y="15722"/>
                  </a:lnTo>
                  <a:lnTo>
                    <a:pt x="10969" y="14757"/>
                  </a:lnTo>
                  <a:lnTo>
                    <a:pt x="11405" y="14223"/>
                  </a:lnTo>
                  <a:lnTo>
                    <a:pt x="11904" y="14188"/>
                  </a:lnTo>
                  <a:lnTo>
                    <a:pt x="12904" y="14117"/>
                  </a:lnTo>
                  <a:lnTo>
                    <a:pt x="13478" y="14579"/>
                  </a:lnTo>
                  <a:lnTo>
                    <a:pt x="13513" y="15080"/>
                  </a:lnTo>
                  <a:lnTo>
                    <a:pt x="13548" y="15579"/>
                  </a:lnTo>
                  <a:lnTo>
                    <a:pt x="14012" y="15546"/>
                  </a:lnTo>
                  <a:lnTo>
                    <a:pt x="14478" y="14508"/>
                  </a:lnTo>
                  <a:lnTo>
                    <a:pt x="13941" y="14546"/>
                  </a:lnTo>
                  <a:lnTo>
                    <a:pt x="12372" y="13178"/>
                  </a:lnTo>
                  <a:lnTo>
                    <a:pt x="11766" y="12218"/>
                  </a:lnTo>
                  <a:lnTo>
                    <a:pt x="10763" y="11822"/>
                  </a:lnTo>
                  <a:lnTo>
                    <a:pt x="10227" y="11359"/>
                  </a:lnTo>
                  <a:lnTo>
                    <a:pt x="10159" y="10387"/>
                  </a:lnTo>
                  <a:lnTo>
                    <a:pt x="10122" y="9860"/>
                  </a:lnTo>
                  <a:lnTo>
                    <a:pt x="10089" y="9389"/>
                  </a:lnTo>
                  <a:lnTo>
                    <a:pt x="9590" y="8921"/>
                  </a:lnTo>
                  <a:lnTo>
                    <a:pt x="10019" y="8387"/>
                  </a:lnTo>
                  <a:lnTo>
                    <a:pt x="10953" y="7820"/>
                  </a:lnTo>
                  <a:lnTo>
                    <a:pt x="11452" y="7785"/>
                  </a:lnTo>
                  <a:lnTo>
                    <a:pt x="11522" y="8785"/>
                  </a:lnTo>
                  <a:lnTo>
                    <a:pt x="12096" y="9246"/>
                  </a:lnTo>
                  <a:lnTo>
                    <a:pt x="12630" y="10213"/>
                  </a:lnTo>
                  <a:lnTo>
                    <a:pt x="13234" y="11145"/>
                  </a:lnTo>
                  <a:lnTo>
                    <a:pt x="14269" y="11574"/>
                  </a:lnTo>
                  <a:lnTo>
                    <a:pt x="15264" y="11970"/>
                  </a:lnTo>
                  <a:lnTo>
                    <a:pt x="15232" y="11506"/>
                  </a:lnTo>
                  <a:lnTo>
                    <a:pt x="14234" y="11075"/>
                  </a:lnTo>
                  <a:lnTo>
                    <a:pt x="13660" y="10576"/>
                  </a:lnTo>
                  <a:lnTo>
                    <a:pt x="13630" y="10141"/>
                  </a:lnTo>
                  <a:lnTo>
                    <a:pt x="13592" y="9614"/>
                  </a:lnTo>
                  <a:lnTo>
                    <a:pt x="14166" y="10103"/>
                  </a:lnTo>
                  <a:lnTo>
                    <a:pt x="14660" y="10504"/>
                  </a:lnTo>
                  <a:lnTo>
                    <a:pt x="15197" y="11007"/>
                  </a:lnTo>
                  <a:lnTo>
                    <a:pt x="16733" y="11401"/>
                  </a:lnTo>
                  <a:lnTo>
                    <a:pt x="16698" y="10900"/>
                  </a:lnTo>
                  <a:lnTo>
                    <a:pt x="16166" y="10937"/>
                  </a:lnTo>
                  <a:lnTo>
                    <a:pt x="15627" y="10000"/>
                  </a:lnTo>
                  <a:lnTo>
                    <a:pt x="15091" y="9508"/>
                  </a:lnTo>
                  <a:lnTo>
                    <a:pt x="15590" y="9471"/>
                  </a:lnTo>
                  <a:lnTo>
                    <a:pt x="16061" y="9438"/>
                  </a:lnTo>
                  <a:lnTo>
                    <a:pt x="16129" y="10401"/>
                  </a:lnTo>
                  <a:lnTo>
                    <a:pt x="17129" y="10330"/>
                  </a:lnTo>
                  <a:lnTo>
                    <a:pt x="18098" y="9827"/>
                  </a:lnTo>
                  <a:lnTo>
                    <a:pt x="18559" y="9263"/>
                  </a:lnTo>
                  <a:lnTo>
                    <a:pt x="18061" y="9298"/>
                  </a:lnTo>
                  <a:lnTo>
                    <a:pt x="17028" y="8897"/>
                  </a:lnTo>
                  <a:lnTo>
                    <a:pt x="15993" y="8469"/>
                  </a:lnTo>
                  <a:lnTo>
                    <a:pt x="15487" y="8000"/>
                  </a:lnTo>
                  <a:lnTo>
                    <a:pt x="14951" y="7537"/>
                  </a:lnTo>
                  <a:lnTo>
                    <a:pt x="14915" y="7038"/>
                  </a:lnTo>
                  <a:lnTo>
                    <a:pt x="15417" y="7003"/>
                  </a:lnTo>
                  <a:lnTo>
                    <a:pt x="16887" y="6897"/>
                  </a:lnTo>
                  <a:lnTo>
                    <a:pt x="17386" y="6862"/>
                  </a:lnTo>
                  <a:lnTo>
                    <a:pt x="17353" y="6398"/>
                  </a:lnTo>
                  <a:lnTo>
                    <a:pt x="17318" y="5900"/>
                  </a:lnTo>
                  <a:lnTo>
                    <a:pt x="17782" y="5363"/>
                  </a:lnTo>
                  <a:lnTo>
                    <a:pt x="18318" y="5829"/>
                  </a:lnTo>
                  <a:lnTo>
                    <a:pt x="18817" y="6295"/>
                  </a:lnTo>
                  <a:lnTo>
                    <a:pt x="19852" y="6223"/>
                  </a:lnTo>
                  <a:lnTo>
                    <a:pt x="20318" y="5687"/>
                  </a:lnTo>
                  <a:lnTo>
                    <a:pt x="19782" y="5223"/>
                  </a:lnTo>
                  <a:lnTo>
                    <a:pt x="20283" y="5188"/>
                  </a:lnTo>
                  <a:lnTo>
                    <a:pt x="21215" y="5122"/>
                  </a:lnTo>
                  <a:lnTo>
                    <a:pt x="22250" y="5551"/>
                  </a:lnTo>
                  <a:lnTo>
                    <a:pt x="23751" y="5445"/>
                  </a:lnTo>
                  <a:lnTo>
                    <a:pt x="24285" y="5909"/>
                  </a:lnTo>
                  <a:lnTo>
                    <a:pt x="24751" y="5876"/>
                  </a:lnTo>
                  <a:lnTo>
                    <a:pt x="24787" y="5874"/>
                  </a:lnTo>
                  <a:lnTo>
                    <a:pt x="25250" y="5340"/>
                  </a:lnTo>
                  <a:lnTo>
                    <a:pt x="25215" y="4839"/>
                  </a:lnTo>
                  <a:lnTo>
                    <a:pt x="25426" y="4581"/>
                  </a:lnTo>
                  <a:lnTo>
                    <a:pt x="25616" y="4347"/>
                  </a:lnTo>
                  <a:lnTo>
                    <a:pt x="25651" y="4305"/>
                  </a:lnTo>
                  <a:lnTo>
                    <a:pt x="25817" y="3319"/>
                  </a:lnTo>
                  <a:lnTo>
                    <a:pt x="25623" y="2963"/>
                  </a:lnTo>
                  <a:lnTo>
                    <a:pt x="25906" y="2876"/>
                  </a:lnTo>
                  <a:lnTo>
                    <a:pt x="26014" y="2843"/>
                  </a:lnTo>
                  <a:lnTo>
                    <a:pt x="26344" y="2740"/>
                  </a:lnTo>
                  <a:lnTo>
                    <a:pt x="26042" y="2298"/>
                  </a:lnTo>
                  <a:lnTo>
                    <a:pt x="26042" y="2295"/>
                  </a:lnTo>
                  <a:lnTo>
                    <a:pt x="26442" y="1806"/>
                  </a:lnTo>
                  <a:lnTo>
                    <a:pt x="26475" y="1764"/>
                  </a:lnTo>
                  <a:lnTo>
                    <a:pt x="26442" y="1293"/>
                  </a:lnTo>
                  <a:lnTo>
                    <a:pt x="26405" y="766"/>
                  </a:lnTo>
                  <a:lnTo>
                    <a:pt x="25934" y="799"/>
                  </a:lnTo>
                  <a:lnTo>
                    <a:pt x="25606" y="319"/>
                  </a:lnTo>
                  <a:lnTo>
                    <a:pt x="25323" y="197"/>
                  </a:lnTo>
                  <a:lnTo>
                    <a:pt x="25117" y="108"/>
                  </a:lnTo>
                  <a:lnTo>
                    <a:pt x="2487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65"/>
            <p:cNvSpPr/>
            <p:nvPr/>
          </p:nvSpPr>
          <p:spPr>
            <a:xfrm>
              <a:off x="3704950" y="4552450"/>
              <a:ext cx="177600" cy="368300"/>
            </a:xfrm>
            <a:custGeom>
              <a:avLst/>
              <a:gdLst/>
              <a:ahLst/>
              <a:cxnLst/>
              <a:rect l="l" t="t" r="r" b="b"/>
              <a:pathLst>
                <a:path w="7104" h="14732" extrusionOk="0">
                  <a:moveTo>
                    <a:pt x="1867" y="1"/>
                  </a:moveTo>
                  <a:lnTo>
                    <a:pt x="905" y="607"/>
                  </a:lnTo>
                  <a:lnTo>
                    <a:pt x="441" y="640"/>
                  </a:lnTo>
                  <a:lnTo>
                    <a:pt x="1" y="1109"/>
                  </a:lnTo>
                  <a:lnTo>
                    <a:pt x="36" y="1607"/>
                  </a:lnTo>
                  <a:lnTo>
                    <a:pt x="69" y="2069"/>
                  </a:lnTo>
                  <a:lnTo>
                    <a:pt x="104" y="2570"/>
                  </a:lnTo>
                  <a:lnTo>
                    <a:pt x="174" y="3539"/>
                  </a:lnTo>
                  <a:lnTo>
                    <a:pt x="710" y="4034"/>
                  </a:lnTo>
                  <a:lnTo>
                    <a:pt x="743" y="4504"/>
                  </a:lnTo>
                  <a:lnTo>
                    <a:pt x="781" y="5003"/>
                  </a:lnTo>
                  <a:lnTo>
                    <a:pt x="279" y="5041"/>
                  </a:lnTo>
                  <a:lnTo>
                    <a:pt x="314" y="5539"/>
                  </a:lnTo>
                  <a:lnTo>
                    <a:pt x="350" y="6038"/>
                  </a:lnTo>
                  <a:lnTo>
                    <a:pt x="382" y="6509"/>
                  </a:lnTo>
                  <a:lnTo>
                    <a:pt x="418" y="7010"/>
                  </a:lnTo>
                  <a:lnTo>
                    <a:pt x="455" y="7509"/>
                  </a:lnTo>
                  <a:lnTo>
                    <a:pt x="525" y="8509"/>
                  </a:lnTo>
                  <a:lnTo>
                    <a:pt x="57" y="9008"/>
                  </a:lnTo>
                  <a:lnTo>
                    <a:pt x="92" y="9507"/>
                  </a:lnTo>
                  <a:lnTo>
                    <a:pt x="127" y="10008"/>
                  </a:lnTo>
                  <a:lnTo>
                    <a:pt x="663" y="10471"/>
                  </a:lnTo>
                  <a:lnTo>
                    <a:pt x="197" y="11008"/>
                  </a:lnTo>
                  <a:lnTo>
                    <a:pt x="233" y="11479"/>
                  </a:lnTo>
                  <a:lnTo>
                    <a:pt x="731" y="11443"/>
                  </a:lnTo>
                  <a:lnTo>
                    <a:pt x="769" y="11973"/>
                  </a:lnTo>
                  <a:lnTo>
                    <a:pt x="270" y="12008"/>
                  </a:lnTo>
                  <a:lnTo>
                    <a:pt x="338" y="12977"/>
                  </a:lnTo>
                  <a:lnTo>
                    <a:pt x="1338" y="12907"/>
                  </a:lnTo>
                  <a:lnTo>
                    <a:pt x="1844" y="13373"/>
                  </a:lnTo>
                  <a:lnTo>
                    <a:pt x="2844" y="13303"/>
                  </a:lnTo>
                  <a:lnTo>
                    <a:pt x="2876" y="13767"/>
                  </a:lnTo>
                  <a:lnTo>
                    <a:pt x="3446" y="14731"/>
                  </a:lnTo>
                  <a:lnTo>
                    <a:pt x="3844" y="14703"/>
                  </a:lnTo>
                  <a:lnTo>
                    <a:pt x="3947" y="14694"/>
                  </a:lnTo>
                  <a:lnTo>
                    <a:pt x="3914" y="14233"/>
                  </a:lnTo>
                  <a:lnTo>
                    <a:pt x="3876" y="13696"/>
                  </a:lnTo>
                  <a:lnTo>
                    <a:pt x="4343" y="13195"/>
                  </a:lnTo>
                  <a:lnTo>
                    <a:pt x="4743" y="13167"/>
                  </a:lnTo>
                  <a:lnTo>
                    <a:pt x="4776" y="13165"/>
                  </a:lnTo>
                  <a:lnTo>
                    <a:pt x="4841" y="13160"/>
                  </a:lnTo>
                  <a:lnTo>
                    <a:pt x="5778" y="12593"/>
                  </a:lnTo>
                  <a:lnTo>
                    <a:pt x="5239" y="12092"/>
                  </a:lnTo>
                  <a:lnTo>
                    <a:pt x="5741" y="12057"/>
                  </a:lnTo>
                  <a:lnTo>
                    <a:pt x="6209" y="11586"/>
                  </a:lnTo>
                  <a:lnTo>
                    <a:pt x="6638" y="10553"/>
                  </a:lnTo>
                  <a:lnTo>
                    <a:pt x="7104" y="10017"/>
                  </a:lnTo>
                  <a:lnTo>
                    <a:pt x="7068" y="9516"/>
                  </a:lnTo>
                  <a:lnTo>
                    <a:pt x="7031" y="9017"/>
                  </a:lnTo>
                  <a:lnTo>
                    <a:pt x="6497" y="8553"/>
                  </a:lnTo>
                  <a:lnTo>
                    <a:pt x="5965" y="8125"/>
                  </a:lnTo>
                  <a:lnTo>
                    <a:pt x="5963" y="8123"/>
                  </a:lnTo>
                  <a:lnTo>
                    <a:pt x="5930" y="8158"/>
                  </a:lnTo>
                  <a:lnTo>
                    <a:pt x="5399" y="7729"/>
                  </a:lnTo>
                  <a:lnTo>
                    <a:pt x="5326" y="6729"/>
                  </a:lnTo>
                  <a:lnTo>
                    <a:pt x="4827" y="6764"/>
                  </a:lnTo>
                  <a:lnTo>
                    <a:pt x="4759" y="5795"/>
                  </a:lnTo>
                  <a:lnTo>
                    <a:pt x="4722" y="5294"/>
                  </a:lnTo>
                  <a:lnTo>
                    <a:pt x="4223" y="4828"/>
                  </a:lnTo>
                  <a:lnTo>
                    <a:pt x="4153" y="3828"/>
                  </a:lnTo>
                  <a:lnTo>
                    <a:pt x="4118" y="3326"/>
                  </a:lnTo>
                  <a:lnTo>
                    <a:pt x="4146" y="3294"/>
                  </a:lnTo>
                  <a:lnTo>
                    <a:pt x="4143" y="3261"/>
                  </a:lnTo>
                  <a:lnTo>
                    <a:pt x="4546" y="2795"/>
                  </a:lnTo>
                  <a:lnTo>
                    <a:pt x="4513" y="2324"/>
                  </a:lnTo>
                  <a:lnTo>
                    <a:pt x="3982" y="1394"/>
                  </a:lnTo>
                  <a:lnTo>
                    <a:pt x="3944" y="858"/>
                  </a:lnTo>
                  <a:lnTo>
                    <a:pt x="2937" y="928"/>
                  </a:lnTo>
                  <a:lnTo>
                    <a:pt x="2441" y="497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65"/>
            <p:cNvSpPr/>
            <p:nvPr/>
          </p:nvSpPr>
          <p:spPr>
            <a:xfrm>
              <a:off x="1855050" y="4471900"/>
              <a:ext cx="52125" cy="45625"/>
            </a:xfrm>
            <a:custGeom>
              <a:avLst/>
              <a:gdLst/>
              <a:ahLst/>
              <a:cxnLst/>
              <a:rect l="l" t="t" r="r" b="b"/>
              <a:pathLst>
                <a:path w="2085" h="1825" extrusionOk="0">
                  <a:moveTo>
                    <a:pt x="1553" y="0"/>
                  </a:moveTo>
                  <a:lnTo>
                    <a:pt x="1185" y="26"/>
                  </a:lnTo>
                  <a:lnTo>
                    <a:pt x="593" y="200"/>
                  </a:lnTo>
                  <a:lnTo>
                    <a:pt x="234" y="359"/>
                  </a:lnTo>
                  <a:lnTo>
                    <a:pt x="35" y="743"/>
                  </a:lnTo>
                  <a:lnTo>
                    <a:pt x="0" y="811"/>
                  </a:lnTo>
                  <a:lnTo>
                    <a:pt x="290" y="1595"/>
                  </a:lnTo>
                  <a:lnTo>
                    <a:pt x="871" y="1755"/>
                  </a:lnTo>
                  <a:lnTo>
                    <a:pt x="1342" y="1825"/>
                  </a:lnTo>
                  <a:lnTo>
                    <a:pt x="1679" y="1801"/>
                  </a:lnTo>
                  <a:lnTo>
                    <a:pt x="1836" y="1619"/>
                  </a:lnTo>
                  <a:lnTo>
                    <a:pt x="2084" y="1335"/>
                  </a:lnTo>
                  <a:lnTo>
                    <a:pt x="2061" y="60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65"/>
            <p:cNvSpPr/>
            <p:nvPr/>
          </p:nvSpPr>
          <p:spPr>
            <a:xfrm>
              <a:off x="2701875" y="3933625"/>
              <a:ext cx="34025" cy="43100"/>
            </a:xfrm>
            <a:custGeom>
              <a:avLst/>
              <a:gdLst/>
              <a:ahLst/>
              <a:cxnLst/>
              <a:rect l="l" t="t" r="r" b="b"/>
              <a:pathLst>
                <a:path w="1361" h="1724" extrusionOk="0">
                  <a:moveTo>
                    <a:pt x="639" y="0"/>
                  </a:moveTo>
                  <a:lnTo>
                    <a:pt x="506" y="113"/>
                  </a:lnTo>
                  <a:lnTo>
                    <a:pt x="0" y="480"/>
                  </a:lnTo>
                  <a:lnTo>
                    <a:pt x="35" y="979"/>
                  </a:lnTo>
                  <a:lnTo>
                    <a:pt x="59" y="1309"/>
                  </a:lnTo>
                  <a:lnTo>
                    <a:pt x="391" y="1724"/>
                  </a:lnTo>
                  <a:lnTo>
                    <a:pt x="759" y="1698"/>
                  </a:lnTo>
                  <a:lnTo>
                    <a:pt x="1239" y="1569"/>
                  </a:lnTo>
                  <a:lnTo>
                    <a:pt x="1251" y="1567"/>
                  </a:lnTo>
                  <a:lnTo>
                    <a:pt x="1253" y="1557"/>
                  </a:lnTo>
                  <a:lnTo>
                    <a:pt x="1361" y="1218"/>
                  </a:lnTo>
                  <a:lnTo>
                    <a:pt x="1307" y="45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65"/>
            <p:cNvSpPr/>
            <p:nvPr/>
          </p:nvSpPr>
          <p:spPr>
            <a:xfrm>
              <a:off x="4195875" y="5343725"/>
              <a:ext cx="354525" cy="125600"/>
            </a:xfrm>
            <a:custGeom>
              <a:avLst/>
              <a:gdLst/>
              <a:ahLst/>
              <a:cxnLst/>
              <a:rect l="l" t="t" r="r" b="b"/>
              <a:pathLst>
                <a:path w="14181" h="5024" extrusionOk="0">
                  <a:moveTo>
                    <a:pt x="1160" y="1"/>
                  </a:moveTo>
                  <a:lnTo>
                    <a:pt x="59" y="523"/>
                  </a:lnTo>
                  <a:lnTo>
                    <a:pt x="36" y="1609"/>
                  </a:lnTo>
                  <a:lnTo>
                    <a:pt x="0" y="3242"/>
                  </a:lnTo>
                  <a:lnTo>
                    <a:pt x="2176" y="3289"/>
                  </a:lnTo>
                  <a:lnTo>
                    <a:pt x="4909" y="2804"/>
                  </a:lnTo>
                  <a:lnTo>
                    <a:pt x="7073" y="3394"/>
                  </a:lnTo>
                  <a:lnTo>
                    <a:pt x="7038" y="5024"/>
                  </a:lnTo>
                  <a:lnTo>
                    <a:pt x="10881" y="3474"/>
                  </a:lnTo>
                  <a:lnTo>
                    <a:pt x="14145" y="3544"/>
                  </a:lnTo>
                  <a:lnTo>
                    <a:pt x="14181" y="1912"/>
                  </a:lnTo>
                  <a:lnTo>
                    <a:pt x="12537" y="2420"/>
                  </a:lnTo>
                  <a:lnTo>
                    <a:pt x="11471" y="1310"/>
                  </a:lnTo>
                  <a:lnTo>
                    <a:pt x="10373" y="1830"/>
                  </a:lnTo>
                  <a:lnTo>
                    <a:pt x="7651" y="1773"/>
                  </a:lnTo>
                  <a:lnTo>
                    <a:pt x="7663" y="1228"/>
                  </a:lnTo>
                  <a:lnTo>
                    <a:pt x="6576" y="1204"/>
                  </a:lnTo>
                  <a:lnTo>
                    <a:pt x="4932" y="1715"/>
                  </a:lnTo>
                  <a:lnTo>
                    <a:pt x="3300" y="1680"/>
                  </a:lnTo>
                  <a:lnTo>
                    <a:pt x="3324" y="591"/>
                  </a:lnTo>
                  <a:lnTo>
                    <a:pt x="2780" y="581"/>
                  </a:lnTo>
                  <a:lnTo>
                    <a:pt x="2769" y="1125"/>
                  </a:lnTo>
                  <a:lnTo>
                    <a:pt x="1680" y="1101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65"/>
            <p:cNvSpPr/>
            <p:nvPr/>
          </p:nvSpPr>
          <p:spPr>
            <a:xfrm>
              <a:off x="3188625" y="5430550"/>
              <a:ext cx="40775" cy="28125"/>
            </a:xfrm>
            <a:custGeom>
              <a:avLst/>
              <a:gdLst/>
              <a:ahLst/>
              <a:cxnLst/>
              <a:rect l="l" t="t" r="r" b="b"/>
              <a:pathLst>
                <a:path w="1631" h="1125" extrusionOk="0">
                  <a:moveTo>
                    <a:pt x="12" y="1"/>
                  </a:moveTo>
                  <a:lnTo>
                    <a:pt x="1" y="544"/>
                  </a:lnTo>
                  <a:lnTo>
                    <a:pt x="532" y="1101"/>
                  </a:lnTo>
                  <a:lnTo>
                    <a:pt x="1621" y="1125"/>
                  </a:lnTo>
                  <a:lnTo>
                    <a:pt x="1630" y="579"/>
                  </a:lnTo>
                  <a:lnTo>
                    <a:pt x="556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65"/>
            <p:cNvSpPr/>
            <p:nvPr/>
          </p:nvSpPr>
          <p:spPr>
            <a:xfrm>
              <a:off x="3161625" y="5416200"/>
              <a:ext cx="13900" cy="13975"/>
            </a:xfrm>
            <a:custGeom>
              <a:avLst/>
              <a:gdLst/>
              <a:ahLst/>
              <a:cxnLst/>
              <a:rect l="l" t="t" r="r" b="b"/>
              <a:pathLst>
                <a:path w="556" h="559" extrusionOk="0">
                  <a:moveTo>
                    <a:pt x="13" y="1"/>
                  </a:moveTo>
                  <a:lnTo>
                    <a:pt x="1" y="546"/>
                  </a:lnTo>
                  <a:lnTo>
                    <a:pt x="544" y="558"/>
                  </a:lnTo>
                  <a:lnTo>
                    <a:pt x="556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65"/>
            <p:cNvSpPr/>
            <p:nvPr/>
          </p:nvSpPr>
          <p:spPr>
            <a:xfrm>
              <a:off x="5121275" y="5260125"/>
              <a:ext cx="289125" cy="214125"/>
            </a:xfrm>
            <a:custGeom>
              <a:avLst/>
              <a:gdLst/>
              <a:ahLst/>
              <a:cxnLst/>
              <a:rect l="l" t="t" r="r" b="b"/>
              <a:pathLst>
                <a:path w="11565" h="8565" extrusionOk="0">
                  <a:moveTo>
                    <a:pt x="11565" y="0"/>
                  </a:moveTo>
                  <a:cubicBezTo>
                    <a:pt x="11564" y="0"/>
                    <a:pt x="9920" y="511"/>
                    <a:pt x="8810" y="1574"/>
                  </a:cubicBezTo>
                  <a:cubicBezTo>
                    <a:pt x="7698" y="2640"/>
                    <a:pt x="4956" y="3670"/>
                    <a:pt x="4956" y="3670"/>
                  </a:cubicBezTo>
                  <a:lnTo>
                    <a:pt x="2780" y="3623"/>
                  </a:lnTo>
                  <a:lnTo>
                    <a:pt x="2745" y="5256"/>
                  </a:lnTo>
                  <a:lnTo>
                    <a:pt x="1656" y="5232"/>
                  </a:lnTo>
                  <a:lnTo>
                    <a:pt x="1656" y="5232"/>
                  </a:lnTo>
                  <a:cubicBezTo>
                    <a:pt x="1656" y="5232"/>
                    <a:pt x="2190" y="5787"/>
                    <a:pt x="1633" y="6321"/>
                  </a:cubicBezTo>
                  <a:cubicBezTo>
                    <a:pt x="1455" y="6491"/>
                    <a:pt x="1225" y="6549"/>
                    <a:pt x="993" y="6549"/>
                  </a:cubicBezTo>
                  <a:cubicBezTo>
                    <a:pt x="500" y="6549"/>
                    <a:pt x="0" y="6286"/>
                    <a:pt x="0" y="6286"/>
                  </a:cubicBezTo>
                  <a:lnTo>
                    <a:pt x="0" y="6286"/>
                  </a:lnTo>
                  <a:cubicBezTo>
                    <a:pt x="518" y="7959"/>
                    <a:pt x="1345" y="8369"/>
                    <a:pt x="2032" y="8369"/>
                  </a:cubicBezTo>
                  <a:cubicBezTo>
                    <a:pt x="2696" y="8369"/>
                    <a:pt x="3230" y="7986"/>
                    <a:pt x="3230" y="7986"/>
                  </a:cubicBezTo>
                  <a:lnTo>
                    <a:pt x="4850" y="8565"/>
                  </a:lnTo>
                  <a:lnTo>
                    <a:pt x="7073" y="6436"/>
                  </a:lnTo>
                  <a:lnTo>
                    <a:pt x="7096" y="5347"/>
                  </a:lnTo>
                  <a:lnTo>
                    <a:pt x="9829" y="4862"/>
                  </a:lnTo>
                  <a:cubicBezTo>
                    <a:pt x="9829" y="4862"/>
                    <a:pt x="8740" y="4839"/>
                    <a:pt x="8220" y="3738"/>
                  </a:cubicBezTo>
                  <a:cubicBezTo>
                    <a:pt x="7698" y="2640"/>
                    <a:pt x="9354" y="1586"/>
                    <a:pt x="9354" y="1586"/>
                  </a:cubicBezTo>
                  <a:lnTo>
                    <a:pt x="11565" y="0"/>
                  </a:lnTo>
                  <a:close/>
                </a:path>
              </a:pathLst>
            </a:custGeom>
            <a:solidFill>
              <a:srgbClr val="AD5152">
                <a:alpha val="2956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7" name="Google Shape;6487;p65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6488" name="Google Shape;6488;p65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65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65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65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65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65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65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65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65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65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65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9" name="Google Shape;6499;p65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6500" name="Google Shape;6500;p65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65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65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65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65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65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65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65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65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65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65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2" name="Google Shape;6672;p70"/>
          <p:cNvSpPr txBox="1">
            <a:spLocks noGrp="1"/>
          </p:cNvSpPr>
          <p:nvPr>
            <p:ph type="ctrTitle"/>
          </p:nvPr>
        </p:nvSpPr>
        <p:spPr>
          <a:xfrm>
            <a:off x="2288744" y="1232923"/>
            <a:ext cx="4452680" cy="18484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6675" name="Google Shape;6675;p70"/>
          <p:cNvGrpSpPr/>
          <p:nvPr/>
        </p:nvGrpSpPr>
        <p:grpSpPr>
          <a:xfrm>
            <a:off x="-304809" y="388708"/>
            <a:ext cx="2822673" cy="4760236"/>
            <a:chOff x="238125" y="484400"/>
            <a:chExt cx="2813950" cy="4745525"/>
          </a:xfrm>
        </p:grpSpPr>
        <p:sp>
          <p:nvSpPr>
            <p:cNvPr id="6676" name="Google Shape;6676;p70"/>
            <p:cNvSpPr/>
            <p:nvPr/>
          </p:nvSpPr>
          <p:spPr>
            <a:xfrm>
              <a:off x="1401200" y="2944875"/>
              <a:ext cx="671525" cy="735025"/>
            </a:xfrm>
            <a:custGeom>
              <a:avLst/>
              <a:gdLst/>
              <a:ahLst/>
              <a:cxnLst/>
              <a:rect l="l" t="t" r="r" b="b"/>
              <a:pathLst>
                <a:path w="26861" h="29401" extrusionOk="0">
                  <a:moveTo>
                    <a:pt x="25997" y="1"/>
                  </a:moveTo>
                  <a:lnTo>
                    <a:pt x="25997" y="1"/>
                  </a:lnTo>
                  <a:cubicBezTo>
                    <a:pt x="23092" y="501"/>
                    <a:pt x="19071" y="660"/>
                    <a:pt x="15138" y="660"/>
                  </a:cubicBezTo>
                  <a:cubicBezTo>
                    <a:pt x="8319" y="660"/>
                    <a:pt x="1767" y="183"/>
                    <a:pt x="1766" y="183"/>
                  </a:cubicBezTo>
                  <a:lnTo>
                    <a:pt x="1766" y="183"/>
                  </a:lnTo>
                  <a:cubicBezTo>
                    <a:pt x="0" y="8339"/>
                    <a:pt x="5202" y="24233"/>
                    <a:pt x="13928" y="29400"/>
                  </a:cubicBezTo>
                  <a:cubicBezTo>
                    <a:pt x="21882" y="25349"/>
                    <a:pt x="26860" y="9330"/>
                    <a:pt x="25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70"/>
            <p:cNvSpPr/>
            <p:nvPr/>
          </p:nvSpPr>
          <p:spPr>
            <a:xfrm>
              <a:off x="1259950" y="2784500"/>
              <a:ext cx="586500" cy="614725"/>
            </a:xfrm>
            <a:custGeom>
              <a:avLst/>
              <a:gdLst/>
              <a:ahLst/>
              <a:cxnLst/>
              <a:rect l="l" t="t" r="r" b="b"/>
              <a:pathLst>
                <a:path w="23460" h="24589" extrusionOk="0">
                  <a:moveTo>
                    <a:pt x="5575" y="1"/>
                  </a:moveTo>
                  <a:cubicBezTo>
                    <a:pt x="5575" y="1"/>
                    <a:pt x="0" y="2255"/>
                    <a:pt x="3250" y="13070"/>
                  </a:cubicBezTo>
                  <a:cubicBezTo>
                    <a:pt x="3250" y="13070"/>
                    <a:pt x="3567" y="13205"/>
                    <a:pt x="4102" y="13362"/>
                  </a:cubicBezTo>
                  <a:lnTo>
                    <a:pt x="4412" y="16506"/>
                  </a:lnTo>
                  <a:cubicBezTo>
                    <a:pt x="4412" y="16506"/>
                    <a:pt x="4571" y="16533"/>
                    <a:pt x="4849" y="16563"/>
                  </a:cubicBezTo>
                  <a:cubicBezTo>
                    <a:pt x="5051" y="17459"/>
                    <a:pt x="5249" y="18068"/>
                    <a:pt x="5249" y="18068"/>
                  </a:cubicBezTo>
                  <a:cubicBezTo>
                    <a:pt x="5719" y="18160"/>
                    <a:pt x="6196" y="18224"/>
                    <a:pt x="6714" y="18224"/>
                  </a:cubicBezTo>
                  <a:cubicBezTo>
                    <a:pt x="6999" y="18224"/>
                    <a:pt x="7297" y="18204"/>
                    <a:pt x="7613" y="18160"/>
                  </a:cubicBezTo>
                  <a:cubicBezTo>
                    <a:pt x="8239" y="19202"/>
                    <a:pt x="8959" y="20175"/>
                    <a:pt x="9738" y="20978"/>
                  </a:cubicBezTo>
                  <a:cubicBezTo>
                    <a:pt x="9539" y="22023"/>
                    <a:pt x="9580" y="23229"/>
                    <a:pt x="10064" y="24580"/>
                  </a:cubicBezTo>
                  <a:cubicBezTo>
                    <a:pt x="10064" y="24580"/>
                    <a:pt x="10373" y="24588"/>
                    <a:pt x="10953" y="24588"/>
                  </a:cubicBezTo>
                  <a:cubicBezTo>
                    <a:pt x="12635" y="24588"/>
                    <a:pt x="16593" y="24523"/>
                    <a:pt x="21919" y="24015"/>
                  </a:cubicBezTo>
                  <a:cubicBezTo>
                    <a:pt x="21919" y="24015"/>
                    <a:pt x="23459" y="22380"/>
                    <a:pt x="23230" y="19772"/>
                  </a:cubicBezTo>
                  <a:lnTo>
                    <a:pt x="12716" y="16406"/>
                  </a:lnTo>
                  <a:cubicBezTo>
                    <a:pt x="12716" y="16406"/>
                    <a:pt x="12306" y="16686"/>
                    <a:pt x="11785" y="17217"/>
                  </a:cubicBezTo>
                  <a:cubicBezTo>
                    <a:pt x="11653" y="17074"/>
                    <a:pt x="11520" y="16923"/>
                    <a:pt x="11391" y="16766"/>
                  </a:cubicBezTo>
                  <a:cubicBezTo>
                    <a:pt x="12070" y="16397"/>
                    <a:pt x="12821" y="15944"/>
                    <a:pt x="13656" y="15390"/>
                  </a:cubicBezTo>
                  <a:cubicBezTo>
                    <a:pt x="13656" y="15390"/>
                    <a:pt x="13589" y="14831"/>
                    <a:pt x="13384" y="14063"/>
                  </a:cubicBezTo>
                  <a:cubicBezTo>
                    <a:pt x="13646" y="13806"/>
                    <a:pt x="13900" y="13531"/>
                    <a:pt x="14138" y="13221"/>
                  </a:cubicBezTo>
                  <a:lnTo>
                    <a:pt x="13659" y="11427"/>
                  </a:lnTo>
                  <a:cubicBezTo>
                    <a:pt x="14451" y="10683"/>
                    <a:pt x="15193" y="9730"/>
                    <a:pt x="15848" y="8510"/>
                  </a:cubicBezTo>
                  <a:cubicBezTo>
                    <a:pt x="15848" y="8510"/>
                    <a:pt x="12413" y="715"/>
                    <a:pt x="5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70"/>
            <p:cNvSpPr/>
            <p:nvPr/>
          </p:nvSpPr>
          <p:spPr>
            <a:xfrm>
              <a:off x="1259950" y="2784500"/>
              <a:ext cx="704650" cy="623125"/>
            </a:xfrm>
            <a:custGeom>
              <a:avLst/>
              <a:gdLst/>
              <a:ahLst/>
              <a:cxnLst/>
              <a:rect l="l" t="t" r="r" b="b"/>
              <a:pathLst>
                <a:path w="28186" h="24925" extrusionOk="0">
                  <a:moveTo>
                    <a:pt x="27628" y="20865"/>
                  </a:moveTo>
                  <a:cubicBezTo>
                    <a:pt x="27628" y="20865"/>
                    <a:pt x="27628" y="20865"/>
                    <a:pt x="27628" y="20865"/>
                  </a:cubicBezTo>
                  <a:lnTo>
                    <a:pt x="27628" y="20865"/>
                  </a:lnTo>
                  <a:lnTo>
                    <a:pt x="27630" y="20865"/>
                  </a:lnTo>
                  <a:close/>
                  <a:moveTo>
                    <a:pt x="5575" y="1"/>
                  </a:moveTo>
                  <a:cubicBezTo>
                    <a:pt x="5575" y="1"/>
                    <a:pt x="0" y="2255"/>
                    <a:pt x="3250" y="13070"/>
                  </a:cubicBezTo>
                  <a:cubicBezTo>
                    <a:pt x="3250" y="13070"/>
                    <a:pt x="3567" y="13205"/>
                    <a:pt x="4102" y="13362"/>
                  </a:cubicBezTo>
                  <a:lnTo>
                    <a:pt x="4412" y="16506"/>
                  </a:lnTo>
                  <a:cubicBezTo>
                    <a:pt x="4412" y="16506"/>
                    <a:pt x="4571" y="16533"/>
                    <a:pt x="4849" y="16563"/>
                  </a:cubicBezTo>
                  <a:cubicBezTo>
                    <a:pt x="5051" y="17459"/>
                    <a:pt x="5249" y="18068"/>
                    <a:pt x="5249" y="18068"/>
                  </a:cubicBezTo>
                  <a:cubicBezTo>
                    <a:pt x="5718" y="18160"/>
                    <a:pt x="6195" y="18224"/>
                    <a:pt x="6713" y="18224"/>
                  </a:cubicBezTo>
                  <a:cubicBezTo>
                    <a:pt x="6999" y="18224"/>
                    <a:pt x="7297" y="18204"/>
                    <a:pt x="7613" y="18160"/>
                  </a:cubicBezTo>
                  <a:cubicBezTo>
                    <a:pt x="8239" y="19202"/>
                    <a:pt x="8959" y="20175"/>
                    <a:pt x="9738" y="20978"/>
                  </a:cubicBezTo>
                  <a:cubicBezTo>
                    <a:pt x="9539" y="22023"/>
                    <a:pt x="9580" y="23229"/>
                    <a:pt x="10064" y="24580"/>
                  </a:cubicBezTo>
                  <a:cubicBezTo>
                    <a:pt x="10064" y="24580"/>
                    <a:pt x="10373" y="24588"/>
                    <a:pt x="10953" y="24588"/>
                  </a:cubicBezTo>
                  <a:cubicBezTo>
                    <a:pt x="12634" y="24588"/>
                    <a:pt x="16593" y="24523"/>
                    <a:pt x="21918" y="24015"/>
                  </a:cubicBezTo>
                  <a:cubicBezTo>
                    <a:pt x="21918" y="24015"/>
                    <a:pt x="22199" y="23715"/>
                    <a:pt x="22504" y="23170"/>
                  </a:cubicBezTo>
                  <a:lnTo>
                    <a:pt x="23567" y="23363"/>
                  </a:lnTo>
                  <a:lnTo>
                    <a:pt x="23443" y="23827"/>
                  </a:lnTo>
                  <a:cubicBezTo>
                    <a:pt x="23443" y="23827"/>
                    <a:pt x="25961" y="24924"/>
                    <a:pt x="26566" y="24924"/>
                  </a:cubicBezTo>
                  <a:cubicBezTo>
                    <a:pt x="26601" y="24924"/>
                    <a:pt x="26629" y="24921"/>
                    <a:pt x="26650" y="24913"/>
                  </a:cubicBezTo>
                  <a:cubicBezTo>
                    <a:pt x="27042" y="24770"/>
                    <a:pt x="28185" y="22343"/>
                    <a:pt x="28140" y="21984"/>
                  </a:cubicBezTo>
                  <a:cubicBezTo>
                    <a:pt x="28092" y="21626"/>
                    <a:pt x="27632" y="20871"/>
                    <a:pt x="27628" y="20865"/>
                  </a:cubicBezTo>
                  <a:lnTo>
                    <a:pt x="27628" y="20865"/>
                  </a:lnTo>
                  <a:lnTo>
                    <a:pt x="24221" y="20942"/>
                  </a:lnTo>
                  <a:lnTo>
                    <a:pt x="24139" y="21245"/>
                  </a:lnTo>
                  <a:lnTo>
                    <a:pt x="23200" y="21075"/>
                  </a:lnTo>
                  <a:cubicBezTo>
                    <a:pt x="23254" y="20673"/>
                    <a:pt x="23271" y="20239"/>
                    <a:pt x="23230" y="19772"/>
                  </a:cubicBezTo>
                  <a:lnTo>
                    <a:pt x="12716" y="16407"/>
                  </a:lnTo>
                  <a:cubicBezTo>
                    <a:pt x="12716" y="16407"/>
                    <a:pt x="12306" y="16687"/>
                    <a:pt x="11785" y="17217"/>
                  </a:cubicBezTo>
                  <a:cubicBezTo>
                    <a:pt x="11653" y="17074"/>
                    <a:pt x="11520" y="16923"/>
                    <a:pt x="11391" y="16768"/>
                  </a:cubicBezTo>
                  <a:cubicBezTo>
                    <a:pt x="12070" y="16397"/>
                    <a:pt x="12821" y="15944"/>
                    <a:pt x="13656" y="15390"/>
                  </a:cubicBezTo>
                  <a:cubicBezTo>
                    <a:pt x="13656" y="15390"/>
                    <a:pt x="13589" y="14833"/>
                    <a:pt x="13384" y="14063"/>
                  </a:cubicBezTo>
                  <a:cubicBezTo>
                    <a:pt x="13646" y="13807"/>
                    <a:pt x="13900" y="13531"/>
                    <a:pt x="14138" y="13221"/>
                  </a:cubicBezTo>
                  <a:lnTo>
                    <a:pt x="13659" y="11427"/>
                  </a:lnTo>
                  <a:cubicBezTo>
                    <a:pt x="14330" y="10796"/>
                    <a:pt x="14967" y="10012"/>
                    <a:pt x="15543" y="9044"/>
                  </a:cubicBezTo>
                  <a:lnTo>
                    <a:pt x="15543" y="9044"/>
                  </a:lnTo>
                  <a:cubicBezTo>
                    <a:pt x="15475" y="9089"/>
                    <a:pt x="15409" y="9140"/>
                    <a:pt x="15335" y="9180"/>
                  </a:cubicBezTo>
                  <a:cubicBezTo>
                    <a:pt x="14838" y="9456"/>
                    <a:pt x="14288" y="9587"/>
                    <a:pt x="13714" y="9587"/>
                  </a:cubicBezTo>
                  <a:cubicBezTo>
                    <a:pt x="11767" y="9587"/>
                    <a:pt x="9543" y="8077"/>
                    <a:pt x="8176" y="5621"/>
                  </a:cubicBezTo>
                  <a:cubicBezTo>
                    <a:pt x="7166" y="3805"/>
                    <a:pt x="6845" y="1867"/>
                    <a:pt x="7159" y="309"/>
                  </a:cubicBezTo>
                  <a:cubicBezTo>
                    <a:pt x="6653" y="166"/>
                    <a:pt x="6127" y="58"/>
                    <a:pt x="5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70"/>
            <p:cNvSpPr/>
            <p:nvPr/>
          </p:nvSpPr>
          <p:spPr>
            <a:xfrm>
              <a:off x="1782575" y="3209325"/>
              <a:ext cx="48025" cy="240000"/>
            </a:xfrm>
            <a:custGeom>
              <a:avLst/>
              <a:gdLst/>
              <a:ahLst/>
              <a:cxnLst/>
              <a:rect l="l" t="t" r="r" b="b"/>
              <a:pathLst>
                <a:path w="1921" h="9600" extrusionOk="0">
                  <a:moveTo>
                    <a:pt x="0" y="1"/>
                  </a:moveTo>
                  <a:lnTo>
                    <a:pt x="0" y="1"/>
                  </a:lnTo>
                  <a:cubicBezTo>
                    <a:pt x="621" y="2963"/>
                    <a:pt x="177" y="5053"/>
                    <a:pt x="0" y="8544"/>
                  </a:cubicBezTo>
                  <a:lnTo>
                    <a:pt x="864" y="9599"/>
                  </a:lnTo>
                  <a:cubicBezTo>
                    <a:pt x="678" y="6083"/>
                    <a:pt x="1008" y="3225"/>
                    <a:pt x="1920" y="2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70"/>
            <p:cNvSpPr/>
            <p:nvPr/>
          </p:nvSpPr>
          <p:spPr>
            <a:xfrm>
              <a:off x="1705775" y="3202125"/>
              <a:ext cx="47975" cy="240025"/>
            </a:xfrm>
            <a:custGeom>
              <a:avLst/>
              <a:gdLst/>
              <a:ahLst/>
              <a:cxnLst/>
              <a:rect l="l" t="t" r="r" b="b"/>
              <a:pathLst>
                <a:path w="1919" h="9601" extrusionOk="0">
                  <a:moveTo>
                    <a:pt x="1" y="0"/>
                  </a:moveTo>
                  <a:lnTo>
                    <a:pt x="1" y="0"/>
                  </a:lnTo>
                  <a:cubicBezTo>
                    <a:pt x="622" y="2964"/>
                    <a:pt x="176" y="5053"/>
                    <a:pt x="1" y="8544"/>
                  </a:cubicBezTo>
                  <a:lnTo>
                    <a:pt x="864" y="9600"/>
                  </a:lnTo>
                  <a:cubicBezTo>
                    <a:pt x="679" y="6083"/>
                    <a:pt x="1008" y="3226"/>
                    <a:pt x="1919" y="2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70"/>
            <p:cNvSpPr/>
            <p:nvPr/>
          </p:nvSpPr>
          <p:spPr>
            <a:xfrm>
              <a:off x="1270675" y="4223675"/>
              <a:ext cx="390900" cy="331500"/>
            </a:xfrm>
            <a:custGeom>
              <a:avLst/>
              <a:gdLst/>
              <a:ahLst/>
              <a:cxnLst/>
              <a:rect l="l" t="t" r="r" b="b"/>
              <a:pathLst>
                <a:path w="15636" h="13260" extrusionOk="0">
                  <a:moveTo>
                    <a:pt x="3627" y="0"/>
                  </a:moveTo>
                  <a:lnTo>
                    <a:pt x="0" y="11694"/>
                  </a:lnTo>
                  <a:lnTo>
                    <a:pt x="12259" y="13260"/>
                  </a:lnTo>
                  <a:lnTo>
                    <a:pt x="15635" y="2533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70"/>
            <p:cNvSpPr/>
            <p:nvPr/>
          </p:nvSpPr>
          <p:spPr>
            <a:xfrm>
              <a:off x="2277600" y="3979525"/>
              <a:ext cx="403375" cy="720350"/>
            </a:xfrm>
            <a:custGeom>
              <a:avLst/>
              <a:gdLst/>
              <a:ahLst/>
              <a:cxnLst/>
              <a:rect l="l" t="t" r="r" b="b"/>
              <a:pathLst>
                <a:path w="16135" h="28814" extrusionOk="0">
                  <a:moveTo>
                    <a:pt x="5629" y="1"/>
                  </a:moveTo>
                  <a:lnTo>
                    <a:pt x="0" y="26402"/>
                  </a:lnTo>
                  <a:cubicBezTo>
                    <a:pt x="0" y="26402"/>
                    <a:pt x="9005" y="26523"/>
                    <a:pt x="12632" y="28814"/>
                  </a:cubicBezTo>
                  <a:cubicBezTo>
                    <a:pt x="12632" y="28814"/>
                    <a:pt x="16135" y="13503"/>
                    <a:pt x="12632" y="1208"/>
                  </a:cubicBezTo>
                  <a:lnTo>
                    <a:pt x="5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70"/>
            <p:cNvSpPr/>
            <p:nvPr/>
          </p:nvSpPr>
          <p:spPr>
            <a:xfrm>
              <a:off x="2208175" y="5070200"/>
              <a:ext cx="183300" cy="159725"/>
            </a:xfrm>
            <a:custGeom>
              <a:avLst/>
              <a:gdLst/>
              <a:ahLst/>
              <a:cxnLst/>
              <a:rect l="l" t="t" r="r" b="b"/>
              <a:pathLst>
                <a:path w="7332" h="6389" extrusionOk="0">
                  <a:moveTo>
                    <a:pt x="2416" y="0"/>
                  </a:moveTo>
                  <a:cubicBezTo>
                    <a:pt x="2403" y="0"/>
                    <a:pt x="2390" y="0"/>
                    <a:pt x="2377" y="1"/>
                  </a:cubicBezTo>
                  <a:cubicBezTo>
                    <a:pt x="0" y="70"/>
                    <a:pt x="680" y="6388"/>
                    <a:pt x="680" y="6388"/>
                  </a:cubicBezTo>
                  <a:lnTo>
                    <a:pt x="7331" y="6388"/>
                  </a:lnTo>
                  <a:cubicBezTo>
                    <a:pt x="7331" y="6388"/>
                    <a:pt x="4779" y="0"/>
                    <a:pt x="2416" y="0"/>
                  </a:cubicBez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70"/>
            <p:cNvSpPr/>
            <p:nvPr/>
          </p:nvSpPr>
          <p:spPr>
            <a:xfrm>
              <a:off x="1729625" y="3642525"/>
              <a:ext cx="375" cy="35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0" y="0"/>
                  </a:moveTo>
                  <a:cubicBezTo>
                    <a:pt x="2" y="5"/>
                    <a:pt x="3" y="8"/>
                    <a:pt x="5" y="13"/>
                  </a:cubicBezTo>
                  <a:cubicBezTo>
                    <a:pt x="8" y="10"/>
                    <a:pt x="12" y="5"/>
                    <a:pt x="15" y="0"/>
                  </a:cubicBezTo>
                  <a:close/>
                </a:path>
              </a:pathLst>
            </a:custGeom>
            <a:solidFill>
              <a:srgbClr val="AF6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70"/>
            <p:cNvSpPr/>
            <p:nvPr/>
          </p:nvSpPr>
          <p:spPr>
            <a:xfrm>
              <a:off x="1813775" y="2791150"/>
              <a:ext cx="597475" cy="774025"/>
            </a:xfrm>
            <a:custGeom>
              <a:avLst/>
              <a:gdLst/>
              <a:ahLst/>
              <a:cxnLst/>
              <a:rect l="l" t="t" r="r" b="b"/>
              <a:pathLst>
                <a:path w="23899" h="30961" extrusionOk="0">
                  <a:moveTo>
                    <a:pt x="23820" y="1"/>
                  </a:moveTo>
                  <a:cubicBezTo>
                    <a:pt x="22977" y="1"/>
                    <a:pt x="15560" y="235"/>
                    <a:pt x="9502" y="8281"/>
                  </a:cubicBezTo>
                  <a:cubicBezTo>
                    <a:pt x="7048" y="8794"/>
                    <a:pt x="1980" y="19355"/>
                    <a:pt x="97" y="21110"/>
                  </a:cubicBezTo>
                  <a:cubicBezTo>
                    <a:pt x="1309" y="20659"/>
                    <a:pt x="2556" y="19790"/>
                    <a:pt x="3647" y="18726"/>
                  </a:cubicBezTo>
                  <a:lnTo>
                    <a:pt x="3647" y="18726"/>
                  </a:lnTo>
                  <a:cubicBezTo>
                    <a:pt x="3410" y="19808"/>
                    <a:pt x="3185" y="20886"/>
                    <a:pt x="2966" y="21942"/>
                  </a:cubicBezTo>
                  <a:cubicBezTo>
                    <a:pt x="2178" y="24630"/>
                    <a:pt x="1139" y="27520"/>
                    <a:pt x="1" y="28983"/>
                  </a:cubicBezTo>
                  <a:cubicBezTo>
                    <a:pt x="571" y="28660"/>
                    <a:pt x="1129" y="28228"/>
                    <a:pt x="1662" y="27727"/>
                  </a:cubicBezTo>
                  <a:lnTo>
                    <a:pt x="1662" y="27727"/>
                  </a:lnTo>
                  <a:cubicBezTo>
                    <a:pt x="1346" y="28934"/>
                    <a:pt x="1010" y="30027"/>
                    <a:pt x="638" y="30961"/>
                  </a:cubicBezTo>
                  <a:cubicBezTo>
                    <a:pt x="3596" y="28649"/>
                    <a:pt x="6895" y="27399"/>
                    <a:pt x="9576" y="27399"/>
                  </a:cubicBezTo>
                  <a:cubicBezTo>
                    <a:pt x="9970" y="27399"/>
                    <a:pt x="10350" y="27426"/>
                    <a:pt x="10714" y="27481"/>
                  </a:cubicBezTo>
                  <a:cubicBezTo>
                    <a:pt x="11286" y="19349"/>
                    <a:pt x="11622" y="6959"/>
                    <a:pt x="23899" y="2"/>
                  </a:cubicBezTo>
                  <a:cubicBezTo>
                    <a:pt x="23899" y="2"/>
                    <a:pt x="23872" y="1"/>
                    <a:pt x="23820" y="1"/>
                  </a:cubicBezTo>
                  <a:close/>
                </a:path>
              </a:pathLst>
            </a:custGeom>
            <a:solidFill>
              <a:srgbClr val="704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70"/>
            <p:cNvSpPr/>
            <p:nvPr/>
          </p:nvSpPr>
          <p:spPr>
            <a:xfrm>
              <a:off x="238125" y="3602375"/>
              <a:ext cx="774625" cy="977275"/>
            </a:xfrm>
            <a:custGeom>
              <a:avLst/>
              <a:gdLst/>
              <a:ahLst/>
              <a:cxnLst/>
              <a:rect l="l" t="t" r="r" b="b"/>
              <a:pathLst>
                <a:path w="30985" h="39091" extrusionOk="0">
                  <a:moveTo>
                    <a:pt x="25658" y="0"/>
                  </a:moveTo>
                  <a:cubicBezTo>
                    <a:pt x="22695" y="0"/>
                    <a:pt x="18790" y="1000"/>
                    <a:pt x="14721" y="4842"/>
                  </a:cubicBezTo>
                  <a:cubicBezTo>
                    <a:pt x="7787" y="11387"/>
                    <a:pt x="17726" y="36671"/>
                    <a:pt x="570" y="36671"/>
                  </a:cubicBezTo>
                  <a:cubicBezTo>
                    <a:pt x="383" y="36671"/>
                    <a:pt x="193" y="36668"/>
                    <a:pt x="0" y="36662"/>
                  </a:cubicBezTo>
                  <a:lnTo>
                    <a:pt x="0" y="36662"/>
                  </a:lnTo>
                  <a:cubicBezTo>
                    <a:pt x="1691" y="38205"/>
                    <a:pt x="4515" y="39090"/>
                    <a:pt x="7627" y="39090"/>
                  </a:cubicBezTo>
                  <a:cubicBezTo>
                    <a:pt x="15868" y="39090"/>
                    <a:pt x="26131" y="32882"/>
                    <a:pt x="22712" y="16245"/>
                  </a:cubicBezTo>
                  <a:cubicBezTo>
                    <a:pt x="20990" y="7860"/>
                    <a:pt x="25656" y="1111"/>
                    <a:pt x="30198" y="1111"/>
                  </a:cubicBezTo>
                  <a:cubicBezTo>
                    <a:pt x="30461" y="1111"/>
                    <a:pt x="30724" y="1134"/>
                    <a:pt x="30985" y="1180"/>
                  </a:cubicBezTo>
                  <a:cubicBezTo>
                    <a:pt x="30985" y="1180"/>
                    <a:pt x="28877" y="0"/>
                    <a:pt x="25658" y="0"/>
                  </a:cubicBezTo>
                  <a:close/>
                </a:path>
              </a:pathLst>
            </a:custGeom>
            <a:solidFill>
              <a:srgbClr val="AF6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70"/>
            <p:cNvSpPr/>
            <p:nvPr/>
          </p:nvSpPr>
          <p:spPr>
            <a:xfrm>
              <a:off x="262325" y="4518375"/>
              <a:ext cx="12175" cy="200"/>
            </a:xfrm>
            <a:custGeom>
              <a:avLst/>
              <a:gdLst/>
              <a:ahLst/>
              <a:cxnLst/>
              <a:rect l="l" t="t" r="r" b="b"/>
              <a:pathLst>
                <a:path w="487" h="8" extrusionOk="0">
                  <a:moveTo>
                    <a:pt x="487" y="1"/>
                  </a:moveTo>
                  <a:cubicBezTo>
                    <a:pt x="422" y="2"/>
                    <a:pt x="358" y="3"/>
                    <a:pt x="293" y="4"/>
                  </a:cubicBezTo>
                  <a:lnTo>
                    <a:pt x="293" y="4"/>
                  </a:lnTo>
                  <a:cubicBezTo>
                    <a:pt x="359" y="4"/>
                    <a:pt x="424" y="3"/>
                    <a:pt x="487" y="1"/>
                  </a:cubicBezTo>
                  <a:close/>
                  <a:moveTo>
                    <a:pt x="293" y="4"/>
                  </a:moveTo>
                  <a:cubicBezTo>
                    <a:pt x="195" y="5"/>
                    <a:pt x="96" y="4"/>
                    <a:pt x="0" y="7"/>
                  </a:cubicBezTo>
                  <a:cubicBezTo>
                    <a:pt x="98" y="7"/>
                    <a:pt x="196" y="6"/>
                    <a:pt x="293" y="4"/>
                  </a:cubicBezTo>
                  <a:close/>
                </a:path>
              </a:pathLst>
            </a:custGeom>
            <a:solidFill>
              <a:srgbClr val="965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70"/>
            <p:cNvSpPr/>
            <p:nvPr/>
          </p:nvSpPr>
          <p:spPr>
            <a:xfrm>
              <a:off x="279100" y="3603450"/>
              <a:ext cx="733650" cy="914750"/>
            </a:xfrm>
            <a:custGeom>
              <a:avLst/>
              <a:gdLst/>
              <a:ahLst/>
              <a:cxnLst/>
              <a:rect l="l" t="t" r="r" b="b"/>
              <a:pathLst>
                <a:path w="29346" h="36590" extrusionOk="0">
                  <a:moveTo>
                    <a:pt x="22939" y="0"/>
                  </a:moveTo>
                  <a:cubicBezTo>
                    <a:pt x="19571" y="0"/>
                    <a:pt x="15481" y="984"/>
                    <a:pt x="12240" y="4781"/>
                  </a:cubicBezTo>
                  <a:cubicBezTo>
                    <a:pt x="6106" y="11967"/>
                    <a:pt x="15667" y="35577"/>
                    <a:pt x="1" y="36589"/>
                  </a:cubicBezTo>
                  <a:cubicBezTo>
                    <a:pt x="18031" y="35423"/>
                    <a:pt x="8067" y="10911"/>
                    <a:pt x="14107" y="4531"/>
                  </a:cubicBezTo>
                  <a:cubicBezTo>
                    <a:pt x="17056" y="1418"/>
                    <a:pt x="19688" y="637"/>
                    <a:pt x="21967" y="637"/>
                  </a:cubicBezTo>
                  <a:cubicBezTo>
                    <a:pt x="23865" y="637"/>
                    <a:pt x="25518" y="1179"/>
                    <a:pt x="26905" y="1365"/>
                  </a:cubicBezTo>
                  <a:cubicBezTo>
                    <a:pt x="27455" y="1172"/>
                    <a:pt x="28014" y="1069"/>
                    <a:pt x="28572" y="1069"/>
                  </a:cubicBezTo>
                  <a:cubicBezTo>
                    <a:pt x="28831" y="1069"/>
                    <a:pt x="29089" y="1091"/>
                    <a:pt x="29346" y="1137"/>
                  </a:cubicBezTo>
                  <a:cubicBezTo>
                    <a:pt x="29346" y="1137"/>
                    <a:pt x="26559" y="0"/>
                    <a:pt x="22939" y="0"/>
                  </a:cubicBezTo>
                  <a:close/>
                </a:path>
              </a:pathLst>
            </a:custGeom>
            <a:solidFill>
              <a:srgbClr val="965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70"/>
            <p:cNvSpPr/>
            <p:nvPr/>
          </p:nvSpPr>
          <p:spPr>
            <a:xfrm>
              <a:off x="243775" y="3602025"/>
              <a:ext cx="768975" cy="977475"/>
            </a:xfrm>
            <a:custGeom>
              <a:avLst/>
              <a:gdLst/>
              <a:ahLst/>
              <a:cxnLst/>
              <a:rect l="l" t="t" r="r" b="b"/>
              <a:pathLst>
                <a:path w="30759" h="39099" extrusionOk="0">
                  <a:moveTo>
                    <a:pt x="24701" y="1"/>
                  </a:moveTo>
                  <a:cubicBezTo>
                    <a:pt x="19303" y="1"/>
                    <a:pt x="13832" y="6554"/>
                    <a:pt x="15707" y="13844"/>
                  </a:cubicBezTo>
                  <a:cubicBezTo>
                    <a:pt x="19705" y="29390"/>
                    <a:pt x="10539" y="37351"/>
                    <a:pt x="3069" y="37351"/>
                  </a:cubicBezTo>
                  <a:cubicBezTo>
                    <a:pt x="1996" y="37351"/>
                    <a:pt x="959" y="37187"/>
                    <a:pt x="0" y="36858"/>
                  </a:cubicBezTo>
                  <a:lnTo>
                    <a:pt x="0" y="36858"/>
                  </a:lnTo>
                  <a:cubicBezTo>
                    <a:pt x="1710" y="38285"/>
                    <a:pt x="4430" y="39099"/>
                    <a:pt x="7413" y="39099"/>
                  </a:cubicBezTo>
                  <a:cubicBezTo>
                    <a:pt x="15652" y="39099"/>
                    <a:pt x="25904" y="32893"/>
                    <a:pt x="22486" y="16259"/>
                  </a:cubicBezTo>
                  <a:cubicBezTo>
                    <a:pt x="20764" y="7874"/>
                    <a:pt x="25430" y="1125"/>
                    <a:pt x="29972" y="1125"/>
                  </a:cubicBezTo>
                  <a:cubicBezTo>
                    <a:pt x="30235" y="1125"/>
                    <a:pt x="30498" y="1148"/>
                    <a:pt x="30759" y="1194"/>
                  </a:cubicBezTo>
                  <a:cubicBezTo>
                    <a:pt x="30759" y="1194"/>
                    <a:pt x="28650" y="15"/>
                    <a:pt x="25433" y="15"/>
                  </a:cubicBezTo>
                  <a:cubicBezTo>
                    <a:pt x="25348" y="15"/>
                    <a:pt x="25262" y="16"/>
                    <a:pt x="25176" y="18"/>
                  </a:cubicBezTo>
                  <a:cubicBezTo>
                    <a:pt x="25018" y="6"/>
                    <a:pt x="24859" y="1"/>
                    <a:pt x="24701" y="1"/>
                  </a:cubicBezTo>
                  <a:close/>
                </a:path>
              </a:pathLst>
            </a:custGeom>
            <a:solidFill>
              <a:srgbClr val="965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70"/>
            <p:cNvSpPr/>
            <p:nvPr/>
          </p:nvSpPr>
          <p:spPr>
            <a:xfrm>
              <a:off x="584850" y="3602400"/>
              <a:ext cx="605125" cy="876475"/>
            </a:xfrm>
            <a:custGeom>
              <a:avLst/>
              <a:gdLst/>
              <a:ahLst/>
              <a:cxnLst/>
              <a:rect l="l" t="t" r="r" b="b"/>
              <a:pathLst>
                <a:path w="24205" h="35059" extrusionOk="0">
                  <a:moveTo>
                    <a:pt x="18880" y="0"/>
                  </a:moveTo>
                  <a:cubicBezTo>
                    <a:pt x="18795" y="0"/>
                    <a:pt x="18710" y="1"/>
                    <a:pt x="18623" y="3"/>
                  </a:cubicBezTo>
                  <a:cubicBezTo>
                    <a:pt x="0" y="9545"/>
                    <a:pt x="19116" y="24171"/>
                    <a:pt x="11630" y="35059"/>
                  </a:cubicBezTo>
                  <a:cubicBezTo>
                    <a:pt x="15497" y="31533"/>
                    <a:pt x="17837" y="25508"/>
                    <a:pt x="15933" y="16244"/>
                  </a:cubicBezTo>
                  <a:cubicBezTo>
                    <a:pt x="14210" y="7859"/>
                    <a:pt x="18875" y="1110"/>
                    <a:pt x="23418" y="1110"/>
                  </a:cubicBezTo>
                  <a:cubicBezTo>
                    <a:pt x="23681" y="1110"/>
                    <a:pt x="23943" y="1133"/>
                    <a:pt x="24204" y="1179"/>
                  </a:cubicBezTo>
                  <a:cubicBezTo>
                    <a:pt x="24204" y="1179"/>
                    <a:pt x="22097" y="0"/>
                    <a:pt x="18880" y="0"/>
                  </a:cubicBezTo>
                  <a:close/>
                </a:path>
              </a:pathLst>
            </a:custGeom>
            <a:solidFill>
              <a:srgbClr val="703B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70"/>
            <p:cNvSpPr/>
            <p:nvPr/>
          </p:nvSpPr>
          <p:spPr>
            <a:xfrm>
              <a:off x="1086900" y="5074375"/>
              <a:ext cx="195500" cy="155550"/>
            </a:xfrm>
            <a:custGeom>
              <a:avLst/>
              <a:gdLst/>
              <a:ahLst/>
              <a:cxnLst/>
              <a:rect l="l" t="t" r="r" b="b"/>
              <a:pathLst>
                <a:path w="7820" h="6222" extrusionOk="0">
                  <a:moveTo>
                    <a:pt x="2574" y="0"/>
                  </a:moveTo>
                  <a:cubicBezTo>
                    <a:pt x="2561" y="0"/>
                    <a:pt x="2548" y="1"/>
                    <a:pt x="2535" y="1"/>
                  </a:cubicBezTo>
                  <a:cubicBezTo>
                    <a:pt x="1" y="70"/>
                    <a:pt x="725" y="6221"/>
                    <a:pt x="725" y="6221"/>
                  </a:cubicBezTo>
                  <a:lnTo>
                    <a:pt x="7820" y="6221"/>
                  </a:lnTo>
                  <a:cubicBezTo>
                    <a:pt x="7820" y="6221"/>
                    <a:pt x="5098" y="0"/>
                    <a:pt x="2574" y="0"/>
                  </a:cubicBezTo>
                  <a:close/>
                </a:path>
              </a:pathLst>
            </a:custGeom>
            <a:solidFill>
              <a:srgbClr val="894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70"/>
            <p:cNvSpPr/>
            <p:nvPr/>
          </p:nvSpPr>
          <p:spPr>
            <a:xfrm>
              <a:off x="929800" y="3596650"/>
              <a:ext cx="834375" cy="1101625"/>
            </a:xfrm>
            <a:custGeom>
              <a:avLst/>
              <a:gdLst/>
              <a:ahLst/>
              <a:cxnLst/>
              <a:rect l="l" t="t" r="r" b="b"/>
              <a:pathLst>
                <a:path w="33375" h="44065" extrusionOk="0">
                  <a:moveTo>
                    <a:pt x="13216" y="0"/>
                  </a:moveTo>
                  <a:cubicBezTo>
                    <a:pt x="8559" y="0"/>
                    <a:pt x="4101" y="2985"/>
                    <a:pt x="1426" y="10760"/>
                  </a:cubicBezTo>
                  <a:cubicBezTo>
                    <a:pt x="1" y="14906"/>
                    <a:pt x="2982" y="25553"/>
                    <a:pt x="5562" y="29753"/>
                  </a:cubicBezTo>
                  <a:cubicBezTo>
                    <a:pt x="8272" y="34167"/>
                    <a:pt x="4135" y="44065"/>
                    <a:pt x="4135" y="44065"/>
                  </a:cubicBezTo>
                  <a:cubicBezTo>
                    <a:pt x="12266" y="41656"/>
                    <a:pt x="33374" y="29486"/>
                    <a:pt x="30807" y="16377"/>
                  </a:cubicBezTo>
                  <a:cubicBezTo>
                    <a:pt x="29205" y="8202"/>
                    <a:pt x="20937" y="0"/>
                    <a:pt x="13216" y="0"/>
                  </a:cubicBez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70"/>
            <p:cNvSpPr/>
            <p:nvPr/>
          </p:nvSpPr>
          <p:spPr>
            <a:xfrm>
              <a:off x="1000850" y="4274900"/>
              <a:ext cx="454350" cy="858925"/>
            </a:xfrm>
            <a:custGeom>
              <a:avLst/>
              <a:gdLst/>
              <a:ahLst/>
              <a:cxnLst/>
              <a:rect l="l" t="t" r="r" b="b"/>
              <a:pathLst>
                <a:path w="18174" h="34357" extrusionOk="0">
                  <a:moveTo>
                    <a:pt x="18173" y="1"/>
                  </a:moveTo>
                  <a:lnTo>
                    <a:pt x="3066" y="11717"/>
                  </a:lnTo>
                  <a:cubicBezTo>
                    <a:pt x="2222" y="16130"/>
                    <a:pt x="1" y="16109"/>
                    <a:pt x="1017" y="18873"/>
                  </a:cubicBezTo>
                  <a:cubicBezTo>
                    <a:pt x="5417" y="30845"/>
                    <a:pt x="1718" y="33862"/>
                    <a:pt x="4031" y="34255"/>
                  </a:cubicBezTo>
                  <a:cubicBezTo>
                    <a:pt x="4442" y="34325"/>
                    <a:pt x="4820" y="34357"/>
                    <a:pt x="5168" y="34357"/>
                  </a:cubicBezTo>
                  <a:cubicBezTo>
                    <a:pt x="7828" y="34357"/>
                    <a:pt x="8668" y="32486"/>
                    <a:pt x="8189" y="31244"/>
                  </a:cubicBezTo>
                  <a:lnTo>
                    <a:pt x="8187" y="31244"/>
                  </a:lnTo>
                  <a:cubicBezTo>
                    <a:pt x="6020" y="25627"/>
                    <a:pt x="2886" y="18941"/>
                    <a:pt x="10720" y="8642"/>
                  </a:cubicBezTo>
                  <a:lnTo>
                    <a:pt x="18173" y="1"/>
                  </a:ln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70"/>
            <p:cNvSpPr/>
            <p:nvPr/>
          </p:nvSpPr>
          <p:spPr>
            <a:xfrm>
              <a:off x="2081825" y="4082500"/>
              <a:ext cx="464475" cy="589850"/>
            </a:xfrm>
            <a:custGeom>
              <a:avLst/>
              <a:gdLst/>
              <a:ahLst/>
              <a:cxnLst/>
              <a:rect l="l" t="t" r="r" b="b"/>
              <a:pathLst>
                <a:path w="18579" h="23594" extrusionOk="0">
                  <a:moveTo>
                    <a:pt x="17335" y="0"/>
                  </a:moveTo>
                  <a:cubicBezTo>
                    <a:pt x="13351" y="0"/>
                    <a:pt x="1" y="6275"/>
                    <a:pt x="1" y="6275"/>
                  </a:cubicBezTo>
                  <a:cubicBezTo>
                    <a:pt x="271" y="10939"/>
                    <a:pt x="3474" y="21484"/>
                    <a:pt x="6381" y="23453"/>
                  </a:cubicBezTo>
                  <a:cubicBezTo>
                    <a:pt x="6522" y="23548"/>
                    <a:pt x="6674" y="23594"/>
                    <a:pt x="6835" y="23594"/>
                  </a:cubicBezTo>
                  <a:cubicBezTo>
                    <a:pt x="10121" y="23594"/>
                    <a:pt x="17410" y="4623"/>
                    <a:pt x="18406" y="908"/>
                  </a:cubicBezTo>
                  <a:cubicBezTo>
                    <a:pt x="18578" y="266"/>
                    <a:pt x="18155" y="0"/>
                    <a:pt x="17335" y="0"/>
                  </a:cubicBez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70"/>
            <p:cNvSpPr/>
            <p:nvPr/>
          </p:nvSpPr>
          <p:spPr>
            <a:xfrm>
              <a:off x="2186175" y="4587625"/>
              <a:ext cx="157825" cy="531575"/>
            </a:xfrm>
            <a:custGeom>
              <a:avLst/>
              <a:gdLst/>
              <a:ahLst/>
              <a:cxnLst/>
              <a:rect l="l" t="t" r="r" b="b"/>
              <a:pathLst>
                <a:path w="6313" h="21263" extrusionOk="0">
                  <a:moveTo>
                    <a:pt x="4432" y="0"/>
                  </a:moveTo>
                  <a:cubicBezTo>
                    <a:pt x="4141" y="0"/>
                    <a:pt x="3776" y="185"/>
                    <a:pt x="3248" y="487"/>
                  </a:cubicBezTo>
                  <a:cubicBezTo>
                    <a:pt x="1141" y="1695"/>
                    <a:pt x="697" y="3736"/>
                    <a:pt x="1084" y="4868"/>
                  </a:cubicBezTo>
                  <a:cubicBezTo>
                    <a:pt x="2094" y="7825"/>
                    <a:pt x="1862" y="15128"/>
                    <a:pt x="879" y="17733"/>
                  </a:cubicBezTo>
                  <a:cubicBezTo>
                    <a:pt x="0" y="20066"/>
                    <a:pt x="1085" y="21263"/>
                    <a:pt x="2783" y="21263"/>
                  </a:cubicBezTo>
                  <a:cubicBezTo>
                    <a:pt x="2871" y="21263"/>
                    <a:pt x="2961" y="21260"/>
                    <a:pt x="3053" y="21253"/>
                  </a:cubicBezTo>
                  <a:cubicBezTo>
                    <a:pt x="5020" y="21112"/>
                    <a:pt x="5759" y="19129"/>
                    <a:pt x="5086" y="18155"/>
                  </a:cubicBezTo>
                  <a:cubicBezTo>
                    <a:pt x="2268" y="14081"/>
                    <a:pt x="4444" y="7338"/>
                    <a:pt x="5322" y="6138"/>
                  </a:cubicBezTo>
                  <a:cubicBezTo>
                    <a:pt x="6200" y="4937"/>
                    <a:pt x="6313" y="3525"/>
                    <a:pt x="5597" y="1618"/>
                  </a:cubicBezTo>
                  <a:cubicBezTo>
                    <a:pt x="5162" y="454"/>
                    <a:pt x="4888" y="0"/>
                    <a:pt x="4432" y="0"/>
                  </a:cubicBez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70"/>
            <p:cNvSpPr/>
            <p:nvPr/>
          </p:nvSpPr>
          <p:spPr>
            <a:xfrm>
              <a:off x="853750" y="2819800"/>
              <a:ext cx="2049900" cy="1632225"/>
            </a:xfrm>
            <a:custGeom>
              <a:avLst/>
              <a:gdLst/>
              <a:ahLst/>
              <a:cxnLst/>
              <a:rect l="l" t="t" r="r" b="b"/>
              <a:pathLst>
                <a:path w="81996" h="65289" extrusionOk="0">
                  <a:moveTo>
                    <a:pt x="52081" y="1"/>
                  </a:moveTo>
                  <a:cubicBezTo>
                    <a:pt x="36743" y="18571"/>
                    <a:pt x="46155" y="32109"/>
                    <a:pt x="39567" y="32109"/>
                  </a:cubicBezTo>
                  <a:cubicBezTo>
                    <a:pt x="39049" y="32109"/>
                    <a:pt x="38431" y="32026"/>
                    <a:pt x="37695" y="31854"/>
                  </a:cubicBezTo>
                  <a:cubicBezTo>
                    <a:pt x="30353" y="30142"/>
                    <a:pt x="20485" y="27300"/>
                    <a:pt x="12722" y="27300"/>
                  </a:cubicBezTo>
                  <a:cubicBezTo>
                    <a:pt x="5433" y="27300"/>
                    <a:pt x="1" y="29806"/>
                    <a:pt x="266" y="38109"/>
                  </a:cubicBezTo>
                  <a:cubicBezTo>
                    <a:pt x="650" y="50190"/>
                    <a:pt x="16521" y="65288"/>
                    <a:pt x="36859" y="65288"/>
                  </a:cubicBezTo>
                  <a:cubicBezTo>
                    <a:pt x="42780" y="65288"/>
                    <a:pt x="49080" y="64009"/>
                    <a:pt x="55486" y="61003"/>
                  </a:cubicBezTo>
                  <a:cubicBezTo>
                    <a:pt x="81996" y="48564"/>
                    <a:pt x="65881" y="24707"/>
                    <a:pt x="65881" y="24707"/>
                  </a:cubicBezTo>
                  <a:lnTo>
                    <a:pt x="52081" y="1"/>
                  </a:lnTo>
                  <a:close/>
                </a:path>
              </a:pathLst>
            </a:custGeom>
            <a:solidFill>
              <a:srgbClr val="BF7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70"/>
            <p:cNvSpPr/>
            <p:nvPr/>
          </p:nvSpPr>
          <p:spPr>
            <a:xfrm>
              <a:off x="855600" y="2705175"/>
              <a:ext cx="1865725" cy="1692275"/>
            </a:xfrm>
            <a:custGeom>
              <a:avLst/>
              <a:gdLst/>
              <a:ahLst/>
              <a:cxnLst/>
              <a:rect l="l" t="t" r="r" b="b"/>
              <a:pathLst>
                <a:path w="74629" h="67691" extrusionOk="0">
                  <a:moveTo>
                    <a:pt x="56849" y="1"/>
                  </a:moveTo>
                  <a:cubicBezTo>
                    <a:pt x="56849" y="1"/>
                    <a:pt x="54652" y="1074"/>
                    <a:pt x="51740" y="4602"/>
                  </a:cubicBezTo>
                  <a:cubicBezTo>
                    <a:pt x="36447" y="23125"/>
                    <a:pt x="45842" y="36699"/>
                    <a:pt x="39301" y="36699"/>
                  </a:cubicBezTo>
                  <a:cubicBezTo>
                    <a:pt x="38787" y="36699"/>
                    <a:pt x="38176" y="36615"/>
                    <a:pt x="37446" y="36444"/>
                  </a:cubicBezTo>
                  <a:cubicBezTo>
                    <a:pt x="30152" y="34730"/>
                    <a:pt x="20345" y="31885"/>
                    <a:pt x="12633" y="31885"/>
                  </a:cubicBezTo>
                  <a:cubicBezTo>
                    <a:pt x="5394" y="31885"/>
                    <a:pt x="1" y="34392"/>
                    <a:pt x="262" y="42692"/>
                  </a:cubicBezTo>
                  <a:cubicBezTo>
                    <a:pt x="633" y="54507"/>
                    <a:pt x="15067" y="67690"/>
                    <a:pt x="34264" y="67690"/>
                  </a:cubicBezTo>
                  <a:cubicBezTo>
                    <a:pt x="40415" y="67690"/>
                    <a:pt x="47054" y="66337"/>
                    <a:pt x="53877" y="63152"/>
                  </a:cubicBezTo>
                  <a:cubicBezTo>
                    <a:pt x="74628" y="53463"/>
                    <a:pt x="71347" y="40037"/>
                    <a:pt x="64051" y="28230"/>
                  </a:cubicBezTo>
                  <a:cubicBezTo>
                    <a:pt x="56808" y="16509"/>
                    <a:pt x="54569" y="11016"/>
                    <a:pt x="56849" y="1"/>
                  </a:cubicBezTo>
                  <a:close/>
                </a:path>
              </a:pathLst>
            </a:custGeom>
            <a:solidFill>
              <a:srgbClr val="CC8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70"/>
            <p:cNvSpPr/>
            <p:nvPr/>
          </p:nvSpPr>
          <p:spPr>
            <a:xfrm>
              <a:off x="2006625" y="5066225"/>
              <a:ext cx="189325" cy="163700"/>
            </a:xfrm>
            <a:custGeom>
              <a:avLst/>
              <a:gdLst/>
              <a:ahLst/>
              <a:cxnLst/>
              <a:rect l="l" t="t" r="r" b="b"/>
              <a:pathLst>
                <a:path w="7573" h="6548" extrusionOk="0">
                  <a:moveTo>
                    <a:pt x="2494" y="0"/>
                  </a:moveTo>
                  <a:cubicBezTo>
                    <a:pt x="2481" y="0"/>
                    <a:pt x="2468" y="1"/>
                    <a:pt x="2455" y="1"/>
                  </a:cubicBezTo>
                  <a:cubicBezTo>
                    <a:pt x="1" y="70"/>
                    <a:pt x="702" y="6547"/>
                    <a:pt x="702" y="6547"/>
                  </a:cubicBezTo>
                  <a:lnTo>
                    <a:pt x="7573" y="6547"/>
                  </a:lnTo>
                  <a:cubicBezTo>
                    <a:pt x="7573" y="6547"/>
                    <a:pt x="4935" y="0"/>
                    <a:pt x="2494" y="0"/>
                  </a:cubicBezTo>
                  <a:close/>
                </a:path>
              </a:pathLst>
            </a:custGeom>
            <a:solidFill>
              <a:srgbClr val="87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70"/>
            <p:cNvSpPr/>
            <p:nvPr/>
          </p:nvSpPr>
          <p:spPr>
            <a:xfrm>
              <a:off x="841350" y="5066225"/>
              <a:ext cx="195500" cy="163700"/>
            </a:xfrm>
            <a:custGeom>
              <a:avLst/>
              <a:gdLst/>
              <a:ahLst/>
              <a:cxnLst/>
              <a:rect l="l" t="t" r="r" b="b"/>
              <a:pathLst>
                <a:path w="7820" h="6548" extrusionOk="0">
                  <a:moveTo>
                    <a:pt x="2573" y="0"/>
                  </a:moveTo>
                  <a:cubicBezTo>
                    <a:pt x="2560" y="0"/>
                    <a:pt x="2546" y="1"/>
                    <a:pt x="2533" y="1"/>
                  </a:cubicBezTo>
                  <a:cubicBezTo>
                    <a:pt x="0" y="70"/>
                    <a:pt x="723" y="6547"/>
                    <a:pt x="723" y="6547"/>
                  </a:cubicBezTo>
                  <a:lnTo>
                    <a:pt x="7819" y="6547"/>
                  </a:lnTo>
                  <a:cubicBezTo>
                    <a:pt x="7819" y="6547"/>
                    <a:pt x="5096" y="0"/>
                    <a:pt x="2573" y="0"/>
                  </a:cubicBezTo>
                  <a:close/>
                </a:path>
              </a:pathLst>
            </a:custGeom>
            <a:solidFill>
              <a:srgbClr val="87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70"/>
            <p:cNvSpPr/>
            <p:nvPr/>
          </p:nvSpPr>
          <p:spPr>
            <a:xfrm>
              <a:off x="658550" y="3231575"/>
              <a:ext cx="2053975" cy="1088950"/>
            </a:xfrm>
            <a:custGeom>
              <a:avLst/>
              <a:gdLst/>
              <a:ahLst/>
              <a:cxnLst/>
              <a:rect l="l" t="t" r="r" b="b"/>
              <a:pathLst>
                <a:path w="82159" h="43558" extrusionOk="0">
                  <a:moveTo>
                    <a:pt x="51073" y="0"/>
                  </a:moveTo>
                  <a:lnTo>
                    <a:pt x="51073" y="0"/>
                  </a:lnTo>
                  <a:cubicBezTo>
                    <a:pt x="48789" y="9549"/>
                    <a:pt x="51533" y="15640"/>
                    <a:pt x="47166" y="15640"/>
                  </a:cubicBezTo>
                  <a:cubicBezTo>
                    <a:pt x="46657" y="15640"/>
                    <a:pt x="46051" y="15558"/>
                    <a:pt x="45330" y="15388"/>
                  </a:cubicBezTo>
                  <a:cubicBezTo>
                    <a:pt x="37866" y="13635"/>
                    <a:pt x="27911" y="10450"/>
                    <a:pt x="20215" y="10450"/>
                  </a:cubicBezTo>
                  <a:cubicBezTo>
                    <a:pt x="18047" y="10450"/>
                    <a:pt x="16058" y="10703"/>
                    <a:pt x="14355" y="11312"/>
                  </a:cubicBezTo>
                  <a:cubicBezTo>
                    <a:pt x="9514" y="12547"/>
                    <a:pt x="1" y="19562"/>
                    <a:pt x="4912" y="33048"/>
                  </a:cubicBezTo>
                  <a:cubicBezTo>
                    <a:pt x="13297" y="37896"/>
                    <a:pt x="32819" y="43558"/>
                    <a:pt x="48123" y="43558"/>
                  </a:cubicBezTo>
                  <a:cubicBezTo>
                    <a:pt x="56778" y="43558"/>
                    <a:pt x="64085" y="41747"/>
                    <a:pt x="67265" y="36953"/>
                  </a:cubicBezTo>
                  <a:cubicBezTo>
                    <a:pt x="82158" y="14507"/>
                    <a:pt x="57104" y="1024"/>
                    <a:pt x="51073" y="0"/>
                  </a:cubicBezTo>
                  <a:close/>
                </a:path>
              </a:pathLst>
            </a:custGeom>
            <a:solidFill>
              <a:srgbClr val="DB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70"/>
            <p:cNvSpPr/>
            <p:nvPr/>
          </p:nvSpPr>
          <p:spPr>
            <a:xfrm>
              <a:off x="1196875" y="4010650"/>
              <a:ext cx="221050" cy="344150"/>
            </a:xfrm>
            <a:custGeom>
              <a:avLst/>
              <a:gdLst/>
              <a:ahLst/>
              <a:cxnLst/>
              <a:rect l="l" t="t" r="r" b="b"/>
              <a:pathLst>
                <a:path w="8842" h="13766" extrusionOk="0">
                  <a:moveTo>
                    <a:pt x="6686" y="1"/>
                  </a:moveTo>
                  <a:lnTo>
                    <a:pt x="6686" y="1"/>
                  </a:lnTo>
                  <a:cubicBezTo>
                    <a:pt x="5354" y="3082"/>
                    <a:pt x="2169" y="10346"/>
                    <a:pt x="0" y="13075"/>
                  </a:cubicBezTo>
                  <a:lnTo>
                    <a:pt x="5675" y="13765"/>
                  </a:lnTo>
                  <a:cubicBezTo>
                    <a:pt x="8842" y="8737"/>
                    <a:pt x="7457" y="2622"/>
                    <a:pt x="6686" y="1"/>
                  </a:cubicBezTo>
                  <a:close/>
                </a:path>
              </a:pathLst>
            </a:custGeom>
            <a:solidFill>
              <a:srgbClr val="BF7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70"/>
            <p:cNvSpPr/>
            <p:nvPr/>
          </p:nvSpPr>
          <p:spPr>
            <a:xfrm>
              <a:off x="2254500" y="4071100"/>
              <a:ext cx="114450" cy="292325"/>
            </a:xfrm>
            <a:custGeom>
              <a:avLst/>
              <a:gdLst/>
              <a:ahLst/>
              <a:cxnLst/>
              <a:rect l="l" t="t" r="r" b="b"/>
              <a:pathLst>
                <a:path w="4578" h="11693" extrusionOk="0">
                  <a:moveTo>
                    <a:pt x="654" y="1"/>
                  </a:moveTo>
                  <a:lnTo>
                    <a:pt x="654" y="1"/>
                  </a:lnTo>
                  <a:cubicBezTo>
                    <a:pt x="2055" y="4142"/>
                    <a:pt x="1961" y="8647"/>
                    <a:pt x="0" y="11693"/>
                  </a:cubicBezTo>
                  <a:cubicBezTo>
                    <a:pt x="3922" y="7795"/>
                    <a:pt x="4577" y="4385"/>
                    <a:pt x="654" y="1"/>
                  </a:cubicBezTo>
                  <a:close/>
                </a:path>
              </a:pathLst>
            </a:custGeom>
            <a:solidFill>
              <a:srgbClr val="BF7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70"/>
            <p:cNvSpPr/>
            <p:nvPr/>
          </p:nvSpPr>
          <p:spPr>
            <a:xfrm>
              <a:off x="631900" y="3273875"/>
              <a:ext cx="1408950" cy="855625"/>
            </a:xfrm>
            <a:custGeom>
              <a:avLst/>
              <a:gdLst/>
              <a:ahLst/>
              <a:cxnLst/>
              <a:rect l="l" t="t" r="r" b="b"/>
              <a:pathLst>
                <a:path w="56358" h="34225" extrusionOk="0">
                  <a:moveTo>
                    <a:pt x="52259" y="1"/>
                  </a:moveTo>
                  <a:lnTo>
                    <a:pt x="52259" y="1"/>
                  </a:lnTo>
                  <a:cubicBezTo>
                    <a:pt x="50713" y="9316"/>
                    <a:pt x="52993" y="15286"/>
                    <a:pt x="49009" y="15286"/>
                  </a:cubicBezTo>
                  <a:cubicBezTo>
                    <a:pt x="48472" y="15286"/>
                    <a:pt x="47821" y="15178"/>
                    <a:pt x="47031" y="14954"/>
                  </a:cubicBezTo>
                  <a:cubicBezTo>
                    <a:pt x="39073" y="12701"/>
                    <a:pt x="28081" y="8582"/>
                    <a:pt x="19850" y="8582"/>
                  </a:cubicBezTo>
                  <a:cubicBezTo>
                    <a:pt x="17924" y="8582"/>
                    <a:pt x="16149" y="8807"/>
                    <a:pt x="14600" y="9335"/>
                  </a:cubicBezTo>
                  <a:cubicBezTo>
                    <a:pt x="9587" y="10495"/>
                    <a:pt x="0" y="17624"/>
                    <a:pt x="4884" y="31818"/>
                  </a:cubicBezTo>
                  <a:cubicBezTo>
                    <a:pt x="9644" y="33356"/>
                    <a:pt x="15000" y="34224"/>
                    <a:pt x="20668" y="34224"/>
                  </a:cubicBezTo>
                  <a:cubicBezTo>
                    <a:pt x="40379" y="34224"/>
                    <a:pt x="56358" y="23766"/>
                    <a:pt x="56358" y="10867"/>
                  </a:cubicBezTo>
                  <a:cubicBezTo>
                    <a:pt x="56358" y="6942"/>
                    <a:pt x="54874" y="3248"/>
                    <a:pt x="52259" y="1"/>
                  </a:cubicBezTo>
                  <a:close/>
                </a:path>
              </a:pathLst>
            </a:custGeom>
            <a:solidFill>
              <a:srgbClr val="E8A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70"/>
            <p:cNvSpPr/>
            <p:nvPr/>
          </p:nvSpPr>
          <p:spPr>
            <a:xfrm>
              <a:off x="541550" y="4244600"/>
              <a:ext cx="179150" cy="259925"/>
            </a:xfrm>
            <a:custGeom>
              <a:avLst/>
              <a:gdLst/>
              <a:ahLst/>
              <a:cxnLst/>
              <a:rect l="l" t="t" r="r" b="b"/>
              <a:pathLst>
                <a:path w="7166" h="10397" extrusionOk="0">
                  <a:moveTo>
                    <a:pt x="5290" y="0"/>
                  </a:moveTo>
                  <a:lnTo>
                    <a:pt x="5290" y="0"/>
                  </a:lnTo>
                  <a:cubicBezTo>
                    <a:pt x="4589" y="4176"/>
                    <a:pt x="3423" y="6778"/>
                    <a:pt x="0" y="10396"/>
                  </a:cubicBezTo>
                  <a:cubicBezTo>
                    <a:pt x="4040" y="8860"/>
                    <a:pt x="7166" y="4400"/>
                    <a:pt x="5290" y="0"/>
                  </a:cubicBezTo>
                  <a:close/>
                </a:path>
              </a:pathLst>
            </a:custGeom>
            <a:solidFill>
              <a:srgbClr val="AF6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70"/>
            <p:cNvSpPr/>
            <p:nvPr/>
          </p:nvSpPr>
          <p:spPr>
            <a:xfrm>
              <a:off x="1851775" y="3883125"/>
              <a:ext cx="566825" cy="1236075"/>
            </a:xfrm>
            <a:custGeom>
              <a:avLst/>
              <a:gdLst/>
              <a:ahLst/>
              <a:cxnLst/>
              <a:rect l="l" t="t" r="r" b="b"/>
              <a:pathLst>
                <a:path w="22673" h="49443" extrusionOk="0">
                  <a:moveTo>
                    <a:pt x="17449" y="1"/>
                  </a:moveTo>
                  <a:cubicBezTo>
                    <a:pt x="11927" y="1"/>
                    <a:pt x="3572" y="2879"/>
                    <a:pt x="1380" y="9145"/>
                  </a:cubicBezTo>
                  <a:cubicBezTo>
                    <a:pt x="1116" y="9276"/>
                    <a:pt x="971" y="9348"/>
                    <a:pt x="971" y="9348"/>
                  </a:cubicBezTo>
                  <a:cubicBezTo>
                    <a:pt x="987" y="9668"/>
                    <a:pt x="1013" y="10008"/>
                    <a:pt x="1044" y="10361"/>
                  </a:cubicBezTo>
                  <a:cubicBezTo>
                    <a:pt x="1033" y="10415"/>
                    <a:pt x="1018" y="10469"/>
                    <a:pt x="1008" y="10524"/>
                  </a:cubicBezTo>
                  <a:cubicBezTo>
                    <a:pt x="1" y="15853"/>
                    <a:pt x="3710" y="26272"/>
                    <a:pt x="6690" y="30220"/>
                  </a:cubicBezTo>
                  <a:cubicBezTo>
                    <a:pt x="5802" y="31333"/>
                    <a:pt x="5679" y="32635"/>
                    <a:pt x="5985" y="33456"/>
                  </a:cubicBezTo>
                  <a:cubicBezTo>
                    <a:pt x="7084" y="36403"/>
                    <a:pt x="7666" y="42959"/>
                    <a:pt x="6475" y="45353"/>
                  </a:cubicBezTo>
                  <a:cubicBezTo>
                    <a:pt x="5363" y="47589"/>
                    <a:pt x="6511" y="49443"/>
                    <a:pt x="8259" y="49443"/>
                  </a:cubicBezTo>
                  <a:cubicBezTo>
                    <a:pt x="8318" y="49443"/>
                    <a:pt x="8377" y="49441"/>
                    <a:pt x="8438" y="49437"/>
                  </a:cubicBezTo>
                  <a:cubicBezTo>
                    <a:pt x="10400" y="49294"/>
                    <a:pt x="11732" y="47746"/>
                    <a:pt x="11172" y="46691"/>
                  </a:cubicBezTo>
                  <a:cubicBezTo>
                    <a:pt x="8926" y="42468"/>
                    <a:pt x="9419" y="35920"/>
                    <a:pt x="10261" y="34722"/>
                  </a:cubicBezTo>
                  <a:cubicBezTo>
                    <a:pt x="11101" y="33525"/>
                    <a:pt x="11172" y="32117"/>
                    <a:pt x="10400" y="30217"/>
                  </a:cubicBezTo>
                  <a:cubicBezTo>
                    <a:pt x="10361" y="30120"/>
                    <a:pt x="10323" y="30030"/>
                    <a:pt x="10287" y="29944"/>
                  </a:cubicBezTo>
                  <a:cubicBezTo>
                    <a:pt x="14451" y="24560"/>
                    <a:pt x="21155" y="7353"/>
                    <a:pt x="22421" y="3082"/>
                  </a:cubicBezTo>
                  <a:cubicBezTo>
                    <a:pt x="22485" y="2874"/>
                    <a:pt x="22503" y="2694"/>
                    <a:pt x="22493" y="2535"/>
                  </a:cubicBezTo>
                  <a:cubicBezTo>
                    <a:pt x="22673" y="874"/>
                    <a:pt x="20490" y="1"/>
                    <a:pt x="17449" y="1"/>
                  </a:cubicBezTo>
                  <a:close/>
                </a:path>
              </a:pathLst>
            </a:custGeom>
            <a:solidFill>
              <a:srgbClr val="DB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70"/>
            <p:cNvSpPr/>
            <p:nvPr/>
          </p:nvSpPr>
          <p:spPr>
            <a:xfrm>
              <a:off x="1845400" y="4042325"/>
              <a:ext cx="280675" cy="443900"/>
            </a:xfrm>
            <a:custGeom>
              <a:avLst/>
              <a:gdLst/>
              <a:ahLst/>
              <a:cxnLst/>
              <a:rect l="l" t="t" r="r" b="b"/>
              <a:pathLst>
                <a:path w="11227" h="17756" extrusionOk="0">
                  <a:moveTo>
                    <a:pt x="6148" y="0"/>
                  </a:moveTo>
                  <a:cubicBezTo>
                    <a:pt x="5000" y="0"/>
                    <a:pt x="3824" y="778"/>
                    <a:pt x="2879" y="2805"/>
                  </a:cubicBezTo>
                  <a:cubicBezTo>
                    <a:pt x="1" y="8976"/>
                    <a:pt x="5337" y="17756"/>
                    <a:pt x="7026" y="17756"/>
                  </a:cubicBezTo>
                  <a:cubicBezTo>
                    <a:pt x="7035" y="17756"/>
                    <a:pt x="7044" y="17756"/>
                    <a:pt x="7053" y="17755"/>
                  </a:cubicBezTo>
                  <a:cubicBezTo>
                    <a:pt x="9233" y="17632"/>
                    <a:pt x="11227" y="10976"/>
                    <a:pt x="10606" y="5105"/>
                  </a:cubicBezTo>
                  <a:cubicBezTo>
                    <a:pt x="10356" y="2738"/>
                    <a:pt x="8301" y="0"/>
                    <a:pt x="6148" y="0"/>
                  </a:cubicBezTo>
                  <a:close/>
                </a:path>
              </a:pathLst>
            </a:custGeom>
            <a:solidFill>
              <a:srgbClr val="E8A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70"/>
            <p:cNvSpPr/>
            <p:nvPr/>
          </p:nvSpPr>
          <p:spPr>
            <a:xfrm>
              <a:off x="1867275" y="2767950"/>
              <a:ext cx="752025" cy="1005900"/>
            </a:xfrm>
            <a:custGeom>
              <a:avLst/>
              <a:gdLst/>
              <a:ahLst/>
              <a:cxnLst/>
              <a:rect l="l" t="t" r="r" b="b"/>
              <a:pathLst>
                <a:path w="30081" h="40236" extrusionOk="0">
                  <a:moveTo>
                    <a:pt x="15927" y="1"/>
                  </a:moveTo>
                  <a:cubicBezTo>
                    <a:pt x="13489" y="1205"/>
                    <a:pt x="11374" y="2689"/>
                    <a:pt x="9551" y="4291"/>
                  </a:cubicBezTo>
                  <a:cubicBezTo>
                    <a:pt x="7973" y="6429"/>
                    <a:pt x="6717" y="8493"/>
                    <a:pt x="5712" y="10469"/>
                  </a:cubicBezTo>
                  <a:cubicBezTo>
                    <a:pt x="3943" y="12469"/>
                    <a:pt x="1723" y="16389"/>
                    <a:pt x="0" y="19166"/>
                  </a:cubicBezTo>
                  <a:lnTo>
                    <a:pt x="965" y="20151"/>
                  </a:lnTo>
                  <a:cubicBezTo>
                    <a:pt x="1148" y="19992"/>
                    <a:pt x="1330" y="19826"/>
                    <a:pt x="1506" y="19654"/>
                  </a:cubicBezTo>
                  <a:lnTo>
                    <a:pt x="1506" y="19654"/>
                  </a:lnTo>
                  <a:cubicBezTo>
                    <a:pt x="1443" y="19943"/>
                    <a:pt x="1383" y="20229"/>
                    <a:pt x="1320" y="20518"/>
                  </a:cubicBezTo>
                  <a:lnTo>
                    <a:pt x="3874" y="23127"/>
                  </a:lnTo>
                  <a:lnTo>
                    <a:pt x="3570" y="24759"/>
                  </a:lnTo>
                  <a:cubicBezTo>
                    <a:pt x="4078" y="25144"/>
                    <a:pt x="8553" y="28407"/>
                    <a:pt x="8553" y="28407"/>
                  </a:cubicBezTo>
                  <a:lnTo>
                    <a:pt x="9264" y="27062"/>
                  </a:lnTo>
                  <a:lnTo>
                    <a:pt x="13841" y="29271"/>
                  </a:lnTo>
                  <a:lnTo>
                    <a:pt x="13433" y="30999"/>
                  </a:lnTo>
                  <a:lnTo>
                    <a:pt x="18620" y="33877"/>
                  </a:lnTo>
                  <a:lnTo>
                    <a:pt x="19129" y="32822"/>
                  </a:lnTo>
                  <a:lnTo>
                    <a:pt x="23400" y="35317"/>
                  </a:lnTo>
                  <a:lnTo>
                    <a:pt x="23197" y="36757"/>
                  </a:lnTo>
                  <a:cubicBezTo>
                    <a:pt x="23674" y="37299"/>
                    <a:pt x="27209" y="39282"/>
                    <a:pt x="30081" y="40235"/>
                  </a:cubicBezTo>
                  <a:cubicBezTo>
                    <a:pt x="29712" y="36412"/>
                    <a:pt x="28490" y="32994"/>
                    <a:pt x="27378" y="30560"/>
                  </a:cubicBezTo>
                  <a:cubicBezTo>
                    <a:pt x="24870" y="25703"/>
                    <a:pt x="21574" y="20701"/>
                    <a:pt x="19976" y="18355"/>
                  </a:cubicBezTo>
                  <a:lnTo>
                    <a:pt x="19976" y="18355"/>
                  </a:lnTo>
                  <a:cubicBezTo>
                    <a:pt x="20202" y="18386"/>
                    <a:pt x="20438" y="18411"/>
                    <a:pt x="20677" y="18432"/>
                  </a:cubicBezTo>
                  <a:lnTo>
                    <a:pt x="16158" y="10345"/>
                  </a:lnTo>
                  <a:cubicBezTo>
                    <a:pt x="15814" y="8882"/>
                    <a:pt x="15610" y="7415"/>
                    <a:pt x="15550" y="5885"/>
                  </a:cubicBezTo>
                  <a:cubicBezTo>
                    <a:pt x="17178" y="4057"/>
                    <a:pt x="19208" y="2375"/>
                    <a:pt x="21759" y="930"/>
                  </a:cubicBezTo>
                  <a:cubicBezTo>
                    <a:pt x="21759" y="930"/>
                    <a:pt x="21733" y="929"/>
                    <a:pt x="21684" y="929"/>
                  </a:cubicBezTo>
                  <a:cubicBezTo>
                    <a:pt x="21230" y="929"/>
                    <a:pt x="18768" y="998"/>
                    <a:pt x="15637" y="2407"/>
                  </a:cubicBezTo>
                  <a:cubicBezTo>
                    <a:pt x="15704" y="1631"/>
                    <a:pt x="15801" y="831"/>
                    <a:pt x="1592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70"/>
            <p:cNvSpPr/>
            <p:nvPr/>
          </p:nvSpPr>
          <p:spPr>
            <a:xfrm>
              <a:off x="2376250" y="2719550"/>
              <a:ext cx="5225" cy="9250"/>
            </a:xfrm>
            <a:custGeom>
              <a:avLst/>
              <a:gdLst/>
              <a:ahLst/>
              <a:cxnLst/>
              <a:rect l="l" t="t" r="r" b="b"/>
              <a:pathLst>
                <a:path w="209" h="370" extrusionOk="0">
                  <a:moveTo>
                    <a:pt x="73" y="1"/>
                  </a:moveTo>
                  <a:cubicBezTo>
                    <a:pt x="50" y="122"/>
                    <a:pt x="27" y="246"/>
                    <a:pt x="1" y="369"/>
                  </a:cubicBezTo>
                  <a:cubicBezTo>
                    <a:pt x="73" y="325"/>
                    <a:pt x="135" y="277"/>
                    <a:pt x="209" y="233"/>
                  </a:cubicBezTo>
                  <a:cubicBezTo>
                    <a:pt x="209" y="233"/>
                    <a:pt x="156" y="146"/>
                    <a:pt x="73" y="1"/>
                  </a:cubicBezTo>
                  <a:close/>
                </a:path>
              </a:pathLst>
            </a:custGeom>
            <a:solidFill>
              <a:srgbClr val="965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70"/>
            <p:cNvSpPr/>
            <p:nvPr/>
          </p:nvSpPr>
          <p:spPr>
            <a:xfrm>
              <a:off x="2070575" y="2678500"/>
              <a:ext cx="889425" cy="659150"/>
            </a:xfrm>
            <a:custGeom>
              <a:avLst/>
              <a:gdLst/>
              <a:ahLst/>
              <a:cxnLst/>
              <a:rect l="l" t="t" r="r" b="b"/>
              <a:pathLst>
                <a:path w="35577" h="26366" extrusionOk="0">
                  <a:moveTo>
                    <a:pt x="12381" y="0"/>
                  </a:moveTo>
                  <a:cubicBezTo>
                    <a:pt x="9730" y="0"/>
                    <a:pt x="7312" y="960"/>
                    <a:pt x="5929" y="3676"/>
                  </a:cubicBezTo>
                  <a:cubicBezTo>
                    <a:pt x="5459" y="4601"/>
                    <a:pt x="0" y="18395"/>
                    <a:pt x="13813" y="18971"/>
                  </a:cubicBezTo>
                  <a:cubicBezTo>
                    <a:pt x="18494" y="19166"/>
                    <a:pt x="24948" y="22841"/>
                    <a:pt x="28570" y="25693"/>
                  </a:cubicBezTo>
                  <a:cubicBezTo>
                    <a:pt x="29171" y="26165"/>
                    <a:pt x="29781" y="26366"/>
                    <a:pt x="30370" y="26366"/>
                  </a:cubicBezTo>
                  <a:cubicBezTo>
                    <a:pt x="33228" y="26366"/>
                    <a:pt x="35576" y="21641"/>
                    <a:pt x="33847" y="20375"/>
                  </a:cubicBezTo>
                  <a:cubicBezTo>
                    <a:pt x="29188" y="16968"/>
                    <a:pt x="24552" y="7669"/>
                    <a:pt x="23862" y="4337"/>
                  </a:cubicBezTo>
                  <a:cubicBezTo>
                    <a:pt x="21881" y="2679"/>
                    <a:pt x="16807" y="0"/>
                    <a:pt x="12381" y="0"/>
                  </a:cubicBezTo>
                  <a:close/>
                </a:path>
              </a:pathLst>
            </a:custGeom>
            <a:solidFill>
              <a:srgbClr val="DB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70"/>
            <p:cNvSpPr/>
            <p:nvPr/>
          </p:nvSpPr>
          <p:spPr>
            <a:xfrm>
              <a:off x="2026100" y="2754700"/>
              <a:ext cx="876125" cy="582925"/>
            </a:xfrm>
            <a:custGeom>
              <a:avLst/>
              <a:gdLst/>
              <a:ahLst/>
              <a:cxnLst/>
              <a:rect l="l" t="t" r="r" b="b"/>
              <a:pathLst>
                <a:path w="35045" h="23317" extrusionOk="0">
                  <a:moveTo>
                    <a:pt x="8065" y="0"/>
                  </a:moveTo>
                  <a:cubicBezTo>
                    <a:pt x="7939" y="198"/>
                    <a:pt x="7819" y="406"/>
                    <a:pt x="7708" y="628"/>
                  </a:cubicBezTo>
                  <a:cubicBezTo>
                    <a:pt x="7238" y="1553"/>
                    <a:pt x="0" y="15201"/>
                    <a:pt x="15327" y="15879"/>
                  </a:cubicBezTo>
                  <a:cubicBezTo>
                    <a:pt x="20007" y="16087"/>
                    <a:pt x="26727" y="19793"/>
                    <a:pt x="30349" y="22645"/>
                  </a:cubicBezTo>
                  <a:cubicBezTo>
                    <a:pt x="30950" y="23117"/>
                    <a:pt x="31560" y="23317"/>
                    <a:pt x="32149" y="23317"/>
                  </a:cubicBezTo>
                  <a:cubicBezTo>
                    <a:pt x="33263" y="23317"/>
                    <a:pt x="34298" y="22599"/>
                    <a:pt x="35044" y="21647"/>
                  </a:cubicBezTo>
                  <a:cubicBezTo>
                    <a:pt x="30675" y="19075"/>
                    <a:pt x="24118" y="14370"/>
                    <a:pt x="18146" y="12242"/>
                  </a:cubicBezTo>
                  <a:cubicBezTo>
                    <a:pt x="8542" y="8820"/>
                    <a:pt x="10478" y="3272"/>
                    <a:pt x="8065" y="0"/>
                  </a:cubicBezTo>
                  <a:close/>
                </a:path>
              </a:pathLst>
            </a:custGeom>
            <a:solidFill>
              <a:srgbClr val="CC8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70"/>
            <p:cNvSpPr/>
            <p:nvPr/>
          </p:nvSpPr>
          <p:spPr>
            <a:xfrm>
              <a:off x="2204900" y="2681675"/>
              <a:ext cx="165600" cy="482925"/>
            </a:xfrm>
            <a:custGeom>
              <a:avLst/>
              <a:gdLst/>
              <a:ahLst/>
              <a:cxnLst/>
              <a:rect l="l" t="t" r="r" b="b"/>
              <a:pathLst>
                <a:path w="6624" h="19317" extrusionOk="0">
                  <a:moveTo>
                    <a:pt x="6168" y="0"/>
                  </a:moveTo>
                  <a:lnTo>
                    <a:pt x="4915" y="41"/>
                  </a:lnTo>
                  <a:cubicBezTo>
                    <a:pt x="0" y="8820"/>
                    <a:pt x="4440" y="18984"/>
                    <a:pt x="4440" y="18984"/>
                  </a:cubicBezTo>
                  <a:cubicBezTo>
                    <a:pt x="4785" y="19227"/>
                    <a:pt x="5103" y="19316"/>
                    <a:pt x="5384" y="19316"/>
                  </a:cubicBezTo>
                  <a:cubicBezTo>
                    <a:pt x="6142" y="19316"/>
                    <a:pt x="6624" y="18666"/>
                    <a:pt x="6624" y="18666"/>
                  </a:cubicBezTo>
                  <a:lnTo>
                    <a:pt x="6168" y="0"/>
                  </a:lnTo>
                  <a:close/>
                </a:path>
              </a:pathLst>
            </a:custGeom>
            <a:solidFill>
              <a:srgbClr val="BF7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70"/>
            <p:cNvSpPr/>
            <p:nvPr/>
          </p:nvSpPr>
          <p:spPr>
            <a:xfrm>
              <a:off x="2738500" y="3251275"/>
              <a:ext cx="183675" cy="154625"/>
            </a:xfrm>
            <a:custGeom>
              <a:avLst/>
              <a:gdLst/>
              <a:ahLst/>
              <a:cxnLst/>
              <a:rect l="l" t="t" r="r" b="b"/>
              <a:pathLst>
                <a:path w="7347" h="6185" extrusionOk="0">
                  <a:moveTo>
                    <a:pt x="261" y="0"/>
                  </a:moveTo>
                  <a:cubicBezTo>
                    <a:pt x="0" y="0"/>
                    <a:pt x="1002" y="2032"/>
                    <a:pt x="297" y="4268"/>
                  </a:cubicBezTo>
                  <a:cubicBezTo>
                    <a:pt x="92" y="5730"/>
                    <a:pt x="1232" y="6184"/>
                    <a:pt x="2600" y="6184"/>
                  </a:cubicBezTo>
                  <a:cubicBezTo>
                    <a:pt x="3832" y="6184"/>
                    <a:pt x="5248" y="5816"/>
                    <a:pt x="6034" y="5482"/>
                  </a:cubicBezTo>
                  <a:cubicBezTo>
                    <a:pt x="7346" y="4923"/>
                    <a:pt x="528" y="5"/>
                    <a:pt x="263" y="0"/>
                  </a:cubicBezTo>
                  <a:cubicBezTo>
                    <a:pt x="262" y="0"/>
                    <a:pt x="262" y="0"/>
                    <a:pt x="261" y="0"/>
                  </a:cubicBezTo>
                  <a:close/>
                </a:path>
              </a:pathLst>
            </a:custGeom>
            <a:solidFill>
              <a:srgbClr val="7F4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70"/>
            <p:cNvSpPr/>
            <p:nvPr/>
          </p:nvSpPr>
          <p:spPr>
            <a:xfrm>
              <a:off x="2752625" y="3152175"/>
              <a:ext cx="299450" cy="257075"/>
            </a:xfrm>
            <a:custGeom>
              <a:avLst/>
              <a:gdLst/>
              <a:ahLst/>
              <a:cxnLst/>
              <a:rect l="l" t="t" r="r" b="b"/>
              <a:pathLst>
                <a:path w="11978" h="10283" extrusionOk="0">
                  <a:moveTo>
                    <a:pt x="4271" y="0"/>
                  </a:moveTo>
                  <a:cubicBezTo>
                    <a:pt x="3186" y="0"/>
                    <a:pt x="3978" y="3568"/>
                    <a:pt x="787" y="4461"/>
                  </a:cubicBezTo>
                  <a:cubicBezTo>
                    <a:pt x="1" y="4680"/>
                    <a:pt x="2232" y="5894"/>
                    <a:pt x="2882" y="8519"/>
                  </a:cubicBezTo>
                  <a:cubicBezTo>
                    <a:pt x="3215" y="9859"/>
                    <a:pt x="3945" y="10282"/>
                    <a:pt x="4714" y="10282"/>
                  </a:cubicBezTo>
                  <a:cubicBezTo>
                    <a:pt x="5450" y="10282"/>
                    <a:pt x="6223" y="9894"/>
                    <a:pt x="6721" y="9551"/>
                  </a:cubicBezTo>
                  <a:cubicBezTo>
                    <a:pt x="11978" y="5933"/>
                    <a:pt x="7956" y="1622"/>
                    <a:pt x="4599" y="85"/>
                  </a:cubicBezTo>
                  <a:cubicBezTo>
                    <a:pt x="4473" y="27"/>
                    <a:pt x="4365" y="0"/>
                    <a:pt x="4271" y="0"/>
                  </a:cubicBezTo>
                  <a:close/>
                </a:path>
              </a:pathLst>
            </a:custGeom>
            <a:solidFill>
              <a:srgbClr val="935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70"/>
            <p:cNvSpPr/>
            <p:nvPr/>
          </p:nvSpPr>
          <p:spPr>
            <a:xfrm>
              <a:off x="2293000" y="2678425"/>
              <a:ext cx="522775" cy="547600"/>
            </a:xfrm>
            <a:custGeom>
              <a:avLst/>
              <a:gdLst/>
              <a:ahLst/>
              <a:cxnLst/>
              <a:rect l="l" t="t" r="r" b="b"/>
              <a:pathLst>
                <a:path w="20911" h="21904" extrusionOk="0">
                  <a:moveTo>
                    <a:pt x="3647" y="1"/>
                  </a:moveTo>
                  <a:cubicBezTo>
                    <a:pt x="2966" y="1"/>
                    <a:pt x="2304" y="60"/>
                    <a:pt x="1674" y="189"/>
                  </a:cubicBezTo>
                  <a:cubicBezTo>
                    <a:pt x="0" y="6493"/>
                    <a:pt x="465" y="13830"/>
                    <a:pt x="1502" y="19037"/>
                  </a:cubicBezTo>
                  <a:cubicBezTo>
                    <a:pt x="2451" y="19289"/>
                    <a:pt x="3537" y="19451"/>
                    <a:pt x="4784" y="19502"/>
                  </a:cubicBezTo>
                  <a:cubicBezTo>
                    <a:pt x="7128" y="19592"/>
                    <a:pt x="9910" y="20578"/>
                    <a:pt x="12559" y="21904"/>
                  </a:cubicBezTo>
                  <a:lnTo>
                    <a:pt x="20910" y="15141"/>
                  </a:lnTo>
                  <a:cubicBezTo>
                    <a:pt x="18242" y="11098"/>
                    <a:pt x="15765" y="6437"/>
                    <a:pt x="15332" y="4221"/>
                  </a:cubicBezTo>
                  <a:cubicBezTo>
                    <a:pt x="13381" y="2540"/>
                    <a:pt x="811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70"/>
            <p:cNvSpPr/>
            <p:nvPr/>
          </p:nvSpPr>
          <p:spPr>
            <a:xfrm>
              <a:off x="1890000" y="2657375"/>
              <a:ext cx="744450" cy="1055925"/>
            </a:xfrm>
            <a:custGeom>
              <a:avLst/>
              <a:gdLst/>
              <a:ahLst/>
              <a:cxnLst/>
              <a:rect l="l" t="t" r="r" b="b"/>
              <a:pathLst>
                <a:path w="29778" h="42237" extrusionOk="0">
                  <a:moveTo>
                    <a:pt x="19795" y="1"/>
                  </a:moveTo>
                  <a:cubicBezTo>
                    <a:pt x="4917" y="4514"/>
                    <a:pt x="0" y="20673"/>
                    <a:pt x="0" y="20673"/>
                  </a:cubicBezTo>
                  <a:lnTo>
                    <a:pt x="3957" y="24959"/>
                  </a:lnTo>
                  <a:lnTo>
                    <a:pt x="3670" y="26590"/>
                  </a:lnTo>
                  <a:cubicBezTo>
                    <a:pt x="4150" y="26974"/>
                    <a:pt x="8373" y="30237"/>
                    <a:pt x="8373" y="30237"/>
                  </a:cubicBezTo>
                  <a:lnTo>
                    <a:pt x="9045" y="28894"/>
                  </a:lnTo>
                  <a:lnTo>
                    <a:pt x="13365" y="31102"/>
                  </a:lnTo>
                  <a:lnTo>
                    <a:pt x="12980" y="32830"/>
                  </a:lnTo>
                  <a:lnTo>
                    <a:pt x="17876" y="35709"/>
                  </a:lnTo>
                  <a:lnTo>
                    <a:pt x="18356" y="34654"/>
                  </a:lnTo>
                  <a:lnTo>
                    <a:pt x="22388" y="37149"/>
                  </a:lnTo>
                  <a:lnTo>
                    <a:pt x="22195" y="38589"/>
                  </a:lnTo>
                  <a:cubicBezTo>
                    <a:pt x="22675" y="39165"/>
                    <a:pt x="26420" y="41372"/>
                    <a:pt x="29203" y="42237"/>
                  </a:cubicBezTo>
                  <a:cubicBezTo>
                    <a:pt x="29778" y="35997"/>
                    <a:pt x="18260" y="18816"/>
                    <a:pt x="18260" y="18816"/>
                  </a:cubicBezTo>
                  <a:lnTo>
                    <a:pt x="19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70"/>
            <p:cNvSpPr/>
            <p:nvPr/>
          </p:nvSpPr>
          <p:spPr>
            <a:xfrm>
              <a:off x="2292425" y="2670100"/>
              <a:ext cx="410500" cy="555925"/>
            </a:xfrm>
            <a:custGeom>
              <a:avLst/>
              <a:gdLst/>
              <a:ahLst/>
              <a:cxnLst/>
              <a:rect l="l" t="t" r="r" b="b"/>
              <a:pathLst>
                <a:path w="16420" h="22237" extrusionOk="0">
                  <a:moveTo>
                    <a:pt x="3061" y="0"/>
                  </a:moveTo>
                  <a:cubicBezTo>
                    <a:pt x="2623" y="0"/>
                    <a:pt x="2193" y="38"/>
                    <a:pt x="1774" y="124"/>
                  </a:cubicBezTo>
                  <a:cubicBezTo>
                    <a:pt x="103" y="6430"/>
                    <a:pt x="0" y="14106"/>
                    <a:pt x="1525" y="19370"/>
                  </a:cubicBezTo>
                  <a:cubicBezTo>
                    <a:pt x="2474" y="19622"/>
                    <a:pt x="3560" y="19784"/>
                    <a:pt x="4807" y="19835"/>
                  </a:cubicBezTo>
                  <a:cubicBezTo>
                    <a:pt x="7151" y="19925"/>
                    <a:pt x="9933" y="20911"/>
                    <a:pt x="12582" y="22237"/>
                  </a:cubicBezTo>
                  <a:lnTo>
                    <a:pt x="16420" y="19226"/>
                  </a:lnTo>
                  <a:cubicBezTo>
                    <a:pt x="15961" y="18528"/>
                    <a:pt x="7534" y="14424"/>
                    <a:pt x="8332" y="1081"/>
                  </a:cubicBezTo>
                  <a:cubicBezTo>
                    <a:pt x="6562" y="562"/>
                    <a:pt x="4750" y="0"/>
                    <a:pt x="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70"/>
            <p:cNvSpPr/>
            <p:nvPr/>
          </p:nvSpPr>
          <p:spPr>
            <a:xfrm>
              <a:off x="2379775" y="2768775"/>
              <a:ext cx="182350" cy="122250"/>
            </a:xfrm>
            <a:custGeom>
              <a:avLst/>
              <a:gdLst/>
              <a:ahLst/>
              <a:cxnLst/>
              <a:rect l="l" t="t" r="r" b="b"/>
              <a:pathLst>
                <a:path w="7294" h="4890" extrusionOk="0">
                  <a:moveTo>
                    <a:pt x="1815" y="0"/>
                  </a:moveTo>
                  <a:cubicBezTo>
                    <a:pt x="1016" y="0"/>
                    <a:pt x="376" y="232"/>
                    <a:pt x="281" y="938"/>
                  </a:cubicBezTo>
                  <a:cubicBezTo>
                    <a:pt x="1" y="2992"/>
                    <a:pt x="7294" y="4889"/>
                    <a:pt x="7294" y="4889"/>
                  </a:cubicBezTo>
                  <a:lnTo>
                    <a:pt x="5457" y="849"/>
                  </a:lnTo>
                  <a:cubicBezTo>
                    <a:pt x="5457" y="849"/>
                    <a:pt x="3344" y="0"/>
                    <a:pt x="1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70"/>
            <p:cNvSpPr/>
            <p:nvPr/>
          </p:nvSpPr>
          <p:spPr>
            <a:xfrm>
              <a:off x="2914575" y="3242350"/>
              <a:ext cx="82075" cy="78475"/>
            </a:xfrm>
            <a:custGeom>
              <a:avLst/>
              <a:gdLst/>
              <a:ahLst/>
              <a:cxnLst/>
              <a:rect l="l" t="t" r="r" b="b"/>
              <a:pathLst>
                <a:path w="3283" h="3139" extrusionOk="0">
                  <a:moveTo>
                    <a:pt x="167" y="0"/>
                  </a:moveTo>
                  <a:cubicBezTo>
                    <a:pt x="32" y="0"/>
                    <a:pt x="0" y="97"/>
                    <a:pt x="153" y="320"/>
                  </a:cubicBezTo>
                  <a:cubicBezTo>
                    <a:pt x="898" y="1407"/>
                    <a:pt x="666" y="3138"/>
                    <a:pt x="1073" y="3138"/>
                  </a:cubicBezTo>
                  <a:cubicBezTo>
                    <a:pt x="1110" y="3138"/>
                    <a:pt x="1151" y="3124"/>
                    <a:pt x="1199" y="3095"/>
                  </a:cubicBezTo>
                  <a:cubicBezTo>
                    <a:pt x="3282" y="1815"/>
                    <a:pt x="754" y="0"/>
                    <a:pt x="167" y="0"/>
                  </a:cubicBezTo>
                  <a:close/>
                </a:path>
              </a:pathLst>
            </a:custGeom>
            <a:solidFill>
              <a:srgbClr val="6D3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70"/>
            <p:cNvSpPr/>
            <p:nvPr/>
          </p:nvSpPr>
          <p:spPr>
            <a:xfrm>
              <a:off x="2531350" y="2838550"/>
              <a:ext cx="126650" cy="125450"/>
            </a:xfrm>
            <a:custGeom>
              <a:avLst/>
              <a:gdLst/>
              <a:ahLst/>
              <a:cxnLst/>
              <a:rect l="l" t="t" r="r" b="b"/>
              <a:pathLst>
                <a:path w="5066" h="5018" extrusionOk="0">
                  <a:moveTo>
                    <a:pt x="2199" y="0"/>
                  </a:moveTo>
                  <a:cubicBezTo>
                    <a:pt x="2124" y="0"/>
                    <a:pt x="2049" y="4"/>
                    <a:pt x="1975" y="13"/>
                  </a:cubicBezTo>
                  <a:cubicBezTo>
                    <a:pt x="746" y="149"/>
                    <a:pt x="1" y="1376"/>
                    <a:pt x="310" y="2755"/>
                  </a:cubicBezTo>
                  <a:cubicBezTo>
                    <a:pt x="600" y="4050"/>
                    <a:pt x="1716" y="5018"/>
                    <a:pt x="2869" y="5018"/>
                  </a:cubicBezTo>
                  <a:cubicBezTo>
                    <a:pt x="2943" y="5018"/>
                    <a:pt x="3016" y="5014"/>
                    <a:pt x="3090" y="5006"/>
                  </a:cubicBezTo>
                  <a:cubicBezTo>
                    <a:pt x="4320" y="4870"/>
                    <a:pt x="5066" y="3641"/>
                    <a:pt x="4758" y="2262"/>
                  </a:cubicBezTo>
                  <a:cubicBezTo>
                    <a:pt x="4469" y="968"/>
                    <a:pt x="3353" y="0"/>
                    <a:pt x="2199" y="0"/>
                  </a:cubicBezTo>
                  <a:close/>
                </a:path>
              </a:pathLst>
            </a:custGeom>
            <a:solidFill>
              <a:srgbClr val="BF7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70"/>
            <p:cNvSpPr/>
            <p:nvPr/>
          </p:nvSpPr>
          <p:spPr>
            <a:xfrm>
              <a:off x="2538925" y="2855850"/>
              <a:ext cx="103525" cy="102675"/>
            </a:xfrm>
            <a:custGeom>
              <a:avLst/>
              <a:gdLst/>
              <a:ahLst/>
              <a:cxnLst/>
              <a:rect l="l" t="t" r="r" b="b"/>
              <a:pathLst>
                <a:path w="4141" h="4107" extrusionOk="0">
                  <a:moveTo>
                    <a:pt x="1795" y="0"/>
                  </a:moveTo>
                  <a:cubicBezTo>
                    <a:pt x="1735" y="0"/>
                    <a:pt x="1675" y="4"/>
                    <a:pt x="1614" y="10"/>
                  </a:cubicBezTo>
                  <a:cubicBezTo>
                    <a:pt x="612" y="123"/>
                    <a:pt x="1" y="1128"/>
                    <a:pt x="251" y="2255"/>
                  </a:cubicBezTo>
                  <a:cubicBezTo>
                    <a:pt x="486" y="3314"/>
                    <a:pt x="1397" y="4106"/>
                    <a:pt x="2340" y="4106"/>
                  </a:cubicBezTo>
                  <a:cubicBezTo>
                    <a:pt x="2401" y="4106"/>
                    <a:pt x="2463" y="4103"/>
                    <a:pt x="2525" y="4096"/>
                  </a:cubicBezTo>
                  <a:cubicBezTo>
                    <a:pt x="3531" y="3986"/>
                    <a:pt x="4140" y="2979"/>
                    <a:pt x="3891" y="1852"/>
                  </a:cubicBezTo>
                  <a:cubicBezTo>
                    <a:pt x="3654" y="791"/>
                    <a:pt x="2740" y="0"/>
                    <a:pt x="1795" y="0"/>
                  </a:cubicBezTo>
                  <a:close/>
                </a:path>
              </a:pathLst>
            </a:custGeom>
            <a:solidFill>
              <a:srgbClr val="DB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70"/>
            <p:cNvSpPr/>
            <p:nvPr/>
          </p:nvSpPr>
          <p:spPr>
            <a:xfrm>
              <a:off x="2565975" y="2877175"/>
              <a:ext cx="64625" cy="48000"/>
            </a:xfrm>
            <a:custGeom>
              <a:avLst/>
              <a:gdLst/>
              <a:ahLst/>
              <a:cxnLst/>
              <a:rect l="l" t="t" r="r" b="b"/>
              <a:pathLst>
                <a:path w="2585" h="1920" extrusionOk="0">
                  <a:moveTo>
                    <a:pt x="223" y="1"/>
                  </a:moveTo>
                  <a:cubicBezTo>
                    <a:pt x="1" y="1494"/>
                    <a:pt x="407" y="1919"/>
                    <a:pt x="941" y="1919"/>
                  </a:cubicBezTo>
                  <a:cubicBezTo>
                    <a:pt x="1650" y="1919"/>
                    <a:pt x="2585" y="1172"/>
                    <a:pt x="2585" y="1172"/>
                  </a:cubicBezTo>
                  <a:lnTo>
                    <a:pt x="223" y="1"/>
                  </a:lnTo>
                  <a:close/>
                </a:path>
              </a:pathLst>
            </a:custGeom>
            <a:solidFill>
              <a:srgbClr val="6D3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70"/>
            <p:cNvSpPr/>
            <p:nvPr/>
          </p:nvSpPr>
          <p:spPr>
            <a:xfrm>
              <a:off x="2703525" y="3218325"/>
              <a:ext cx="104950" cy="94275"/>
            </a:xfrm>
            <a:custGeom>
              <a:avLst/>
              <a:gdLst/>
              <a:ahLst/>
              <a:cxnLst/>
              <a:rect l="l" t="t" r="r" b="b"/>
              <a:pathLst>
                <a:path w="4198" h="3771" extrusionOk="0">
                  <a:moveTo>
                    <a:pt x="2314" y="0"/>
                  </a:moveTo>
                  <a:cubicBezTo>
                    <a:pt x="1386" y="0"/>
                    <a:pt x="498" y="686"/>
                    <a:pt x="259" y="1631"/>
                  </a:cubicBezTo>
                  <a:cubicBezTo>
                    <a:pt x="1" y="2662"/>
                    <a:pt x="613" y="3612"/>
                    <a:pt x="1629" y="3753"/>
                  </a:cubicBezTo>
                  <a:cubicBezTo>
                    <a:pt x="1715" y="3765"/>
                    <a:pt x="1801" y="3771"/>
                    <a:pt x="1886" y="3771"/>
                  </a:cubicBezTo>
                  <a:cubicBezTo>
                    <a:pt x="2814" y="3771"/>
                    <a:pt x="3700" y="3084"/>
                    <a:pt x="3937" y="2141"/>
                  </a:cubicBezTo>
                  <a:cubicBezTo>
                    <a:pt x="4198" y="1107"/>
                    <a:pt x="3583" y="157"/>
                    <a:pt x="2569" y="18"/>
                  </a:cubicBezTo>
                  <a:cubicBezTo>
                    <a:pt x="2484" y="6"/>
                    <a:pt x="2399" y="0"/>
                    <a:pt x="2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70"/>
            <p:cNvSpPr/>
            <p:nvPr/>
          </p:nvSpPr>
          <p:spPr>
            <a:xfrm>
              <a:off x="1890000" y="2657375"/>
              <a:ext cx="734950" cy="1055900"/>
            </a:xfrm>
            <a:custGeom>
              <a:avLst/>
              <a:gdLst/>
              <a:ahLst/>
              <a:cxnLst/>
              <a:rect l="l" t="t" r="r" b="b"/>
              <a:pathLst>
                <a:path w="29398" h="42236" extrusionOk="0">
                  <a:moveTo>
                    <a:pt x="19796" y="1"/>
                  </a:moveTo>
                  <a:cubicBezTo>
                    <a:pt x="4918" y="4512"/>
                    <a:pt x="0" y="20673"/>
                    <a:pt x="0" y="20673"/>
                  </a:cubicBezTo>
                  <a:lnTo>
                    <a:pt x="3958" y="24959"/>
                  </a:lnTo>
                  <a:lnTo>
                    <a:pt x="3670" y="26590"/>
                  </a:lnTo>
                  <a:cubicBezTo>
                    <a:pt x="4150" y="26974"/>
                    <a:pt x="8373" y="30237"/>
                    <a:pt x="8373" y="30237"/>
                  </a:cubicBezTo>
                  <a:lnTo>
                    <a:pt x="9045" y="28894"/>
                  </a:lnTo>
                  <a:lnTo>
                    <a:pt x="13365" y="31102"/>
                  </a:lnTo>
                  <a:lnTo>
                    <a:pt x="12980" y="32830"/>
                  </a:lnTo>
                  <a:lnTo>
                    <a:pt x="17876" y="35709"/>
                  </a:lnTo>
                  <a:lnTo>
                    <a:pt x="18356" y="34654"/>
                  </a:lnTo>
                  <a:lnTo>
                    <a:pt x="22388" y="37149"/>
                  </a:lnTo>
                  <a:lnTo>
                    <a:pt x="22196" y="38589"/>
                  </a:lnTo>
                  <a:cubicBezTo>
                    <a:pt x="22675" y="39165"/>
                    <a:pt x="26420" y="41372"/>
                    <a:pt x="29203" y="42235"/>
                  </a:cubicBezTo>
                  <a:cubicBezTo>
                    <a:pt x="29398" y="40120"/>
                    <a:pt x="28202" y="36747"/>
                    <a:pt x="26537" y="33212"/>
                  </a:cubicBezTo>
                  <a:cubicBezTo>
                    <a:pt x="23540" y="27455"/>
                    <a:pt x="12533" y="22397"/>
                    <a:pt x="10773" y="15167"/>
                  </a:cubicBezTo>
                  <a:cubicBezTo>
                    <a:pt x="8894" y="7453"/>
                    <a:pt x="14806" y="2111"/>
                    <a:pt x="19695" y="1234"/>
                  </a:cubicBezTo>
                  <a:lnTo>
                    <a:pt x="19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70"/>
            <p:cNvSpPr/>
            <p:nvPr/>
          </p:nvSpPr>
          <p:spPr>
            <a:xfrm>
              <a:off x="2252250" y="2520300"/>
              <a:ext cx="333925" cy="264875"/>
            </a:xfrm>
            <a:custGeom>
              <a:avLst/>
              <a:gdLst/>
              <a:ahLst/>
              <a:cxnLst/>
              <a:rect l="l" t="t" r="r" b="b"/>
              <a:pathLst>
                <a:path w="13357" h="10595" extrusionOk="0">
                  <a:moveTo>
                    <a:pt x="0" y="1"/>
                  </a:moveTo>
                  <a:lnTo>
                    <a:pt x="0" y="1"/>
                  </a:lnTo>
                  <a:cubicBezTo>
                    <a:pt x="408" y="5331"/>
                    <a:pt x="6127" y="7921"/>
                    <a:pt x="8874" y="10161"/>
                  </a:cubicBezTo>
                  <a:cubicBezTo>
                    <a:pt x="9250" y="10468"/>
                    <a:pt x="9711" y="10595"/>
                    <a:pt x="10188" y="10595"/>
                  </a:cubicBezTo>
                  <a:cubicBezTo>
                    <a:pt x="11691" y="10595"/>
                    <a:pt x="13356" y="9340"/>
                    <a:pt x="13052" y="8514"/>
                  </a:cubicBezTo>
                  <a:cubicBezTo>
                    <a:pt x="10612" y="1911"/>
                    <a:pt x="4423" y="3362"/>
                    <a:pt x="0" y="1"/>
                  </a:cubicBezTo>
                  <a:close/>
                </a:path>
              </a:pathLst>
            </a:custGeom>
            <a:solidFill>
              <a:srgbClr val="DB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70"/>
            <p:cNvSpPr/>
            <p:nvPr/>
          </p:nvSpPr>
          <p:spPr>
            <a:xfrm>
              <a:off x="2252250" y="2520300"/>
              <a:ext cx="291775" cy="264875"/>
            </a:xfrm>
            <a:custGeom>
              <a:avLst/>
              <a:gdLst/>
              <a:ahLst/>
              <a:cxnLst/>
              <a:rect l="l" t="t" r="r" b="b"/>
              <a:pathLst>
                <a:path w="11671" h="10595" extrusionOk="0">
                  <a:moveTo>
                    <a:pt x="0" y="1"/>
                  </a:moveTo>
                  <a:lnTo>
                    <a:pt x="0" y="1"/>
                  </a:lnTo>
                  <a:cubicBezTo>
                    <a:pt x="408" y="5331"/>
                    <a:pt x="6127" y="7921"/>
                    <a:pt x="8874" y="10161"/>
                  </a:cubicBezTo>
                  <a:cubicBezTo>
                    <a:pt x="9250" y="10468"/>
                    <a:pt x="9711" y="10594"/>
                    <a:pt x="10187" y="10594"/>
                  </a:cubicBezTo>
                  <a:cubicBezTo>
                    <a:pt x="10690" y="10594"/>
                    <a:pt x="11211" y="10453"/>
                    <a:pt x="11671" y="10235"/>
                  </a:cubicBezTo>
                  <a:cubicBezTo>
                    <a:pt x="9069" y="8288"/>
                    <a:pt x="4854" y="5956"/>
                    <a:pt x="3798" y="1901"/>
                  </a:cubicBezTo>
                  <a:cubicBezTo>
                    <a:pt x="2477" y="1446"/>
                    <a:pt x="1176" y="894"/>
                    <a:pt x="0" y="1"/>
                  </a:cubicBezTo>
                  <a:close/>
                </a:path>
              </a:pathLst>
            </a:custGeom>
            <a:solidFill>
              <a:srgbClr val="CE8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70"/>
            <p:cNvSpPr/>
            <p:nvPr/>
          </p:nvSpPr>
          <p:spPr>
            <a:xfrm>
              <a:off x="2319825" y="2593700"/>
              <a:ext cx="207375" cy="149725"/>
            </a:xfrm>
            <a:custGeom>
              <a:avLst/>
              <a:gdLst/>
              <a:ahLst/>
              <a:cxnLst/>
              <a:rect l="l" t="t" r="r" b="b"/>
              <a:pathLst>
                <a:path w="8295" h="5989" extrusionOk="0">
                  <a:moveTo>
                    <a:pt x="0" y="0"/>
                  </a:moveTo>
                  <a:cubicBezTo>
                    <a:pt x="53" y="3670"/>
                    <a:pt x="3758" y="4309"/>
                    <a:pt x="5469" y="5726"/>
                  </a:cubicBezTo>
                  <a:cubicBezTo>
                    <a:pt x="5692" y="5912"/>
                    <a:pt x="5974" y="5988"/>
                    <a:pt x="6271" y="5988"/>
                  </a:cubicBezTo>
                  <a:cubicBezTo>
                    <a:pt x="7208" y="5988"/>
                    <a:pt x="8294" y="5227"/>
                    <a:pt x="8155" y="4735"/>
                  </a:cubicBezTo>
                  <a:cubicBezTo>
                    <a:pt x="5210" y="1460"/>
                    <a:pt x="3100" y="2499"/>
                    <a:pt x="0" y="0"/>
                  </a:cubicBezTo>
                  <a:close/>
                </a:path>
              </a:pathLst>
            </a:custGeom>
            <a:solidFill>
              <a:srgbClr val="A55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70"/>
            <p:cNvSpPr/>
            <p:nvPr/>
          </p:nvSpPr>
          <p:spPr>
            <a:xfrm>
              <a:off x="1851775" y="3883150"/>
              <a:ext cx="566825" cy="946100"/>
            </a:xfrm>
            <a:custGeom>
              <a:avLst/>
              <a:gdLst/>
              <a:ahLst/>
              <a:cxnLst/>
              <a:rect l="l" t="t" r="r" b="b"/>
              <a:pathLst>
                <a:path w="22673" h="37844" extrusionOk="0">
                  <a:moveTo>
                    <a:pt x="17449" y="1"/>
                  </a:moveTo>
                  <a:cubicBezTo>
                    <a:pt x="11927" y="1"/>
                    <a:pt x="3572" y="2879"/>
                    <a:pt x="1380" y="9144"/>
                  </a:cubicBezTo>
                  <a:cubicBezTo>
                    <a:pt x="1116" y="9275"/>
                    <a:pt x="971" y="9347"/>
                    <a:pt x="971" y="9347"/>
                  </a:cubicBezTo>
                  <a:cubicBezTo>
                    <a:pt x="987" y="9667"/>
                    <a:pt x="1013" y="10007"/>
                    <a:pt x="1044" y="10360"/>
                  </a:cubicBezTo>
                  <a:cubicBezTo>
                    <a:pt x="1033" y="10414"/>
                    <a:pt x="1018" y="10468"/>
                    <a:pt x="1008" y="10523"/>
                  </a:cubicBezTo>
                  <a:cubicBezTo>
                    <a:pt x="1" y="15852"/>
                    <a:pt x="3710" y="26271"/>
                    <a:pt x="6690" y="30219"/>
                  </a:cubicBezTo>
                  <a:cubicBezTo>
                    <a:pt x="5802" y="31332"/>
                    <a:pt x="5679" y="32634"/>
                    <a:pt x="5985" y="33455"/>
                  </a:cubicBezTo>
                  <a:cubicBezTo>
                    <a:pt x="6395" y="34551"/>
                    <a:pt x="6732" y="36148"/>
                    <a:pt x="6932" y="37844"/>
                  </a:cubicBezTo>
                  <a:cubicBezTo>
                    <a:pt x="7745" y="36861"/>
                    <a:pt x="8728" y="36243"/>
                    <a:pt x="9796" y="36132"/>
                  </a:cubicBezTo>
                  <a:cubicBezTo>
                    <a:pt x="9920" y="35472"/>
                    <a:pt x="10082" y="34975"/>
                    <a:pt x="10261" y="34723"/>
                  </a:cubicBezTo>
                  <a:cubicBezTo>
                    <a:pt x="11101" y="33524"/>
                    <a:pt x="11172" y="32118"/>
                    <a:pt x="10400" y="30216"/>
                  </a:cubicBezTo>
                  <a:cubicBezTo>
                    <a:pt x="10361" y="30119"/>
                    <a:pt x="10323" y="30031"/>
                    <a:pt x="10287" y="29943"/>
                  </a:cubicBezTo>
                  <a:cubicBezTo>
                    <a:pt x="14451" y="24559"/>
                    <a:pt x="21155" y="7352"/>
                    <a:pt x="22421" y="3081"/>
                  </a:cubicBezTo>
                  <a:cubicBezTo>
                    <a:pt x="22485" y="2873"/>
                    <a:pt x="22503" y="2693"/>
                    <a:pt x="22493" y="2535"/>
                  </a:cubicBezTo>
                  <a:cubicBezTo>
                    <a:pt x="22673" y="874"/>
                    <a:pt x="20490" y="1"/>
                    <a:pt x="17449" y="1"/>
                  </a:cubicBez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70"/>
            <p:cNvSpPr/>
            <p:nvPr/>
          </p:nvSpPr>
          <p:spPr>
            <a:xfrm>
              <a:off x="667125" y="3483450"/>
              <a:ext cx="729475" cy="1645275"/>
            </a:xfrm>
            <a:custGeom>
              <a:avLst/>
              <a:gdLst/>
              <a:ahLst/>
              <a:cxnLst/>
              <a:rect l="l" t="t" r="r" b="b"/>
              <a:pathLst>
                <a:path w="29179" h="65811" extrusionOk="0">
                  <a:moveTo>
                    <a:pt x="16262" y="0"/>
                  </a:moveTo>
                  <a:cubicBezTo>
                    <a:pt x="13907" y="0"/>
                    <a:pt x="11648" y="611"/>
                    <a:pt x="9649" y="1750"/>
                  </a:cubicBezTo>
                  <a:cubicBezTo>
                    <a:pt x="8717" y="2184"/>
                    <a:pt x="7816" y="2841"/>
                    <a:pt x="6966" y="3752"/>
                  </a:cubicBezTo>
                  <a:cubicBezTo>
                    <a:pt x="2113" y="8373"/>
                    <a:pt x="0" y="16933"/>
                    <a:pt x="4392" y="27545"/>
                  </a:cubicBezTo>
                  <a:cubicBezTo>
                    <a:pt x="4956" y="29486"/>
                    <a:pt x="5575" y="31200"/>
                    <a:pt x="6170" y="32406"/>
                  </a:cubicBezTo>
                  <a:cubicBezTo>
                    <a:pt x="7724" y="35561"/>
                    <a:pt x="6614" y="41373"/>
                    <a:pt x="5739" y="44782"/>
                  </a:cubicBezTo>
                  <a:cubicBezTo>
                    <a:pt x="4815" y="46810"/>
                    <a:pt x="3791" y="47357"/>
                    <a:pt x="4543" y="49513"/>
                  </a:cubicBezTo>
                  <a:cubicBezTo>
                    <a:pt x="8941" y="62114"/>
                    <a:pt x="5244" y="65291"/>
                    <a:pt x="7557" y="65704"/>
                  </a:cubicBezTo>
                  <a:cubicBezTo>
                    <a:pt x="7969" y="65777"/>
                    <a:pt x="8348" y="65811"/>
                    <a:pt x="8697" y="65811"/>
                  </a:cubicBezTo>
                  <a:cubicBezTo>
                    <a:pt x="11355" y="65811"/>
                    <a:pt x="12194" y="63844"/>
                    <a:pt x="11715" y="62537"/>
                  </a:cubicBezTo>
                  <a:cubicBezTo>
                    <a:pt x="9936" y="57686"/>
                    <a:pt x="7513" y="52077"/>
                    <a:pt x="11019" y="44237"/>
                  </a:cubicBezTo>
                  <a:cubicBezTo>
                    <a:pt x="18939" y="39034"/>
                    <a:pt x="29178" y="28975"/>
                    <a:pt x="27504" y="18327"/>
                  </a:cubicBezTo>
                  <a:cubicBezTo>
                    <a:pt x="26306" y="10714"/>
                    <a:pt x="20702" y="3083"/>
                    <a:pt x="14908" y="1424"/>
                  </a:cubicBezTo>
                  <a:cubicBezTo>
                    <a:pt x="16223" y="656"/>
                    <a:pt x="17535" y="244"/>
                    <a:pt x="18787" y="233"/>
                  </a:cubicBezTo>
                  <a:cubicBezTo>
                    <a:pt x="17938" y="77"/>
                    <a:pt x="17094" y="0"/>
                    <a:pt x="16262" y="0"/>
                  </a:cubicBezTo>
                  <a:close/>
                </a:path>
              </a:pathLst>
            </a:custGeom>
            <a:solidFill>
              <a:srgbClr val="DB9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70"/>
            <p:cNvSpPr/>
            <p:nvPr/>
          </p:nvSpPr>
          <p:spPr>
            <a:xfrm>
              <a:off x="667125" y="3483450"/>
              <a:ext cx="729475" cy="1254475"/>
            </a:xfrm>
            <a:custGeom>
              <a:avLst/>
              <a:gdLst/>
              <a:ahLst/>
              <a:cxnLst/>
              <a:rect l="l" t="t" r="r" b="b"/>
              <a:pathLst>
                <a:path w="29179" h="50179" extrusionOk="0">
                  <a:moveTo>
                    <a:pt x="16262" y="0"/>
                  </a:moveTo>
                  <a:cubicBezTo>
                    <a:pt x="13907" y="0"/>
                    <a:pt x="11648" y="611"/>
                    <a:pt x="9649" y="1750"/>
                  </a:cubicBezTo>
                  <a:cubicBezTo>
                    <a:pt x="8717" y="2184"/>
                    <a:pt x="7816" y="2841"/>
                    <a:pt x="6966" y="3752"/>
                  </a:cubicBezTo>
                  <a:cubicBezTo>
                    <a:pt x="2113" y="8373"/>
                    <a:pt x="0" y="16933"/>
                    <a:pt x="4392" y="27545"/>
                  </a:cubicBezTo>
                  <a:cubicBezTo>
                    <a:pt x="4956" y="29486"/>
                    <a:pt x="5575" y="31200"/>
                    <a:pt x="6170" y="32406"/>
                  </a:cubicBezTo>
                  <a:cubicBezTo>
                    <a:pt x="7724" y="35561"/>
                    <a:pt x="6614" y="41373"/>
                    <a:pt x="5739" y="44782"/>
                  </a:cubicBezTo>
                  <a:cubicBezTo>
                    <a:pt x="4815" y="46810"/>
                    <a:pt x="3791" y="47357"/>
                    <a:pt x="4543" y="49513"/>
                  </a:cubicBezTo>
                  <a:cubicBezTo>
                    <a:pt x="4623" y="49741"/>
                    <a:pt x="4692" y="49957"/>
                    <a:pt x="4767" y="50178"/>
                  </a:cubicBezTo>
                  <a:cubicBezTo>
                    <a:pt x="5614" y="49500"/>
                    <a:pt x="6543" y="49125"/>
                    <a:pt x="7518" y="49125"/>
                  </a:cubicBezTo>
                  <a:cubicBezTo>
                    <a:pt x="8175" y="49125"/>
                    <a:pt x="8810" y="49297"/>
                    <a:pt x="9415" y="49617"/>
                  </a:cubicBezTo>
                  <a:cubicBezTo>
                    <a:pt x="9659" y="47942"/>
                    <a:pt x="10160" y="46157"/>
                    <a:pt x="11019" y="44237"/>
                  </a:cubicBezTo>
                  <a:cubicBezTo>
                    <a:pt x="18939" y="39032"/>
                    <a:pt x="29178" y="28974"/>
                    <a:pt x="27504" y="18327"/>
                  </a:cubicBezTo>
                  <a:cubicBezTo>
                    <a:pt x="26306" y="10714"/>
                    <a:pt x="20702" y="3083"/>
                    <a:pt x="14908" y="1424"/>
                  </a:cubicBezTo>
                  <a:cubicBezTo>
                    <a:pt x="16223" y="656"/>
                    <a:pt x="17535" y="244"/>
                    <a:pt x="18787" y="233"/>
                  </a:cubicBezTo>
                  <a:cubicBezTo>
                    <a:pt x="17938" y="77"/>
                    <a:pt x="17094" y="0"/>
                    <a:pt x="16262" y="0"/>
                  </a:cubicBezTo>
                  <a:close/>
                </a:path>
              </a:pathLst>
            </a:custGeom>
            <a:solidFill>
              <a:srgbClr val="A35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70"/>
            <p:cNvSpPr/>
            <p:nvPr/>
          </p:nvSpPr>
          <p:spPr>
            <a:xfrm>
              <a:off x="1898750" y="3123525"/>
              <a:ext cx="720750" cy="558650"/>
            </a:xfrm>
            <a:custGeom>
              <a:avLst/>
              <a:gdLst/>
              <a:ahLst/>
              <a:cxnLst/>
              <a:rect l="l" t="t" r="r" b="b"/>
              <a:pathLst>
                <a:path w="28830" h="22346" extrusionOk="0">
                  <a:moveTo>
                    <a:pt x="559" y="1"/>
                  </a:moveTo>
                  <a:lnTo>
                    <a:pt x="1" y="530"/>
                  </a:lnTo>
                  <a:lnTo>
                    <a:pt x="4585" y="5361"/>
                  </a:lnTo>
                  <a:lnTo>
                    <a:pt x="4067" y="7109"/>
                  </a:lnTo>
                  <a:lnTo>
                    <a:pt x="6973" y="9709"/>
                  </a:lnTo>
                  <a:lnTo>
                    <a:pt x="8485" y="7933"/>
                  </a:lnTo>
                  <a:lnTo>
                    <a:pt x="13881" y="11275"/>
                  </a:lnTo>
                  <a:lnTo>
                    <a:pt x="13560" y="13719"/>
                  </a:lnTo>
                  <a:lnTo>
                    <a:pt x="16828" y="15544"/>
                  </a:lnTo>
                  <a:lnTo>
                    <a:pt x="18095" y="13898"/>
                  </a:lnTo>
                  <a:lnTo>
                    <a:pt x="23167" y="17163"/>
                  </a:lnTo>
                  <a:lnTo>
                    <a:pt x="22908" y="19697"/>
                  </a:lnTo>
                  <a:lnTo>
                    <a:pt x="28830" y="22346"/>
                  </a:lnTo>
                  <a:lnTo>
                    <a:pt x="28727" y="21546"/>
                  </a:lnTo>
                  <a:lnTo>
                    <a:pt x="23727" y="19230"/>
                  </a:lnTo>
                  <a:lnTo>
                    <a:pt x="23979" y="16771"/>
                  </a:lnTo>
                  <a:lnTo>
                    <a:pt x="17916" y="12870"/>
                  </a:lnTo>
                  <a:lnTo>
                    <a:pt x="16624" y="14550"/>
                  </a:lnTo>
                  <a:lnTo>
                    <a:pt x="14389" y="13303"/>
                  </a:lnTo>
                  <a:lnTo>
                    <a:pt x="14707" y="10883"/>
                  </a:lnTo>
                  <a:lnTo>
                    <a:pt x="8329" y="6932"/>
                  </a:lnTo>
                  <a:lnTo>
                    <a:pt x="6898" y="8611"/>
                  </a:lnTo>
                  <a:lnTo>
                    <a:pt x="4940" y="6860"/>
                  </a:lnTo>
                  <a:lnTo>
                    <a:pt x="5446" y="5153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70"/>
            <p:cNvSpPr/>
            <p:nvPr/>
          </p:nvSpPr>
          <p:spPr>
            <a:xfrm>
              <a:off x="1312200" y="3994025"/>
              <a:ext cx="601575" cy="454375"/>
            </a:xfrm>
            <a:custGeom>
              <a:avLst/>
              <a:gdLst/>
              <a:ahLst/>
              <a:cxnLst/>
              <a:rect l="l" t="t" r="r" b="b"/>
              <a:pathLst>
                <a:path w="24063" h="18175" extrusionOk="0">
                  <a:moveTo>
                    <a:pt x="21630" y="1"/>
                  </a:moveTo>
                  <a:lnTo>
                    <a:pt x="3200" y="2049"/>
                  </a:lnTo>
                  <a:lnTo>
                    <a:pt x="0" y="13824"/>
                  </a:lnTo>
                  <a:lnTo>
                    <a:pt x="5503" y="16383"/>
                  </a:lnTo>
                  <a:lnTo>
                    <a:pt x="8447" y="6400"/>
                  </a:lnTo>
                  <a:lnTo>
                    <a:pt x="17790" y="5761"/>
                  </a:lnTo>
                  <a:lnTo>
                    <a:pt x="19582" y="18175"/>
                  </a:lnTo>
                  <a:lnTo>
                    <a:pt x="24062" y="18047"/>
                  </a:lnTo>
                  <a:lnTo>
                    <a:pt x="21630" y="1"/>
                  </a:lnTo>
                  <a:close/>
                </a:path>
              </a:pathLst>
            </a:custGeom>
            <a:solidFill>
              <a:srgbClr val="BC5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70"/>
            <p:cNvSpPr/>
            <p:nvPr/>
          </p:nvSpPr>
          <p:spPr>
            <a:xfrm>
              <a:off x="1705325" y="3530500"/>
              <a:ext cx="863125" cy="1185700"/>
            </a:xfrm>
            <a:custGeom>
              <a:avLst/>
              <a:gdLst/>
              <a:ahLst/>
              <a:cxnLst/>
              <a:rect l="l" t="t" r="r" b="b"/>
              <a:pathLst>
                <a:path w="34525" h="47428" extrusionOk="0">
                  <a:moveTo>
                    <a:pt x="7255" y="1"/>
                  </a:moveTo>
                  <a:cubicBezTo>
                    <a:pt x="6237" y="1752"/>
                    <a:pt x="3952" y="2119"/>
                    <a:pt x="2216" y="2119"/>
                  </a:cubicBezTo>
                  <a:cubicBezTo>
                    <a:pt x="966" y="2119"/>
                    <a:pt x="1" y="1929"/>
                    <a:pt x="1" y="1929"/>
                  </a:cubicBezTo>
                  <a:lnTo>
                    <a:pt x="1" y="1929"/>
                  </a:lnTo>
                  <a:cubicBezTo>
                    <a:pt x="5004" y="13622"/>
                    <a:pt x="4003" y="46413"/>
                    <a:pt x="4003" y="46413"/>
                  </a:cubicBezTo>
                  <a:cubicBezTo>
                    <a:pt x="6413" y="47187"/>
                    <a:pt x="9502" y="47428"/>
                    <a:pt x="12413" y="47428"/>
                  </a:cubicBezTo>
                  <a:cubicBezTo>
                    <a:pt x="17206" y="47428"/>
                    <a:pt x="21515" y="46775"/>
                    <a:pt x="21515" y="46775"/>
                  </a:cubicBezTo>
                  <a:cubicBezTo>
                    <a:pt x="24392" y="32308"/>
                    <a:pt x="31022" y="19892"/>
                    <a:pt x="33648" y="19530"/>
                  </a:cubicBezTo>
                  <a:lnTo>
                    <a:pt x="34524" y="15431"/>
                  </a:lnTo>
                  <a:lnTo>
                    <a:pt x="7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70"/>
            <p:cNvSpPr/>
            <p:nvPr/>
          </p:nvSpPr>
          <p:spPr>
            <a:xfrm>
              <a:off x="2495600" y="3907200"/>
              <a:ext cx="125950" cy="262275"/>
            </a:xfrm>
            <a:custGeom>
              <a:avLst/>
              <a:gdLst/>
              <a:ahLst/>
              <a:cxnLst/>
              <a:rect l="l" t="t" r="r" b="b"/>
              <a:pathLst>
                <a:path w="5038" h="10491" extrusionOk="0">
                  <a:moveTo>
                    <a:pt x="5038" y="1"/>
                  </a:moveTo>
                  <a:lnTo>
                    <a:pt x="661" y="363"/>
                  </a:lnTo>
                  <a:lnTo>
                    <a:pt x="0" y="5017"/>
                  </a:lnTo>
                  <a:cubicBezTo>
                    <a:pt x="0" y="5017"/>
                    <a:pt x="3413" y="5064"/>
                    <a:pt x="5038" y="10490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FFC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70"/>
            <p:cNvSpPr/>
            <p:nvPr/>
          </p:nvSpPr>
          <p:spPr>
            <a:xfrm>
              <a:off x="1886725" y="3473200"/>
              <a:ext cx="756750" cy="485275"/>
            </a:xfrm>
            <a:custGeom>
              <a:avLst/>
              <a:gdLst/>
              <a:ahLst/>
              <a:cxnLst/>
              <a:rect l="l" t="t" r="r" b="b"/>
              <a:pathLst>
                <a:path w="30270" h="19411" extrusionOk="0">
                  <a:moveTo>
                    <a:pt x="500" y="1"/>
                  </a:moveTo>
                  <a:lnTo>
                    <a:pt x="0" y="2293"/>
                  </a:lnTo>
                  <a:cubicBezTo>
                    <a:pt x="0" y="2293"/>
                    <a:pt x="12536" y="16922"/>
                    <a:pt x="29612" y="19410"/>
                  </a:cubicBezTo>
                  <a:lnTo>
                    <a:pt x="30269" y="16337"/>
                  </a:lnTo>
                  <a:cubicBezTo>
                    <a:pt x="30269" y="16337"/>
                    <a:pt x="15439" y="14533"/>
                    <a:pt x="500" y="2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7A4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70"/>
            <p:cNvSpPr/>
            <p:nvPr/>
          </p:nvSpPr>
          <p:spPr>
            <a:xfrm>
              <a:off x="651525" y="3463300"/>
              <a:ext cx="1166425" cy="1194525"/>
            </a:xfrm>
            <a:custGeom>
              <a:avLst/>
              <a:gdLst/>
              <a:ahLst/>
              <a:cxnLst/>
              <a:rect l="l" t="t" r="r" b="b"/>
              <a:pathLst>
                <a:path w="46657" h="47781" extrusionOk="0">
                  <a:moveTo>
                    <a:pt x="19445" y="1"/>
                  </a:moveTo>
                  <a:cubicBezTo>
                    <a:pt x="18042" y="1"/>
                    <a:pt x="16774" y="94"/>
                    <a:pt x="15704" y="300"/>
                  </a:cubicBezTo>
                  <a:cubicBezTo>
                    <a:pt x="4867" y="2390"/>
                    <a:pt x="0" y="11971"/>
                    <a:pt x="1501" y="17999"/>
                  </a:cubicBezTo>
                  <a:cubicBezTo>
                    <a:pt x="3001" y="24026"/>
                    <a:pt x="1627" y="45123"/>
                    <a:pt x="1627" y="45123"/>
                  </a:cubicBezTo>
                  <a:cubicBezTo>
                    <a:pt x="8381" y="47534"/>
                    <a:pt x="27143" y="47780"/>
                    <a:pt x="27143" y="47780"/>
                  </a:cubicBezTo>
                  <a:cubicBezTo>
                    <a:pt x="27143" y="47780"/>
                    <a:pt x="30895" y="28004"/>
                    <a:pt x="33523" y="26316"/>
                  </a:cubicBezTo>
                  <a:cubicBezTo>
                    <a:pt x="35013" y="25360"/>
                    <a:pt x="46656" y="24026"/>
                    <a:pt x="46656" y="24026"/>
                  </a:cubicBezTo>
                  <a:lnTo>
                    <a:pt x="43904" y="4979"/>
                  </a:lnTo>
                  <a:cubicBezTo>
                    <a:pt x="38622" y="2740"/>
                    <a:pt x="27058" y="1"/>
                    <a:pt x="19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70"/>
            <p:cNvSpPr/>
            <p:nvPr/>
          </p:nvSpPr>
          <p:spPr>
            <a:xfrm>
              <a:off x="692175" y="3463375"/>
              <a:ext cx="1125775" cy="1194450"/>
            </a:xfrm>
            <a:custGeom>
              <a:avLst/>
              <a:gdLst/>
              <a:ahLst/>
              <a:cxnLst/>
              <a:rect l="l" t="t" r="r" b="b"/>
              <a:pathLst>
                <a:path w="45031" h="47778" extrusionOk="0">
                  <a:moveTo>
                    <a:pt x="17829" y="1"/>
                  </a:moveTo>
                  <a:cubicBezTo>
                    <a:pt x="17447" y="1"/>
                    <a:pt x="17076" y="8"/>
                    <a:pt x="16715" y="22"/>
                  </a:cubicBezTo>
                  <a:cubicBezTo>
                    <a:pt x="16825" y="3103"/>
                    <a:pt x="16692" y="6414"/>
                    <a:pt x="16283" y="9843"/>
                  </a:cubicBezTo>
                  <a:cubicBezTo>
                    <a:pt x="14532" y="24519"/>
                    <a:pt x="8386" y="35937"/>
                    <a:pt x="2375" y="35937"/>
                  </a:cubicBezTo>
                  <a:cubicBezTo>
                    <a:pt x="2188" y="35937"/>
                    <a:pt x="2002" y="35926"/>
                    <a:pt x="1816" y="35903"/>
                  </a:cubicBezTo>
                  <a:cubicBezTo>
                    <a:pt x="1344" y="35846"/>
                    <a:pt x="890" y="35712"/>
                    <a:pt x="451" y="35518"/>
                  </a:cubicBezTo>
                  <a:cubicBezTo>
                    <a:pt x="283" y="40805"/>
                    <a:pt x="1" y="45120"/>
                    <a:pt x="1" y="45120"/>
                  </a:cubicBezTo>
                  <a:cubicBezTo>
                    <a:pt x="6755" y="47531"/>
                    <a:pt x="25517" y="47777"/>
                    <a:pt x="25517" y="47777"/>
                  </a:cubicBezTo>
                  <a:cubicBezTo>
                    <a:pt x="25517" y="47777"/>
                    <a:pt x="29269" y="28001"/>
                    <a:pt x="31897" y="26313"/>
                  </a:cubicBezTo>
                  <a:cubicBezTo>
                    <a:pt x="33386" y="25357"/>
                    <a:pt x="45030" y="24023"/>
                    <a:pt x="45030" y="24023"/>
                  </a:cubicBezTo>
                  <a:lnTo>
                    <a:pt x="42278" y="4976"/>
                  </a:lnTo>
                  <a:cubicBezTo>
                    <a:pt x="36999" y="2737"/>
                    <a:pt x="25442" y="1"/>
                    <a:pt x="17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70"/>
            <p:cNvSpPr/>
            <p:nvPr/>
          </p:nvSpPr>
          <p:spPr>
            <a:xfrm>
              <a:off x="1705325" y="3541325"/>
              <a:ext cx="263325" cy="1150975"/>
            </a:xfrm>
            <a:custGeom>
              <a:avLst/>
              <a:gdLst/>
              <a:ahLst/>
              <a:cxnLst/>
              <a:rect l="l" t="t" r="r" b="b"/>
              <a:pathLst>
                <a:path w="10533" h="46039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832" y="1381"/>
                    <a:pt x="3792" y="1685"/>
                    <a:pt x="2211" y="1685"/>
                  </a:cubicBezTo>
                  <a:cubicBezTo>
                    <a:pt x="963" y="1685"/>
                    <a:pt x="1" y="1496"/>
                    <a:pt x="1" y="1496"/>
                  </a:cubicBezTo>
                  <a:lnTo>
                    <a:pt x="1" y="1496"/>
                  </a:lnTo>
                  <a:cubicBezTo>
                    <a:pt x="5004" y="13189"/>
                    <a:pt x="4003" y="45980"/>
                    <a:pt x="4003" y="45980"/>
                  </a:cubicBezTo>
                  <a:cubicBezTo>
                    <a:pt x="4068" y="46001"/>
                    <a:pt x="4135" y="46019"/>
                    <a:pt x="4201" y="46038"/>
                  </a:cubicBezTo>
                  <a:cubicBezTo>
                    <a:pt x="4291" y="45649"/>
                    <a:pt x="4388" y="45255"/>
                    <a:pt x="4497" y="44859"/>
                  </a:cubicBezTo>
                  <a:cubicBezTo>
                    <a:pt x="10533" y="23018"/>
                    <a:pt x="8201" y="8519"/>
                    <a:pt x="6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70"/>
            <p:cNvSpPr/>
            <p:nvPr/>
          </p:nvSpPr>
          <p:spPr>
            <a:xfrm>
              <a:off x="692800" y="3725150"/>
              <a:ext cx="1928750" cy="968050"/>
            </a:xfrm>
            <a:custGeom>
              <a:avLst/>
              <a:gdLst/>
              <a:ahLst/>
              <a:cxnLst/>
              <a:rect l="l" t="t" r="r" b="b"/>
              <a:pathLst>
                <a:path w="77150" h="38722" extrusionOk="0">
                  <a:moveTo>
                    <a:pt x="754" y="1"/>
                  </a:moveTo>
                  <a:lnTo>
                    <a:pt x="754" y="1"/>
                  </a:lnTo>
                  <a:cubicBezTo>
                    <a:pt x="439" y="723"/>
                    <a:pt x="189" y="1449"/>
                    <a:pt x="0" y="2168"/>
                  </a:cubicBezTo>
                  <a:cubicBezTo>
                    <a:pt x="149" y="3549"/>
                    <a:pt x="539" y="5099"/>
                    <a:pt x="1185" y="6976"/>
                  </a:cubicBezTo>
                  <a:cubicBezTo>
                    <a:pt x="2553" y="10957"/>
                    <a:pt x="1558" y="32344"/>
                    <a:pt x="1548" y="32559"/>
                  </a:cubicBezTo>
                  <a:lnTo>
                    <a:pt x="1535" y="32835"/>
                  </a:lnTo>
                  <a:lnTo>
                    <a:pt x="1793" y="32935"/>
                  </a:lnTo>
                  <a:cubicBezTo>
                    <a:pt x="6430" y="34734"/>
                    <a:pt x="13775" y="35083"/>
                    <a:pt x="18778" y="35083"/>
                  </a:cubicBezTo>
                  <a:cubicBezTo>
                    <a:pt x="21776" y="35083"/>
                    <a:pt x="23933" y="34958"/>
                    <a:pt x="24161" y="34944"/>
                  </a:cubicBezTo>
                  <a:lnTo>
                    <a:pt x="24462" y="34926"/>
                  </a:lnTo>
                  <a:lnTo>
                    <a:pt x="24514" y="34629"/>
                  </a:lnTo>
                  <a:cubicBezTo>
                    <a:pt x="25140" y="31125"/>
                    <a:pt x="29562" y="15880"/>
                    <a:pt x="30281" y="14742"/>
                  </a:cubicBezTo>
                  <a:cubicBezTo>
                    <a:pt x="30826" y="14071"/>
                    <a:pt x="37720" y="12908"/>
                    <a:pt x="44209" y="12142"/>
                  </a:cubicBezTo>
                  <a:cubicBezTo>
                    <a:pt x="44476" y="14704"/>
                    <a:pt x="45929" y="29402"/>
                    <a:pt x="45064" y="37529"/>
                  </a:cubicBezTo>
                  <a:lnTo>
                    <a:pt x="45026" y="37893"/>
                  </a:lnTo>
                  <a:lnTo>
                    <a:pt x="45388" y="37948"/>
                  </a:lnTo>
                  <a:cubicBezTo>
                    <a:pt x="45675" y="37993"/>
                    <a:pt x="50490" y="38722"/>
                    <a:pt x="55119" y="38722"/>
                  </a:cubicBezTo>
                  <a:cubicBezTo>
                    <a:pt x="57123" y="38722"/>
                    <a:pt x="59090" y="38586"/>
                    <a:pt x="60642" y="38197"/>
                  </a:cubicBezTo>
                  <a:lnTo>
                    <a:pt x="60882" y="38137"/>
                  </a:lnTo>
                  <a:lnTo>
                    <a:pt x="60927" y="37894"/>
                  </a:lnTo>
                  <a:cubicBezTo>
                    <a:pt x="60973" y="37634"/>
                    <a:pt x="65779" y="11844"/>
                    <a:pt x="74114" y="11844"/>
                  </a:cubicBezTo>
                  <a:cubicBezTo>
                    <a:pt x="75045" y="11844"/>
                    <a:pt x="76378" y="13770"/>
                    <a:pt x="76755" y="15027"/>
                  </a:cubicBezTo>
                  <a:lnTo>
                    <a:pt x="77150" y="14907"/>
                  </a:lnTo>
                  <a:lnTo>
                    <a:pt x="77150" y="13958"/>
                  </a:lnTo>
                  <a:cubicBezTo>
                    <a:pt x="76524" y="12663"/>
                    <a:pt x="75312" y="11077"/>
                    <a:pt x="74114" y="11077"/>
                  </a:cubicBezTo>
                  <a:cubicBezTo>
                    <a:pt x="65504" y="11077"/>
                    <a:pt x="60760" y="34652"/>
                    <a:pt x="60217" y="37509"/>
                  </a:cubicBezTo>
                  <a:cubicBezTo>
                    <a:pt x="58789" y="37833"/>
                    <a:pt x="57001" y="37949"/>
                    <a:pt x="55168" y="37949"/>
                  </a:cubicBezTo>
                  <a:cubicBezTo>
                    <a:pt x="51232" y="37949"/>
                    <a:pt x="47091" y="37413"/>
                    <a:pt x="45865" y="37242"/>
                  </a:cubicBezTo>
                  <a:cubicBezTo>
                    <a:pt x="46732" y="28198"/>
                    <a:pt x="44951" y="11842"/>
                    <a:pt x="44931" y="11675"/>
                  </a:cubicBezTo>
                  <a:lnTo>
                    <a:pt x="44890" y="11290"/>
                  </a:lnTo>
                  <a:lnTo>
                    <a:pt x="44507" y="11334"/>
                  </a:lnTo>
                  <a:cubicBezTo>
                    <a:pt x="41221" y="11714"/>
                    <a:pt x="30440" y="13054"/>
                    <a:pt x="29635" y="14327"/>
                  </a:cubicBezTo>
                  <a:cubicBezTo>
                    <a:pt x="28810" y="15634"/>
                    <a:pt x="24588" y="30360"/>
                    <a:pt x="23817" y="34194"/>
                  </a:cubicBezTo>
                  <a:cubicBezTo>
                    <a:pt x="23127" y="34227"/>
                    <a:pt x="21297" y="34305"/>
                    <a:pt x="18911" y="34305"/>
                  </a:cubicBezTo>
                  <a:cubicBezTo>
                    <a:pt x="14042" y="34305"/>
                    <a:pt x="6860" y="33983"/>
                    <a:pt x="2328" y="32318"/>
                  </a:cubicBezTo>
                  <a:cubicBezTo>
                    <a:pt x="2448" y="29661"/>
                    <a:pt x="3255" y="10639"/>
                    <a:pt x="1910" y="6727"/>
                  </a:cubicBezTo>
                  <a:cubicBezTo>
                    <a:pt x="934" y="3887"/>
                    <a:pt x="564" y="1842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70"/>
            <p:cNvSpPr/>
            <p:nvPr/>
          </p:nvSpPr>
          <p:spPr>
            <a:xfrm>
              <a:off x="2397175" y="3911750"/>
              <a:ext cx="206450" cy="340575"/>
            </a:xfrm>
            <a:custGeom>
              <a:avLst/>
              <a:gdLst/>
              <a:ahLst/>
              <a:cxnLst/>
              <a:rect l="l" t="t" r="r" b="b"/>
              <a:pathLst>
                <a:path w="8258" h="13623" extrusionOk="0">
                  <a:moveTo>
                    <a:pt x="8257" y="1"/>
                  </a:moveTo>
                  <a:lnTo>
                    <a:pt x="6069" y="245"/>
                  </a:lnTo>
                  <a:cubicBezTo>
                    <a:pt x="6069" y="245"/>
                    <a:pt x="4126" y="9866"/>
                    <a:pt x="1" y="13622"/>
                  </a:cubicBezTo>
                  <a:cubicBezTo>
                    <a:pt x="1" y="13622"/>
                    <a:pt x="6282" y="11393"/>
                    <a:pt x="8257" y="1"/>
                  </a:cubicBezTo>
                  <a:close/>
                </a:path>
              </a:pathLst>
            </a:custGeom>
            <a:solidFill>
              <a:srgbClr val="7A4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70"/>
            <p:cNvSpPr/>
            <p:nvPr/>
          </p:nvSpPr>
          <p:spPr>
            <a:xfrm>
              <a:off x="2559400" y="3889625"/>
              <a:ext cx="45725" cy="45650"/>
            </a:xfrm>
            <a:custGeom>
              <a:avLst/>
              <a:gdLst/>
              <a:ahLst/>
              <a:cxnLst/>
              <a:rect l="l" t="t" r="r" b="b"/>
              <a:pathLst>
                <a:path w="1829" h="1826" extrusionOk="0">
                  <a:moveTo>
                    <a:pt x="1179" y="1"/>
                  </a:moveTo>
                  <a:cubicBezTo>
                    <a:pt x="754" y="1"/>
                    <a:pt x="292" y="411"/>
                    <a:pt x="146" y="913"/>
                  </a:cubicBezTo>
                  <a:cubicBezTo>
                    <a:pt x="1" y="1416"/>
                    <a:pt x="227" y="1826"/>
                    <a:pt x="651" y="1826"/>
                  </a:cubicBezTo>
                  <a:cubicBezTo>
                    <a:pt x="1075" y="1826"/>
                    <a:pt x="1537" y="1416"/>
                    <a:pt x="1683" y="913"/>
                  </a:cubicBezTo>
                  <a:cubicBezTo>
                    <a:pt x="1829" y="411"/>
                    <a:pt x="1603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70"/>
            <p:cNvSpPr/>
            <p:nvPr/>
          </p:nvSpPr>
          <p:spPr>
            <a:xfrm>
              <a:off x="1106600" y="3461300"/>
              <a:ext cx="688000" cy="643175"/>
            </a:xfrm>
            <a:custGeom>
              <a:avLst/>
              <a:gdLst/>
              <a:ahLst/>
              <a:cxnLst/>
              <a:rect l="l" t="t" r="r" b="b"/>
              <a:pathLst>
                <a:path w="27520" h="25727" extrusionOk="0">
                  <a:moveTo>
                    <a:pt x="833" y="0"/>
                  </a:moveTo>
                  <a:cubicBezTo>
                    <a:pt x="833" y="0"/>
                    <a:pt x="1" y="12780"/>
                    <a:pt x="7717" y="17924"/>
                  </a:cubicBezTo>
                  <a:cubicBezTo>
                    <a:pt x="10483" y="19768"/>
                    <a:pt x="13258" y="20198"/>
                    <a:pt x="15244" y="20198"/>
                  </a:cubicBezTo>
                  <a:cubicBezTo>
                    <a:pt x="16978" y="20198"/>
                    <a:pt x="18111" y="19870"/>
                    <a:pt x="18111" y="19870"/>
                  </a:cubicBezTo>
                  <a:lnTo>
                    <a:pt x="18111" y="19870"/>
                  </a:lnTo>
                  <a:lnTo>
                    <a:pt x="17728" y="25726"/>
                  </a:lnTo>
                  <a:lnTo>
                    <a:pt x="21568" y="25245"/>
                  </a:lnTo>
                  <a:cubicBezTo>
                    <a:pt x="21568" y="25245"/>
                    <a:pt x="24351" y="15743"/>
                    <a:pt x="23774" y="14112"/>
                  </a:cubicBezTo>
                  <a:cubicBezTo>
                    <a:pt x="23774" y="14112"/>
                    <a:pt x="27039" y="9983"/>
                    <a:pt x="27519" y="4703"/>
                  </a:cubicBezTo>
                  <a:lnTo>
                    <a:pt x="16193" y="2592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BC5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70"/>
            <p:cNvSpPr/>
            <p:nvPr/>
          </p:nvSpPr>
          <p:spPr>
            <a:xfrm>
              <a:off x="1422750" y="3521275"/>
              <a:ext cx="311150" cy="388250"/>
            </a:xfrm>
            <a:custGeom>
              <a:avLst/>
              <a:gdLst/>
              <a:ahLst/>
              <a:cxnLst/>
              <a:rect l="l" t="t" r="r" b="b"/>
              <a:pathLst>
                <a:path w="12446" h="15530" extrusionOk="0">
                  <a:moveTo>
                    <a:pt x="8317" y="1"/>
                  </a:moveTo>
                  <a:cubicBezTo>
                    <a:pt x="8317" y="1"/>
                    <a:pt x="0" y="3708"/>
                    <a:pt x="1175" y="6782"/>
                  </a:cubicBezTo>
                  <a:lnTo>
                    <a:pt x="7313" y="15530"/>
                  </a:lnTo>
                  <a:lnTo>
                    <a:pt x="12445" y="13567"/>
                  </a:lnTo>
                  <a:lnTo>
                    <a:pt x="83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70"/>
            <p:cNvSpPr/>
            <p:nvPr/>
          </p:nvSpPr>
          <p:spPr>
            <a:xfrm>
              <a:off x="1112300" y="3380400"/>
              <a:ext cx="669850" cy="526925"/>
            </a:xfrm>
            <a:custGeom>
              <a:avLst/>
              <a:gdLst/>
              <a:ahLst/>
              <a:cxnLst/>
              <a:rect l="l" t="t" r="r" b="b"/>
              <a:pathLst>
                <a:path w="26794" h="21077" extrusionOk="0">
                  <a:moveTo>
                    <a:pt x="7716" y="1"/>
                  </a:moveTo>
                  <a:lnTo>
                    <a:pt x="7716" y="1"/>
                  </a:lnTo>
                  <a:cubicBezTo>
                    <a:pt x="7887" y="2228"/>
                    <a:pt x="6420" y="2555"/>
                    <a:pt x="4785" y="2555"/>
                  </a:cubicBezTo>
                  <a:cubicBezTo>
                    <a:pt x="4103" y="2555"/>
                    <a:pt x="3391" y="2498"/>
                    <a:pt x="2756" y="2498"/>
                  </a:cubicBezTo>
                  <a:cubicBezTo>
                    <a:pt x="1701" y="2498"/>
                    <a:pt x="861" y="2656"/>
                    <a:pt x="725" y="3497"/>
                  </a:cubicBezTo>
                  <a:cubicBezTo>
                    <a:pt x="0" y="7957"/>
                    <a:pt x="5277" y="20128"/>
                    <a:pt x="13050" y="21006"/>
                  </a:cubicBezTo>
                  <a:cubicBezTo>
                    <a:pt x="13474" y="21054"/>
                    <a:pt x="13885" y="21077"/>
                    <a:pt x="14283" y="21077"/>
                  </a:cubicBezTo>
                  <a:cubicBezTo>
                    <a:pt x="23421" y="21077"/>
                    <a:pt x="25895" y="8912"/>
                    <a:pt x="26793" y="6088"/>
                  </a:cubicBezTo>
                  <a:cubicBezTo>
                    <a:pt x="22816" y="4552"/>
                    <a:pt x="20470" y="636"/>
                    <a:pt x="20470" y="636"/>
                  </a:cubicBezTo>
                  <a:lnTo>
                    <a:pt x="7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70"/>
            <p:cNvSpPr/>
            <p:nvPr/>
          </p:nvSpPr>
          <p:spPr>
            <a:xfrm>
              <a:off x="1305200" y="33804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0" y="7"/>
                    <a:pt x="0" y="12"/>
                  </a:cubicBezTo>
                  <a:cubicBezTo>
                    <a:pt x="0" y="7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67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70"/>
            <p:cNvSpPr/>
            <p:nvPr/>
          </p:nvSpPr>
          <p:spPr>
            <a:xfrm>
              <a:off x="1123925" y="3483450"/>
              <a:ext cx="658225" cy="423875"/>
            </a:xfrm>
            <a:custGeom>
              <a:avLst/>
              <a:gdLst/>
              <a:ahLst/>
              <a:cxnLst/>
              <a:rect l="l" t="t" r="r" b="b"/>
              <a:pathLst>
                <a:path w="26329" h="16955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" y="4872"/>
                    <a:pt x="5148" y="16045"/>
                    <a:pt x="12585" y="16884"/>
                  </a:cubicBezTo>
                  <a:cubicBezTo>
                    <a:pt x="13009" y="16932"/>
                    <a:pt x="13420" y="16955"/>
                    <a:pt x="13818" y="16955"/>
                  </a:cubicBezTo>
                  <a:cubicBezTo>
                    <a:pt x="22956" y="16955"/>
                    <a:pt x="25430" y="4790"/>
                    <a:pt x="26328" y="1966"/>
                  </a:cubicBezTo>
                  <a:cubicBezTo>
                    <a:pt x="26277" y="1946"/>
                    <a:pt x="26227" y="1924"/>
                    <a:pt x="26174" y="1904"/>
                  </a:cubicBezTo>
                  <a:cubicBezTo>
                    <a:pt x="25156" y="5439"/>
                    <a:pt x="22486" y="16380"/>
                    <a:pt x="13818" y="16380"/>
                  </a:cubicBezTo>
                  <a:cubicBezTo>
                    <a:pt x="13420" y="16380"/>
                    <a:pt x="13009" y="16356"/>
                    <a:pt x="12585" y="16309"/>
                  </a:cubicBezTo>
                  <a:cubicBezTo>
                    <a:pt x="5428" y="15499"/>
                    <a:pt x="392" y="5123"/>
                    <a:pt x="202" y="0"/>
                  </a:cubicBezTo>
                  <a:close/>
                </a:path>
              </a:pathLst>
            </a:custGeom>
            <a:solidFill>
              <a:srgbClr val="67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70"/>
            <p:cNvSpPr/>
            <p:nvPr/>
          </p:nvSpPr>
          <p:spPr>
            <a:xfrm>
              <a:off x="1174225" y="3382375"/>
              <a:ext cx="476375" cy="524950"/>
            </a:xfrm>
            <a:custGeom>
              <a:avLst/>
              <a:gdLst/>
              <a:ahLst/>
              <a:cxnLst/>
              <a:rect l="l" t="t" r="r" b="b"/>
              <a:pathLst>
                <a:path w="19055" h="20998" extrusionOk="0">
                  <a:moveTo>
                    <a:pt x="6815" y="0"/>
                  </a:moveTo>
                  <a:lnTo>
                    <a:pt x="6815" y="0"/>
                  </a:lnTo>
                  <a:cubicBezTo>
                    <a:pt x="6968" y="323"/>
                    <a:pt x="2702" y="44"/>
                    <a:pt x="2769" y="470"/>
                  </a:cubicBezTo>
                  <a:cubicBezTo>
                    <a:pt x="3372" y="4322"/>
                    <a:pt x="3765" y="9980"/>
                    <a:pt x="0" y="11174"/>
                  </a:cubicBezTo>
                  <a:cubicBezTo>
                    <a:pt x="2104" y="15753"/>
                    <a:pt x="5882" y="20397"/>
                    <a:pt x="10573" y="20927"/>
                  </a:cubicBezTo>
                  <a:cubicBezTo>
                    <a:pt x="10997" y="20975"/>
                    <a:pt x="11408" y="20998"/>
                    <a:pt x="11806" y="20998"/>
                  </a:cubicBezTo>
                  <a:cubicBezTo>
                    <a:pt x="14936" y="20998"/>
                    <a:pt x="17283" y="19568"/>
                    <a:pt x="19054" y="17578"/>
                  </a:cubicBezTo>
                  <a:cubicBezTo>
                    <a:pt x="15660" y="16548"/>
                    <a:pt x="12325" y="13427"/>
                    <a:pt x="10403" y="9037"/>
                  </a:cubicBezTo>
                  <a:cubicBezTo>
                    <a:pt x="9061" y="5971"/>
                    <a:pt x="8644" y="2820"/>
                    <a:pt x="9040" y="112"/>
                  </a:cubicBezTo>
                  <a:lnTo>
                    <a:pt x="6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70"/>
            <p:cNvSpPr/>
            <p:nvPr/>
          </p:nvSpPr>
          <p:spPr>
            <a:xfrm>
              <a:off x="1160000" y="3389175"/>
              <a:ext cx="589825" cy="382750"/>
            </a:xfrm>
            <a:custGeom>
              <a:avLst/>
              <a:gdLst/>
              <a:ahLst/>
              <a:cxnLst/>
              <a:rect l="l" t="t" r="r" b="b"/>
              <a:pathLst>
                <a:path w="23593" h="15310" extrusionOk="0">
                  <a:moveTo>
                    <a:pt x="4667" y="0"/>
                  </a:moveTo>
                  <a:cubicBezTo>
                    <a:pt x="4667" y="0"/>
                    <a:pt x="4834" y="2665"/>
                    <a:pt x="2290" y="2665"/>
                  </a:cubicBezTo>
                  <a:cubicBezTo>
                    <a:pt x="2183" y="2665"/>
                    <a:pt x="2072" y="2661"/>
                    <a:pt x="1955" y="2651"/>
                  </a:cubicBezTo>
                  <a:lnTo>
                    <a:pt x="1955" y="2651"/>
                  </a:lnTo>
                  <a:cubicBezTo>
                    <a:pt x="1955" y="2651"/>
                    <a:pt x="1" y="7436"/>
                    <a:pt x="4064" y="11089"/>
                  </a:cubicBezTo>
                  <a:cubicBezTo>
                    <a:pt x="4099" y="11121"/>
                    <a:pt x="4149" y="11136"/>
                    <a:pt x="4212" y="11136"/>
                  </a:cubicBezTo>
                  <a:cubicBezTo>
                    <a:pt x="5319" y="11136"/>
                    <a:pt x="10501" y="6549"/>
                    <a:pt x="11611" y="6549"/>
                  </a:cubicBezTo>
                  <a:cubicBezTo>
                    <a:pt x="11653" y="6549"/>
                    <a:pt x="11689" y="6556"/>
                    <a:pt x="11719" y="6569"/>
                  </a:cubicBezTo>
                  <a:cubicBezTo>
                    <a:pt x="12834" y="7079"/>
                    <a:pt x="11509" y="15309"/>
                    <a:pt x="12983" y="15309"/>
                  </a:cubicBezTo>
                  <a:cubicBezTo>
                    <a:pt x="12984" y="15309"/>
                    <a:pt x="12984" y="15309"/>
                    <a:pt x="12985" y="15309"/>
                  </a:cubicBezTo>
                  <a:cubicBezTo>
                    <a:pt x="22508" y="15249"/>
                    <a:pt x="23593" y="5424"/>
                    <a:pt x="23593" y="5424"/>
                  </a:cubicBezTo>
                  <a:cubicBezTo>
                    <a:pt x="23593" y="5424"/>
                    <a:pt x="19856" y="3044"/>
                    <a:pt x="19795" y="1596"/>
                  </a:cubicBezTo>
                  <a:lnTo>
                    <a:pt x="4667" y="0"/>
                  </a:lnTo>
                  <a:close/>
                </a:path>
              </a:pathLst>
            </a:custGeom>
            <a:solidFill>
              <a:srgbClr val="535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70"/>
            <p:cNvSpPr/>
            <p:nvPr/>
          </p:nvSpPr>
          <p:spPr>
            <a:xfrm>
              <a:off x="1158425" y="3368325"/>
              <a:ext cx="589800" cy="382775"/>
            </a:xfrm>
            <a:custGeom>
              <a:avLst/>
              <a:gdLst/>
              <a:ahLst/>
              <a:cxnLst/>
              <a:rect l="l" t="t" r="r" b="b"/>
              <a:pathLst>
                <a:path w="23592" h="15311" extrusionOk="0">
                  <a:moveTo>
                    <a:pt x="4666" y="0"/>
                  </a:moveTo>
                  <a:cubicBezTo>
                    <a:pt x="4666" y="0"/>
                    <a:pt x="4832" y="2667"/>
                    <a:pt x="2285" y="2667"/>
                  </a:cubicBezTo>
                  <a:cubicBezTo>
                    <a:pt x="2179" y="2667"/>
                    <a:pt x="2068" y="2662"/>
                    <a:pt x="1953" y="2653"/>
                  </a:cubicBezTo>
                  <a:lnTo>
                    <a:pt x="1953" y="2654"/>
                  </a:lnTo>
                  <a:cubicBezTo>
                    <a:pt x="1953" y="2654"/>
                    <a:pt x="0" y="7438"/>
                    <a:pt x="4063" y="11091"/>
                  </a:cubicBezTo>
                  <a:cubicBezTo>
                    <a:pt x="4098" y="11123"/>
                    <a:pt x="4148" y="11137"/>
                    <a:pt x="4211" y="11137"/>
                  </a:cubicBezTo>
                  <a:cubicBezTo>
                    <a:pt x="5318" y="11137"/>
                    <a:pt x="10500" y="6551"/>
                    <a:pt x="11610" y="6551"/>
                  </a:cubicBezTo>
                  <a:cubicBezTo>
                    <a:pt x="11652" y="6551"/>
                    <a:pt x="11688" y="6557"/>
                    <a:pt x="11718" y="6571"/>
                  </a:cubicBezTo>
                  <a:cubicBezTo>
                    <a:pt x="12833" y="7080"/>
                    <a:pt x="11508" y="15311"/>
                    <a:pt x="12981" y="15311"/>
                  </a:cubicBezTo>
                  <a:cubicBezTo>
                    <a:pt x="12981" y="15311"/>
                    <a:pt x="12982" y="15311"/>
                    <a:pt x="12983" y="15311"/>
                  </a:cubicBezTo>
                  <a:cubicBezTo>
                    <a:pt x="22507" y="15250"/>
                    <a:pt x="23592" y="5426"/>
                    <a:pt x="23592" y="5426"/>
                  </a:cubicBezTo>
                  <a:cubicBezTo>
                    <a:pt x="23592" y="5426"/>
                    <a:pt x="19855" y="3044"/>
                    <a:pt x="19794" y="1598"/>
                  </a:cubicBez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70"/>
            <p:cNvSpPr/>
            <p:nvPr/>
          </p:nvSpPr>
          <p:spPr>
            <a:xfrm>
              <a:off x="1229950" y="3382575"/>
              <a:ext cx="443250" cy="368525"/>
            </a:xfrm>
            <a:custGeom>
              <a:avLst/>
              <a:gdLst/>
              <a:ahLst/>
              <a:cxnLst/>
              <a:rect l="l" t="t" r="r" b="b"/>
              <a:pathLst>
                <a:path w="17730" h="14741" extrusionOk="0">
                  <a:moveTo>
                    <a:pt x="7201" y="0"/>
                  </a:moveTo>
                  <a:cubicBezTo>
                    <a:pt x="7440" y="475"/>
                    <a:pt x="7511" y="1028"/>
                    <a:pt x="7442" y="1625"/>
                  </a:cubicBezTo>
                  <a:lnTo>
                    <a:pt x="219" y="14"/>
                  </a:lnTo>
                  <a:lnTo>
                    <a:pt x="219" y="14"/>
                  </a:lnTo>
                  <a:cubicBezTo>
                    <a:pt x="699" y="1373"/>
                    <a:pt x="2427" y="4302"/>
                    <a:pt x="1" y="9186"/>
                  </a:cubicBezTo>
                  <a:cubicBezTo>
                    <a:pt x="325" y="9640"/>
                    <a:pt x="720" y="10088"/>
                    <a:pt x="1202" y="10521"/>
                  </a:cubicBezTo>
                  <a:cubicBezTo>
                    <a:pt x="1237" y="10553"/>
                    <a:pt x="1287" y="10567"/>
                    <a:pt x="1350" y="10567"/>
                  </a:cubicBezTo>
                  <a:cubicBezTo>
                    <a:pt x="2457" y="10567"/>
                    <a:pt x="7639" y="5981"/>
                    <a:pt x="8749" y="5981"/>
                  </a:cubicBezTo>
                  <a:cubicBezTo>
                    <a:pt x="8791" y="5981"/>
                    <a:pt x="8827" y="5987"/>
                    <a:pt x="8857" y="6001"/>
                  </a:cubicBezTo>
                  <a:cubicBezTo>
                    <a:pt x="9972" y="6510"/>
                    <a:pt x="8647" y="14741"/>
                    <a:pt x="10120" y="14741"/>
                  </a:cubicBezTo>
                  <a:cubicBezTo>
                    <a:pt x="10120" y="14741"/>
                    <a:pt x="10121" y="14741"/>
                    <a:pt x="10122" y="14741"/>
                  </a:cubicBezTo>
                  <a:cubicBezTo>
                    <a:pt x="13744" y="14718"/>
                    <a:pt x="16144" y="13281"/>
                    <a:pt x="17730" y="11512"/>
                  </a:cubicBezTo>
                  <a:cubicBezTo>
                    <a:pt x="16748" y="10591"/>
                    <a:pt x="15859" y="9343"/>
                    <a:pt x="15204" y="7857"/>
                  </a:cubicBezTo>
                  <a:cubicBezTo>
                    <a:pt x="14049" y="5234"/>
                    <a:pt x="13927" y="2561"/>
                    <a:pt x="14707" y="793"/>
                  </a:cubicBezTo>
                  <a:lnTo>
                    <a:pt x="7201" y="0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70"/>
            <p:cNvSpPr/>
            <p:nvPr/>
          </p:nvSpPr>
          <p:spPr>
            <a:xfrm>
              <a:off x="1158425" y="3434375"/>
              <a:ext cx="589800" cy="316725"/>
            </a:xfrm>
            <a:custGeom>
              <a:avLst/>
              <a:gdLst/>
              <a:ahLst/>
              <a:cxnLst/>
              <a:rect l="l" t="t" r="r" b="b"/>
              <a:pathLst>
                <a:path w="23592" h="12669" extrusionOk="0">
                  <a:moveTo>
                    <a:pt x="2616" y="1"/>
                  </a:moveTo>
                  <a:lnTo>
                    <a:pt x="2616" y="1"/>
                  </a:lnTo>
                  <a:cubicBezTo>
                    <a:pt x="2492" y="14"/>
                    <a:pt x="2364" y="22"/>
                    <a:pt x="2228" y="22"/>
                  </a:cubicBezTo>
                  <a:cubicBezTo>
                    <a:pt x="2140" y="22"/>
                    <a:pt x="2050" y="19"/>
                    <a:pt x="1954" y="11"/>
                  </a:cubicBezTo>
                  <a:lnTo>
                    <a:pt x="1954" y="11"/>
                  </a:lnTo>
                  <a:cubicBezTo>
                    <a:pt x="1954" y="11"/>
                    <a:pt x="0" y="4796"/>
                    <a:pt x="4063" y="8449"/>
                  </a:cubicBezTo>
                  <a:cubicBezTo>
                    <a:pt x="4098" y="8481"/>
                    <a:pt x="4148" y="8495"/>
                    <a:pt x="4211" y="8495"/>
                  </a:cubicBezTo>
                  <a:cubicBezTo>
                    <a:pt x="5318" y="8495"/>
                    <a:pt x="10500" y="3909"/>
                    <a:pt x="11610" y="3909"/>
                  </a:cubicBezTo>
                  <a:cubicBezTo>
                    <a:pt x="11652" y="3909"/>
                    <a:pt x="11688" y="3915"/>
                    <a:pt x="11718" y="3929"/>
                  </a:cubicBezTo>
                  <a:cubicBezTo>
                    <a:pt x="12833" y="4438"/>
                    <a:pt x="11508" y="12669"/>
                    <a:pt x="12982" y="12669"/>
                  </a:cubicBezTo>
                  <a:cubicBezTo>
                    <a:pt x="12983" y="12669"/>
                    <a:pt x="12984" y="12669"/>
                    <a:pt x="12984" y="12669"/>
                  </a:cubicBezTo>
                  <a:cubicBezTo>
                    <a:pt x="22507" y="12608"/>
                    <a:pt x="23592" y="2784"/>
                    <a:pt x="23592" y="2784"/>
                  </a:cubicBezTo>
                  <a:cubicBezTo>
                    <a:pt x="23592" y="2784"/>
                    <a:pt x="23186" y="2525"/>
                    <a:pt x="22640" y="2127"/>
                  </a:cubicBezTo>
                  <a:cubicBezTo>
                    <a:pt x="22208" y="4406"/>
                    <a:pt x="20307" y="11227"/>
                    <a:pt x="13042" y="11276"/>
                  </a:cubicBezTo>
                  <a:cubicBezTo>
                    <a:pt x="13041" y="11276"/>
                    <a:pt x="13040" y="11276"/>
                    <a:pt x="13039" y="11276"/>
                  </a:cubicBezTo>
                  <a:cubicBezTo>
                    <a:pt x="11692" y="11276"/>
                    <a:pt x="12904" y="3047"/>
                    <a:pt x="11884" y="2537"/>
                  </a:cubicBezTo>
                  <a:cubicBezTo>
                    <a:pt x="11856" y="2523"/>
                    <a:pt x="11823" y="2516"/>
                    <a:pt x="11784" y="2516"/>
                  </a:cubicBezTo>
                  <a:cubicBezTo>
                    <a:pt x="10767" y="2516"/>
                    <a:pt x="6021" y="7104"/>
                    <a:pt x="5009" y="7104"/>
                  </a:cubicBezTo>
                  <a:cubicBezTo>
                    <a:pt x="4951" y="7104"/>
                    <a:pt x="4906" y="7090"/>
                    <a:pt x="4874" y="7058"/>
                  </a:cubicBezTo>
                  <a:cubicBezTo>
                    <a:pt x="2395" y="4624"/>
                    <a:pt x="2362" y="1691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70"/>
            <p:cNvSpPr/>
            <p:nvPr/>
          </p:nvSpPr>
          <p:spPr>
            <a:xfrm>
              <a:off x="1352550" y="3442000"/>
              <a:ext cx="375375" cy="428875"/>
            </a:xfrm>
            <a:custGeom>
              <a:avLst/>
              <a:gdLst/>
              <a:ahLst/>
              <a:cxnLst/>
              <a:rect l="l" t="t" r="r" b="b"/>
              <a:pathLst>
                <a:path w="15015" h="17155" extrusionOk="0">
                  <a:moveTo>
                    <a:pt x="665" y="0"/>
                  </a:moveTo>
                  <a:lnTo>
                    <a:pt x="665" y="0"/>
                  </a:lnTo>
                  <a:cubicBezTo>
                    <a:pt x="0" y="10731"/>
                    <a:pt x="5490" y="17154"/>
                    <a:pt x="5490" y="17154"/>
                  </a:cubicBezTo>
                  <a:cubicBezTo>
                    <a:pt x="11767" y="15427"/>
                    <a:pt x="15014" y="7297"/>
                    <a:pt x="15014" y="7297"/>
                  </a:cubicBezTo>
                  <a:cubicBezTo>
                    <a:pt x="12975" y="2805"/>
                    <a:pt x="10689" y="567"/>
                    <a:pt x="10689" y="567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70"/>
            <p:cNvSpPr/>
            <p:nvPr/>
          </p:nvSpPr>
          <p:spPr>
            <a:xfrm>
              <a:off x="1358925" y="3416400"/>
              <a:ext cx="375375" cy="397000"/>
            </a:xfrm>
            <a:custGeom>
              <a:avLst/>
              <a:gdLst/>
              <a:ahLst/>
              <a:cxnLst/>
              <a:rect l="l" t="t" r="r" b="b"/>
              <a:pathLst>
                <a:path w="15015" h="15880" extrusionOk="0">
                  <a:moveTo>
                    <a:pt x="666" y="1"/>
                  </a:moveTo>
                  <a:lnTo>
                    <a:pt x="666" y="1"/>
                  </a:lnTo>
                  <a:cubicBezTo>
                    <a:pt x="1" y="10731"/>
                    <a:pt x="5407" y="15880"/>
                    <a:pt x="5407" y="15880"/>
                  </a:cubicBezTo>
                  <a:cubicBezTo>
                    <a:pt x="11684" y="14153"/>
                    <a:pt x="15015" y="7299"/>
                    <a:pt x="15015" y="7299"/>
                  </a:cubicBezTo>
                  <a:cubicBezTo>
                    <a:pt x="12975" y="2807"/>
                    <a:pt x="10690" y="567"/>
                    <a:pt x="10690" y="567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C1D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70"/>
            <p:cNvSpPr/>
            <p:nvPr/>
          </p:nvSpPr>
          <p:spPr>
            <a:xfrm>
              <a:off x="1477775" y="3577675"/>
              <a:ext cx="196825" cy="148825"/>
            </a:xfrm>
            <a:custGeom>
              <a:avLst/>
              <a:gdLst/>
              <a:ahLst/>
              <a:cxnLst/>
              <a:rect l="l" t="t" r="r" b="b"/>
              <a:pathLst>
                <a:path w="7873" h="5953" extrusionOk="0">
                  <a:moveTo>
                    <a:pt x="7872" y="1"/>
                  </a:moveTo>
                  <a:lnTo>
                    <a:pt x="7872" y="1"/>
                  </a:lnTo>
                  <a:cubicBezTo>
                    <a:pt x="7872" y="1"/>
                    <a:pt x="3121" y="4081"/>
                    <a:pt x="1" y="4706"/>
                  </a:cubicBezTo>
                  <a:lnTo>
                    <a:pt x="1" y="4706"/>
                  </a:lnTo>
                  <a:lnTo>
                    <a:pt x="1" y="4704"/>
                  </a:lnTo>
                  <a:lnTo>
                    <a:pt x="1" y="4706"/>
                  </a:lnTo>
                  <a:cubicBezTo>
                    <a:pt x="1" y="4706"/>
                    <a:pt x="1" y="4706"/>
                    <a:pt x="1" y="4706"/>
                  </a:cubicBezTo>
                  <a:lnTo>
                    <a:pt x="1" y="4706"/>
                  </a:lnTo>
                  <a:lnTo>
                    <a:pt x="625" y="5952"/>
                  </a:lnTo>
                  <a:cubicBezTo>
                    <a:pt x="625" y="5952"/>
                    <a:pt x="6144" y="2977"/>
                    <a:pt x="7872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70"/>
            <p:cNvSpPr/>
            <p:nvPr/>
          </p:nvSpPr>
          <p:spPr>
            <a:xfrm>
              <a:off x="1452025" y="3500450"/>
              <a:ext cx="182975" cy="108925"/>
            </a:xfrm>
            <a:custGeom>
              <a:avLst/>
              <a:gdLst/>
              <a:ahLst/>
              <a:cxnLst/>
              <a:rect l="l" t="t" r="r" b="b"/>
              <a:pathLst>
                <a:path w="7319" h="4357" extrusionOk="0">
                  <a:moveTo>
                    <a:pt x="7318" y="0"/>
                  </a:moveTo>
                  <a:cubicBezTo>
                    <a:pt x="7318" y="0"/>
                    <a:pt x="2766" y="3010"/>
                    <a:pt x="0" y="3209"/>
                  </a:cubicBezTo>
                  <a:lnTo>
                    <a:pt x="403" y="4356"/>
                  </a:lnTo>
                  <a:cubicBezTo>
                    <a:pt x="403" y="4356"/>
                    <a:pt x="5500" y="2384"/>
                    <a:pt x="731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70"/>
            <p:cNvSpPr/>
            <p:nvPr/>
          </p:nvSpPr>
          <p:spPr>
            <a:xfrm>
              <a:off x="1358925" y="3416400"/>
              <a:ext cx="279025" cy="397000"/>
            </a:xfrm>
            <a:custGeom>
              <a:avLst/>
              <a:gdLst/>
              <a:ahLst/>
              <a:cxnLst/>
              <a:rect l="l" t="t" r="r" b="b"/>
              <a:pathLst>
                <a:path w="11161" h="15880" extrusionOk="0">
                  <a:moveTo>
                    <a:pt x="666" y="1"/>
                  </a:moveTo>
                  <a:lnTo>
                    <a:pt x="666" y="1"/>
                  </a:lnTo>
                  <a:cubicBezTo>
                    <a:pt x="1" y="10731"/>
                    <a:pt x="5407" y="15880"/>
                    <a:pt x="5407" y="15880"/>
                  </a:cubicBezTo>
                  <a:cubicBezTo>
                    <a:pt x="6037" y="15706"/>
                    <a:pt x="6637" y="15480"/>
                    <a:pt x="7209" y="15215"/>
                  </a:cubicBezTo>
                  <a:cubicBezTo>
                    <a:pt x="6411" y="13724"/>
                    <a:pt x="5939" y="11899"/>
                    <a:pt x="5939" y="9923"/>
                  </a:cubicBezTo>
                  <a:cubicBezTo>
                    <a:pt x="5939" y="5626"/>
                    <a:pt x="8167" y="2027"/>
                    <a:pt x="11160" y="1082"/>
                  </a:cubicBezTo>
                  <a:cubicBezTo>
                    <a:pt x="10867" y="743"/>
                    <a:pt x="10690" y="567"/>
                    <a:pt x="10690" y="567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99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70"/>
            <p:cNvSpPr/>
            <p:nvPr/>
          </p:nvSpPr>
          <p:spPr>
            <a:xfrm>
              <a:off x="1358925" y="3416400"/>
              <a:ext cx="375350" cy="397000"/>
            </a:xfrm>
            <a:custGeom>
              <a:avLst/>
              <a:gdLst/>
              <a:ahLst/>
              <a:cxnLst/>
              <a:rect l="l" t="t" r="r" b="b"/>
              <a:pathLst>
                <a:path w="15014" h="15880" extrusionOk="0">
                  <a:moveTo>
                    <a:pt x="666" y="1"/>
                  </a:moveTo>
                  <a:lnTo>
                    <a:pt x="666" y="1"/>
                  </a:lnTo>
                  <a:cubicBezTo>
                    <a:pt x="1" y="10731"/>
                    <a:pt x="5407" y="15880"/>
                    <a:pt x="5407" y="15880"/>
                  </a:cubicBezTo>
                  <a:cubicBezTo>
                    <a:pt x="11684" y="14153"/>
                    <a:pt x="15013" y="7299"/>
                    <a:pt x="15013" y="7299"/>
                  </a:cubicBezTo>
                  <a:cubicBezTo>
                    <a:pt x="15003" y="7274"/>
                    <a:pt x="14994" y="7253"/>
                    <a:pt x="14982" y="7228"/>
                  </a:cubicBezTo>
                  <a:cubicBezTo>
                    <a:pt x="14397" y="8336"/>
                    <a:pt x="11134" y="14068"/>
                    <a:pt x="5471" y="15624"/>
                  </a:cubicBezTo>
                  <a:cubicBezTo>
                    <a:pt x="5471" y="15624"/>
                    <a:pt x="156" y="10555"/>
                    <a:pt x="718" y="4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70"/>
            <p:cNvSpPr/>
            <p:nvPr/>
          </p:nvSpPr>
          <p:spPr>
            <a:xfrm>
              <a:off x="1236800" y="3300550"/>
              <a:ext cx="450900" cy="239350"/>
            </a:xfrm>
            <a:custGeom>
              <a:avLst/>
              <a:gdLst/>
              <a:ahLst/>
              <a:cxnLst/>
              <a:rect l="l" t="t" r="r" b="b"/>
              <a:pathLst>
                <a:path w="18036" h="9574" extrusionOk="0">
                  <a:moveTo>
                    <a:pt x="15015" y="0"/>
                  </a:moveTo>
                  <a:cubicBezTo>
                    <a:pt x="12069" y="3145"/>
                    <a:pt x="9915" y="3679"/>
                    <a:pt x="5000" y="3679"/>
                  </a:cubicBezTo>
                  <a:cubicBezTo>
                    <a:pt x="3254" y="3679"/>
                    <a:pt x="1575" y="3424"/>
                    <a:pt x="1" y="2957"/>
                  </a:cubicBezTo>
                  <a:lnTo>
                    <a:pt x="1" y="2957"/>
                  </a:lnTo>
                  <a:cubicBezTo>
                    <a:pt x="94" y="3334"/>
                    <a:pt x="192" y="3711"/>
                    <a:pt x="299" y="4086"/>
                  </a:cubicBezTo>
                  <a:cubicBezTo>
                    <a:pt x="299" y="4086"/>
                    <a:pt x="4040" y="7326"/>
                    <a:pt x="5775" y="9574"/>
                  </a:cubicBezTo>
                  <a:cubicBezTo>
                    <a:pt x="6599" y="6751"/>
                    <a:pt x="15595" y="6926"/>
                    <a:pt x="18036" y="6294"/>
                  </a:cubicBezTo>
                  <a:cubicBezTo>
                    <a:pt x="18036" y="6294"/>
                    <a:pt x="15695" y="4518"/>
                    <a:pt x="15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70"/>
            <p:cNvSpPr/>
            <p:nvPr/>
          </p:nvSpPr>
          <p:spPr>
            <a:xfrm>
              <a:off x="1189900" y="2803275"/>
              <a:ext cx="516150" cy="636650"/>
            </a:xfrm>
            <a:custGeom>
              <a:avLst/>
              <a:gdLst/>
              <a:ahLst/>
              <a:cxnLst/>
              <a:rect l="l" t="t" r="r" b="b"/>
              <a:pathLst>
                <a:path w="20646" h="25466" extrusionOk="0">
                  <a:moveTo>
                    <a:pt x="11483" y="0"/>
                  </a:moveTo>
                  <a:lnTo>
                    <a:pt x="2563" y="241"/>
                  </a:lnTo>
                  <a:cubicBezTo>
                    <a:pt x="1020" y="3573"/>
                    <a:pt x="1" y="13802"/>
                    <a:pt x="2686" y="23338"/>
                  </a:cubicBezTo>
                  <a:cubicBezTo>
                    <a:pt x="2686" y="23338"/>
                    <a:pt x="10865" y="25466"/>
                    <a:pt x="16439" y="25466"/>
                  </a:cubicBezTo>
                  <a:cubicBezTo>
                    <a:pt x="17581" y="25466"/>
                    <a:pt x="18614" y="25377"/>
                    <a:pt x="19445" y="25161"/>
                  </a:cubicBezTo>
                  <a:cubicBezTo>
                    <a:pt x="19445" y="25161"/>
                    <a:pt x="20645" y="7714"/>
                    <a:pt x="11483" y="0"/>
                  </a:cubicBezTo>
                  <a:close/>
                </a:path>
              </a:pathLst>
            </a:custGeom>
            <a:solidFill>
              <a:srgbClr val="B2C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70"/>
            <p:cNvSpPr/>
            <p:nvPr/>
          </p:nvSpPr>
          <p:spPr>
            <a:xfrm>
              <a:off x="1189900" y="2807675"/>
              <a:ext cx="438950" cy="631700"/>
            </a:xfrm>
            <a:custGeom>
              <a:avLst/>
              <a:gdLst/>
              <a:ahLst/>
              <a:cxnLst/>
              <a:rect l="l" t="t" r="r" b="b"/>
              <a:pathLst>
                <a:path w="17558" h="25268" extrusionOk="0">
                  <a:moveTo>
                    <a:pt x="4897" y="1"/>
                  </a:moveTo>
                  <a:lnTo>
                    <a:pt x="2563" y="65"/>
                  </a:lnTo>
                  <a:cubicBezTo>
                    <a:pt x="1020" y="3397"/>
                    <a:pt x="1" y="13626"/>
                    <a:pt x="2686" y="23162"/>
                  </a:cubicBezTo>
                  <a:cubicBezTo>
                    <a:pt x="2686" y="23162"/>
                    <a:pt x="10802" y="25268"/>
                    <a:pt x="17075" y="25268"/>
                  </a:cubicBezTo>
                  <a:cubicBezTo>
                    <a:pt x="17237" y="25268"/>
                    <a:pt x="17398" y="25267"/>
                    <a:pt x="17557" y="25264"/>
                  </a:cubicBezTo>
                  <a:cubicBezTo>
                    <a:pt x="9214" y="19569"/>
                    <a:pt x="7292" y="11172"/>
                    <a:pt x="4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70"/>
            <p:cNvSpPr/>
            <p:nvPr/>
          </p:nvSpPr>
          <p:spPr>
            <a:xfrm>
              <a:off x="1494625" y="2819125"/>
              <a:ext cx="209825" cy="620275"/>
            </a:xfrm>
            <a:custGeom>
              <a:avLst/>
              <a:gdLst/>
              <a:ahLst/>
              <a:cxnLst/>
              <a:rect l="l" t="t" r="r" b="b"/>
              <a:pathLst>
                <a:path w="8393" h="24811" extrusionOk="0">
                  <a:moveTo>
                    <a:pt x="0" y="0"/>
                  </a:moveTo>
                  <a:lnTo>
                    <a:pt x="0" y="0"/>
                  </a:lnTo>
                  <a:cubicBezTo>
                    <a:pt x="6586" y="7901"/>
                    <a:pt x="5490" y="21885"/>
                    <a:pt x="5177" y="24811"/>
                  </a:cubicBezTo>
                  <a:cubicBezTo>
                    <a:pt x="5952" y="24771"/>
                    <a:pt x="6656" y="24683"/>
                    <a:pt x="7256" y="24527"/>
                  </a:cubicBezTo>
                  <a:cubicBezTo>
                    <a:pt x="7256" y="24527"/>
                    <a:pt x="8393" y="7994"/>
                    <a:pt x="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70"/>
            <p:cNvSpPr/>
            <p:nvPr/>
          </p:nvSpPr>
          <p:spPr>
            <a:xfrm>
              <a:off x="1494625" y="2819125"/>
              <a:ext cx="176725" cy="620600"/>
            </a:xfrm>
            <a:custGeom>
              <a:avLst/>
              <a:gdLst/>
              <a:ahLst/>
              <a:cxnLst/>
              <a:rect l="l" t="t" r="r" b="b"/>
              <a:pathLst>
                <a:path w="7069" h="24824" extrusionOk="0">
                  <a:moveTo>
                    <a:pt x="0" y="0"/>
                  </a:moveTo>
                  <a:lnTo>
                    <a:pt x="0" y="0"/>
                  </a:lnTo>
                  <a:cubicBezTo>
                    <a:pt x="6586" y="7901"/>
                    <a:pt x="5490" y="21885"/>
                    <a:pt x="5177" y="24811"/>
                  </a:cubicBezTo>
                  <a:cubicBezTo>
                    <a:pt x="5465" y="24796"/>
                    <a:pt x="6286" y="24824"/>
                    <a:pt x="6830" y="24624"/>
                  </a:cubicBezTo>
                  <a:cubicBezTo>
                    <a:pt x="7069" y="20343"/>
                    <a:pt x="6333" y="8705"/>
                    <a:pt x="914" y="949"/>
                  </a:cubicBezTo>
                  <a:cubicBezTo>
                    <a:pt x="623" y="621"/>
                    <a:pt x="318" y="303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70"/>
            <p:cNvSpPr/>
            <p:nvPr/>
          </p:nvSpPr>
          <p:spPr>
            <a:xfrm>
              <a:off x="1136225" y="3070950"/>
              <a:ext cx="229025" cy="259175"/>
            </a:xfrm>
            <a:custGeom>
              <a:avLst/>
              <a:gdLst/>
              <a:ahLst/>
              <a:cxnLst/>
              <a:rect l="l" t="t" r="r" b="b"/>
              <a:pathLst>
                <a:path w="9161" h="10367" extrusionOk="0">
                  <a:moveTo>
                    <a:pt x="2305" y="0"/>
                  </a:moveTo>
                  <a:lnTo>
                    <a:pt x="2305" y="0"/>
                  </a:lnTo>
                  <a:cubicBezTo>
                    <a:pt x="0" y="10111"/>
                    <a:pt x="8448" y="10367"/>
                    <a:pt x="8448" y="10367"/>
                  </a:cubicBezTo>
                  <a:lnTo>
                    <a:pt x="8448" y="4096"/>
                  </a:lnTo>
                  <a:lnTo>
                    <a:pt x="9161" y="3803"/>
                  </a:lnTo>
                  <a:lnTo>
                    <a:pt x="9023" y="1729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70"/>
            <p:cNvSpPr/>
            <p:nvPr/>
          </p:nvSpPr>
          <p:spPr>
            <a:xfrm>
              <a:off x="1473650" y="3845625"/>
              <a:ext cx="270025" cy="489300"/>
            </a:xfrm>
            <a:custGeom>
              <a:avLst/>
              <a:gdLst/>
              <a:ahLst/>
              <a:cxnLst/>
              <a:rect l="l" t="t" r="r" b="b"/>
              <a:pathLst>
                <a:path w="10801" h="19572" extrusionOk="0">
                  <a:moveTo>
                    <a:pt x="8705" y="1"/>
                  </a:moveTo>
                  <a:cubicBezTo>
                    <a:pt x="6780" y="1"/>
                    <a:pt x="5010" y="2834"/>
                    <a:pt x="5010" y="2834"/>
                  </a:cubicBezTo>
                  <a:cubicBezTo>
                    <a:pt x="5061" y="10158"/>
                    <a:pt x="0" y="19572"/>
                    <a:pt x="0" y="19572"/>
                  </a:cubicBezTo>
                  <a:lnTo>
                    <a:pt x="3504" y="18978"/>
                  </a:lnTo>
                  <a:cubicBezTo>
                    <a:pt x="2305" y="15705"/>
                    <a:pt x="9753" y="3892"/>
                    <a:pt x="10359" y="2411"/>
                  </a:cubicBezTo>
                  <a:cubicBezTo>
                    <a:pt x="10714" y="1543"/>
                    <a:pt x="10801" y="131"/>
                    <a:pt x="8829" y="5"/>
                  </a:cubicBezTo>
                  <a:cubicBezTo>
                    <a:pt x="8787" y="2"/>
                    <a:pt x="8746" y="1"/>
                    <a:pt x="8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70"/>
            <p:cNvSpPr/>
            <p:nvPr/>
          </p:nvSpPr>
          <p:spPr>
            <a:xfrm>
              <a:off x="1473650" y="4286450"/>
              <a:ext cx="227900" cy="112600"/>
            </a:xfrm>
            <a:custGeom>
              <a:avLst/>
              <a:gdLst/>
              <a:ahLst/>
              <a:cxnLst/>
              <a:rect l="l" t="t" r="r" b="b"/>
              <a:pathLst>
                <a:path w="9116" h="4504" extrusionOk="0">
                  <a:moveTo>
                    <a:pt x="2820" y="0"/>
                  </a:moveTo>
                  <a:cubicBezTo>
                    <a:pt x="2035" y="0"/>
                    <a:pt x="0" y="1939"/>
                    <a:pt x="0" y="1939"/>
                  </a:cubicBezTo>
                  <a:cubicBezTo>
                    <a:pt x="1132" y="4135"/>
                    <a:pt x="8211" y="4504"/>
                    <a:pt x="8211" y="4504"/>
                  </a:cubicBezTo>
                  <a:cubicBezTo>
                    <a:pt x="9115" y="3721"/>
                    <a:pt x="4052" y="2455"/>
                    <a:pt x="3087" y="164"/>
                  </a:cubicBezTo>
                  <a:cubicBezTo>
                    <a:pt x="3038" y="50"/>
                    <a:pt x="2945" y="0"/>
                    <a:pt x="2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70"/>
            <p:cNvSpPr/>
            <p:nvPr/>
          </p:nvSpPr>
          <p:spPr>
            <a:xfrm>
              <a:off x="1529700" y="3907600"/>
              <a:ext cx="230575" cy="373925"/>
            </a:xfrm>
            <a:custGeom>
              <a:avLst/>
              <a:gdLst/>
              <a:ahLst/>
              <a:cxnLst/>
              <a:rect l="l" t="t" r="r" b="b"/>
              <a:pathLst>
                <a:path w="9223" h="14957" extrusionOk="0">
                  <a:moveTo>
                    <a:pt x="6218" y="1"/>
                  </a:moveTo>
                  <a:cubicBezTo>
                    <a:pt x="5246" y="1"/>
                    <a:pt x="4462" y="129"/>
                    <a:pt x="4462" y="129"/>
                  </a:cubicBezTo>
                  <a:lnTo>
                    <a:pt x="1" y="14294"/>
                  </a:lnTo>
                  <a:lnTo>
                    <a:pt x="1448" y="14956"/>
                  </a:lnTo>
                  <a:lnTo>
                    <a:pt x="9222" y="732"/>
                  </a:lnTo>
                  <a:cubicBezTo>
                    <a:pt x="8480" y="144"/>
                    <a:pt x="7244" y="1"/>
                    <a:pt x="6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70"/>
            <p:cNvSpPr/>
            <p:nvPr/>
          </p:nvSpPr>
          <p:spPr>
            <a:xfrm>
              <a:off x="1645750" y="3774425"/>
              <a:ext cx="155225" cy="128875"/>
            </a:xfrm>
            <a:custGeom>
              <a:avLst/>
              <a:gdLst/>
              <a:ahLst/>
              <a:cxnLst/>
              <a:rect l="l" t="t" r="r" b="b"/>
              <a:pathLst>
                <a:path w="6209" h="5155" extrusionOk="0">
                  <a:moveTo>
                    <a:pt x="3075" y="1"/>
                  </a:moveTo>
                  <a:lnTo>
                    <a:pt x="0" y="4188"/>
                  </a:lnTo>
                  <a:lnTo>
                    <a:pt x="4582" y="5155"/>
                  </a:lnTo>
                  <a:cubicBezTo>
                    <a:pt x="6209" y="1804"/>
                    <a:pt x="307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70"/>
            <p:cNvSpPr/>
            <p:nvPr/>
          </p:nvSpPr>
          <p:spPr>
            <a:xfrm>
              <a:off x="1087350" y="3017100"/>
              <a:ext cx="183150" cy="394275"/>
            </a:xfrm>
            <a:custGeom>
              <a:avLst/>
              <a:gdLst/>
              <a:ahLst/>
              <a:cxnLst/>
              <a:rect l="l" t="t" r="r" b="b"/>
              <a:pathLst>
                <a:path w="7326" h="15771" extrusionOk="0">
                  <a:moveTo>
                    <a:pt x="3228" y="0"/>
                  </a:moveTo>
                  <a:cubicBezTo>
                    <a:pt x="2881" y="0"/>
                    <a:pt x="2512" y="187"/>
                    <a:pt x="2134" y="624"/>
                  </a:cubicBezTo>
                  <a:cubicBezTo>
                    <a:pt x="1" y="3090"/>
                    <a:pt x="1618" y="13528"/>
                    <a:pt x="5612" y="15761"/>
                  </a:cubicBezTo>
                  <a:cubicBezTo>
                    <a:pt x="5654" y="15767"/>
                    <a:pt x="5696" y="15770"/>
                    <a:pt x="5736" y="15770"/>
                  </a:cubicBezTo>
                  <a:cubicBezTo>
                    <a:pt x="7258" y="15770"/>
                    <a:pt x="7325" y="11621"/>
                    <a:pt x="7325" y="11621"/>
                  </a:cubicBezTo>
                  <a:cubicBezTo>
                    <a:pt x="7325" y="11621"/>
                    <a:pt x="4724" y="8173"/>
                    <a:pt x="5412" y="5904"/>
                  </a:cubicBezTo>
                  <a:cubicBezTo>
                    <a:pt x="5976" y="4035"/>
                    <a:pt x="4838" y="0"/>
                    <a:pt x="3228" y="0"/>
                  </a:cubicBezTo>
                  <a:close/>
                </a:path>
              </a:pathLst>
            </a:custGeom>
            <a:solidFill>
              <a:srgbClr val="5E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70"/>
            <p:cNvSpPr/>
            <p:nvPr/>
          </p:nvSpPr>
          <p:spPr>
            <a:xfrm>
              <a:off x="1040025" y="2981350"/>
              <a:ext cx="299100" cy="365850"/>
            </a:xfrm>
            <a:custGeom>
              <a:avLst/>
              <a:gdLst/>
              <a:ahLst/>
              <a:cxnLst/>
              <a:rect l="l" t="t" r="r" b="b"/>
              <a:pathLst>
                <a:path w="11964" h="14634" extrusionOk="0">
                  <a:moveTo>
                    <a:pt x="3719" y="0"/>
                  </a:moveTo>
                  <a:cubicBezTo>
                    <a:pt x="3098" y="0"/>
                    <a:pt x="2574" y="129"/>
                    <a:pt x="2249" y="449"/>
                  </a:cubicBezTo>
                  <a:cubicBezTo>
                    <a:pt x="0" y="2662"/>
                    <a:pt x="904" y="14462"/>
                    <a:pt x="904" y="14462"/>
                  </a:cubicBezTo>
                  <a:lnTo>
                    <a:pt x="904" y="14464"/>
                  </a:lnTo>
                  <a:cubicBezTo>
                    <a:pt x="1131" y="14581"/>
                    <a:pt x="1364" y="14634"/>
                    <a:pt x="1608" y="14634"/>
                  </a:cubicBezTo>
                  <a:cubicBezTo>
                    <a:pt x="3446" y="14634"/>
                    <a:pt x="5912" y="11606"/>
                    <a:pt x="10887" y="9919"/>
                  </a:cubicBezTo>
                  <a:cubicBezTo>
                    <a:pt x="10887" y="9919"/>
                    <a:pt x="11964" y="3892"/>
                    <a:pt x="9353" y="1856"/>
                  </a:cubicBezTo>
                  <a:cubicBezTo>
                    <a:pt x="8609" y="1276"/>
                    <a:pt x="5678" y="0"/>
                    <a:pt x="3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70"/>
            <p:cNvSpPr/>
            <p:nvPr/>
          </p:nvSpPr>
          <p:spPr>
            <a:xfrm>
              <a:off x="1040025" y="2981350"/>
              <a:ext cx="163700" cy="365850"/>
            </a:xfrm>
            <a:custGeom>
              <a:avLst/>
              <a:gdLst/>
              <a:ahLst/>
              <a:cxnLst/>
              <a:rect l="l" t="t" r="r" b="b"/>
              <a:pathLst>
                <a:path w="6548" h="14634" extrusionOk="0">
                  <a:moveTo>
                    <a:pt x="3720" y="0"/>
                  </a:moveTo>
                  <a:cubicBezTo>
                    <a:pt x="3098" y="0"/>
                    <a:pt x="2574" y="129"/>
                    <a:pt x="2249" y="449"/>
                  </a:cubicBezTo>
                  <a:cubicBezTo>
                    <a:pt x="0" y="2662"/>
                    <a:pt x="904" y="14462"/>
                    <a:pt x="904" y="14462"/>
                  </a:cubicBezTo>
                  <a:cubicBezTo>
                    <a:pt x="1131" y="14580"/>
                    <a:pt x="1365" y="14633"/>
                    <a:pt x="1609" y="14633"/>
                  </a:cubicBezTo>
                  <a:cubicBezTo>
                    <a:pt x="2812" y="14633"/>
                    <a:pt x="4283" y="13337"/>
                    <a:pt x="6548" y="11969"/>
                  </a:cubicBezTo>
                  <a:cubicBezTo>
                    <a:pt x="5866" y="10460"/>
                    <a:pt x="5449" y="8422"/>
                    <a:pt x="5449" y="6176"/>
                  </a:cubicBezTo>
                  <a:cubicBezTo>
                    <a:pt x="5449" y="4005"/>
                    <a:pt x="5839" y="2026"/>
                    <a:pt x="6481" y="534"/>
                  </a:cubicBezTo>
                  <a:cubicBezTo>
                    <a:pt x="5546" y="227"/>
                    <a:pt x="4546" y="0"/>
                    <a:pt x="372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70"/>
            <p:cNvSpPr/>
            <p:nvPr/>
          </p:nvSpPr>
          <p:spPr>
            <a:xfrm>
              <a:off x="1044350" y="2981350"/>
              <a:ext cx="294775" cy="356400"/>
            </a:xfrm>
            <a:custGeom>
              <a:avLst/>
              <a:gdLst/>
              <a:ahLst/>
              <a:cxnLst/>
              <a:rect l="l" t="t" r="r" b="b"/>
              <a:pathLst>
                <a:path w="11791" h="14256" extrusionOk="0">
                  <a:moveTo>
                    <a:pt x="3546" y="0"/>
                  </a:moveTo>
                  <a:cubicBezTo>
                    <a:pt x="2925" y="0"/>
                    <a:pt x="2401" y="129"/>
                    <a:pt x="2076" y="449"/>
                  </a:cubicBezTo>
                  <a:cubicBezTo>
                    <a:pt x="1" y="2492"/>
                    <a:pt x="612" y="12698"/>
                    <a:pt x="718" y="14256"/>
                  </a:cubicBezTo>
                  <a:cubicBezTo>
                    <a:pt x="878" y="9050"/>
                    <a:pt x="3330" y="7395"/>
                    <a:pt x="5787" y="7395"/>
                  </a:cubicBezTo>
                  <a:cubicBezTo>
                    <a:pt x="7933" y="7395"/>
                    <a:pt x="10084" y="8658"/>
                    <a:pt x="10714" y="9919"/>
                  </a:cubicBezTo>
                  <a:cubicBezTo>
                    <a:pt x="10714" y="9919"/>
                    <a:pt x="11791" y="3892"/>
                    <a:pt x="9180" y="1856"/>
                  </a:cubicBezTo>
                  <a:cubicBezTo>
                    <a:pt x="8436" y="1276"/>
                    <a:pt x="5505" y="0"/>
                    <a:pt x="354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70"/>
            <p:cNvSpPr/>
            <p:nvPr/>
          </p:nvSpPr>
          <p:spPr>
            <a:xfrm>
              <a:off x="1441425" y="3411925"/>
              <a:ext cx="73700" cy="72075"/>
            </a:xfrm>
            <a:custGeom>
              <a:avLst/>
              <a:gdLst/>
              <a:ahLst/>
              <a:cxnLst/>
              <a:rect l="l" t="t" r="r" b="b"/>
              <a:pathLst>
                <a:path w="2948" h="2883" extrusionOk="0">
                  <a:moveTo>
                    <a:pt x="718" y="1"/>
                  </a:moveTo>
                  <a:lnTo>
                    <a:pt x="0" y="2132"/>
                  </a:lnTo>
                  <a:lnTo>
                    <a:pt x="2230" y="2883"/>
                  </a:lnTo>
                  <a:lnTo>
                    <a:pt x="2947" y="7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70"/>
            <p:cNvSpPr/>
            <p:nvPr/>
          </p:nvSpPr>
          <p:spPr>
            <a:xfrm>
              <a:off x="1139500" y="3260825"/>
              <a:ext cx="359075" cy="236650"/>
            </a:xfrm>
            <a:custGeom>
              <a:avLst/>
              <a:gdLst/>
              <a:ahLst/>
              <a:cxnLst/>
              <a:rect l="l" t="t" r="r" b="b"/>
              <a:pathLst>
                <a:path w="14363" h="9466" extrusionOk="0">
                  <a:moveTo>
                    <a:pt x="6155" y="0"/>
                  </a:moveTo>
                  <a:cubicBezTo>
                    <a:pt x="6155" y="0"/>
                    <a:pt x="0" y="1186"/>
                    <a:pt x="364" y="6835"/>
                  </a:cubicBezTo>
                  <a:cubicBezTo>
                    <a:pt x="364" y="6835"/>
                    <a:pt x="4851" y="8219"/>
                    <a:pt x="11938" y="9466"/>
                  </a:cubicBezTo>
                  <a:cubicBezTo>
                    <a:pt x="11938" y="9466"/>
                    <a:pt x="13869" y="8237"/>
                    <a:pt x="14362" y="5550"/>
                  </a:cubicBez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70"/>
            <p:cNvSpPr/>
            <p:nvPr/>
          </p:nvSpPr>
          <p:spPr>
            <a:xfrm>
              <a:off x="1139500" y="3260825"/>
              <a:ext cx="320900" cy="236650"/>
            </a:xfrm>
            <a:custGeom>
              <a:avLst/>
              <a:gdLst/>
              <a:ahLst/>
              <a:cxnLst/>
              <a:rect l="l" t="t" r="r" b="b"/>
              <a:pathLst>
                <a:path w="12836" h="9466" extrusionOk="0">
                  <a:moveTo>
                    <a:pt x="6155" y="0"/>
                  </a:moveTo>
                  <a:cubicBezTo>
                    <a:pt x="6155" y="0"/>
                    <a:pt x="0" y="1186"/>
                    <a:pt x="364" y="6835"/>
                  </a:cubicBezTo>
                  <a:cubicBezTo>
                    <a:pt x="364" y="6835"/>
                    <a:pt x="4851" y="8219"/>
                    <a:pt x="11938" y="9466"/>
                  </a:cubicBezTo>
                  <a:cubicBezTo>
                    <a:pt x="11938" y="9466"/>
                    <a:pt x="12347" y="9203"/>
                    <a:pt x="12836" y="8663"/>
                  </a:cubicBezTo>
                  <a:lnTo>
                    <a:pt x="12836" y="8663"/>
                  </a:lnTo>
                  <a:cubicBezTo>
                    <a:pt x="12728" y="8667"/>
                    <a:pt x="12619" y="8669"/>
                    <a:pt x="12509" y="8669"/>
                  </a:cubicBezTo>
                  <a:cubicBezTo>
                    <a:pt x="11575" y="8669"/>
                    <a:pt x="10533" y="8531"/>
                    <a:pt x="9461" y="8237"/>
                  </a:cubicBezTo>
                  <a:cubicBezTo>
                    <a:pt x="6188" y="7341"/>
                    <a:pt x="3884" y="5344"/>
                    <a:pt x="4314" y="3778"/>
                  </a:cubicBezTo>
                  <a:cubicBezTo>
                    <a:pt x="4602" y="2724"/>
                    <a:pt x="6055" y="2136"/>
                    <a:pt x="7972" y="2136"/>
                  </a:cubicBezTo>
                  <a:cubicBezTo>
                    <a:pt x="8449" y="2136"/>
                    <a:pt x="8955" y="2173"/>
                    <a:pt x="9479" y="2248"/>
                  </a:cubicBezTo>
                  <a:lnTo>
                    <a:pt x="6155" y="0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70"/>
            <p:cNvSpPr/>
            <p:nvPr/>
          </p:nvSpPr>
          <p:spPr>
            <a:xfrm>
              <a:off x="1175400" y="2602100"/>
              <a:ext cx="390575" cy="333575"/>
            </a:xfrm>
            <a:custGeom>
              <a:avLst/>
              <a:gdLst/>
              <a:ahLst/>
              <a:cxnLst/>
              <a:rect l="l" t="t" r="r" b="b"/>
              <a:pathLst>
                <a:path w="15623" h="13343" extrusionOk="0">
                  <a:moveTo>
                    <a:pt x="2230" y="0"/>
                  </a:moveTo>
                  <a:cubicBezTo>
                    <a:pt x="2231" y="0"/>
                    <a:pt x="5486" y="6751"/>
                    <a:pt x="1" y="9041"/>
                  </a:cubicBezTo>
                  <a:cubicBezTo>
                    <a:pt x="1" y="9041"/>
                    <a:pt x="7731" y="13343"/>
                    <a:pt x="12684" y="13343"/>
                  </a:cubicBezTo>
                  <a:cubicBezTo>
                    <a:pt x="13871" y="13343"/>
                    <a:pt x="14899" y="13096"/>
                    <a:pt x="15623" y="12483"/>
                  </a:cubicBezTo>
                  <a:cubicBezTo>
                    <a:pt x="12610" y="7480"/>
                    <a:pt x="8741" y="8498"/>
                    <a:pt x="9222" y="723"/>
                  </a:cubicBezTo>
                  <a:lnTo>
                    <a:pt x="2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70"/>
            <p:cNvSpPr/>
            <p:nvPr/>
          </p:nvSpPr>
          <p:spPr>
            <a:xfrm>
              <a:off x="1178600" y="2589275"/>
              <a:ext cx="391200" cy="334475"/>
            </a:xfrm>
            <a:custGeom>
              <a:avLst/>
              <a:gdLst/>
              <a:ahLst/>
              <a:cxnLst/>
              <a:rect l="l" t="t" r="r" b="b"/>
              <a:pathLst>
                <a:path w="15648" h="13379" extrusionOk="0">
                  <a:moveTo>
                    <a:pt x="2230" y="0"/>
                  </a:moveTo>
                  <a:lnTo>
                    <a:pt x="2230" y="0"/>
                  </a:lnTo>
                  <a:cubicBezTo>
                    <a:pt x="2230" y="0"/>
                    <a:pt x="5485" y="6750"/>
                    <a:pt x="2" y="9043"/>
                  </a:cubicBezTo>
                  <a:lnTo>
                    <a:pt x="2" y="9043"/>
                  </a:lnTo>
                  <a:cubicBezTo>
                    <a:pt x="1" y="9042"/>
                    <a:pt x="1" y="9042"/>
                    <a:pt x="1" y="9042"/>
                  </a:cubicBezTo>
                  <a:lnTo>
                    <a:pt x="1" y="9043"/>
                  </a:lnTo>
                  <a:cubicBezTo>
                    <a:pt x="1" y="9043"/>
                    <a:pt x="2" y="9043"/>
                    <a:pt x="2" y="9043"/>
                  </a:cubicBezTo>
                  <a:lnTo>
                    <a:pt x="2" y="9043"/>
                  </a:lnTo>
                  <a:cubicBezTo>
                    <a:pt x="136" y="9115"/>
                    <a:pt x="8066" y="13378"/>
                    <a:pt x="13040" y="13378"/>
                  </a:cubicBezTo>
                  <a:cubicBezTo>
                    <a:pt x="13947" y="13378"/>
                    <a:pt x="14756" y="13236"/>
                    <a:pt x="15401" y="12901"/>
                  </a:cubicBezTo>
                  <a:cubicBezTo>
                    <a:pt x="15508" y="12846"/>
                    <a:pt x="15587" y="12747"/>
                    <a:pt x="15618" y="12631"/>
                  </a:cubicBezTo>
                  <a:cubicBezTo>
                    <a:pt x="15647" y="12515"/>
                    <a:pt x="15627" y="12390"/>
                    <a:pt x="15562" y="12290"/>
                  </a:cubicBezTo>
                  <a:cubicBezTo>
                    <a:pt x="12577" y="7693"/>
                    <a:pt x="8754" y="8303"/>
                    <a:pt x="9222" y="725"/>
                  </a:cubicBezTo>
                  <a:lnTo>
                    <a:pt x="22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70"/>
            <p:cNvSpPr/>
            <p:nvPr/>
          </p:nvSpPr>
          <p:spPr>
            <a:xfrm>
              <a:off x="1178600" y="2589275"/>
              <a:ext cx="370800" cy="334325"/>
            </a:xfrm>
            <a:custGeom>
              <a:avLst/>
              <a:gdLst/>
              <a:ahLst/>
              <a:cxnLst/>
              <a:rect l="l" t="t" r="r" b="b"/>
              <a:pathLst>
                <a:path w="14832" h="13373" extrusionOk="0">
                  <a:moveTo>
                    <a:pt x="2230" y="0"/>
                  </a:moveTo>
                  <a:cubicBezTo>
                    <a:pt x="2230" y="0"/>
                    <a:pt x="5485" y="6751"/>
                    <a:pt x="1" y="9042"/>
                  </a:cubicBezTo>
                  <a:cubicBezTo>
                    <a:pt x="1" y="9042"/>
                    <a:pt x="8020" y="13373"/>
                    <a:pt x="13036" y="13373"/>
                  </a:cubicBezTo>
                  <a:cubicBezTo>
                    <a:pt x="13694" y="13373"/>
                    <a:pt x="14301" y="13298"/>
                    <a:pt x="14831" y="13129"/>
                  </a:cubicBezTo>
                  <a:lnTo>
                    <a:pt x="14831" y="13129"/>
                  </a:lnTo>
                  <a:cubicBezTo>
                    <a:pt x="14461" y="13167"/>
                    <a:pt x="14070" y="13188"/>
                    <a:pt x="13663" y="13188"/>
                  </a:cubicBezTo>
                  <a:lnTo>
                    <a:pt x="13663" y="13190"/>
                  </a:lnTo>
                  <a:cubicBezTo>
                    <a:pt x="11367" y="13190"/>
                    <a:pt x="9504" y="12524"/>
                    <a:pt x="9504" y="11704"/>
                  </a:cubicBezTo>
                  <a:cubicBezTo>
                    <a:pt x="9504" y="10883"/>
                    <a:pt x="11367" y="10218"/>
                    <a:pt x="13663" y="10218"/>
                  </a:cubicBezTo>
                  <a:cubicBezTo>
                    <a:pt x="13737" y="10218"/>
                    <a:pt x="13811" y="10220"/>
                    <a:pt x="13883" y="10221"/>
                  </a:cubicBezTo>
                  <a:cubicBezTo>
                    <a:pt x="11330" y="7646"/>
                    <a:pt x="8839" y="6925"/>
                    <a:pt x="9222" y="723"/>
                  </a:cubicBezTo>
                  <a:lnTo>
                    <a:pt x="22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70"/>
            <p:cNvSpPr/>
            <p:nvPr/>
          </p:nvSpPr>
          <p:spPr>
            <a:xfrm>
              <a:off x="1175400" y="2675400"/>
              <a:ext cx="357200" cy="241175"/>
            </a:xfrm>
            <a:custGeom>
              <a:avLst/>
              <a:gdLst/>
              <a:ahLst/>
              <a:cxnLst/>
              <a:rect l="l" t="t" r="r" b="b"/>
              <a:pathLst>
                <a:path w="14288" h="9647" extrusionOk="0">
                  <a:moveTo>
                    <a:pt x="4657" y="1"/>
                  </a:moveTo>
                  <a:lnTo>
                    <a:pt x="3184" y="1247"/>
                  </a:lnTo>
                  <a:cubicBezTo>
                    <a:pt x="3182" y="1668"/>
                    <a:pt x="3151" y="2094"/>
                    <a:pt x="3066" y="2517"/>
                  </a:cubicBezTo>
                  <a:cubicBezTo>
                    <a:pt x="2688" y="3749"/>
                    <a:pt x="1827" y="4887"/>
                    <a:pt x="129" y="5597"/>
                  </a:cubicBezTo>
                  <a:cubicBezTo>
                    <a:pt x="129" y="5597"/>
                    <a:pt x="161" y="5615"/>
                    <a:pt x="207" y="5638"/>
                  </a:cubicBezTo>
                  <a:cubicBezTo>
                    <a:pt x="222" y="5646"/>
                    <a:pt x="232" y="5651"/>
                    <a:pt x="250" y="5661"/>
                  </a:cubicBezTo>
                  <a:cubicBezTo>
                    <a:pt x="278" y="5675"/>
                    <a:pt x="314" y="5695"/>
                    <a:pt x="351" y="5715"/>
                  </a:cubicBezTo>
                  <a:cubicBezTo>
                    <a:pt x="366" y="5721"/>
                    <a:pt x="376" y="5728"/>
                    <a:pt x="391" y="5736"/>
                  </a:cubicBezTo>
                  <a:cubicBezTo>
                    <a:pt x="438" y="5760"/>
                    <a:pt x="494" y="5788"/>
                    <a:pt x="555" y="5819"/>
                  </a:cubicBezTo>
                  <a:cubicBezTo>
                    <a:pt x="563" y="5824"/>
                    <a:pt x="569" y="5826"/>
                    <a:pt x="578" y="5831"/>
                  </a:cubicBezTo>
                  <a:cubicBezTo>
                    <a:pt x="396" y="5929"/>
                    <a:pt x="206" y="6023"/>
                    <a:pt x="1" y="6109"/>
                  </a:cubicBezTo>
                  <a:cubicBezTo>
                    <a:pt x="1" y="6109"/>
                    <a:pt x="710" y="6496"/>
                    <a:pt x="1834" y="7043"/>
                  </a:cubicBezTo>
                  <a:cubicBezTo>
                    <a:pt x="1736" y="7499"/>
                    <a:pt x="1646" y="7969"/>
                    <a:pt x="1562" y="8450"/>
                  </a:cubicBezTo>
                  <a:lnTo>
                    <a:pt x="1719" y="8541"/>
                  </a:lnTo>
                  <a:cubicBezTo>
                    <a:pt x="1798" y="8051"/>
                    <a:pt x="1886" y="7574"/>
                    <a:pt x="1985" y="7115"/>
                  </a:cubicBezTo>
                  <a:cubicBezTo>
                    <a:pt x="2142" y="7192"/>
                    <a:pt x="2307" y="7271"/>
                    <a:pt x="2481" y="7353"/>
                  </a:cubicBezTo>
                  <a:cubicBezTo>
                    <a:pt x="2371" y="7797"/>
                    <a:pt x="2268" y="8282"/>
                    <a:pt x="2175" y="8801"/>
                  </a:cubicBezTo>
                  <a:lnTo>
                    <a:pt x="3649" y="9646"/>
                  </a:lnTo>
                  <a:cubicBezTo>
                    <a:pt x="8077" y="6737"/>
                    <a:pt x="13204" y="6596"/>
                    <a:pt x="14141" y="6596"/>
                  </a:cubicBezTo>
                  <a:cubicBezTo>
                    <a:pt x="14223" y="6596"/>
                    <a:pt x="14273" y="6597"/>
                    <a:pt x="14288" y="6598"/>
                  </a:cubicBezTo>
                  <a:cubicBezTo>
                    <a:pt x="14271" y="6584"/>
                    <a:pt x="14253" y="6570"/>
                    <a:pt x="14235" y="6555"/>
                  </a:cubicBezTo>
                  <a:lnTo>
                    <a:pt x="13188" y="5839"/>
                  </a:lnTo>
                  <a:cubicBezTo>
                    <a:pt x="13023" y="5738"/>
                    <a:pt x="12854" y="5639"/>
                    <a:pt x="12682" y="5546"/>
                  </a:cubicBezTo>
                  <a:cubicBezTo>
                    <a:pt x="12594" y="5467"/>
                    <a:pt x="12507" y="5390"/>
                    <a:pt x="12420" y="5313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70"/>
            <p:cNvSpPr/>
            <p:nvPr/>
          </p:nvSpPr>
          <p:spPr>
            <a:xfrm>
              <a:off x="1301225" y="2671750"/>
              <a:ext cx="284050" cy="167950"/>
            </a:xfrm>
            <a:custGeom>
              <a:avLst/>
              <a:gdLst/>
              <a:ahLst/>
              <a:cxnLst/>
              <a:rect l="l" t="t" r="r" b="b"/>
              <a:pathLst>
                <a:path w="11362" h="6718" extrusionOk="0">
                  <a:moveTo>
                    <a:pt x="0" y="1"/>
                  </a:moveTo>
                  <a:lnTo>
                    <a:pt x="0" y="1"/>
                  </a:lnTo>
                  <a:cubicBezTo>
                    <a:pt x="851" y="3352"/>
                    <a:pt x="4601" y="6513"/>
                    <a:pt x="8998" y="6658"/>
                  </a:cubicBezTo>
                  <a:lnTo>
                    <a:pt x="8998" y="6658"/>
                  </a:lnTo>
                  <a:cubicBezTo>
                    <a:pt x="8797" y="6312"/>
                    <a:pt x="8195" y="4509"/>
                    <a:pt x="9246" y="3105"/>
                  </a:cubicBezTo>
                  <a:cubicBezTo>
                    <a:pt x="11361" y="286"/>
                    <a:pt x="1" y="1"/>
                    <a:pt x="0" y="1"/>
                  </a:cubicBezTo>
                  <a:close/>
                  <a:moveTo>
                    <a:pt x="8998" y="6658"/>
                  </a:moveTo>
                  <a:cubicBezTo>
                    <a:pt x="9021" y="6697"/>
                    <a:pt x="9038" y="6717"/>
                    <a:pt x="9048" y="6717"/>
                  </a:cubicBezTo>
                  <a:cubicBezTo>
                    <a:pt x="9057" y="6717"/>
                    <a:pt x="9059" y="6699"/>
                    <a:pt x="9052" y="6660"/>
                  </a:cubicBezTo>
                  <a:cubicBezTo>
                    <a:pt x="9034" y="6660"/>
                    <a:pt x="9016" y="6659"/>
                    <a:pt x="8998" y="66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70"/>
            <p:cNvSpPr/>
            <p:nvPr/>
          </p:nvSpPr>
          <p:spPr>
            <a:xfrm>
              <a:off x="998650" y="2792175"/>
              <a:ext cx="391300" cy="357875"/>
            </a:xfrm>
            <a:custGeom>
              <a:avLst/>
              <a:gdLst/>
              <a:ahLst/>
              <a:cxnLst/>
              <a:rect l="l" t="t" r="r" b="b"/>
              <a:pathLst>
                <a:path w="15652" h="14315" extrusionOk="0">
                  <a:moveTo>
                    <a:pt x="9673" y="1"/>
                  </a:moveTo>
                  <a:cubicBezTo>
                    <a:pt x="9066" y="1"/>
                    <a:pt x="3155" y="332"/>
                    <a:pt x="0" y="13071"/>
                  </a:cubicBezTo>
                  <a:cubicBezTo>
                    <a:pt x="0" y="13071"/>
                    <a:pt x="3975" y="14314"/>
                    <a:pt x="9335" y="14314"/>
                  </a:cubicBezTo>
                  <a:cubicBezTo>
                    <a:pt x="11172" y="14314"/>
                    <a:pt x="13172" y="14168"/>
                    <a:pt x="15231" y="13776"/>
                  </a:cubicBezTo>
                  <a:cubicBezTo>
                    <a:pt x="15231" y="13776"/>
                    <a:pt x="15652" y="3316"/>
                    <a:pt x="9723" y="2"/>
                  </a:cubicBezTo>
                  <a:cubicBezTo>
                    <a:pt x="9723" y="2"/>
                    <a:pt x="9706" y="1"/>
                    <a:pt x="9673" y="1"/>
                  </a:cubicBezTo>
                  <a:close/>
                </a:path>
              </a:pathLst>
            </a:custGeom>
            <a:solidFill>
              <a:srgbClr val="A5C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70"/>
            <p:cNvSpPr/>
            <p:nvPr/>
          </p:nvSpPr>
          <p:spPr>
            <a:xfrm>
              <a:off x="1007950" y="2800250"/>
              <a:ext cx="377425" cy="345125"/>
            </a:xfrm>
            <a:custGeom>
              <a:avLst/>
              <a:gdLst/>
              <a:ahLst/>
              <a:cxnLst/>
              <a:rect l="l" t="t" r="r" b="b"/>
              <a:pathLst>
                <a:path w="15097" h="13805" extrusionOk="0">
                  <a:moveTo>
                    <a:pt x="9329" y="0"/>
                  </a:moveTo>
                  <a:cubicBezTo>
                    <a:pt x="8744" y="0"/>
                    <a:pt x="3043" y="320"/>
                    <a:pt x="0" y="12606"/>
                  </a:cubicBezTo>
                  <a:cubicBezTo>
                    <a:pt x="0" y="12606"/>
                    <a:pt x="3835" y="13804"/>
                    <a:pt x="9005" y="13804"/>
                  </a:cubicBezTo>
                  <a:cubicBezTo>
                    <a:pt x="10777" y="13804"/>
                    <a:pt x="12705" y="13664"/>
                    <a:pt x="14690" y="13286"/>
                  </a:cubicBezTo>
                  <a:cubicBezTo>
                    <a:pt x="14690" y="13286"/>
                    <a:pt x="15096" y="3198"/>
                    <a:pt x="9377" y="1"/>
                  </a:cubicBezTo>
                  <a:cubicBezTo>
                    <a:pt x="9377" y="1"/>
                    <a:pt x="9361" y="0"/>
                    <a:pt x="9329" y="0"/>
                  </a:cubicBezTo>
                  <a:close/>
                </a:path>
              </a:pathLst>
            </a:custGeom>
            <a:solidFill>
              <a:srgbClr val="DFE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70"/>
            <p:cNvSpPr/>
            <p:nvPr/>
          </p:nvSpPr>
          <p:spPr>
            <a:xfrm>
              <a:off x="1007950" y="2800275"/>
              <a:ext cx="231000" cy="344950"/>
            </a:xfrm>
            <a:custGeom>
              <a:avLst/>
              <a:gdLst/>
              <a:ahLst/>
              <a:cxnLst/>
              <a:rect l="l" t="t" r="r" b="b"/>
              <a:pathLst>
                <a:path w="9240" h="13798" extrusionOk="0">
                  <a:moveTo>
                    <a:pt x="9240" y="0"/>
                  </a:moveTo>
                  <a:lnTo>
                    <a:pt x="9240" y="0"/>
                  </a:lnTo>
                  <a:cubicBezTo>
                    <a:pt x="8322" y="40"/>
                    <a:pt x="2929" y="774"/>
                    <a:pt x="0" y="12605"/>
                  </a:cubicBezTo>
                  <a:cubicBezTo>
                    <a:pt x="0" y="12605"/>
                    <a:pt x="3521" y="13704"/>
                    <a:pt x="8362" y="13797"/>
                  </a:cubicBezTo>
                  <a:cubicBezTo>
                    <a:pt x="8137" y="12262"/>
                    <a:pt x="8011" y="10593"/>
                    <a:pt x="8011" y="8843"/>
                  </a:cubicBezTo>
                  <a:cubicBezTo>
                    <a:pt x="8011" y="5461"/>
                    <a:pt x="8476" y="2369"/>
                    <a:pt x="9240" y="0"/>
                  </a:cubicBezTo>
                  <a:close/>
                </a:path>
              </a:pathLst>
            </a:custGeom>
            <a:solidFill>
              <a:srgbClr val="C5D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70"/>
            <p:cNvSpPr/>
            <p:nvPr/>
          </p:nvSpPr>
          <p:spPr>
            <a:xfrm>
              <a:off x="1199975" y="2800275"/>
              <a:ext cx="38975" cy="344950"/>
            </a:xfrm>
            <a:custGeom>
              <a:avLst/>
              <a:gdLst/>
              <a:ahLst/>
              <a:cxnLst/>
              <a:rect l="l" t="t" r="r" b="b"/>
              <a:pathLst>
                <a:path w="1559" h="13798" extrusionOk="0">
                  <a:moveTo>
                    <a:pt x="1559" y="0"/>
                  </a:moveTo>
                  <a:cubicBezTo>
                    <a:pt x="1510" y="2"/>
                    <a:pt x="1446" y="9"/>
                    <a:pt x="1372" y="15"/>
                  </a:cubicBezTo>
                  <a:cubicBezTo>
                    <a:pt x="623" y="2518"/>
                    <a:pt x="135" y="5608"/>
                    <a:pt x="47" y="8963"/>
                  </a:cubicBezTo>
                  <a:cubicBezTo>
                    <a:pt x="1" y="10645"/>
                    <a:pt x="65" y="12261"/>
                    <a:pt x="212" y="13781"/>
                  </a:cubicBezTo>
                  <a:cubicBezTo>
                    <a:pt x="368" y="13788"/>
                    <a:pt x="522" y="13794"/>
                    <a:pt x="681" y="13797"/>
                  </a:cubicBezTo>
                  <a:cubicBezTo>
                    <a:pt x="455" y="12262"/>
                    <a:pt x="330" y="10593"/>
                    <a:pt x="330" y="8843"/>
                  </a:cubicBezTo>
                  <a:cubicBezTo>
                    <a:pt x="330" y="5461"/>
                    <a:pt x="795" y="2369"/>
                    <a:pt x="1559" y="0"/>
                  </a:cubicBezTo>
                  <a:close/>
                </a:path>
              </a:pathLst>
            </a:custGeom>
            <a:solidFill>
              <a:srgbClr val="88A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70"/>
            <p:cNvSpPr/>
            <p:nvPr/>
          </p:nvSpPr>
          <p:spPr>
            <a:xfrm>
              <a:off x="1301225" y="2671550"/>
              <a:ext cx="283875" cy="158125"/>
            </a:xfrm>
            <a:custGeom>
              <a:avLst/>
              <a:gdLst/>
              <a:ahLst/>
              <a:cxnLst/>
              <a:rect l="l" t="t" r="r" b="b"/>
              <a:pathLst>
                <a:path w="11355" h="6325" extrusionOk="0">
                  <a:moveTo>
                    <a:pt x="774" y="0"/>
                  </a:moveTo>
                  <a:cubicBezTo>
                    <a:pt x="292" y="0"/>
                    <a:pt x="0" y="9"/>
                    <a:pt x="0" y="9"/>
                  </a:cubicBezTo>
                  <a:cubicBezTo>
                    <a:pt x="702" y="2772"/>
                    <a:pt x="3378" y="5405"/>
                    <a:pt x="6763" y="6324"/>
                  </a:cubicBezTo>
                  <a:cubicBezTo>
                    <a:pt x="6606" y="6075"/>
                    <a:pt x="6499" y="5793"/>
                    <a:pt x="6462" y="5490"/>
                  </a:cubicBezTo>
                  <a:cubicBezTo>
                    <a:pt x="6333" y="4480"/>
                    <a:pt x="6750" y="3244"/>
                    <a:pt x="8877" y="3244"/>
                  </a:cubicBezTo>
                  <a:cubicBezTo>
                    <a:pt x="8966" y="3244"/>
                    <a:pt x="9057" y="3246"/>
                    <a:pt x="9151" y="3251"/>
                  </a:cubicBezTo>
                  <a:cubicBezTo>
                    <a:pt x="11354" y="238"/>
                    <a:pt x="3349" y="0"/>
                    <a:pt x="774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70"/>
            <p:cNvSpPr/>
            <p:nvPr/>
          </p:nvSpPr>
          <p:spPr>
            <a:xfrm>
              <a:off x="1301225" y="2671550"/>
              <a:ext cx="277000" cy="95775"/>
            </a:xfrm>
            <a:custGeom>
              <a:avLst/>
              <a:gdLst/>
              <a:ahLst/>
              <a:cxnLst/>
              <a:rect l="l" t="t" r="r" b="b"/>
              <a:pathLst>
                <a:path w="11080" h="3831" extrusionOk="0">
                  <a:moveTo>
                    <a:pt x="765" y="1"/>
                  </a:moveTo>
                  <a:cubicBezTo>
                    <a:pt x="289" y="1"/>
                    <a:pt x="0" y="9"/>
                    <a:pt x="0" y="9"/>
                  </a:cubicBezTo>
                  <a:cubicBezTo>
                    <a:pt x="348" y="1380"/>
                    <a:pt x="1183" y="2717"/>
                    <a:pt x="2348" y="3831"/>
                  </a:cubicBezTo>
                  <a:cubicBezTo>
                    <a:pt x="3469" y="3395"/>
                    <a:pt x="4948" y="3090"/>
                    <a:pt x="6586" y="3012"/>
                  </a:cubicBezTo>
                  <a:lnTo>
                    <a:pt x="6588" y="3013"/>
                  </a:lnTo>
                  <a:cubicBezTo>
                    <a:pt x="6857" y="3000"/>
                    <a:pt x="7123" y="2994"/>
                    <a:pt x="7384" y="2994"/>
                  </a:cubicBezTo>
                  <a:cubicBezTo>
                    <a:pt x="8037" y="2994"/>
                    <a:pt x="8662" y="3033"/>
                    <a:pt x="9243" y="3103"/>
                  </a:cubicBezTo>
                  <a:cubicBezTo>
                    <a:pt x="11080" y="229"/>
                    <a:pt x="3288" y="1"/>
                    <a:pt x="765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70"/>
            <p:cNvSpPr/>
            <p:nvPr/>
          </p:nvSpPr>
          <p:spPr>
            <a:xfrm>
              <a:off x="1375225" y="2777950"/>
              <a:ext cx="151000" cy="60225"/>
            </a:xfrm>
            <a:custGeom>
              <a:avLst/>
              <a:gdLst/>
              <a:ahLst/>
              <a:cxnLst/>
              <a:rect l="l" t="t" r="r" b="b"/>
              <a:pathLst>
                <a:path w="6040" h="2409" extrusionOk="0">
                  <a:moveTo>
                    <a:pt x="20" y="1"/>
                  </a:moveTo>
                  <a:cubicBezTo>
                    <a:pt x="14" y="38"/>
                    <a:pt x="7" y="73"/>
                    <a:pt x="1" y="109"/>
                  </a:cubicBezTo>
                  <a:cubicBezTo>
                    <a:pt x="1624" y="1429"/>
                    <a:pt x="3741" y="2333"/>
                    <a:pt x="6039" y="2409"/>
                  </a:cubicBezTo>
                  <a:cubicBezTo>
                    <a:pt x="6021" y="2379"/>
                    <a:pt x="6000" y="2338"/>
                    <a:pt x="5977" y="2284"/>
                  </a:cubicBezTo>
                  <a:cubicBezTo>
                    <a:pt x="3711" y="2194"/>
                    <a:pt x="1624" y="1301"/>
                    <a:pt x="20" y="1"/>
                  </a:cubicBezTo>
                  <a:close/>
                </a:path>
              </a:pathLst>
            </a:custGeom>
            <a:solidFill>
              <a:srgbClr val="ADC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70"/>
            <p:cNvSpPr/>
            <p:nvPr/>
          </p:nvSpPr>
          <p:spPr>
            <a:xfrm>
              <a:off x="1067950" y="2394700"/>
              <a:ext cx="463750" cy="371000"/>
            </a:xfrm>
            <a:custGeom>
              <a:avLst/>
              <a:gdLst/>
              <a:ahLst/>
              <a:cxnLst/>
              <a:rect l="l" t="t" r="r" b="b"/>
              <a:pathLst>
                <a:path w="18550" h="14840" extrusionOk="0">
                  <a:moveTo>
                    <a:pt x="11408" y="1"/>
                  </a:moveTo>
                  <a:cubicBezTo>
                    <a:pt x="11367" y="1"/>
                    <a:pt x="11326" y="1"/>
                    <a:pt x="11284" y="2"/>
                  </a:cubicBezTo>
                  <a:cubicBezTo>
                    <a:pt x="4232" y="115"/>
                    <a:pt x="4420" y="5477"/>
                    <a:pt x="4343" y="6715"/>
                  </a:cubicBezTo>
                  <a:cubicBezTo>
                    <a:pt x="4268" y="7951"/>
                    <a:pt x="4287" y="12865"/>
                    <a:pt x="0" y="13882"/>
                  </a:cubicBezTo>
                  <a:cubicBezTo>
                    <a:pt x="0" y="13882"/>
                    <a:pt x="3971" y="14839"/>
                    <a:pt x="7697" y="14839"/>
                  </a:cubicBezTo>
                  <a:cubicBezTo>
                    <a:pt x="8616" y="14839"/>
                    <a:pt x="9521" y="14781"/>
                    <a:pt x="10347" y="14636"/>
                  </a:cubicBezTo>
                  <a:lnTo>
                    <a:pt x="12174" y="9666"/>
                  </a:lnTo>
                  <a:lnTo>
                    <a:pt x="18550" y="9441"/>
                  </a:lnTo>
                  <a:cubicBezTo>
                    <a:pt x="18550" y="9441"/>
                    <a:pt x="18339" y="1"/>
                    <a:pt x="11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70"/>
            <p:cNvSpPr/>
            <p:nvPr/>
          </p:nvSpPr>
          <p:spPr>
            <a:xfrm>
              <a:off x="1067950" y="2399250"/>
              <a:ext cx="414000" cy="377950"/>
            </a:xfrm>
            <a:custGeom>
              <a:avLst/>
              <a:gdLst/>
              <a:ahLst/>
              <a:cxnLst/>
              <a:rect l="l" t="t" r="r" b="b"/>
              <a:pathLst>
                <a:path w="16560" h="15118" extrusionOk="0">
                  <a:moveTo>
                    <a:pt x="9397" y="0"/>
                  </a:moveTo>
                  <a:lnTo>
                    <a:pt x="9397" y="0"/>
                  </a:lnTo>
                  <a:cubicBezTo>
                    <a:pt x="4269" y="957"/>
                    <a:pt x="4414" y="5416"/>
                    <a:pt x="4345" y="6533"/>
                  </a:cubicBezTo>
                  <a:cubicBezTo>
                    <a:pt x="4268" y="7769"/>
                    <a:pt x="4287" y="12685"/>
                    <a:pt x="0" y="13700"/>
                  </a:cubicBezTo>
                  <a:cubicBezTo>
                    <a:pt x="0" y="13700"/>
                    <a:pt x="4606" y="15117"/>
                    <a:pt x="8553" y="15117"/>
                  </a:cubicBezTo>
                  <a:cubicBezTo>
                    <a:pt x="9281" y="15117"/>
                    <a:pt x="9986" y="15069"/>
                    <a:pt x="10635" y="14955"/>
                  </a:cubicBezTo>
                  <a:lnTo>
                    <a:pt x="12174" y="9485"/>
                  </a:lnTo>
                  <a:lnTo>
                    <a:pt x="16559" y="9330"/>
                  </a:lnTo>
                  <a:cubicBezTo>
                    <a:pt x="13065" y="8789"/>
                    <a:pt x="10039" y="6225"/>
                    <a:pt x="9094" y="3760"/>
                  </a:cubicBezTo>
                  <a:cubicBezTo>
                    <a:pt x="8558" y="2366"/>
                    <a:pt x="8691" y="1009"/>
                    <a:pt x="939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70"/>
            <p:cNvSpPr/>
            <p:nvPr/>
          </p:nvSpPr>
          <p:spPr>
            <a:xfrm>
              <a:off x="1081675" y="2401625"/>
              <a:ext cx="203650" cy="345400"/>
            </a:xfrm>
            <a:custGeom>
              <a:avLst/>
              <a:gdLst/>
              <a:ahLst/>
              <a:cxnLst/>
              <a:rect l="l" t="t" r="r" b="b"/>
              <a:pathLst>
                <a:path w="8146" h="13816" extrusionOk="0">
                  <a:moveTo>
                    <a:pt x="8145" y="0"/>
                  </a:moveTo>
                  <a:lnTo>
                    <a:pt x="8145" y="0"/>
                  </a:lnTo>
                  <a:cubicBezTo>
                    <a:pt x="3660" y="1552"/>
                    <a:pt x="3940" y="5452"/>
                    <a:pt x="3917" y="6450"/>
                  </a:cubicBezTo>
                  <a:cubicBezTo>
                    <a:pt x="3889" y="7578"/>
                    <a:pt x="3922" y="12200"/>
                    <a:pt x="0" y="13445"/>
                  </a:cubicBezTo>
                  <a:cubicBezTo>
                    <a:pt x="0" y="13445"/>
                    <a:pt x="1583" y="13668"/>
                    <a:pt x="2631" y="13815"/>
                  </a:cubicBezTo>
                  <a:cubicBezTo>
                    <a:pt x="5981" y="12093"/>
                    <a:pt x="6078" y="8350"/>
                    <a:pt x="5311" y="6392"/>
                  </a:cubicBezTo>
                  <a:cubicBezTo>
                    <a:pt x="4956" y="5483"/>
                    <a:pt x="4517" y="1977"/>
                    <a:pt x="814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70"/>
            <p:cNvSpPr/>
            <p:nvPr/>
          </p:nvSpPr>
          <p:spPr>
            <a:xfrm>
              <a:off x="1276400" y="2399250"/>
              <a:ext cx="60800" cy="156875"/>
            </a:xfrm>
            <a:custGeom>
              <a:avLst/>
              <a:gdLst/>
              <a:ahLst/>
              <a:cxnLst/>
              <a:rect l="l" t="t" r="r" b="b"/>
              <a:pathLst>
                <a:path w="2432" h="6275" extrusionOk="0">
                  <a:moveTo>
                    <a:pt x="1059" y="0"/>
                  </a:moveTo>
                  <a:lnTo>
                    <a:pt x="1059" y="0"/>
                  </a:lnTo>
                  <a:cubicBezTo>
                    <a:pt x="874" y="35"/>
                    <a:pt x="699" y="74"/>
                    <a:pt x="528" y="118"/>
                  </a:cubicBezTo>
                  <a:cubicBezTo>
                    <a:pt x="42" y="1070"/>
                    <a:pt x="1" y="2258"/>
                    <a:pt x="468" y="3472"/>
                  </a:cubicBezTo>
                  <a:cubicBezTo>
                    <a:pt x="836" y="4433"/>
                    <a:pt x="1526" y="5408"/>
                    <a:pt x="2432" y="6274"/>
                  </a:cubicBezTo>
                  <a:cubicBezTo>
                    <a:pt x="1668" y="5483"/>
                    <a:pt x="1084" y="4617"/>
                    <a:pt x="756" y="3760"/>
                  </a:cubicBezTo>
                  <a:cubicBezTo>
                    <a:pt x="220" y="2366"/>
                    <a:pt x="353" y="1009"/>
                    <a:pt x="1059" y="0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70"/>
            <p:cNvSpPr/>
            <p:nvPr/>
          </p:nvSpPr>
          <p:spPr>
            <a:xfrm>
              <a:off x="1067950" y="2626050"/>
              <a:ext cx="413950" cy="151150"/>
            </a:xfrm>
            <a:custGeom>
              <a:avLst/>
              <a:gdLst/>
              <a:ahLst/>
              <a:cxnLst/>
              <a:rect l="l" t="t" r="r" b="b"/>
              <a:pathLst>
                <a:path w="16558" h="6046" extrusionOk="0">
                  <a:moveTo>
                    <a:pt x="15409" y="1"/>
                  </a:moveTo>
                  <a:lnTo>
                    <a:pt x="11885" y="125"/>
                  </a:lnTo>
                  <a:lnTo>
                    <a:pt x="10347" y="5595"/>
                  </a:lnTo>
                  <a:cubicBezTo>
                    <a:pt x="9697" y="5709"/>
                    <a:pt x="8992" y="5758"/>
                    <a:pt x="8264" y="5758"/>
                  </a:cubicBezTo>
                  <a:cubicBezTo>
                    <a:pt x="5217" y="5758"/>
                    <a:pt x="1777" y="4912"/>
                    <a:pt x="367" y="4527"/>
                  </a:cubicBezTo>
                  <a:cubicBezTo>
                    <a:pt x="249" y="4565"/>
                    <a:pt x="126" y="4597"/>
                    <a:pt x="0" y="4628"/>
                  </a:cubicBezTo>
                  <a:cubicBezTo>
                    <a:pt x="0" y="4628"/>
                    <a:pt x="4604" y="6046"/>
                    <a:pt x="8551" y="6046"/>
                  </a:cubicBezTo>
                  <a:cubicBezTo>
                    <a:pt x="9279" y="6046"/>
                    <a:pt x="9985" y="5998"/>
                    <a:pt x="10635" y="5883"/>
                  </a:cubicBezTo>
                  <a:lnTo>
                    <a:pt x="12174" y="413"/>
                  </a:lnTo>
                  <a:lnTo>
                    <a:pt x="16558" y="258"/>
                  </a:lnTo>
                  <a:cubicBezTo>
                    <a:pt x="16168" y="197"/>
                    <a:pt x="15786" y="109"/>
                    <a:pt x="15409" y="1"/>
                  </a:cubicBezTo>
                  <a:close/>
                </a:path>
              </a:pathLst>
            </a:custGeom>
            <a:solidFill>
              <a:srgbClr val="74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70"/>
            <p:cNvSpPr/>
            <p:nvPr/>
          </p:nvSpPr>
          <p:spPr>
            <a:xfrm>
              <a:off x="1247250" y="2399250"/>
              <a:ext cx="234700" cy="236275"/>
            </a:xfrm>
            <a:custGeom>
              <a:avLst/>
              <a:gdLst/>
              <a:ahLst/>
              <a:cxnLst/>
              <a:rect l="l" t="t" r="r" b="b"/>
              <a:pathLst>
                <a:path w="9388" h="9451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2100" y="23"/>
                    <a:pt x="1979" y="51"/>
                    <a:pt x="1861" y="79"/>
                  </a:cubicBezTo>
                  <a:cubicBezTo>
                    <a:pt x="0" y="3010"/>
                    <a:pt x="2181" y="7357"/>
                    <a:pt x="5944" y="9451"/>
                  </a:cubicBezTo>
                  <a:lnTo>
                    <a:pt x="9387" y="9330"/>
                  </a:lnTo>
                  <a:cubicBezTo>
                    <a:pt x="5893" y="8789"/>
                    <a:pt x="2867" y="6225"/>
                    <a:pt x="1922" y="3760"/>
                  </a:cubicBezTo>
                  <a:cubicBezTo>
                    <a:pt x="1386" y="2366"/>
                    <a:pt x="1519" y="1009"/>
                    <a:pt x="2225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70"/>
            <p:cNvSpPr/>
            <p:nvPr/>
          </p:nvSpPr>
          <p:spPr>
            <a:xfrm>
              <a:off x="1206525" y="2394700"/>
              <a:ext cx="325175" cy="236300"/>
            </a:xfrm>
            <a:custGeom>
              <a:avLst/>
              <a:gdLst/>
              <a:ahLst/>
              <a:cxnLst/>
              <a:rect l="l" t="t" r="r" b="b"/>
              <a:pathLst>
                <a:path w="13007" h="9452" extrusionOk="0">
                  <a:moveTo>
                    <a:pt x="5865" y="1"/>
                  </a:moveTo>
                  <a:cubicBezTo>
                    <a:pt x="5824" y="1"/>
                    <a:pt x="5783" y="1"/>
                    <a:pt x="5741" y="2"/>
                  </a:cubicBezTo>
                  <a:cubicBezTo>
                    <a:pt x="2640" y="51"/>
                    <a:pt x="940" y="1116"/>
                    <a:pt x="1" y="2397"/>
                  </a:cubicBezTo>
                  <a:cubicBezTo>
                    <a:pt x="982" y="1263"/>
                    <a:pt x="2647" y="367"/>
                    <a:pt x="5486" y="321"/>
                  </a:cubicBezTo>
                  <a:cubicBezTo>
                    <a:pt x="5527" y="321"/>
                    <a:pt x="5568" y="320"/>
                    <a:pt x="5608" y="320"/>
                  </a:cubicBezTo>
                  <a:cubicBezTo>
                    <a:pt x="11792" y="320"/>
                    <a:pt x="12626" y="7832"/>
                    <a:pt x="12735" y="9451"/>
                  </a:cubicBezTo>
                  <a:lnTo>
                    <a:pt x="13007" y="9441"/>
                  </a:lnTo>
                  <a:cubicBezTo>
                    <a:pt x="13007" y="9441"/>
                    <a:pt x="12796" y="1"/>
                    <a:pt x="5865" y="1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70"/>
            <p:cNvSpPr/>
            <p:nvPr/>
          </p:nvSpPr>
          <p:spPr>
            <a:xfrm>
              <a:off x="1067950" y="2702350"/>
              <a:ext cx="66500" cy="46225"/>
            </a:xfrm>
            <a:custGeom>
              <a:avLst/>
              <a:gdLst/>
              <a:ahLst/>
              <a:cxnLst/>
              <a:rect l="l" t="t" r="r" b="b"/>
              <a:pathLst>
                <a:path w="2660" h="1849" extrusionOk="0">
                  <a:moveTo>
                    <a:pt x="2659" y="0"/>
                  </a:moveTo>
                  <a:lnTo>
                    <a:pt x="2659" y="0"/>
                  </a:lnTo>
                  <a:cubicBezTo>
                    <a:pt x="2040" y="716"/>
                    <a:pt x="1185" y="1295"/>
                    <a:pt x="0" y="1576"/>
                  </a:cubicBezTo>
                  <a:cubicBezTo>
                    <a:pt x="0" y="1576"/>
                    <a:pt x="685" y="1786"/>
                    <a:pt x="975" y="1848"/>
                  </a:cubicBezTo>
                  <a:cubicBezTo>
                    <a:pt x="1953" y="1475"/>
                    <a:pt x="2143" y="703"/>
                    <a:pt x="2659" y="0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70"/>
            <p:cNvSpPr/>
            <p:nvPr/>
          </p:nvSpPr>
          <p:spPr>
            <a:xfrm>
              <a:off x="1249625" y="484400"/>
              <a:ext cx="977700" cy="4174075"/>
            </a:xfrm>
            <a:custGeom>
              <a:avLst/>
              <a:gdLst/>
              <a:ahLst/>
              <a:cxnLst/>
              <a:rect l="l" t="t" r="r" b="b"/>
              <a:pathLst>
                <a:path w="39108" h="166963" extrusionOk="0">
                  <a:moveTo>
                    <a:pt x="38552" y="0"/>
                  </a:moveTo>
                  <a:lnTo>
                    <a:pt x="10763" y="114574"/>
                  </a:lnTo>
                  <a:lnTo>
                    <a:pt x="12767" y="116825"/>
                  </a:lnTo>
                  <a:lnTo>
                    <a:pt x="9900" y="123737"/>
                  </a:lnTo>
                  <a:lnTo>
                    <a:pt x="0" y="164366"/>
                  </a:lnTo>
                  <a:lnTo>
                    <a:pt x="1797" y="166962"/>
                  </a:lnTo>
                  <a:lnTo>
                    <a:pt x="4943" y="164018"/>
                  </a:lnTo>
                  <a:lnTo>
                    <a:pt x="12795" y="124037"/>
                  </a:lnTo>
                  <a:lnTo>
                    <a:pt x="13663" y="117005"/>
                  </a:lnTo>
                  <a:lnTo>
                    <a:pt x="16548" y="115061"/>
                  </a:lnTo>
                  <a:lnTo>
                    <a:pt x="39107" y="321"/>
                  </a:lnTo>
                  <a:lnTo>
                    <a:pt x="3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70"/>
            <p:cNvSpPr/>
            <p:nvPr/>
          </p:nvSpPr>
          <p:spPr>
            <a:xfrm>
              <a:off x="1557400" y="2980475"/>
              <a:ext cx="155975" cy="343850"/>
            </a:xfrm>
            <a:custGeom>
              <a:avLst/>
              <a:gdLst/>
              <a:ahLst/>
              <a:cxnLst/>
              <a:rect l="l" t="t" r="r" b="b"/>
              <a:pathLst>
                <a:path w="6239" h="13754" extrusionOk="0">
                  <a:moveTo>
                    <a:pt x="2025" y="1"/>
                  </a:moveTo>
                  <a:lnTo>
                    <a:pt x="0" y="8349"/>
                  </a:lnTo>
                  <a:lnTo>
                    <a:pt x="4525" y="13753"/>
                  </a:lnTo>
                  <a:lnTo>
                    <a:pt x="6239" y="503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70"/>
            <p:cNvSpPr/>
            <p:nvPr/>
          </p:nvSpPr>
          <p:spPr>
            <a:xfrm>
              <a:off x="1442200" y="3594650"/>
              <a:ext cx="111300" cy="290250"/>
            </a:xfrm>
            <a:custGeom>
              <a:avLst/>
              <a:gdLst/>
              <a:ahLst/>
              <a:cxnLst/>
              <a:rect l="l" t="t" r="r" b="b"/>
              <a:pathLst>
                <a:path w="4452" h="11610" extrusionOk="0">
                  <a:moveTo>
                    <a:pt x="2033" y="0"/>
                  </a:moveTo>
                  <a:lnTo>
                    <a:pt x="0" y="8340"/>
                  </a:lnTo>
                  <a:lnTo>
                    <a:pt x="2738" y="11610"/>
                  </a:lnTo>
                  <a:lnTo>
                    <a:pt x="4451" y="2888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70"/>
            <p:cNvSpPr/>
            <p:nvPr/>
          </p:nvSpPr>
          <p:spPr>
            <a:xfrm>
              <a:off x="1328875" y="4059775"/>
              <a:ext cx="129100" cy="311525"/>
            </a:xfrm>
            <a:custGeom>
              <a:avLst/>
              <a:gdLst/>
              <a:ahLst/>
              <a:cxnLst/>
              <a:rect l="l" t="t" r="r" b="b"/>
              <a:pathLst>
                <a:path w="5164" h="12461" extrusionOk="0">
                  <a:moveTo>
                    <a:pt x="2033" y="0"/>
                  </a:moveTo>
                  <a:lnTo>
                    <a:pt x="0" y="8340"/>
                  </a:lnTo>
                  <a:lnTo>
                    <a:pt x="3450" y="12460"/>
                  </a:lnTo>
                  <a:lnTo>
                    <a:pt x="5164" y="374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70"/>
            <p:cNvSpPr/>
            <p:nvPr/>
          </p:nvSpPr>
          <p:spPr>
            <a:xfrm>
              <a:off x="1249625" y="4470700"/>
              <a:ext cx="123950" cy="187775"/>
            </a:xfrm>
            <a:custGeom>
              <a:avLst/>
              <a:gdLst/>
              <a:ahLst/>
              <a:cxnLst/>
              <a:rect l="l" t="t" r="r" b="b"/>
              <a:pathLst>
                <a:path w="4958" h="7511" extrusionOk="0">
                  <a:moveTo>
                    <a:pt x="1198" y="1"/>
                  </a:moveTo>
                  <a:lnTo>
                    <a:pt x="0" y="4914"/>
                  </a:lnTo>
                  <a:lnTo>
                    <a:pt x="1797" y="7510"/>
                  </a:lnTo>
                  <a:lnTo>
                    <a:pt x="4943" y="4566"/>
                  </a:lnTo>
                  <a:lnTo>
                    <a:pt x="4958" y="4493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70"/>
            <p:cNvSpPr/>
            <p:nvPr/>
          </p:nvSpPr>
          <p:spPr>
            <a:xfrm>
              <a:off x="1661925" y="2549475"/>
              <a:ext cx="139950" cy="324700"/>
            </a:xfrm>
            <a:custGeom>
              <a:avLst/>
              <a:gdLst/>
              <a:ahLst/>
              <a:cxnLst/>
              <a:rect l="l" t="t" r="r" b="b"/>
              <a:pathLst>
                <a:path w="5598" h="12988" extrusionOk="0">
                  <a:moveTo>
                    <a:pt x="2025" y="0"/>
                  </a:moveTo>
                  <a:lnTo>
                    <a:pt x="0" y="8348"/>
                  </a:lnTo>
                  <a:lnTo>
                    <a:pt x="3884" y="12988"/>
                  </a:lnTo>
                  <a:lnTo>
                    <a:pt x="5598" y="4269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70"/>
            <p:cNvSpPr/>
            <p:nvPr/>
          </p:nvSpPr>
          <p:spPr>
            <a:xfrm>
              <a:off x="1766475" y="2118450"/>
              <a:ext cx="123900" cy="305550"/>
            </a:xfrm>
            <a:custGeom>
              <a:avLst/>
              <a:gdLst/>
              <a:ahLst/>
              <a:cxnLst/>
              <a:rect l="l" t="t" r="r" b="b"/>
              <a:pathLst>
                <a:path w="4956" h="12222" extrusionOk="0">
                  <a:moveTo>
                    <a:pt x="2025" y="1"/>
                  </a:moveTo>
                  <a:lnTo>
                    <a:pt x="0" y="8349"/>
                  </a:lnTo>
                  <a:lnTo>
                    <a:pt x="3242" y="12222"/>
                  </a:lnTo>
                  <a:lnTo>
                    <a:pt x="4956" y="3503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70"/>
            <p:cNvSpPr/>
            <p:nvPr/>
          </p:nvSpPr>
          <p:spPr>
            <a:xfrm>
              <a:off x="1871000" y="1687475"/>
              <a:ext cx="107900" cy="286400"/>
            </a:xfrm>
            <a:custGeom>
              <a:avLst/>
              <a:gdLst/>
              <a:ahLst/>
              <a:cxnLst/>
              <a:rect l="l" t="t" r="r" b="b"/>
              <a:pathLst>
                <a:path w="4316" h="11456" extrusionOk="0">
                  <a:moveTo>
                    <a:pt x="2025" y="1"/>
                  </a:moveTo>
                  <a:lnTo>
                    <a:pt x="0" y="8349"/>
                  </a:lnTo>
                  <a:lnTo>
                    <a:pt x="2602" y="11455"/>
                  </a:lnTo>
                  <a:lnTo>
                    <a:pt x="4315" y="273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70"/>
            <p:cNvSpPr/>
            <p:nvPr/>
          </p:nvSpPr>
          <p:spPr>
            <a:xfrm>
              <a:off x="1975550" y="1256475"/>
              <a:ext cx="91850" cy="267225"/>
            </a:xfrm>
            <a:custGeom>
              <a:avLst/>
              <a:gdLst/>
              <a:ahLst/>
              <a:cxnLst/>
              <a:rect l="l" t="t" r="r" b="b"/>
              <a:pathLst>
                <a:path w="3674" h="10689" extrusionOk="0">
                  <a:moveTo>
                    <a:pt x="2025" y="0"/>
                  </a:moveTo>
                  <a:lnTo>
                    <a:pt x="0" y="8349"/>
                  </a:lnTo>
                  <a:lnTo>
                    <a:pt x="1960" y="10688"/>
                  </a:lnTo>
                  <a:lnTo>
                    <a:pt x="3673" y="1970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70"/>
            <p:cNvSpPr/>
            <p:nvPr/>
          </p:nvSpPr>
          <p:spPr>
            <a:xfrm>
              <a:off x="2080075" y="825450"/>
              <a:ext cx="75825" cy="248100"/>
            </a:xfrm>
            <a:custGeom>
              <a:avLst/>
              <a:gdLst/>
              <a:ahLst/>
              <a:cxnLst/>
              <a:rect l="l" t="t" r="r" b="b"/>
              <a:pathLst>
                <a:path w="3033" h="9924" extrusionOk="0">
                  <a:moveTo>
                    <a:pt x="2025" y="1"/>
                  </a:moveTo>
                  <a:lnTo>
                    <a:pt x="0" y="8349"/>
                  </a:lnTo>
                  <a:lnTo>
                    <a:pt x="1319" y="9924"/>
                  </a:lnTo>
                  <a:lnTo>
                    <a:pt x="3032" y="120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70"/>
            <p:cNvSpPr/>
            <p:nvPr/>
          </p:nvSpPr>
          <p:spPr>
            <a:xfrm>
              <a:off x="2184625" y="484400"/>
              <a:ext cx="42700" cy="139025"/>
            </a:xfrm>
            <a:custGeom>
              <a:avLst/>
              <a:gdLst/>
              <a:ahLst/>
              <a:cxnLst/>
              <a:rect l="l" t="t" r="r" b="b"/>
              <a:pathLst>
                <a:path w="1708" h="5561" extrusionOk="0">
                  <a:moveTo>
                    <a:pt x="1152" y="0"/>
                  </a:moveTo>
                  <a:lnTo>
                    <a:pt x="0" y="4751"/>
                  </a:lnTo>
                  <a:lnTo>
                    <a:pt x="677" y="5560"/>
                  </a:lnTo>
                  <a:lnTo>
                    <a:pt x="1707" y="321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70"/>
            <p:cNvSpPr/>
            <p:nvPr/>
          </p:nvSpPr>
          <p:spPr>
            <a:xfrm>
              <a:off x="1249625" y="484400"/>
              <a:ext cx="968200" cy="4174075"/>
            </a:xfrm>
            <a:custGeom>
              <a:avLst/>
              <a:gdLst/>
              <a:ahLst/>
              <a:cxnLst/>
              <a:rect l="l" t="t" r="r" b="b"/>
              <a:pathLst>
                <a:path w="38728" h="166963" extrusionOk="0">
                  <a:moveTo>
                    <a:pt x="38552" y="0"/>
                  </a:moveTo>
                  <a:lnTo>
                    <a:pt x="10763" y="114574"/>
                  </a:lnTo>
                  <a:lnTo>
                    <a:pt x="12767" y="116825"/>
                  </a:lnTo>
                  <a:lnTo>
                    <a:pt x="9900" y="123737"/>
                  </a:lnTo>
                  <a:lnTo>
                    <a:pt x="0" y="164366"/>
                  </a:lnTo>
                  <a:lnTo>
                    <a:pt x="1797" y="166962"/>
                  </a:lnTo>
                  <a:lnTo>
                    <a:pt x="2628" y="166186"/>
                  </a:lnTo>
                  <a:lnTo>
                    <a:pt x="38727" y="102"/>
                  </a:lnTo>
                  <a:lnTo>
                    <a:pt x="38552" y="0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70"/>
            <p:cNvSpPr/>
            <p:nvPr/>
          </p:nvSpPr>
          <p:spPr>
            <a:xfrm>
              <a:off x="1482700" y="3416850"/>
              <a:ext cx="124450" cy="108800"/>
            </a:xfrm>
            <a:custGeom>
              <a:avLst/>
              <a:gdLst/>
              <a:ahLst/>
              <a:cxnLst/>
              <a:rect l="l" t="t" r="r" b="b"/>
              <a:pathLst>
                <a:path w="4978" h="4352" extrusionOk="0">
                  <a:moveTo>
                    <a:pt x="1296" y="1"/>
                  </a:moveTo>
                  <a:lnTo>
                    <a:pt x="0" y="2692"/>
                  </a:lnTo>
                  <a:cubicBezTo>
                    <a:pt x="0" y="2692"/>
                    <a:pt x="2447" y="4352"/>
                    <a:pt x="2928" y="4352"/>
                  </a:cubicBezTo>
                  <a:cubicBezTo>
                    <a:pt x="2938" y="4352"/>
                    <a:pt x="2946" y="4351"/>
                    <a:pt x="2954" y="4350"/>
                  </a:cubicBezTo>
                  <a:cubicBezTo>
                    <a:pt x="3365" y="4283"/>
                    <a:pt x="4936" y="2107"/>
                    <a:pt x="4956" y="1745"/>
                  </a:cubicBezTo>
                  <a:cubicBezTo>
                    <a:pt x="4977" y="1385"/>
                    <a:pt x="4661" y="553"/>
                    <a:pt x="4661" y="553"/>
                  </a:cubicBez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70"/>
            <p:cNvSpPr/>
            <p:nvPr/>
          </p:nvSpPr>
          <p:spPr>
            <a:xfrm>
              <a:off x="1311425" y="2579075"/>
              <a:ext cx="255775" cy="160050"/>
            </a:xfrm>
            <a:custGeom>
              <a:avLst/>
              <a:gdLst/>
              <a:ahLst/>
              <a:cxnLst/>
              <a:rect l="l" t="t" r="r" b="b"/>
              <a:pathLst>
                <a:path w="10231" h="6402" extrusionOk="0">
                  <a:moveTo>
                    <a:pt x="0" y="1"/>
                  </a:moveTo>
                  <a:lnTo>
                    <a:pt x="598" y="5461"/>
                  </a:lnTo>
                  <a:cubicBezTo>
                    <a:pt x="598" y="5461"/>
                    <a:pt x="5484" y="6401"/>
                    <a:pt x="8929" y="6401"/>
                  </a:cubicBezTo>
                  <a:cubicBezTo>
                    <a:pt x="9394" y="6401"/>
                    <a:pt x="9834" y="6384"/>
                    <a:pt x="10231" y="6345"/>
                  </a:cubicBezTo>
                  <a:cubicBezTo>
                    <a:pt x="10231" y="6345"/>
                    <a:pt x="9227" y="1871"/>
                    <a:pt x="9523" y="1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70"/>
            <p:cNvSpPr/>
            <p:nvPr/>
          </p:nvSpPr>
          <p:spPr>
            <a:xfrm>
              <a:off x="1311425" y="2579075"/>
              <a:ext cx="223350" cy="160025"/>
            </a:xfrm>
            <a:custGeom>
              <a:avLst/>
              <a:gdLst/>
              <a:ahLst/>
              <a:cxnLst/>
              <a:rect l="l" t="t" r="r" b="b"/>
              <a:pathLst>
                <a:path w="8934" h="6401" extrusionOk="0">
                  <a:moveTo>
                    <a:pt x="0" y="1"/>
                  </a:moveTo>
                  <a:lnTo>
                    <a:pt x="598" y="5459"/>
                  </a:lnTo>
                  <a:cubicBezTo>
                    <a:pt x="598" y="5459"/>
                    <a:pt x="5488" y="6401"/>
                    <a:pt x="8933" y="6401"/>
                  </a:cubicBezTo>
                  <a:cubicBezTo>
                    <a:pt x="8622" y="6331"/>
                    <a:pt x="8309" y="6252"/>
                    <a:pt x="7993" y="6152"/>
                  </a:cubicBezTo>
                  <a:lnTo>
                    <a:pt x="7993" y="6154"/>
                  </a:lnTo>
                  <a:cubicBezTo>
                    <a:pt x="4343" y="5002"/>
                    <a:pt x="1947" y="2281"/>
                    <a:pt x="2599" y="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70"/>
            <p:cNvSpPr/>
            <p:nvPr/>
          </p:nvSpPr>
          <p:spPr>
            <a:xfrm>
              <a:off x="1359675" y="2580275"/>
              <a:ext cx="175100" cy="158825"/>
            </a:xfrm>
            <a:custGeom>
              <a:avLst/>
              <a:gdLst/>
              <a:ahLst/>
              <a:cxnLst/>
              <a:rect l="l" t="t" r="r" b="b"/>
              <a:pathLst>
                <a:path w="7004" h="6353" extrusionOk="0">
                  <a:moveTo>
                    <a:pt x="406" y="0"/>
                  </a:moveTo>
                  <a:lnTo>
                    <a:pt x="406" y="0"/>
                  </a:lnTo>
                  <a:cubicBezTo>
                    <a:pt x="0" y="2103"/>
                    <a:pt x="1396" y="4512"/>
                    <a:pt x="3802" y="6161"/>
                  </a:cubicBezTo>
                  <a:cubicBezTo>
                    <a:pt x="4889" y="6274"/>
                    <a:pt x="6006" y="6353"/>
                    <a:pt x="7003" y="6353"/>
                  </a:cubicBezTo>
                  <a:cubicBezTo>
                    <a:pt x="6692" y="6284"/>
                    <a:pt x="6379" y="6204"/>
                    <a:pt x="6063" y="6106"/>
                  </a:cubicBezTo>
                  <a:cubicBezTo>
                    <a:pt x="2413" y="4954"/>
                    <a:pt x="17" y="2233"/>
                    <a:pt x="670" y="5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70"/>
            <p:cNvSpPr/>
            <p:nvPr/>
          </p:nvSpPr>
          <p:spPr>
            <a:xfrm>
              <a:off x="1144525" y="3301975"/>
              <a:ext cx="333775" cy="195500"/>
            </a:xfrm>
            <a:custGeom>
              <a:avLst/>
              <a:gdLst/>
              <a:ahLst/>
              <a:cxnLst/>
              <a:rect l="l" t="t" r="r" b="b"/>
              <a:pathLst>
                <a:path w="13351" h="7820" extrusionOk="0">
                  <a:moveTo>
                    <a:pt x="2448" y="0"/>
                  </a:moveTo>
                  <a:cubicBezTo>
                    <a:pt x="1139" y="1036"/>
                    <a:pt x="1" y="2666"/>
                    <a:pt x="163" y="5189"/>
                  </a:cubicBezTo>
                  <a:cubicBezTo>
                    <a:pt x="163" y="5189"/>
                    <a:pt x="4650" y="6573"/>
                    <a:pt x="11737" y="7820"/>
                  </a:cubicBezTo>
                  <a:cubicBezTo>
                    <a:pt x="11737" y="7820"/>
                    <a:pt x="12625" y="7253"/>
                    <a:pt x="13350" y="6050"/>
                  </a:cubicBezTo>
                  <a:lnTo>
                    <a:pt x="13350" y="6050"/>
                  </a:lnTo>
                  <a:cubicBezTo>
                    <a:pt x="13103" y="6084"/>
                    <a:pt x="12839" y="6100"/>
                    <a:pt x="12560" y="6100"/>
                  </a:cubicBezTo>
                  <a:cubicBezTo>
                    <a:pt x="11133" y="6100"/>
                    <a:pt x="9331" y="5663"/>
                    <a:pt x="7517" y="4794"/>
                  </a:cubicBezTo>
                  <a:cubicBezTo>
                    <a:pt x="4760" y="3472"/>
                    <a:pt x="2800" y="1547"/>
                    <a:pt x="2448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70"/>
            <p:cNvSpPr/>
            <p:nvPr/>
          </p:nvSpPr>
          <p:spPr>
            <a:xfrm>
              <a:off x="998650" y="2792175"/>
              <a:ext cx="391300" cy="357875"/>
            </a:xfrm>
            <a:custGeom>
              <a:avLst/>
              <a:gdLst/>
              <a:ahLst/>
              <a:cxnLst/>
              <a:rect l="l" t="t" r="r" b="b"/>
              <a:pathLst>
                <a:path w="15652" h="14315" extrusionOk="0">
                  <a:moveTo>
                    <a:pt x="9673" y="1"/>
                  </a:moveTo>
                  <a:cubicBezTo>
                    <a:pt x="9066" y="1"/>
                    <a:pt x="3155" y="332"/>
                    <a:pt x="0" y="13071"/>
                  </a:cubicBezTo>
                  <a:cubicBezTo>
                    <a:pt x="0" y="13071"/>
                    <a:pt x="3975" y="14314"/>
                    <a:pt x="9335" y="14314"/>
                  </a:cubicBezTo>
                  <a:cubicBezTo>
                    <a:pt x="11172" y="14314"/>
                    <a:pt x="13172" y="14168"/>
                    <a:pt x="15231" y="13776"/>
                  </a:cubicBezTo>
                  <a:cubicBezTo>
                    <a:pt x="15231" y="13776"/>
                    <a:pt x="15652" y="3316"/>
                    <a:pt x="9723" y="2"/>
                  </a:cubicBezTo>
                  <a:cubicBezTo>
                    <a:pt x="9723" y="2"/>
                    <a:pt x="9706" y="1"/>
                    <a:pt x="96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70"/>
            <p:cNvSpPr/>
            <p:nvPr/>
          </p:nvSpPr>
          <p:spPr>
            <a:xfrm>
              <a:off x="1007950" y="2800250"/>
              <a:ext cx="377425" cy="345125"/>
            </a:xfrm>
            <a:custGeom>
              <a:avLst/>
              <a:gdLst/>
              <a:ahLst/>
              <a:cxnLst/>
              <a:rect l="l" t="t" r="r" b="b"/>
              <a:pathLst>
                <a:path w="15097" h="13805" extrusionOk="0">
                  <a:moveTo>
                    <a:pt x="9329" y="0"/>
                  </a:moveTo>
                  <a:cubicBezTo>
                    <a:pt x="8744" y="0"/>
                    <a:pt x="3043" y="320"/>
                    <a:pt x="0" y="12606"/>
                  </a:cubicBezTo>
                  <a:cubicBezTo>
                    <a:pt x="0" y="12606"/>
                    <a:pt x="3835" y="13804"/>
                    <a:pt x="9005" y="13804"/>
                  </a:cubicBezTo>
                  <a:cubicBezTo>
                    <a:pt x="10777" y="13804"/>
                    <a:pt x="12705" y="13664"/>
                    <a:pt x="14690" y="13286"/>
                  </a:cubicBezTo>
                  <a:cubicBezTo>
                    <a:pt x="14690" y="13286"/>
                    <a:pt x="15096" y="3198"/>
                    <a:pt x="9377" y="1"/>
                  </a:cubicBezTo>
                  <a:cubicBezTo>
                    <a:pt x="9377" y="1"/>
                    <a:pt x="9361" y="0"/>
                    <a:pt x="9329" y="0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70"/>
            <p:cNvSpPr/>
            <p:nvPr/>
          </p:nvSpPr>
          <p:spPr>
            <a:xfrm>
              <a:off x="1007950" y="2800275"/>
              <a:ext cx="231000" cy="344950"/>
            </a:xfrm>
            <a:custGeom>
              <a:avLst/>
              <a:gdLst/>
              <a:ahLst/>
              <a:cxnLst/>
              <a:rect l="l" t="t" r="r" b="b"/>
              <a:pathLst>
                <a:path w="9240" h="13798" extrusionOk="0">
                  <a:moveTo>
                    <a:pt x="9240" y="0"/>
                  </a:moveTo>
                  <a:lnTo>
                    <a:pt x="9240" y="0"/>
                  </a:lnTo>
                  <a:cubicBezTo>
                    <a:pt x="8322" y="40"/>
                    <a:pt x="2929" y="774"/>
                    <a:pt x="0" y="12605"/>
                  </a:cubicBezTo>
                  <a:cubicBezTo>
                    <a:pt x="0" y="12605"/>
                    <a:pt x="3521" y="13704"/>
                    <a:pt x="8362" y="13797"/>
                  </a:cubicBezTo>
                  <a:cubicBezTo>
                    <a:pt x="8137" y="12262"/>
                    <a:pt x="8011" y="10593"/>
                    <a:pt x="8011" y="8843"/>
                  </a:cubicBezTo>
                  <a:cubicBezTo>
                    <a:pt x="8011" y="5461"/>
                    <a:pt x="8476" y="2369"/>
                    <a:pt x="9240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70"/>
            <p:cNvSpPr/>
            <p:nvPr/>
          </p:nvSpPr>
          <p:spPr>
            <a:xfrm>
              <a:off x="1199975" y="2800275"/>
              <a:ext cx="38975" cy="344950"/>
            </a:xfrm>
            <a:custGeom>
              <a:avLst/>
              <a:gdLst/>
              <a:ahLst/>
              <a:cxnLst/>
              <a:rect l="l" t="t" r="r" b="b"/>
              <a:pathLst>
                <a:path w="1559" h="13798" extrusionOk="0">
                  <a:moveTo>
                    <a:pt x="1559" y="0"/>
                  </a:moveTo>
                  <a:cubicBezTo>
                    <a:pt x="1510" y="2"/>
                    <a:pt x="1446" y="9"/>
                    <a:pt x="1372" y="15"/>
                  </a:cubicBezTo>
                  <a:cubicBezTo>
                    <a:pt x="623" y="2518"/>
                    <a:pt x="135" y="5608"/>
                    <a:pt x="47" y="8963"/>
                  </a:cubicBezTo>
                  <a:cubicBezTo>
                    <a:pt x="1" y="10645"/>
                    <a:pt x="65" y="12261"/>
                    <a:pt x="212" y="13781"/>
                  </a:cubicBezTo>
                  <a:cubicBezTo>
                    <a:pt x="368" y="13788"/>
                    <a:pt x="522" y="13794"/>
                    <a:pt x="681" y="13797"/>
                  </a:cubicBezTo>
                  <a:cubicBezTo>
                    <a:pt x="455" y="12262"/>
                    <a:pt x="330" y="10593"/>
                    <a:pt x="330" y="8843"/>
                  </a:cubicBezTo>
                  <a:cubicBezTo>
                    <a:pt x="330" y="5461"/>
                    <a:pt x="795" y="2369"/>
                    <a:pt x="1559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70"/>
            <p:cNvSpPr/>
            <p:nvPr/>
          </p:nvSpPr>
          <p:spPr>
            <a:xfrm>
              <a:off x="1020650" y="2876975"/>
              <a:ext cx="160800" cy="256375"/>
            </a:xfrm>
            <a:custGeom>
              <a:avLst/>
              <a:gdLst/>
              <a:ahLst/>
              <a:cxnLst/>
              <a:rect l="l" t="t" r="r" b="b"/>
              <a:pathLst>
                <a:path w="6432" h="10255" extrusionOk="0">
                  <a:moveTo>
                    <a:pt x="3793" y="1"/>
                  </a:moveTo>
                  <a:lnTo>
                    <a:pt x="3793" y="1"/>
                  </a:lnTo>
                  <a:cubicBezTo>
                    <a:pt x="3792" y="1"/>
                    <a:pt x="816" y="3841"/>
                    <a:pt x="0" y="9360"/>
                  </a:cubicBezTo>
                  <a:cubicBezTo>
                    <a:pt x="2135" y="9806"/>
                    <a:pt x="4013" y="10255"/>
                    <a:pt x="5693" y="10255"/>
                  </a:cubicBezTo>
                  <a:cubicBezTo>
                    <a:pt x="5943" y="10255"/>
                    <a:pt x="6190" y="10245"/>
                    <a:pt x="6432" y="10223"/>
                  </a:cubicBezTo>
                  <a:cubicBezTo>
                    <a:pt x="6432" y="10223"/>
                    <a:pt x="1393" y="5376"/>
                    <a:pt x="3793" y="1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70"/>
            <p:cNvSpPr/>
            <p:nvPr/>
          </p:nvSpPr>
          <p:spPr>
            <a:xfrm>
              <a:off x="1311425" y="2579075"/>
              <a:ext cx="255775" cy="160750"/>
            </a:xfrm>
            <a:custGeom>
              <a:avLst/>
              <a:gdLst/>
              <a:ahLst/>
              <a:cxnLst/>
              <a:rect l="l" t="t" r="r" b="b"/>
              <a:pathLst>
                <a:path w="10231" h="6430" extrusionOk="0">
                  <a:moveTo>
                    <a:pt x="0" y="1"/>
                  </a:moveTo>
                  <a:lnTo>
                    <a:pt x="511" y="5533"/>
                  </a:lnTo>
                  <a:cubicBezTo>
                    <a:pt x="511" y="5533"/>
                    <a:pt x="5120" y="6430"/>
                    <a:pt x="8600" y="6430"/>
                  </a:cubicBezTo>
                  <a:cubicBezTo>
                    <a:pt x="9185" y="6430"/>
                    <a:pt x="9737" y="6404"/>
                    <a:pt x="10231" y="6345"/>
                  </a:cubicBezTo>
                  <a:cubicBezTo>
                    <a:pt x="10231" y="6345"/>
                    <a:pt x="10228" y="6324"/>
                    <a:pt x="10219" y="6286"/>
                  </a:cubicBezTo>
                  <a:cubicBezTo>
                    <a:pt x="10057" y="6293"/>
                    <a:pt x="9890" y="6296"/>
                    <a:pt x="9719" y="6296"/>
                  </a:cubicBezTo>
                  <a:cubicBezTo>
                    <a:pt x="6262" y="6296"/>
                    <a:pt x="1088" y="5005"/>
                    <a:pt x="1088" y="5005"/>
                  </a:cubicBezTo>
                  <a:lnTo>
                    <a:pt x="235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70"/>
            <p:cNvSpPr/>
            <p:nvPr/>
          </p:nvSpPr>
          <p:spPr>
            <a:xfrm>
              <a:off x="1303200" y="2571625"/>
              <a:ext cx="26425" cy="26400"/>
            </a:xfrm>
            <a:custGeom>
              <a:avLst/>
              <a:gdLst/>
              <a:ahLst/>
              <a:cxnLst/>
              <a:rect l="l" t="t" r="r" b="b"/>
              <a:pathLst>
                <a:path w="1057" h="1056" extrusionOk="0">
                  <a:moveTo>
                    <a:pt x="529" y="0"/>
                  </a:moveTo>
                  <a:cubicBezTo>
                    <a:pt x="238" y="0"/>
                    <a:pt x="0" y="236"/>
                    <a:pt x="0" y="528"/>
                  </a:cubicBezTo>
                  <a:cubicBezTo>
                    <a:pt x="0" y="819"/>
                    <a:pt x="238" y="1055"/>
                    <a:pt x="529" y="1055"/>
                  </a:cubicBezTo>
                  <a:cubicBezTo>
                    <a:pt x="821" y="1055"/>
                    <a:pt x="1057" y="819"/>
                    <a:pt x="1057" y="528"/>
                  </a:cubicBezTo>
                  <a:cubicBezTo>
                    <a:pt x="1057" y="236"/>
                    <a:pt x="821" y="0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70"/>
            <p:cNvSpPr/>
            <p:nvPr/>
          </p:nvSpPr>
          <p:spPr>
            <a:xfrm>
              <a:off x="1309825" y="2578225"/>
              <a:ext cx="13200" cy="13200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64" y="0"/>
                  </a:moveTo>
                  <a:cubicBezTo>
                    <a:pt x="118" y="0"/>
                    <a:pt x="0" y="118"/>
                    <a:pt x="0" y="264"/>
                  </a:cubicBezTo>
                  <a:cubicBezTo>
                    <a:pt x="0" y="410"/>
                    <a:pt x="118" y="528"/>
                    <a:pt x="264" y="528"/>
                  </a:cubicBezTo>
                  <a:cubicBezTo>
                    <a:pt x="410" y="528"/>
                    <a:pt x="528" y="410"/>
                    <a:pt x="528" y="264"/>
                  </a:cubicBezTo>
                  <a:cubicBezTo>
                    <a:pt x="528" y="118"/>
                    <a:pt x="410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70"/>
            <p:cNvSpPr/>
            <p:nvPr/>
          </p:nvSpPr>
          <p:spPr>
            <a:xfrm>
              <a:off x="1359000" y="2586125"/>
              <a:ext cx="16225" cy="55675"/>
            </a:xfrm>
            <a:custGeom>
              <a:avLst/>
              <a:gdLst/>
              <a:ahLst/>
              <a:cxnLst/>
              <a:rect l="l" t="t" r="r" b="b"/>
              <a:pathLst>
                <a:path w="649" h="2227" extrusionOk="0">
                  <a:moveTo>
                    <a:pt x="1" y="0"/>
                  </a:moveTo>
                  <a:cubicBezTo>
                    <a:pt x="96" y="1247"/>
                    <a:pt x="648" y="2227"/>
                    <a:pt x="648" y="2227"/>
                  </a:cubicBezTo>
                  <a:cubicBezTo>
                    <a:pt x="456" y="1724"/>
                    <a:pt x="409" y="20"/>
                    <a:pt x="409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70"/>
            <p:cNvSpPr/>
            <p:nvPr/>
          </p:nvSpPr>
          <p:spPr>
            <a:xfrm>
              <a:off x="1324200" y="2717375"/>
              <a:ext cx="57025" cy="16250"/>
            </a:xfrm>
            <a:custGeom>
              <a:avLst/>
              <a:gdLst/>
              <a:ahLst/>
              <a:cxnLst/>
              <a:rect l="l" t="t" r="r" b="b"/>
              <a:pathLst>
                <a:path w="2281" h="650" extrusionOk="0">
                  <a:moveTo>
                    <a:pt x="0" y="1"/>
                  </a:moveTo>
                  <a:lnTo>
                    <a:pt x="1681" y="649"/>
                  </a:lnTo>
                  <a:lnTo>
                    <a:pt x="2281" y="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70"/>
            <p:cNvSpPr/>
            <p:nvPr/>
          </p:nvSpPr>
          <p:spPr>
            <a:xfrm>
              <a:off x="1202450" y="2561125"/>
              <a:ext cx="92425" cy="155050"/>
            </a:xfrm>
            <a:custGeom>
              <a:avLst/>
              <a:gdLst/>
              <a:ahLst/>
              <a:cxnLst/>
              <a:rect l="l" t="t" r="r" b="b"/>
              <a:pathLst>
                <a:path w="3697" h="6202" extrusionOk="0">
                  <a:moveTo>
                    <a:pt x="778" y="1"/>
                  </a:moveTo>
                  <a:cubicBezTo>
                    <a:pt x="757" y="1"/>
                    <a:pt x="753" y="21"/>
                    <a:pt x="768" y="63"/>
                  </a:cubicBezTo>
                  <a:cubicBezTo>
                    <a:pt x="2357" y="4393"/>
                    <a:pt x="0" y="6202"/>
                    <a:pt x="0" y="6202"/>
                  </a:cubicBezTo>
                  <a:cubicBezTo>
                    <a:pt x="0" y="6202"/>
                    <a:pt x="2625" y="5299"/>
                    <a:pt x="2688" y="5160"/>
                  </a:cubicBezTo>
                  <a:cubicBezTo>
                    <a:pt x="3696" y="2972"/>
                    <a:pt x="1028" y="1"/>
                    <a:pt x="778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70"/>
            <p:cNvSpPr/>
            <p:nvPr/>
          </p:nvSpPr>
          <p:spPr>
            <a:xfrm>
              <a:off x="1239300" y="2699200"/>
              <a:ext cx="34350" cy="23650"/>
            </a:xfrm>
            <a:custGeom>
              <a:avLst/>
              <a:gdLst/>
              <a:ahLst/>
              <a:cxnLst/>
              <a:rect l="l" t="t" r="r" b="b"/>
              <a:pathLst>
                <a:path w="1374" h="946" extrusionOk="0">
                  <a:moveTo>
                    <a:pt x="1177" y="0"/>
                  </a:moveTo>
                  <a:cubicBezTo>
                    <a:pt x="1126" y="0"/>
                    <a:pt x="1063" y="16"/>
                    <a:pt x="983" y="51"/>
                  </a:cubicBezTo>
                  <a:cubicBezTo>
                    <a:pt x="761" y="149"/>
                    <a:pt x="0" y="885"/>
                    <a:pt x="462" y="939"/>
                  </a:cubicBezTo>
                  <a:cubicBezTo>
                    <a:pt x="499" y="943"/>
                    <a:pt x="535" y="945"/>
                    <a:pt x="571" y="945"/>
                  </a:cubicBezTo>
                  <a:cubicBezTo>
                    <a:pt x="985" y="945"/>
                    <a:pt x="1334" y="669"/>
                    <a:pt x="1355" y="418"/>
                  </a:cubicBezTo>
                  <a:cubicBezTo>
                    <a:pt x="1373" y="205"/>
                    <a:pt x="1360" y="0"/>
                    <a:pt x="117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70"/>
            <p:cNvSpPr/>
            <p:nvPr/>
          </p:nvSpPr>
          <p:spPr>
            <a:xfrm>
              <a:off x="1261000" y="2822950"/>
              <a:ext cx="112050" cy="291225"/>
            </a:xfrm>
            <a:custGeom>
              <a:avLst/>
              <a:gdLst/>
              <a:ahLst/>
              <a:cxnLst/>
              <a:rect l="l" t="t" r="r" b="b"/>
              <a:pathLst>
                <a:path w="4482" h="11649" extrusionOk="0">
                  <a:moveTo>
                    <a:pt x="1" y="1"/>
                  </a:moveTo>
                  <a:lnTo>
                    <a:pt x="1" y="1"/>
                  </a:lnTo>
                  <a:cubicBezTo>
                    <a:pt x="2001" y="4210"/>
                    <a:pt x="3123" y="6709"/>
                    <a:pt x="4032" y="11649"/>
                  </a:cubicBezTo>
                  <a:cubicBezTo>
                    <a:pt x="4481" y="38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70"/>
            <p:cNvSpPr/>
            <p:nvPr/>
          </p:nvSpPr>
          <p:spPr>
            <a:xfrm>
              <a:off x="1521600" y="2598000"/>
              <a:ext cx="27025" cy="115850"/>
            </a:xfrm>
            <a:custGeom>
              <a:avLst/>
              <a:gdLst/>
              <a:ahLst/>
              <a:cxnLst/>
              <a:rect l="l" t="t" r="r" b="b"/>
              <a:pathLst>
                <a:path w="1081" h="4634" extrusionOk="0">
                  <a:moveTo>
                    <a:pt x="576" y="0"/>
                  </a:moveTo>
                  <a:lnTo>
                    <a:pt x="576" y="0"/>
                  </a:lnTo>
                  <a:cubicBezTo>
                    <a:pt x="1" y="2905"/>
                    <a:pt x="1080" y="4633"/>
                    <a:pt x="1080" y="4633"/>
                  </a:cubicBezTo>
                  <a:cubicBezTo>
                    <a:pt x="648" y="2761"/>
                    <a:pt x="576" y="1"/>
                    <a:pt x="57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70"/>
            <p:cNvSpPr/>
            <p:nvPr/>
          </p:nvSpPr>
          <p:spPr>
            <a:xfrm>
              <a:off x="1496375" y="2602800"/>
              <a:ext cx="27025" cy="107400"/>
            </a:xfrm>
            <a:custGeom>
              <a:avLst/>
              <a:gdLst/>
              <a:ahLst/>
              <a:cxnLst/>
              <a:rect l="l" t="t" r="r" b="b"/>
              <a:pathLst>
                <a:path w="1081" h="4296" extrusionOk="0">
                  <a:moveTo>
                    <a:pt x="577" y="0"/>
                  </a:moveTo>
                  <a:lnTo>
                    <a:pt x="577" y="0"/>
                  </a:lnTo>
                  <a:cubicBezTo>
                    <a:pt x="0" y="2693"/>
                    <a:pt x="1080" y="4295"/>
                    <a:pt x="1080" y="4295"/>
                  </a:cubicBezTo>
                  <a:cubicBezTo>
                    <a:pt x="649" y="2561"/>
                    <a:pt x="577" y="0"/>
                    <a:pt x="577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70"/>
            <p:cNvSpPr/>
            <p:nvPr/>
          </p:nvSpPr>
          <p:spPr>
            <a:xfrm>
              <a:off x="1468775" y="2603400"/>
              <a:ext cx="27000" cy="105025"/>
            </a:xfrm>
            <a:custGeom>
              <a:avLst/>
              <a:gdLst/>
              <a:ahLst/>
              <a:cxnLst/>
              <a:rect l="l" t="t" r="r" b="b"/>
              <a:pathLst>
                <a:path w="1080" h="4201" extrusionOk="0">
                  <a:moveTo>
                    <a:pt x="577" y="1"/>
                  </a:moveTo>
                  <a:cubicBezTo>
                    <a:pt x="0" y="2633"/>
                    <a:pt x="1080" y="4201"/>
                    <a:pt x="1080" y="4201"/>
                  </a:cubicBezTo>
                  <a:cubicBezTo>
                    <a:pt x="649" y="2502"/>
                    <a:pt x="577" y="1"/>
                    <a:pt x="577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70"/>
            <p:cNvSpPr/>
            <p:nvPr/>
          </p:nvSpPr>
          <p:spPr>
            <a:xfrm>
              <a:off x="1441200" y="2604600"/>
              <a:ext cx="27025" cy="101425"/>
            </a:xfrm>
            <a:custGeom>
              <a:avLst/>
              <a:gdLst/>
              <a:ahLst/>
              <a:cxnLst/>
              <a:rect l="l" t="t" r="r" b="b"/>
              <a:pathLst>
                <a:path w="1081" h="4057" extrusionOk="0">
                  <a:moveTo>
                    <a:pt x="576" y="0"/>
                  </a:moveTo>
                  <a:lnTo>
                    <a:pt x="576" y="0"/>
                  </a:lnTo>
                  <a:cubicBezTo>
                    <a:pt x="1" y="2543"/>
                    <a:pt x="1080" y="4056"/>
                    <a:pt x="1080" y="4056"/>
                  </a:cubicBezTo>
                  <a:cubicBezTo>
                    <a:pt x="648" y="2417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70"/>
            <p:cNvSpPr/>
            <p:nvPr/>
          </p:nvSpPr>
          <p:spPr>
            <a:xfrm>
              <a:off x="1408400" y="2612200"/>
              <a:ext cx="25700" cy="81575"/>
            </a:xfrm>
            <a:custGeom>
              <a:avLst/>
              <a:gdLst/>
              <a:ahLst/>
              <a:cxnLst/>
              <a:rect l="l" t="t" r="r" b="b"/>
              <a:pathLst>
                <a:path w="1028" h="3263" extrusionOk="0">
                  <a:moveTo>
                    <a:pt x="661" y="1"/>
                  </a:moveTo>
                  <a:cubicBezTo>
                    <a:pt x="1" y="2009"/>
                    <a:pt x="1028" y="3262"/>
                    <a:pt x="1028" y="3262"/>
                  </a:cubicBezTo>
                  <a:cubicBezTo>
                    <a:pt x="651" y="1934"/>
                    <a:pt x="661" y="1"/>
                    <a:pt x="661" y="1"/>
                  </a:cubicBezTo>
                  <a:close/>
                </a:path>
              </a:pathLst>
            </a:custGeom>
            <a:solidFill>
              <a:srgbClr val="3A0D25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70"/>
            <p:cNvSpPr/>
            <p:nvPr/>
          </p:nvSpPr>
          <p:spPr>
            <a:xfrm>
              <a:off x="1375850" y="2412675"/>
              <a:ext cx="109250" cy="142600"/>
            </a:xfrm>
            <a:custGeom>
              <a:avLst/>
              <a:gdLst/>
              <a:ahLst/>
              <a:cxnLst/>
              <a:rect l="l" t="t" r="r" b="b"/>
              <a:pathLst>
                <a:path w="4370" h="5704" extrusionOk="0">
                  <a:moveTo>
                    <a:pt x="0" y="0"/>
                  </a:moveTo>
                  <a:lnTo>
                    <a:pt x="0" y="0"/>
                  </a:lnTo>
                  <a:cubicBezTo>
                    <a:pt x="3288" y="2528"/>
                    <a:pt x="3424" y="5703"/>
                    <a:pt x="3424" y="5703"/>
                  </a:cubicBezTo>
                  <a:lnTo>
                    <a:pt x="4369" y="5475"/>
                  </a:lnTo>
                  <a:cubicBezTo>
                    <a:pt x="3296" y="1195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0" name="Google Shape;6830;p70"/>
          <p:cNvGrpSpPr/>
          <p:nvPr/>
        </p:nvGrpSpPr>
        <p:grpSpPr>
          <a:xfrm flipH="1">
            <a:off x="6710697" y="2305405"/>
            <a:ext cx="2204697" cy="2843731"/>
            <a:chOff x="5258619" y="2299454"/>
            <a:chExt cx="2204697" cy="2843731"/>
          </a:xfrm>
        </p:grpSpPr>
        <p:grpSp>
          <p:nvGrpSpPr>
            <p:cNvPr id="6831" name="Google Shape;6831;p70"/>
            <p:cNvGrpSpPr/>
            <p:nvPr/>
          </p:nvGrpSpPr>
          <p:grpSpPr>
            <a:xfrm flipH="1">
              <a:off x="5258619" y="2345053"/>
              <a:ext cx="1863177" cy="2798132"/>
              <a:chOff x="6042875" y="2993075"/>
              <a:chExt cx="1342250" cy="2015800"/>
            </a:xfrm>
          </p:grpSpPr>
          <p:sp>
            <p:nvSpPr>
              <p:cNvPr id="6832" name="Google Shape;6832;p70"/>
              <p:cNvSpPr/>
              <p:nvPr/>
            </p:nvSpPr>
            <p:spPr>
              <a:xfrm>
                <a:off x="6042875" y="3572500"/>
                <a:ext cx="73425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59" extrusionOk="0">
                    <a:moveTo>
                      <a:pt x="1263" y="1"/>
                    </a:moveTo>
                    <a:cubicBezTo>
                      <a:pt x="839" y="1"/>
                      <a:pt x="446" y="37"/>
                      <a:pt x="199" y="178"/>
                    </a:cubicBezTo>
                    <a:cubicBezTo>
                      <a:pt x="1" y="291"/>
                      <a:pt x="599" y="1905"/>
                      <a:pt x="692" y="1948"/>
                    </a:cubicBezTo>
                    <a:cubicBezTo>
                      <a:pt x="709" y="1955"/>
                      <a:pt x="729" y="1958"/>
                      <a:pt x="752" y="1958"/>
                    </a:cubicBezTo>
                    <a:cubicBezTo>
                      <a:pt x="1090" y="1958"/>
                      <a:pt x="2049" y="1201"/>
                      <a:pt x="2845" y="920"/>
                    </a:cubicBezTo>
                    <a:lnTo>
                      <a:pt x="2936" y="28"/>
                    </a:lnTo>
                    <a:lnTo>
                      <a:pt x="2936" y="28"/>
                    </a:lnTo>
                    <a:cubicBezTo>
                      <a:pt x="2839" y="39"/>
                      <a:pt x="2726" y="43"/>
                      <a:pt x="2603" y="43"/>
                    </a:cubicBezTo>
                    <a:cubicBezTo>
                      <a:pt x="2214" y="43"/>
                      <a:pt x="1720" y="1"/>
                      <a:pt x="1263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70"/>
              <p:cNvSpPr/>
              <p:nvPr/>
            </p:nvSpPr>
            <p:spPr>
              <a:xfrm>
                <a:off x="6843600" y="3347075"/>
                <a:ext cx="290775" cy="134875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5395" extrusionOk="0">
                    <a:moveTo>
                      <a:pt x="2154" y="0"/>
                    </a:moveTo>
                    <a:cubicBezTo>
                      <a:pt x="1318" y="0"/>
                      <a:pt x="570" y="115"/>
                      <a:pt x="0" y="383"/>
                    </a:cubicBezTo>
                    <a:lnTo>
                      <a:pt x="8665" y="5375"/>
                    </a:lnTo>
                    <a:cubicBezTo>
                      <a:pt x="8756" y="5388"/>
                      <a:pt x="8848" y="5395"/>
                      <a:pt x="8938" y="5395"/>
                    </a:cubicBezTo>
                    <a:cubicBezTo>
                      <a:pt x="10422" y="5395"/>
                      <a:pt x="11630" y="3649"/>
                      <a:pt x="10077" y="2361"/>
                    </a:cubicBezTo>
                    <a:cubicBezTo>
                      <a:pt x="8805" y="1306"/>
                      <a:pt x="4981" y="0"/>
                      <a:pt x="21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70"/>
              <p:cNvSpPr/>
              <p:nvPr/>
            </p:nvSpPr>
            <p:spPr>
              <a:xfrm>
                <a:off x="6846000" y="3357900"/>
                <a:ext cx="255975" cy="105150"/>
              </a:xfrm>
              <a:custGeom>
                <a:avLst/>
                <a:gdLst/>
                <a:ahLst/>
                <a:cxnLst/>
                <a:rect l="l" t="t" r="r" b="b"/>
                <a:pathLst>
                  <a:path w="10239" h="4206" extrusionOk="0">
                    <a:moveTo>
                      <a:pt x="2527" y="0"/>
                    </a:moveTo>
                    <a:cubicBezTo>
                      <a:pt x="1525" y="0"/>
                      <a:pt x="621" y="145"/>
                      <a:pt x="1" y="498"/>
                    </a:cubicBezTo>
                    <a:lnTo>
                      <a:pt x="7763" y="4202"/>
                    </a:lnTo>
                    <a:cubicBezTo>
                      <a:pt x="7800" y="4204"/>
                      <a:pt x="7837" y="4205"/>
                      <a:pt x="7874" y="4205"/>
                    </a:cubicBezTo>
                    <a:cubicBezTo>
                      <a:pt x="9210" y="4205"/>
                      <a:pt x="10239" y="2556"/>
                      <a:pt x="8775" y="1523"/>
                    </a:cubicBezTo>
                    <a:cubicBezTo>
                      <a:pt x="7722" y="781"/>
                      <a:pt x="4859" y="0"/>
                      <a:pt x="2527" y="0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70"/>
              <p:cNvSpPr/>
              <p:nvPr/>
            </p:nvSpPr>
            <p:spPr>
              <a:xfrm>
                <a:off x="6502475" y="4273500"/>
                <a:ext cx="608325" cy="143025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721" extrusionOk="0">
                    <a:moveTo>
                      <a:pt x="9690" y="0"/>
                    </a:moveTo>
                    <a:cubicBezTo>
                      <a:pt x="4207" y="0"/>
                      <a:pt x="65" y="2025"/>
                      <a:pt x="33" y="2514"/>
                    </a:cubicBezTo>
                    <a:lnTo>
                      <a:pt x="35" y="2514"/>
                    </a:lnTo>
                    <a:cubicBezTo>
                      <a:pt x="1" y="3077"/>
                      <a:pt x="5403" y="4180"/>
                      <a:pt x="12104" y="4974"/>
                    </a:cubicBezTo>
                    <a:cubicBezTo>
                      <a:pt x="16196" y="5461"/>
                      <a:pt x="19825" y="5720"/>
                      <a:pt x="22039" y="5720"/>
                    </a:cubicBezTo>
                    <a:cubicBezTo>
                      <a:pt x="23449" y="5720"/>
                      <a:pt x="24285" y="5615"/>
                      <a:pt x="24298" y="5395"/>
                    </a:cubicBezTo>
                    <a:cubicBezTo>
                      <a:pt x="24333" y="4832"/>
                      <a:pt x="18946" y="946"/>
                      <a:pt x="12248" y="150"/>
                    </a:cubicBezTo>
                    <a:cubicBezTo>
                      <a:pt x="11371" y="46"/>
                      <a:pt x="10515" y="0"/>
                      <a:pt x="9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70"/>
              <p:cNvSpPr/>
              <p:nvPr/>
            </p:nvSpPr>
            <p:spPr>
              <a:xfrm>
                <a:off x="6404025" y="4148350"/>
                <a:ext cx="344125" cy="828825"/>
              </a:xfrm>
              <a:custGeom>
                <a:avLst/>
                <a:gdLst/>
                <a:ahLst/>
                <a:cxnLst/>
                <a:rect l="l" t="t" r="r" b="b"/>
                <a:pathLst>
                  <a:path w="13765" h="33153" extrusionOk="0">
                    <a:moveTo>
                      <a:pt x="13764" y="1"/>
                    </a:moveTo>
                    <a:lnTo>
                      <a:pt x="5962" y="213"/>
                    </a:lnTo>
                    <a:cubicBezTo>
                      <a:pt x="5962" y="213"/>
                      <a:pt x="3770" y="10891"/>
                      <a:pt x="4022" y="12428"/>
                    </a:cubicBezTo>
                    <a:cubicBezTo>
                      <a:pt x="4351" y="14431"/>
                      <a:pt x="2497" y="21903"/>
                      <a:pt x="0" y="32940"/>
                    </a:cubicBezTo>
                    <a:lnTo>
                      <a:pt x="662" y="33153"/>
                    </a:lnTo>
                    <a:cubicBezTo>
                      <a:pt x="662" y="33153"/>
                      <a:pt x="7569" y="17754"/>
                      <a:pt x="7890" y="17005"/>
                    </a:cubicBezTo>
                    <a:cubicBezTo>
                      <a:pt x="8211" y="16256"/>
                      <a:pt x="7572" y="13475"/>
                      <a:pt x="7859" y="12941"/>
                    </a:cubicBezTo>
                    <a:cubicBezTo>
                      <a:pt x="8145" y="12405"/>
                      <a:pt x="13764" y="1"/>
                      <a:pt x="137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70"/>
              <p:cNvSpPr/>
              <p:nvPr/>
            </p:nvSpPr>
            <p:spPr>
              <a:xfrm>
                <a:off x="6506450" y="4138325"/>
                <a:ext cx="291250" cy="478950"/>
              </a:xfrm>
              <a:custGeom>
                <a:avLst/>
                <a:gdLst/>
                <a:ahLst/>
                <a:cxnLst/>
                <a:rect l="l" t="t" r="r" b="b"/>
                <a:pathLst>
                  <a:path w="11650" h="19158" extrusionOk="0">
                    <a:moveTo>
                      <a:pt x="11650" y="0"/>
                    </a:moveTo>
                    <a:lnTo>
                      <a:pt x="1865" y="614"/>
                    </a:lnTo>
                    <a:cubicBezTo>
                      <a:pt x="1865" y="614"/>
                      <a:pt x="394" y="7788"/>
                      <a:pt x="0" y="11220"/>
                    </a:cubicBezTo>
                    <a:cubicBezTo>
                      <a:pt x="101" y="11201"/>
                      <a:pt x="200" y="11191"/>
                      <a:pt x="299" y="11191"/>
                    </a:cubicBezTo>
                    <a:cubicBezTo>
                      <a:pt x="372" y="11191"/>
                      <a:pt x="445" y="11197"/>
                      <a:pt x="516" y="11209"/>
                    </a:cubicBezTo>
                    <a:cubicBezTo>
                      <a:pt x="2155" y="11487"/>
                      <a:pt x="3066" y="14706"/>
                      <a:pt x="3013" y="19157"/>
                    </a:cubicBezTo>
                    <a:cubicBezTo>
                      <a:pt x="3444" y="18194"/>
                      <a:pt x="3732" y="17545"/>
                      <a:pt x="3793" y="17406"/>
                    </a:cubicBezTo>
                    <a:cubicBezTo>
                      <a:pt x="4114" y="16657"/>
                      <a:pt x="3475" y="13876"/>
                      <a:pt x="3762" y="13342"/>
                    </a:cubicBezTo>
                    <a:cubicBezTo>
                      <a:pt x="4048" y="12806"/>
                      <a:pt x="11650" y="0"/>
                      <a:pt x="11650" y="0"/>
                    </a:cubicBezTo>
                    <a:close/>
                  </a:path>
                </a:pathLst>
              </a:custGeom>
              <a:solidFill>
                <a:srgbClr val="3A0D25">
                  <a:alpha val="22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70"/>
              <p:cNvSpPr/>
              <p:nvPr/>
            </p:nvSpPr>
            <p:spPr>
              <a:xfrm>
                <a:off x="6902700" y="4182875"/>
                <a:ext cx="212825" cy="785450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31418" extrusionOk="0">
                    <a:moveTo>
                      <a:pt x="0" y="1"/>
                    </a:moveTo>
                    <a:cubicBezTo>
                      <a:pt x="0" y="1"/>
                      <a:pt x="3648" y="11758"/>
                      <a:pt x="3851" y="12264"/>
                    </a:cubicBezTo>
                    <a:cubicBezTo>
                      <a:pt x="4055" y="12770"/>
                      <a:pt x="2939" y="15406"/>
                      <a:pt x="3142" y="16116"/>
                    </a:cubicBezTo>
                    <a:cubicBezTo>
                      <a:pt x="3344" y="16825"/>
                      <a:pt x="7803" y="31418"/>
                      <a:pt x="7803" y="31418"/>
                    </a:cubicBezTo>
                    <a:lnTo>
                      <a:pt x="8512" y="31216"/>
                    </a:lnTo>
                    <a:lnTo>
                      <a:pt x="8412" y="16520"/>
                    </a:lnTo>
                    <a:cubicBezTo>
                      <a:pt x="8412" y="16520"/>
                      <a:pt x="7093" y="13278"/>
                      <a:pt x="6994" y="12973"/>
                    </a:cubicBezTo>
                    <a:cubicBezTo>
                      <a:pt x="6892" y="12669"/>
                      <a:pt x="7904" y="204"/>
                      <a:pt x="7904" y="20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70"/>
              <p:cNvSpPr/>
              <p:nvPr/>
            </p:nvSpPr>
            <p:spPr>
              <a:xfrm>
                <a:off x="6832650" y="4140250"/>
                <a:ext cx="267675" cy="413425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16537" extrusionOk="0">
                    <a:moveTo>
                      <a:pt x="1" y="0"/>
                    </a:moveTo>
                    <a:cubicBezTo>
                      <a:pt x="1" y="0"/>
                      <a:pt x="6450" y="13463"/>
                      <a:pt x="6653" y="13969"/>
                    </a:cubicBezTo>
                    <a:cubicBezTo>
                      <a:pt x="6758" y="14234"/>
                      <a:pt x="6506" y="15080"/>
                      <a:pt x="6268" y="15928"/>
                    </a:cubicBezTo>
                    <a:cubicBezTo>
                      <a:pt x="6773" y="15378"/>
                      <a:pt x="7343" y="15054"/>
                      <a:pt x="7961" y="15014"/>
                    </a:cubicBezTo>
                    <a:cubicBezTo>
                      <a:pt x="8003" y="15012"/>
                      <a:pt x="8045" y="15010"/>
                      <a:pt x="8087" y="15010"/>
                    </a:cubicBezTo>
                    <a:cubicBezTo>
                      <a:pt x="8950" y="15010"/>
                      <a:pt x="9789" y="15568"/>
                      <a:pt x="10529" y="16536"/>
                    </a:cubicBezTo>
                    <a:cubicBezTo>
                      <a:pt x="10192" y="15697"/>
                      <a:pt x="9845" y="14829"/>
                      <a:pt x="9796" y="14678"/>
                    </a:cubicBezTo>
                    <a:cubicBezTo>
                      <a:pt x="9694" y="14374"/>
                      <a:pt x="10706" y="1909"/>
                      <a:pt x="10706" y="19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A0D25">
                  <a:alpha val="22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70"/>
              <p:cNvSpPr/>
              <p:nvPr/>
            </p:nvSpPr>
            <p:spPr>
              <a:xfrm>
                <a:off x="7069900" y="4932625"/>
                <a:ext cx="121675" cy="76250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3050" extrusionOk="0">
                    <a:moveTo>
                      <a:pt x="1194" y="0"/>
                    </a:moveTo>
                    <a:cubicBezTo>
                      <a:pt x="1166" y="0"/>
                      <a:pt x="1139" y="3"/>
                      <a:pt x="1115" y="9"/>
                    </a:cubicBezTo>
                    <a:cubicBezTo>
                      <a:pt x="306" y="212"/>
                      <a:pt x="1" y="3050"/>
                      <a:pt x="1" y="3050"/>
                    </a:cubicBezTo>
                    <a:lnTo>
                      <a:pt x="4866" y="3050"/>
                    </a:lnTo>
                    <a:cubicBezTo>
                      <a:pt x="4866" y="3050"/>
                      <a:pt x="2100" y="0"/>
                      <a:pt x="11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70"/>
              <p:cNvSpPr/>
              <p:nvPr/>
            </p:nvSpPr>
            <p:spPr>
              <a:xfrm>
                <a:off x="6499825" y="3966475"/>
                <a:ext cx="626250" cy="441925"/>
              </a:xfrm>
              <a:custGeom>
                <a:avLst/>
                <a:gdLst/>
                <a:ahLst/>
                <a:cxnLst/>
                <a:rect l="l" t="t" r="r" b="b"/>
                <a:pathLst>
                  <a:path w="25050" h="17677" extrusionOk="0">
                    <a:moveTo>
                      <a:pt x="5133" y="0"/>
                    </a:moveTo>
                    <a:cubicBezTo>
                      <a:pt x="2431" y="2297"/>
                      <a:pt x="0" y="14738"/>
                      <a:pt x="0" y="14738"/>
                    </a:cubicBezTo>
                    <a:cubicBezTo>
                      <a:pt x="6423" y="14878"/>
                      <a:pt x="16579" y="15036"/>
                      <a:pt x="24426" y="17676"/>
                    </a:cubicBezTo>
                    <a:cubicBezTo>
                      <a:pt x="25050" y="9223"/>
                      <a:pt x="22588" y="1255"/>
                      <a:pt x="22588" y="1255"/>
                    </a:cubicBezTo>
                    <a:lnTo>
                      <a:pt x="5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70"/>
              <p:cNvSpPr/>
              <p:nvPr/>
            </p:nvSpPr>
            <p:spPr>
              <a:xfrm>
                <a:off x="6499825" y="3948650"/>
                <a:ext cx="626250" cy="459750"/>
              </a:xfrm>
              <a:custGeom>
                <a:avLst/>
                <a:gdLst/>
                <a:ahLst/>
                <a:cxnLst/>
                <a:rect l="l" t="t" r="r" b="b"/>
                <a:pathLst>
                  <a:path w="25050" h="18390" extrusionOk="0">
                    <a:moveTo>
                      <a:pt x="4941" y="1"/>
                    </a:moveTo>
                    <a:cubicBezTo>
                      <a:pt x="2239" y="2299"/>
                      <a:pt x="0" y="15451"/>
                      <a:pt x="0" y="15451"/>
                    </a:cubicBezTo>
                    <a:cubicBezTo>
                      <a:pt x="321" y="15459"/>
                      <a:pt x="654" y="15465"/>
                      <a:pt x="993" y="15473"/>
                    </a:cubicBezTo>
                    <a:cubicBezTo>
                      <a:pt x="1642" y="12063"/>
                      <a:pt x="3722" y="5515"/>
                      <a:pt x="4317" y="4543"/>
                    </a:cubicBezTo>
                    <a:cubicBezTo>
                      <a:pt x="4723" y="3880"/>
                      <a:pt x="9009" y="3373"/>
                      <a:pt x="12956" y="3373"/>
                    </a:cubicBezTo>
                    <a:cubicBezTo>
                      <a:pt x="15730" y="3373"/>
                      <a:pt x="18336" y="3623"/>
                      <a:pt x="19308" y="4245"/>
                    </a:cubicBezTo>
                    <a:cubicBezTo>
                      <a:pt x="20401" y="4945"/>
                      <a:pt x="22529" y="12223"/>
                      <a:pt x="22704" y="17860"/>
                    </a:cubicBezTo>
                    <a:cubicBezTo>
                      <a:pt x="23287" y="18026"/>
                      <a:pt x="23864" y="18201"/>
                      <a:pt x="24426" y="18389"/>
                    </a:cubicBezTo>
                    <a:cubicBezTo>
                      <a:pt x="25050" y="9936"/>
                      <a:pt x="23038" y="1657"/>
                      <a:pt x="23038" y="1657"/>
                    </a:cubicBezTo>
                    <a:lnTo>
                      <a:pt x="4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70"/>
              <p:cNvSpPr/>
              <p:nvPr/>
            </p:nvSpPr>
            <p:spPr>
              <a:xfrm>
                <a:off x="6361225" y="3394725"/>
                <a:ext cx="44142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17657" h="9457" extrusionOk="0">
                    <a:moveTo>
                      <a:pt x="17049" y="0"/>
                    </a:moveTo>
                    <a:cubicBezTo>
                      <a:pt x="15441" y="0"/>
                      <a:pt x="1092" y="4105"/>
                      <a:pt x="928" y="4228"/>
                    </a:cubicBezTo>
                    <a:cubicBezTo>
                      <a:pt x="0" y="4914"/>
                      <a:pt x="1694" y="8266"/>
                      <a:pt x="2736" y="9021"/>
                    </a:cubicBezTo>
                    <a:cubicBezTo>
                      <a:pt x="3195" y="9354"/>
                      <a:pt x="4867" y="9456"/>
                      <a:pt x="6663" y="9456"/>
                    </a:cubicBezTo>
                    <a:cubicBezTo>
                      <a:pt x="8941" y="9456"/>
                      <a:pt x="11419" y="9291"/>
                      <a:pt x="11869" y="9222"/>
                    </a:cubicBezTo>
                    <a:cubicBezTo>
                      <a:pt x="12675" y="9098"/>
                      <a:pt x="17657" y="412"/>
                      <a:pt x="17183" y="24"/>
                    </a:cubicBezTo>
                    <a:cubicBezTo>
                      <a:pt x="17164" y="8"/>
                      <a:pt x="17118" y="0"/>
                      <a:pt x="17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70"/>
              <p:cNvSpPr/>
              <p:nvPr/>
            </p:nvSpPr>
            <p:spPr>
              <a:xfrm>
                <a:off x="6361675" y="3483075"/>
                <a:ext cx="169075" cy="140825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633" extrusionOk="0">
                    <a:moveTo>
                      <a:pt x="2404" y="1"/>
                    </a:moveTo>
                    <a:cubicBezTo>
                      <a:pt x="966" y="1"/>
                      <a:pt x="0" y="1047"/>
                      <a:pt x="898" y="2181"/>
                    </a:cubicBezTo>
                    <a:lnTo>
                      <a:pt x="1693" y="4669"/>
                    </a:lnTo>
                    <a:cubicBezTo>
                      <a:pt x="1693" y="4669"/>
                      <a:pt x="3302" y="5633"/>
                      <a:pt x="4689" y="5633"/>
                    </a:cubicBezTo>
                    <a:cubicBezTo>
                      <a:pt x="5270" y="5633"/>
                      <a:pt x="5812" y="5464"/>
                      <a:pt x="6181" y="4986"/>
                    </a:cubicBezTo>
                    <a:cubicBezTo>
                      <a:pt x="6763" y="4234"/>
                      <a:pt x="5593" y="992"/>
                      <a:pt x="3593" y="230"/>
                    </a:cubicBezTo>
                    <a:lnTo>
                      <a:pt x="3593" y="228"/>
                    </a:lnTo>
                    <a:cubicBezTo>
                      <a:pt x="3181" y="71"/>
                      <a:pt x="2776" y="1"/>
                      <a:pt x="2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70"/>
              <p:cNvSpPr/>
              <p:nvPr/>
            </p:nvSpPr>
            <p:spPr>
              <a:xfrm>
                <a:off x="6407450" y="3494375"/>
                <a:ext cx="339350" cy="136775"/>
              </a:xfrm>
              <a:custGeom>
                <a:avLst/>
                <a:gdLst/>
                <a:ahLst/>
                <a:cxnLst/>
                <a:rect l="l" t="t" r="r" b="b"/>
                <a:pathLst>
                  <a:path w="13574" h="5471" extrusionOk="0">
                    <a:moveTo>
                      <a:pt x="13573" y="1"/>
                    </a:moveTo>
                    <a:lnTo>
                      <a:pt x="13573" y="1"/>
                    </a:lnTo>
                    <a:cubicBezTo>
                      <a:pt x="12014" y="1493"/>
                      <a:pt x="9375" y="2832"/>
                      <a:pt x="6229" y="3565"/>
                    </a:cubicBezTo>
                    <a:cubicBezTo>
                      <a:pt x="4652" y="3933"/>
                      <a:pt x="3122" y="4107"/>
                      <a:pt x="1728" y="4107"/>
                    </a:cubicBezTo>
                    <a:cubicBezTo>
                      <a:pt x="1124" y="4107"/>
                      <a:pt x="546" y="4074"/>
                      <a:pt x="1" y="4011"/>
                    </a:cubicBezTo>
                    <a:lnTo>
                      <a:pt x="1" y="4011"/>
                    </a:lnTo>
                    <a:cubicBezTo>
                      <a:pt x="302" y="4466"/>
                      <a:pt x="617" y="4838"/>
                      <a:pt x="887" y="5035"/>
                    </a:cubicBezTo>
                    <a:cubicBezTo>
                      <a:pt x="1346" y="5368"/>
                      <a:pt x="3018" y="5470"/>
                      <a:pt x="4814" y="5470"/>
                    </a:cubicBezTo>
                    <a:cubicBezTo>
                      <a:pt x="7092" y="5470"/>
                      <a:pt x="9570" y="5305"/>
                      <a:pt x="10020" y="5236"/>
                    </a:cubicBezTo>
                    <a:cubicBezTo>
                      <a:pt x="10467" y="5168"/>
                      <a:pt x="12201" y="2461"/>
                      <a:pt x="13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70"/>
              <p:cNvSpPr/>
              <p:nvPr/>
            </p:nvSpPr>
            <p:spPr>
              <a:xfrm>
                <a:off x="6988600" y="3408200"/>
                <a:ext cx="357700" cy="352550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102" extrusionOk="0">
                    <a:moveTo>
                      <a:pt x="607" y="1"/>
                    </a:moveTo>
                    <a:cubicBezTo>
                      <a:pt x="601" y="1"/>
                      <a:pt x="595" y="1"/>
                      <a:pt x="591" y="3"/>
                    </a:cubicBezTo>
                    <a:cubicBezTo>
                      <a:pt x="1" y="165"/>
                      <a:pt x="1033" y="10125"/>
                      <a:pt x="1718" y="10564"/>
                    </a:cubicBezTo>
                    <a:cubicBezTo>
                      <a:pt x="2378" y="10986"/>
                      <a:pt x="8399" y="14101"/>
                      <a:pt x="9977" y="14101"/>
                    </a:cubicBezTo>
                    <a:cubicBezTo>
                      <a:pt x="10039" y="14101"/>
                      <a:pt x="10095" y="14096"/>
                      <a:pt x="10143" y="14086"/>
                    </a:cubicBezTo>
                    <a:cubicBezTo>
                      <a:pt x="11401" y="13818"/>
                      <a:pt x="14307" y="11442"/>
                      <a:pt x="13739" y="10436"/>
                    </a:cubicBezTo>
                    <a:cubicBezTo>
                      <a:pt x="13633" y="10253"/>
                      <a:pt x="1374" y="1"/>
                      <a:pt x="6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70"/>
              <p:cNvSpPr/>
              <p:nvPr/>
            </p:nvSpPr>
            <p:spPr>
              <a:xfrm>
                <a:off x="6988600" y="3408200"/>
                <a:ext cx="357700" cy="352550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102" extrusionOk="0">
                    <a:moveTo>
                      <a:pt x="607" y="1"/>
                    </a:moveTo>
                    <a:cubicBezTo>
                      <a:pt x="601" y="1"/>
                      <a:pt x="595" y="1"/>
                      <a:pt x="591" y="3"/>
                    </a:cubicBezTo>
                    <a:cubicBezTo>
                      <a:pt x="1" y="165"/>
                      <a:pt x="1033" y="10125"/>
                      <a:pt x="1718" y="10564"/>
                    </a:cubicBezTo>
                    <a:cubicBezTo>
                      <a:pt x="2378" y="10986"/>
                      <a:pt x="8399" y="14101"/>
                      <a:pt x="9977" y="14101"/>
                    </a:cubicBezTo>
                    <a:cubicBezTo>
                      <a:pt x="10039" y="14101"/>
                      <a:pt x="10095" y="14096"/>
                      <a:pt x="10143" y="14086"/>
                    </a:cubicBezTo>
                    <a:cubicBezTo>
                      <a:pt x="11401" y="13818"/>
                      <a:pt x="14307" y="11442"/>
                      <a:pt x="13739" y="10436"/>
                    </a:cubicBezTo>
                    <a:cubicBezTo>
                      <a:pt x="13732" y="10425"/>
                      <a:pt x="13678" y="10376"/>
                      <a:pt x="13587" y="10294"/>
                    </a:cubicBezTo>
                    <a:cubicBezTo>
                      <a:pt x="12813" y="10671"/>
                      <a:pt x="11776" y="10903"/>
                      <a:pt x="10635" y="10903"/>
                    </a:cubicBezTo>
                    <a:cubicBezTo>
                      <a:pt x="8241" y="10903"/>
                      <a:pt x="6302" y="9892"/>
                      <a:pt x="6302" y="8644"/>
                    </a:cubicBezTo>
                    <a:cubicBezTo>
                      <a:pt x="6302" y="7676"/>
                      <a:pt x="7468" y="6854"/>
                      <a:pt x="9104" y="6531"/>
                    </a:cubicBezTo>
                    <a:cubicBezTo>
                      <a:pt x="5509" y="3567"/>
                      <a:pt x="1060" y="1"/>
                      <a:pt x="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70"/>
              <p:cNvSpPr/>
              <p:nvPr/>
            </p:nvSpPr>
            <p:spPr>
              <a:xfrm>
                <a:off x="6579050" y="3403700"/>
                <a:ext cx="527575" cy="633625"/>
              </a:xfrm>
              <a:custGeom>
                <a:avLst/>
                <a:gdLst/>
                <a:ahLst/>
                <a:cxnLst/>
                <a:rect l="l" t="t" r="r" b="b"/>
                <a:pathLst>
                  <a:path w="21103" h="25345" extrusionOk="0">
                    <a:moveTo>
                      <a:pt x="9515" y="1"/>
                    </a:moveTo>
                    <a:cubicBezTo>
                      <a:pt x="7843" y="1"/>
                      <a:pt x="6497" y="197"/>
                      <a:pt x="6089" y="528"/>
                    </a:cubicBezTo>
                    <a:cubicBezTo>
                      <a:pt x="2912" y="3095"/>
                      <a:pt x="1" y="20980"/>
                      <a:pt x="1298" y="22981"/>
                    </a:cubicBezTo>
                    <a:cubicBezTo>
                      <a:pt x="2435" y="24736"/>
                      <a:pt x="6378" y="25345"/>
                      <a:pt x="10312" y="25345"/>
                    </a:cubicBezTo>
                    <a:cubicBezTo>
                      <a:pt x="14559" y="25345"/>
                      <a:pt x="18795" y="24635"/>
                      <a:pt x="19482" y="23892"/>
                    </a:cubicBezTo>
                    <a:cubicBezTo>
                      <a:pt x="21103" y="22134"/>
                      <a:pt x="20611" y="5880"/>
                      <a:pt x="18450" y="2638"/>
                    </a:cubicBezTo>
                    <a:cubicBezTo>
                      <a:pt x="17179" y="732"/>
                      <a:pt x="12740" y="1"/>
                      <a:pt x="95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70"/>
              <p:cNvSpPr/>
              <p:nvPr/>
            </p:nvSpPr>
            <p:spPr>
              <a:xfrm>
                <a:off x="6595400" y="3400400"/>
                <a:ext cx="635000" cy="2741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966" extrusionOk="0">
                    <a:moveTo>
                      <a:pt x="9510" y="0"/>
                    </a:moveTo>
                    <a:cubicBezTo>
                      <a:pt x="4320" y="0"/>
                      <a:pt x="1" y="1591"/>
                      <a:pt x="1" y="1591"/>
                    </a:cubicBezTo>
                    <a:cubicBezTo>
                      <a:pt x="1218" y="5375"/>
                      <a:pt x="8596" y="10181"/>
                      <a:pt x="8596" y="10181"/>
                    </a:cubicBezTo>
                    <a:lnTo>
                      <a:pt x="10854" y="6695"/>
                    </a:lnTo>
                    <a:lnTo>
                      <a:pt x="12862" y="10965"/>
                    </a:lnTo>
                    <a:cubicBezTo>
                      <a:pt x="12933" y="10965"/>
                      <a:pt x="13003" y="10965"/>
                      <a:pt x="13074" y="10965"/>
                    </a:cubicBezTo>
                    <a:cubicBezTo>
                      <a:pt x="20851" y="10965"/>
                      <a:pt x="25399" y="7311"/>
                      <a:pt x="25399" y="7311"/>
                    </a:cubicBezTo>
                    <a:cubicBezTo>
                      <a:pt x="25399" y="7311"/>
                      <a:pt x="21214" y="3555"/>
                      <a:pt x="14338" y="519"/>
                    </a:cubicBezTo>
                    <a:cubicBezTo>
                      <a:pt x="12713" y="145"/>
                      <a:pt x="11072" y="0"/>
                      <a:pt x="9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70"/>
              <p:cNvSpPr/>
              <p:nvPr/>
            </p:nvSpPr>
            <p:spPr>
              <a:xfrm>
                <a:off x="6596675" y="3433225"/>
                <a:ext cx="525925" cy="633350"/>
              </a:xfrm>
              <a:custGeom>
                <a:avLst/>
                <a:gdLst/>
                <a:ahLst/>
                <a:cxnLst/>
                <a:rect l="l" t="t" r="r" b="b"/>
                <a:pathLst>
                  <a:path w="21037" h="25334" extrusionOk="0">
                    <a:moveTo>
                      <a:pt x="15757" y="1"/>
                    </a:moveTo>
                    <a:lnTo>
                      <a:pt x="15757" y="1"/>
                    </a:lnTo>
                    <a:cubicBezTo>
                      <a:pt x="18021" y="4866"/>
                      <a:pt x="18887" y="12815"/>
                      <a:pt x="18535" y="16160"/>
                    </a:cubicBezTo>
                    <a:cubicBezTo>
                      <a:pt x="18086" y="20438"/>
                      <a:pt x="14528" y="22794"/>
                      <a:pt x="10146" y="22794"/>
                    </a:cubicBezTo>
                    <a:cubicBezTo>
                      <a:pt x="9521" y="22794"/>
                      <a:pt x="8879" y="22746"/>
                      <a:pt x="8227" y="22649"/>
                    </a:cubicBezTo>
                    <a:lnTo>
                      <a:pt x="8227" y="22647"/>
                    </a:lnTo>
                    <a:cubicBezTo>
                      <a:pt x="4096" y="22031"/>
                      <a:pt x="1624" y="20999"/>
                      <a:pt x="302" y="18599"/>
                    </a:cubicBezTo>
                    <a:lnTo>
                      <a:pt x="302" y="18599"/>
                    </a:lnTo>
                    <a:cubicBezTo>
                      <a:pt x="230" y="20197"/>
                      <a:pt x="0" y="21527"/>
                      <a:pt x="367" y="21889"/>
                    </a:cubicBezTo>
                    <a:cubicBezTo>
                      <a:pt x="2631" y="24123"/>
                      <a:pt x="7626" y="25334"/>
                      <a:pt x="11959" y="25334"/>
                    </a:cubicBezTo>
                    <a:cubicBezTo>
                      <a:pt x="15480" y="25334"/>
                      <a:pt x="18563" y="24534"/>
                      <a:pt x="19389" y="22836"/>
                    </a:cubicBezTo>
                    <a:cubicBezTo>
                      <a:pt x="21037" y="19446"/>
                      <a:pt x="19906" y="4699"/>
                      <a:pt x="17745" y="1456"/>
                    </a:cubicBezTo>
                    <a:cubicBezTo>
                      <a:pt x="17347" y="861"/>
                      <a:pt x="16638" y="381"/>
                      <a:pt x="157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70"/>
              <p:cNvSpPr/>
              <p:nvPr/>
            </p:nvSpPr>
            <p:spPr>
              <a:xfrm>
                <a:off x="6599900" y="3378600"/>
                <a:ext cx="616150" cy="273100"/>
              </a:xfrm>
              <a:custGeom>
                <a:avLst/>
                <a:gdLst/>
                <a:ahLst/>
                <a:cxnLst/>
                <a:rect l="l" t="t" r="r" b="b"/>
                <a:pathLst>
                  <a:path w="24646" h="10924" extrusionOk="0">
                    <a:moveTo>
                      <a:pt x="9850" y="0"/>
                    </a:moveTo>
                    <a:cubicBezTo>
                      <a:pt x="4461" y="0"/>
                      <a:pt x="1" y="2104"/>
                      <a:pt x="1" y="2104"/>
                    </a:cubicBezTo>
                    <a:cubicBezTo>
                      <a:pt x="1216" y="5888"/>
                      <a:pt x="8228" y="10111"/>
                      <a:pt x="8228" y="10111"/>
                    </a:cubicBezTo>
                    <a:lnTo>
                      <a:pt x="10795" y="6599"/>
                    </a:lnTo>
                    <a:lnTo>
                      <a:pt x="12889" y="10922"/>
                    </a:lnTo>
                    <a:cubicBezTo>
                      <a:pt x="12962" y="10923"/>
                      <a:pt x="13035" y="10923"/>
                      <a:pt x="13108" y="10923"/>
                    </a:cubicBezTo>
                    <a:cubicBezTo>
                      <a:pt x="20866" y="10923"/>
                      <a:pt x="24646" y="7410"/>
                      <a:pt x="24646" y="7410"/>
                    </a:cubicBezTo>
                    <a:cubicBezTo>
                      <a:pt x="24646" y="7410"/>
                      <a:pt x="22099" y="2327"/>
                      <a:pt x="13970" y="451"/>
                    </a:cubicBezTo>
                    <a:cubicBezTo>
                      <a:pt x="12575" y="129"/>
                      <a:pt x="11184" y="0"/>
                      <a:pt x="98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70"/>
              <p:cNvSpPr/>
              <p:nvPr/>
            </p:nvSpPr>
            <p:spPr>
              <a:xfrm>
                <a:off x="6749400" y="3392250"/>
                <a:ext cx="29650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4651" extrusionOk="0">
                    <a:moveTo>
                      <a:pt x="2844" y="1"/>
                    </a:moveTo>
                    <a:cubicBezTo>
                      <a:pt x="1759" y="1"/>
                      <a:pt x="955" y="64"/>
                      <a:pt x="754" y="177"/>
                    </a:cubicBezTo>
                    <a:cubicBezTo>
                      <a:pt x="0" y="601"/>
                      <a:pt x="4992" y="4651"/>
                      <a:pt x="4992" y="4651"/>
                    </a:cubicBezTo>
                    <a:cubicBezTo>
                      <a:pt x="4992" y="4651"/>
                      <a:pt x="11859" y="2488"/>
                      <a:pt x="11491" y="1684"/>
                    </a:cubicBezTo>
                    <a:cubicBezTo>
                      <a:pt x="10938" y="476"/>
                      <a:pt x="5828" y="1"/>
                      <a:pt x="2844" y="1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70"/>
              <p:cNvSpPr/>
              <p:nvPr/>
            </p:nvSpPr>
            <p:spPr>
              <a:xfrm>
                <a:off x="6761075" y="3391575"/>
                <a:ext cx="276000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11040" h="4329" extrusionOk="0">
                    <a:moveTo>
                      <a:pt x="2652" y="1"/>
                    </a:moveTo>
                    <a:cubicBezTo>
                      <a:pt x="1639" y="1"/>
                      <a:pt x="889" y="59"/>
                      <a:pt x="701" y="165"/>
                    </a:cubicBezTo>
                    <a:cubicBezTo>
                      <a:pt x="0" y="558"/>
                      <a:pt x="4648" y="4329"/>
                      <a:pt x="4648" y="4329"/>
                    </a:cubicBezTo>
                    <a:cubicBezTo>
                      <a:pt x="4648" y="4329"/>
                      <a:pt x="11040" y="2316"/>
                      <a:pt x="10699" y="1567"/>
                    </a:cubicBezTo>
                    <a:cubicBezTo>
                      <a:pt x="10184" y="442"/>
                      <a:pt x="5431" y="1"/>
                      <a:pt x="2652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70"/>
              <p:cNvSpPr/>
              <p:nvPr/>
            </p:nvSpPr>
            <p:spPr>
              <a:xfrm>
                <a:off x="6880075" y="3312950"/>
                <a:ext cx="144550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5327" extrusionOk="0">
                    <a:moveTo>
                      <a:pt x="5782" y="0"/>
                    </a:moveTo>
                    <a:lnTo>
                      <a:pt x="2920" y="382"/>
                    </a:lnTo>
                    <a:lnTo>
                      <a:pt x="1" y="5326"/>
                    </a:lnTo>
                    <a:lnTo>
                      <a:pt x="5651" y="4668"/>
                    </a:lnTo>
                    <a:lnTo>
                      <a:pt x="5782" y="0"/>
                    </a:ln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70"/>
              <p:cNvSpPr/>
              <p:nvPr/>
            </p:nvSpPr>
            <p:spPr>
              <a:xfrm>
                <a:off x="6295275" y="3467125"/>
                <a:ext cx="191550" cy="1738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955" extrusionOk="0">
                    <a:moveTo>
                      <a:pt x="4132" y="0"/>
                    </a:moveTo>
                    <a:cubicBezTo>
                      <a:pt x="2116" y="0"/>
                      <a:pt x="0" y="1531"/>
                      <a:pt x="977" y="2975"/>
                    </a:cubicBezTo>
                    <a:lnTo>
                      <a:pt x="1683" y="6082"/>
                    </a:lnTo>
                    <a:cubicBezTo>
                      <a:pt x="1683" y="6082"/>
                      <a:pt x="2736" y="6954"/>
                      <a:pt x="4260" y="6954"/>
                    </a:cubicBezTo>
                    <a:cubicBezTo>
                      <a:pt x="4965" y="6954"/>
                      <a:pt x="5770" y="6768"/>
                      <a:pt x="6619" y="6222"/>
                    </a:cubicBezTo>
                    <a:cubicBezTo>
                      <a:pt x="7661" y="5552"/>
                      <a:pt x="7523" y="1012"/>
                      <a:pt x="5305" y="198"/>
                    </a:cubicBezTo>
                    <a:cubicBezTo>
                      <a:pt x="4935" y="62"/>
                      <a:pt x="4536" y="0"/>
                      <a:pt x="41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70"/>
              <p:cNvSpPr/>
              <p:nvPr/>
            </p:nvSpPr>
            <p:spPr>
              <a:xfrm>
                <a:off x="7140225" y="3636550"/>
                <a:ext cx="244900" cy="151000"/>
              </a:xfrm>
              <a:custGeom>
                <a:avLst/>
                <a:gdLst/>
                <a:ahLst/>
                <a:cxnLst/>
                <a:rect l="l" t="t" r="r" b="b"/>
                <a:pathLst>
                  <a:path w="9796" h="6040" extrusionOk="0">
                    <a:moveTo>
                      <a:pt x="6672" y="0"/>
                    </a:moveTo>
                    <a:cubicBezTo>
                      <a:pt x="6586" y="0"/>
                      <a:pt x="6497" y="4"/>
                      <a:pt x="6406" y="11"/>
                    </a:cubicBezTo>
                    <a:cubicBezTo>
                      <a:pt x="4050" y="200"/>
                      <a:pt x="1" y="3732"/>
                      <a:pt x="1791" y="4815"/>
                    </a:cubicBezTo>
                    <a:lnTo>
                      <a:pt x="7723" y="6040"/>
                    </a:lnTo>
                    <a:cubicBezTo>
                      <a:pt x="7723" y="6040"/>
                      <a:pt x="9795" y="4579"/>
                      <a:pt x="9607" y="3355"/>
                    </a:cubicBezTo>
                    <a:cubicBezTo>
                      <a:pt x="9426" y="2179"/>
                      <a:pt x="8810" y="0"/>
                      <a:pt x="6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70"/>
              <p:cNvSpPr/>
              <p:nvPr/>
            </p:nvSpPr>
            <p:spPr>
              <a:xfrm>
                <a:off x="7169100" y="3636675"/>
                <a:ext cx="21602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6034" extrusionOk="0">
                    <a:moveTo>
                      <a:pt x="5512" y="1"/>
                    </a:moveTo>
                    <a:cubicBezTo>
                      <a:pt x="5461" y="1"/>
                      <a:pt x="5408" y="2"/>
                      <a:pt x="5354" y="5"/>
                    </a:cubicBezTo>
                    <a:cubicBezTo>
                      <a:pt x="5377" y="198"/>
                      <a:pt x="5392" y="393"/>
                      <a:pt x="5392" y="594"/>
                    </a:cubicBezTo>
                    <a:cubicBezTo>
                      <a:pt x="5392" y="2662"/>
                      <a:pt x="4180" y="4339"/>
                      <a:pt x="2684" y="4339"/>
                    </a:cubicBezTo>
                    <a:cubicBezTo>
                      <a:pt x="1847" y="4339"/>
                      <a:pt x="1100" y="3814"/>
                      <a:pt x="603" y="2990"/>
                    </a:cubicBezTo>
                    <a:lnTo>
                      <a:pt x="603" y="2990"/>
                    </a:lnTo>
                    <a:cubicBezTo>
                      <a:pt x="104" y="3732"/>
                      <a:pt x="1" y="4425"/>
                      <a:pt x="636" y="4810"/>
                    </a:cubicBezTo>
                    <a:lnTo>
                      <a:pt x="6568" y="6033"/>
                    </a:lnTo>
                    <a:cubicBezTo>
                      <a:pt x="6568" y="6033"/>
                      <a:pt x="8640" y="4574"/>
                      <a:pt x="8452" y="3350"/>
                    </a:cubicBezTo>
                    <a:cubicBezTo>
                      <a:pt x="8271" y="2173"/>
                      <a:pt x="7652" y="1"/>
                      <a:pt x="5512" y="1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70"/>
              <p:cNvSpPr/>
              <p:nvPr/>
            </p:nvSpPr>
            <p:spPr>
              <a:xfrm>
                <a:off x="7079050" y="3674600"/>
                <a:ext cx="287275" cy="317775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12711" extrusionOk="0">
                    <a:moveTo>
                      <a:pt x="8636" y="1"/>
                    </a:moveTo>
                    <a:cubicBezTo>
                      <a:pt x="7424" y="1"/>
                      <a:pt x="6021" y="601"/>
                      <a:pt x="5606" y="730"/>
                    </a:cubicBezTo>
                    <a:cubicBezTo>
                      <a:pt x="4566" y="1055"/>
                      <a:pt x="0" y="11616"/>
                      <a:pt x="0" y="11616"/>
                    </a:cubicBezTo>
                    <a:lnTo>
                      <a:pt x="402" y="12711"/>
                    </a:lnTo>
                    <a:cubicBezTo>
                      <a:pt x="2466" y="11587"/>
                      <a:pt x="11490" y="5239"/>
                      <a:pt x="11107" y="3866"/>
                    </a:cubicBezTo>
                    <a:cubicBezTo>
                      <a:pt x="10930" y="3229"/>
                      <a:pt x="10873" y="893"/>
                      <a:pt x="9777" y="260"/>
                    </a:cubicBezTo>
                    <a:cubicBezTo>
                      <a:pt x="9452" y="73"/>
                      <a:pt x="9055" y="1"/>
                      <a:pt x="8636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70"/>
              <p:cNvSpPr/>
              <p:nvPr/>
            </p:nvSpPr>
            <p:spPr>
              <a:xfrm>
                <a:off x="7086775" y="3674600"/>
                <a:ext cx="279550" cy="317775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2711" extrusionOk="0">
                    <a:moveTo>
                      <a:pt x="8327" y="1"/>
                    </a:moveTo>
                    <a:cubicBezTo>
                      <a:pt x="7115" y="1"/>
                      <a:pt x="5712" y="601"/>
                      <a:pt x="5297" y="730"/>
                    </a:cubicBezTo>
                    <a:cubicBezTo>
                      <a:pt x="5110" y="789"/>
                      <a:pt x="4807" y="1183"/>
                      <a:pt x="4437" y="1785"/>
                    </a:cubicBezTo>
                    <a:cubicBezTo>
                      <a:pt x="5307" y="1395"/>
                      <a:pt x="6093" y="1184"/>
                      <a:pt x="6726" y="1184"/>
                    </a:cubicBezTo>
                    <a:cubicBezTo>
                      <a:pt x="7237" y="1184"/>
                      <a:pt x="7649" y="1322"/>
                      <a:pt x="7923" y="1613"/>
                    </a:cubicBezTo>
                    <a:cubicBezTo>
                      <a:pt x="9093" y="2855"/>
                      <a:pt x="7358" y="6390"/>
                      <a:pt x="4047" y="9510"/>
                    </a:cubicBezTo>
                    <a:lnTo>
                      <a:pt x="4047" y="9508"/>
                    </a:lnTo>
                    <a:cubicBezTo>
                      <a:pt x="2687" y="10791"/>
                      <a:pt x="1275" y="11796"/>
                      <a:pt x="1" y="12457"/>
                    </a:cubicBezTo>
                    <a:lnTo>
                      <a:pt x="93" y="12711"/>
                    </a:lnTo>
                    <a:cubicBezTo>
                      <a:pt x="2157" y="11587"/>
                      <a:pt x="11181" y="5239"/>
                      <a:pt x="10798" y="3866"/>
                    </a:cubicBezTo>
                    <a:cubicBezTo>
                      <a:pt x="10621" y="3229"/>
                      <a:pt x="10564" y="891"/>
                      <a:pt x="9468" y="260"/>
                    </a:cubicBezTo>
                    <a:cubicBezTo>
                      <a:pt x="9143" y="73"/>
                      <a:pt x="8746" y="1"/>
                      <a:pt x="8327" y="1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70"/>
              <p:cNvSpPr/>
              <p:nvPr/>
            </p:nvSpPr>
            <p:spPr>
              <a:xfrm>
                <a:off x="6079775" y="3481025"/>
                <a:ext cx="377725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15109" h="5788" extrusionOk="0">
                    <a:moveTo>
                      <a:pt x="12104" y="1"/>
                    </a:moveTo>
                    <a:cubicBezTo>
                      <a:pt x="10806" y="1"/>
                      <a:pt x="186" y="4083"/>
                      <a:pt x="186" y="4083"/>
                    </a:cubicBezTo>
                    <a:lnTo>
                      <a:pt x="1" y="4809"/>
                    </a:lnTo>
                    <a:lnTo>
                      <a:pt x="2" y="4809"/>
                    </a:lnTo>
                    <a:cubicBezTo>
                      <a:pt x="1557" y="5265"/>
                      <a:pt x="6675" y="5788"/>
                      <a:pt x="10076" y="5788"/>
                    </a:cubicBezTo>
                    <a:cubicBezTo>
                      <a:pt x="11607" y="5788"/>
                      <a:pt x="12790" y="5682"/>
                      <a:pt x="13144" y="5417"/>
                    </a:cubicBezTo>
                    <a:cubicBezTo>
                      <a:pt x="13653" y="5035"/>
                      <a:pt x="15108" y="3841"/>
                      <a:pt x="14779" y="2620"/>
                    </a:cubicBezTo>
                    <a:cubicBezTo>
                      <a:pt x="14399" y="1208"/>
                      <a:pt x="12651" y="47"/>
                      <a:pt x="12146" y="2"/>
                    </a:cubicBezTo>
                    <a:cubicBezTo>
                      <a:pt x="12133" y="1"/>
                      <a:pt x="12119" y="1"/>
                      <a:pt x="12104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70"/>
              <p:cNvSpPr/>
              <p:nvPr/>
            </p:nvSpPr>
            <p:spPr>
              <a:xfrm>
                <a:off x="6079775" y="3481050"/>
                <a:ext cx="377725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15109" h="6027" extrusionOk="0">
                    <a:moveTo>
                      <a:pt x="12136" y="1"/>
                    </a:moveTo>
                    <a:cubicBezTo>
                      <a:pt x="12128" y="1"/>
                      <a:pt x="12118" y="1"/>
                      <a:pt x="12112" y="1"/>
                    </a:cubicBezTo>
                    <a:cubicBezTo>
                      <a:pt x="12726" y="483"/>
                      <a:pt x="13372" y="1197"/>
                      <a:pt x="13586" y="1990"/>
                    </a:cubicBezTo>
                    <a:cubicBezTo>
                      <a:pt x="13917" y="3212"/>
                      <a:pt x="12775" y="4705"/>
                      <a:pt x="12266" y="5085"/>
                    </a:cubicBezTo>
                    <a:cubicBezTo>
                      <a:pt x="11969" y="5308"/>
                      <a:pt x="11067" y="5398"/>
                      <a:pt x="9856" y="5398"/>
                    </a:cubicBezTo>
                    <a:cubicBezTo>
                      <a:pt x="7036" y="5398"/>
                      <a:pt x="2538" y="4908"/>
                      <a:pt x="89" y="4462"/>
                    </a:cubicBezTo>
                    <a:lnTo>
                      <a:pt x="1" y="4808"/>
                    </a:lnTo>
                    <a:cubicBezTo>
                      <a:pt x="1669" y="5297"/>
                      <a:pt x="7610" y="6026"/>
                      <a:pt x="11051" y="6026"/>
                    </a:cubicBezTo>
                    <a:cubicBezTo>
                      <a:pt x="12261" y="6026"/>
                      <a:pt x="13162" y="5936"/>
                      <a:pt x="13458" y="5714"/>
                    </a:cubicBezTo>
                    <a:cubicBezTo>
                      <a:pt x="13966" y="5332"/>
                      <a:pt x="15108" y="3840"/>
                      <a:pt x="14779" y="2619"/>
                    </a:cubicBezTo>
                    <a:cubicBezTo>
                      <a:pt x="14399" y="1207"/>
                      <a:pt x="12651" y="46"/>
                      <a:pt x="12146" y="1"/>
                    </a:cubicBezTo>
                    <a:cubicBezTo>
                      <a:pt x="12144" y="1"/>
                      <a:pt x="12140" y="1"/>
                      <a:pt x="12136" y="1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70"/>
              <p:cNvSpPr/>
              <p:nvPr/>
            </p:nvSpPr>
            <p:spPr>
              <a:xfrm>
                <a:off x="6597525" y="3959375"/>
                <a:ext cx="484250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19370" h="3650" extrusionOk="0">
                    <a:moveTo>
                      <a:pt x="1" y="1"/>
                    </a:moveTo>
                    <a:lnTo>
                      <a:pt x="32" y="723"/>
                    </a:lnTo>
                    <a:cubicBezTo>
                      <a:pt x="32" y="723"/>
                      <a:pt x="7139" y="3649"/>
                      <a:pt x="13252" y="3649"/>
                    </a:cubicBezTo>
                    <a:cubicBezTo>
                      <a:pt x="15586" y="3649"/>
                      <a:pt x="17776" y="3222"/>
                      <a:pt x="19369" y="2042"/>
                    </a:cubicBezTo>
                    <a:lnTo>
                      <a:pt x="19369" y="1665"/>
                    </a:lnTo>
                    <a:cubicBezTo>
                      <a:pt x="19369" y="1665"/>
                      <a:pt x="17432" y="2765"/>
                      <a:pt x="13255" y="2765"/>
                    </a:cubicBezTo>
                    <a:cubicBezTo>
                      <a:pt x="10131" y="2765"/>
                      <a:pt x="5755" y="2150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70"/>
              <p:cNvSpPr/>
              <p:nvPr/>
            </p:nvSpPr>
            <p:spPr>
              <a:xfrm>
                <a:off x="6990875" y="4001000"/>
                <a:ext cx="9090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1791" extrusionOk="0">
                    <a:moveTo>
                      <a:pt x="3635" y="0"/>
                    </a:moveTo>
                    <a:cubicBezTo>
                      <a:pt x="3635" y="0"/>
                      <a:pt x="2728" y="511"/>
                      <a:pt x="826" y="837"/>
                    </a:cubicBezTo>
                    <a:cubicBezTo>
                      <a:pt x="777" y="1180"/>
                      <a:pt x="488" y="1502"/>
                      <a:pt x="0" y="1791"/>
                    </a:cubicBezTo>
                    <a:cubicBezTo>
                      <a:pt x="1375" y="1565"/>
                      <a:pt x="2626" y="1126"/>
                      <a:pt x="3635" y="377"/>
                    </a:cubicBez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70"/>
              <p:cNvSpPr/>
              <p:nvPr/>
            </p:nvSpPr>
            <p:spPr>
              <a:xfrm>
                <a:off x="6597525" y="3959375"/>
                <a:ext cx="740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469" extrusionOk="0">
                    <a:moveTo>
                      <a:pt x="1" y="1"/>
                    </a:moveTo>
                    <a:lnTo>
                      <a:pt x="32" y="723"/>
                    </a:lnTo>
                    <a:cubicBezTo>
                      <a:pt x="32" y="723"/>
                      <a:pt x="810" y="1043"/>
                      <a:pt x="2065" y="1469"/>
                    </a:cubicBezTo>
                    <a:cubicBezTo>
                      <a:pt x="2304" y="1305"/>
                      <a:pt x="2607" y="1151"/>
                      <a:pt x="2961" y="1010"/>
                    </a:cubicBezTo>
                    <a:cubicBezTo>
                      <a:pt x="2016" y="718"/>
                      <a:pt x="1033" y="386"/>
                      <a:pt x="1" y="1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70"/>
              <p:cNvSpPr/>
              <p:nvPr/>
            </p:nvSpPr>
            <p:spPr>
              <a:xfrm>
                <a:off x="6669325" y="3917600"/>
                <a:ext cx="316675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12667" h="3556" extrusionOk="0">
                    <a:moveTo>
                      <a:pt x="12542" y="1"/>
                    </a:moveTo>
                    <a:cubicBezTo>
                      <a:pt x="12105" y="1"/>
                      <a:pt x="9810" y="2400"/>
                      <a:pt x="7112" y="2709"/>
                    </a:cubicBezTo>
                    <a:cubicBezTo>
                      <a:pt x="6673" y="2759"/>
                      <a:pt x="6224" y="2781"/>
                      <a:pt x="5777" y="2781"/>
                    </a:cubicBezTo>
                    <a:cubicBezTo>
                      <a:pt x="2867" y="2781"/>
                      <a:pt x="1" y="1860"/>
                      <a:pt x="1" y="1860"/>
                    </a:cubicBezTo>
                    <a:lnTo>
                      <a:pt x="1" y="1860"/>
                    </a:lnTo>
                    <a:cubicBezTo>
                      <a:pt x="1" y="1860"/>
                      <a:pt x="1555" y="3038"/>
                      <a:pt x="3580" y="3415"/>
                    </a:cubicBezTo>
                    <a:cubicBezTo>
                      <a:pt x="4090" y="3510"/>
                      <a:pt x="4662" y="3556"/>
                      <a:pt x="5263" y="3556"/>
                    </a:cubicBezTo>
                    <a:cubicBezTo>
                      <a:pt x="8122" y="3556"/>
                      <a:pt x="11655" y="2512"/>
                      <a:pt x="12433" y="684"/>
                    </a:cubicBezTo>
                    <a:cubicBezTo>
                      <a:pt x="12641" y="194"/>
                      <a:pt x="12667" y="1"/>
                      <a:pt x="125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70"/>
              <p:cNvSpPr/>
              <p:nvPr/>
            </p:nvSpPr>
            <p:spPr>
              <a:xfrm>
                <a:off x="6585725" y="3542625"/>
                <a:ext cx="8247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7394" extrusionOk="0">
                    <a:moveTo>
                      <a:pt x="3299" y="0"/>
                    </a:moveTo>
                    <a:lnTo>
                      <a:pt x="1" y="3487"/>
                    </a:lnTo>
                    <a:lnTo>
                      <a:pt x="1932" y="3862"/>
                    </a:lnTo>
                    <a:lnTo>
                      <a:pt x="1556" y="7394"/>
                    </a:lnTo>
                    <a:cubicBezTo>
                      <a:pt x="2545" y="4615"/>
                      <a:pt x="3299" y="1"/>
                      <a:pt x="32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70"/>
              <p:cNvSpPr/>
              <p:nvPr/>
            </p:nvSpPr>
            <p:spPr>
              <a:xfrm>
                <a:off x="6766150" y="2993075"/>
                <a:ext cx="405925" cy="353575"/>
              </a:xfrm>
              <a:custGeom>
                <a:avLst/>
                <a:gdLst/>
                <a:ahLst/>
                <a:cxnLst/>
                <a:rect l="l" t="t" r="r" b="b"/>
                <a:pathLst>
                  <a:path w="16237" h="14143" extrusionOk="0">
                    <a:moveTo>
                      <a:pt x="7659" y="0"/>
                    </a:moveTo>
                    <a:cubicBezTo>
                      <a:pt x="7640" y="0"/>
                      <a:pt x="7621" y="1"/>
                      <a:pt x="7602" y="1"/>
                    </a:cubicBezTo>
                    <a:cubicBezTo>
                      <a:pt x="6257" y="39"/>
                      <a:pt x="5459" y="1200"/>
                      <a:pt x="5459" y="1200"/>
                    </a:cubicBezTo>
                    <a:cubicBezTo>
                      <a:pt x="5459" y="1200"/>
                      <a:pt x="4401" y="473"/>
                      <a:pt x="3500" y="473"/>
                    </a:cubicBezTo>
                    <a:cubicBezTo>
                      <a:pt x="3345" y="473"/>
                      <a:pt x="3195" y="494"/>
                      <a:pt x="3056" y="545"/>
                    </a:cubicBezTo>
                    <a:cubicBezTo>
                      <a:pt x="2105" y="891"/>
                      <a:pt x="1653" y="1860"/>
                      <a:pt x="1653" y="1860"/>
                    </a:cubicBezTo>
                    <a:cubicBezTo>
                      <a:pt x="1653" y="1860"/>
                      <a:pt x="1324" y="1663"/>
                      <a:pt x="976" y="1663"/>
                    </a:cubicBezTo>
                    <a:cubicBezTo>
                      <a:pt x="650" y="1663"/>
                      <a:pt x="309" y="1836"/>
                      <a:pt x="208" y="2509"/>
                    </a:cubicBezTo>
                    <a:lnTo>
                      <a:pt x="208" y="2508"/>
                    </a:lnTo>
                    <a:lnTo>
                      <a:pt x="208" y="2508"/>
                    </a:lnTo>
                    <a:cubicBezTo>
                      <a:pt x="0" y="3897"/>
                      <a:pt x="2635" y="4889"/>
                      <a:pt x="2635" y="4889"/>
                    </a:cubicBezTo>
                    <a:cubicBezTo>
                      <a:pt x="2635" y="4889"/>
                      <a:pt x="9048" y="7589"/>
                      <a:pt x="7348" y="13015"/>
                    </a:cubicBezTo>
                    <a:lnTo>
                      <a:pt x="9245" y="14142"/>
                    </a:lnTo>
                    <a:cubicBezTo>
                      <a:pt x="10901" y="13498"/>
                      <a:pt x="11407" y="12813"/>
                      <a:pt x="11607" y="10918"/>
                    </a:cubicBezTo>
                    <a:cubicBezTo>
                      <a:pt x="11607" y="10918"/>
                      <a:pt x="11955" y="11435"/>
                      <a:pt x="12422" y="11435"/>
                    </a:cubicBezTo>
                    <a:cubicBezTo>
                      <a:pt x="12558" y="11435"/>
                      <a:pt x="12704" y="11391"/>
                      <a:pt x="12855" y="11277"/>
                    </a:cubicBezTo>
                    <a:cubicBezTo>
                      <a:pt x="12855" y="11277"/>
                      <a:pt x="13052" y="12620"/>
                      <a:pt x="13723" y="12620"/>
                    </a:cubicBezTo>
                    <a:cubicBezTo>
                      <a:pt x="13908" y="12620"/>
                      <a:pt x="14127" y="12519"/>
                      <a:pt x="14389" y="12261"/>
                    </a:cubicBezTo>
                    <a:cubicBezTo>
                      <a:pt x="15604" y="11066"/>
                      <a:pt x="16237" y="7864"/>
                      <a:pt x="14071" y="5520"/>
                    </a:cubicBezTo>
                    <a:cubicBezTo>
                      <a:pt x="14071" y="5520"/>
                      <a:pt x="13994" y="3235"/>
                      <a:pt x="12021" y="3235"/>
                    </a:cubicBezTo>
                    <a:cubicBezTo>
                      <a:pt x="11922" y="3235"/>
                      <a:pt x="11819" y="3241"/>
                      <a:pt x="11710" y="3253"/>
                    </a:cubicBezTo>
                    <a:cubicBezTo>
                      <a:pt x="11710" y="3253"/>
                      <a:pt x="11825" y="897"/>
                      <a:pt x="10515" y="897"/>
                    </a:cubicBezTo>
                    <a:cubicBezTo>
                      <a:pt x="10514" y="897"/>
                      <a:pt x="10514" y="897"/>
                      <a:pt x="10513" y="897"/>
                    </a:cubicBezTo>
                    <a:cubicBezTo>
                      <a:pt x="9585" y="900"/>
                      <a:pt x="9441" y="1266"/>
                      <a:pt x="9441" y="1266"/>
                    </a:cubicBezTo>
                    <a:cubicBezTo>
                      <a:pt x="9441" y="1266"/>
                      <a:pt x="8961" y="0"/>
                      <a:pt x="7659" y="0"/>
                    </a:cubicBezTo>
                    <a:close/>
                  </a:path>
                </a:pathLst>
              </a:custGeom>
              <a:solidFill>
                <a:srgbClr val="7F40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70"/>
              <p:cNvSpPr/>
              <p:nvPr/>
            </p:nvSpPr>
            <p:spPr>
              <a:xfrm>
                <a:off x="6945200" y="3022075"/>
                <a:ext cx="226875" cy="324575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12983" extrusionOk="0">
                    <a:moveTo>
                      <a:pt x="3993" y="1"/>
                    </a:moveTo>
                    <a:cubicBezTo>
                      <a:pt x="4089" y="550"/>
                      <a:pt x="4145" y="1118"/>
                      <a:pt x="4145" y="1705"/>
                    </a:cubicBezTo>
                    <a:cubicBezTo>
                      <a:pt x="4145" y="4994"/>
                      <a:pt x="2227" y="5151"/>
                      <a:pt x="1" y="6193"/>
                    </a:cubicBezTo>
                    <a:cubicBezTo>
                      <a:pt x="218" y="7085"/>
                      <a:pt x="538" y="10728"/>
                      <a:pt x="186" y="11855"/>
                    </a:cubicBezTo>
                    <a:lnTo>
                      <a:pt x="2083" y="12982"/>
                    </a:lnTo>
                    <a:cubicBezTo>
                      <a:pt x="3739" y="12338"/>
                      <a:pt x="4245" y="11653"/>
                      <a:pt x="4445" y="9758"/>
                    </a:cubicBezTo>
                    <a:cubicBezTo>
                      <a:pt x="4445" y="9758"/>
                      <a:pt x="4793" y="10275"/>
                      <a:pt x="5260" y="10275"/>
                    </a:cubicBezTo>
                    <a:cubicBezTo>
                      <a:pt x="5396" y="10275"/>
                      <a:pt x="5542" y="10231"/>
                      <a:pt x="5693" y="10117"/>
                    </a:cubicBezTo>
                    <a:cubicBezTo>
                      <a:pt x="5693" y="10117"/>
                      <a:pt x="5890" y="11460"/>
                      <a:pt x="6561" y="11460"/>
                    </a:cubicBezTo>
                    <a:cubicBezTo>
                      <a:pt x="6745" y="11460"/>
                      <a:pt x="6965" y="11359"/>
                      <a:pt x="7227" y="11101"/>
                    </a:cubicBezTo>
                    <a:cubicBezTo>
                      <a:pt x="8442" y="9906"/>
                      <a:pt x="9075" y="6704"/>
                      <a:pt x="6909" y="4360"/>
                    </a:cubicBezTo>
                    <a:cubicBezTo>
                      <a:pt x="6909" y="4360"/>
                      <a:pt x="6832" y="2075"/>
                      <a:pt x="4859" y="2075"/>
                    </a:cubicBezTo>
                    <a:cubicBezTo>
                      <a:pt x="4760" y="2075"/>
                      <a:pt x="4657" y="2081"/>
                      <a:pt x="4548" y="2093"/>
                    </a:cubicBezTo>
                    <a:cubicBezTo>
                      <a:pt x="4548" y="2093"/>
                      <a:pt x="4617" y="614"/>
                      <a:pt x="3993" y="1"/>
                    </a:cubicBezTo>
                    <a:close/>
                  </a:path>
                </a:pathLst>
              </a:custGeom>
              <a:solidFill>
                <a:srgbClr val="682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70"/>
              <p:cNvSpPr/>
              <p:nvPr/>
            </p:nvSpPr>
            <p:spPr>
              <a:xfrm>
                <a:off x="6787000" y="3090675"/>
                <a:ext cx="235450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8887" extrusionOk="0">
                    <a:moveTo>
                      <a:pt x="4485" y="0"/>
                    </a:moveTo>
                    <a:cubicBezTo>
                      <a:pt x="3458" y="0"/>
                      <a:pt x="2493" y="367"/>
                      <a:pt x="1905" y="1388"/>
                    </a:cubicBezTo>
                    <a:cubicBezTo>
                      <a:pt x="0" y="4706"/>
                      <a:pt x="41" y="7738"/>
                      <a:pt x="41" y="7738"/>
                    </a:cubicBezTo>
                    <a:cubicBezTo>
                      <a:pt x="41" y="7738"/>
                      <a:pt x="2124" y="8887"/>
                      <a:pt x="4158" y="8887"/>
                    </a:cubicBezTo>
                    <a:cubicBezTo>
                      <a:pt x="5630" y="8887"/>
                      <a:pt x="7076" y="8285"/>
                      <a:pt x="7688" y="6211"/>
                    </a:cubicBezTo>
                    <a:cubicBezTo>
                      <a:pt x="8111" y="4784"/>
                      <a:pt x="7865" y="2956"/>
                      <a:pt x="8783" y="2304"/>
                    </a:cubicBezTo>
                    <a:cubicBezTo>
                      <a:pt x="9417" y="1853"/>
                      <a:pt x="6794" y="0"/>
                      <a:pt x="4485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70"/>
              <p:cNvSpPr/>
              <p:nvPr/>
            </p:nvSpPr>
            <p:spPr>
              <a:xfrm>
                <a:off x="6686200" y="3170825"/>
                <a:ext cx="345775" cy="296100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1844" extrusionOk="0">
                    <a:moveTo>
                      <a:pt x="13467" y="1"/>
                    </a:moveTo>
                    <a:cubicBezTo>
                      <a:pt x="13467" y="1"/>
                      <a:pt x="13258" y="1577"/>
                      <a:pt x="11153" y="4055"/>
                    </a:cubicBezTo>
                    <a:cubicBezTo>
                      <a:pt x="10491" y="4836"/>
                      <a:pt x="9552" y="5104"/>
                      <a:pt x="8576" y="5104"/>
                    </a:cubicBezTo>
                    <a:cubicBezTo>
                      <a:pt x="6451" y="5104"/>
                      <a:pt x="4152" y="3836"/>
                      <a:pt x="4152" y="3836"/>
                    </a:cubicBezTo>
                    <a:cubicBezTo>
                      <a:pt x="4152" y="3836"/>
                      <a:pt x="1" y="7330"/>
                      <a:pt x="1576" y="9637"/>
                    </a:cubicBezTo>
                    <a:cubicBezTo>
                      <a:pt x="2463" y="10934"/>
                      <a:pt x="4168" y="11843"/>
                      <a:pt x="6405" y="11843"/>
                    </a:cubicBezTo>
                    <a:cubicBezTo>
                      <a:pt x="8144" y="11843"/>
                      <a:pt x="10204" y="11294"/>
                      <a:pt x="12452" y="9951"/>
                    </a:cubicBezTo>
                    <a:cubicBezTo>
                      <a:pt x="13596" y="9268"/>
                      <a:pt x="13830" y="1285"/>
                      <a:pt x="13830" y="1285"/>
                    </a:cubicBezTo>
                    <a:lnTo>
                      <a:pt x="13467" y="1"/>
                    </a:lnTo>
                    <a:close/>
                  </a:path>
                </a:pathLst>
              </a:custGeom>
              <a:solidFill>
                <a:srgbClr val="7F40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70"/>
              <p:cNvSpPr/>
              <p:nvPr/>
            </p:nvSpPr>
            <p:spPr>
              <a:xfrm>
                <a:off x="6717275" y="3158825"/>
                <a:ext cx="32530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13012" h="12324" extrusionOk="0">
                    <a:moveTo>
                      <a:pt x="12540" y="1"/>
                    </a:moveTo>
                    <a:cubicBezTo>
                      <a:pt x="12540" y="1"/>
                      <a:pt x="12022" y="189"/>
                      <a:pt x="9910" y="4535"/>
                    </a:cubicBezTo>
                    <a:cubicBezTo>
                      <a:pt x="9886" y="4586"/>
                      <a:pt x="9833" y="4617"/>
                      <a:pt x="9796" y="4658"/>
                    </a:cubicBezTo>
                    <a:cubicBezTo>
                      <a:pt x="9701" y="5007"/>
                      <a:pt x="9594" y="5358"/>
                      <a:pt x="9463" y="5710"/>
                    </a:cubicBezTo>
                    <a:cubicBezTo>
                      <a:pt x="8177" y="9172"/>
                      <a:pt x="5565" y="11503"/>
                      <a:pt x="3220" y="11503"/>
                    </a:cubicBezTo>
                    <a:cubicBezTo>
                      <a:pt x="2825" y="11503"/>
                      <a:pt x="2436" y="11437"/>
                      <a:pt x="2063" y="11298"/>
                    </a:cubicBezTo>
                    <a:cubicBezTo>
                      <a:pt x="1151" y="10959"/>
                      <a:pt x="456" y="10228"/>
                      <a:pt x="1" y="9253"/>
                    </a:cubicBezTo>
                    <a:lnTo>
                      <a:pt x="1" y="9253"/>
                    </a:lnTo>
                    <a:cubicBezTo>
                      <a:pt x="43" y="9552"/>
                      <a:pt x="147" y="9843"/>
                      <a:pt x="333" y="10117"/>
                    </a:cubicBezTo>
                    <a:cubicBezTo>
                      <a:pt x="1220" y="11414"/>
                      <a:pt x="2925" y="12323"/>
                      <a:pt x="5162" y="12323"/>
                    </a:cubicBezTo>
                    <a:cubicBezTo>
                      <a:pt x="6901" y="12323"/>
                      <a:pt x="8961" y="11774"/>
                      <a:pt x="11209" y="10431"/>
                    </a:cubicBezTo>
                    <a:cubicBezTo>
                      <a:pt x="12353" y="9748"/>
                      <a:pt x="13012" y="1603"/>
                      <a:pt x="13012" y="1603"/>
                    </a:cubicBezTo>
                    <a:lnTo>
                      <a:pt x="12540" y="1"/>
                    </a:lnTo>
                    <a:close/>
                  </a:path>
                </a:pathLst>
              </a:custGeom>
              <a:solidFill>
                <a:srgbClr val="682F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70"/>
              <p:cNvSpPr/>
              <p:nvPr/>
            </p:nvSpPr>
            <p:spPr>
              <a:xfrm>
                <a:off x="6991550" y="3225775"/>
                <a:ext cx="722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647" extrusionOk="0">
                    <a:moveTo>
                      <a:pt x="1218" y="0"/>
                    </a:moveTo>
                    <a:cubicBezTo>
                      <a:pt x="1050" y="0"/>
                      <a:pt x="899" y="37"/>
                      <a:pt x="789" y="118"/>
                    </a:cubicBezTo>
                    <a:cubicBezTo>
                      <a:pt x="332" y="454"/>
                      <a:pt x="1" y="1730"/>
                      <a:pt x="135" y="2396"/>
                    </a:cubicBezTo>
                    <a:cubicBezTo>
                      <a:pt x="171" y="2571"/>
                      <a:pt x="290" y="2646"/>
                      <a:pt x="459" y="2646"/>
                    </a:cubicBezTo>
                    <a:cubicBezTo>
                      <a:pt x="937" y="2646"/>
                      <a:pt x="1810" y="2047"/>
                      <a:pt x="2326" y="1371"/>
                    </a:cubicBezTo>
                    <a:cubicBezTo>
                      <a:pt x="2889" y="633"/>
                      <a:pt x="1913" y="0"/>
                      <a:pt x="1218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70"/>
              <p:cNvSpPr/>
              <p:nvPr/>
            </p:nvSpPr>
            <p:spPr>
              <a:xfrm>
                <a:off x="7003725" y="3241475"/>
                <a:ext cx="4170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528" extrusionOk="0">
                    <a:moveTo>
                      <a:pt x="702" y="1"/>
                    </a:moveTo>
                    <a:cubicBezTo>
                      <a:pt x="605" y="1"/>
                      <a:pt x="518" y="22"/>
                      <a:pt x="454" y="68"/>
                    </a:cubicBezTo>
                    <a:cubicBezTo>
                      <a:pt x="191" y="261"/>
                      <a:pt x="0" y="998"/>
                      <a:pt x="77" y="1383"/>
                    </a:cubicBezTo>
                    <a:cubicBezTo>
                      <a:pt x="98" y="1484"/>
                      <a:pt x="167" y="1528"/>
                      <a:pt x="265" y="1528"/>
                    </a:cubicBezTo>
                    <a:cubicBezTo>
                      <a:pt x="540" y="1528"/>
                      <a:pt x="1045" y="1181"/>
                      <a:pt x="1342" y="792"/>
                    </a:cubicBezTo>
                    <a:cubicBezTo>
                      <a:pt x="1667" y="365"/>
                      <a:pt x="1104" y="1"/>
                      <a:pt x="702" y="1"/>
                    </a:cubicBezTo>
                    <a:close/>
                  </a:path>
                </a:pathLst>
              </a:custGeom>
              <a:solidFill>
                <a:srgbClr val="EF8F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70"/>
              <p:cNvSpPr/>
              <p:nvPr/>
            </p:nvSpPr>
            <p:spPr>
              <a:xfrm>
                <a:off x="7000450" y="3261175"/>
                <a:ext cx="2765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15" extrusionOk="0">
                    <a:moveTo>
                      <a:pt x="465" y="0"/>
                    </a:moveTo>
                    <a:cubicBezTo>
                      <a:pt x="401" y="0"/>
                      <a:pt x="342" y="14"/>
                      <a:pt x="300" y="45"/>
                    </a:cubicBezTo>
                    <a:lnTo>
                      <a:pt x="302" y="45"/>
                    </a:lnTo>
                    <a:cubicBezTo>
                      <a:pt x="127" y="173"/>
                      <a:pt x="0" y="661"/>
                      <a:pt x="51" y="918"/>
                    </a:cubicBezTo>
                    <a:cubicBezTo>
                      <a:pt x="65" y="985"/>
                      <a:pt x="111" y="1014"/>
                      <a:pt x="175" y="1014"/>
                    </a:cubicBezTo>
                    <a:cubicBezTo>
                      <a:pt x="358" y="1014"/>
                      <a:pt x="693" y="784"/>
                      <a:pt x="890" y="525"/>
                    </a:cubicBezTo>
                    <a:cubicBezTo>
                      <a:pt x="1105" y="242"/>
                      <a:pt x="732" y="0"/>
                      <a:pt x="465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70"/>
              <p:cNvSpPr/>
              <p:nvPr/>
            </p:nvSpPr>
            <p:spPr>
              <a:xfrm>
                <a:off x="6880725" y="3139650"/>
                <a:ext cx="116500" cy="62075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2483" extrusionOk="0">
                    <a:moveTo>
                      <a:pt x="941" y="1"/>
                    </a:moveTo>
                    <a:cubicBezTo>
                      <a:pt x="523" y="1"/>
                      <a:pt x="0" y="644"/>
                      <a:pt x="198" y="1499"/>
                    </a:cubicBezTo>
                    <a:cubicBezTo>
                      <a:pt x="346" y="2136"/>
                      <a:pt x="1512" y="2483"/>
                      <a:pt x="2529" y="2483"/>
                    </a:cubicBezTo>
                    <a:cubicBezTo>
                      <a:pt x="2996" y="2483"/>
                      <a:pt x="3432" y="2409"/>
                      <a:pt x="3723" y="2257"/>
                    </a:cubicBezTo>
                    <a:cubicBezTo>
                      <a:pt x="4660" y="1767"/>
                      <a:pt x="1475" y="140"/>
                      <a:pt x="1048" y="16"/>
                    </a:cubicBezTo>
                    <a:cubicBezTo>
                      <a:pt x="1013" y="6"/>
                      <a:pt x="978" y="1"/>
                      <a:pt x="941" y="1"/>
                    </a:cubicBezTo>
                    <a:close/>
                  </a:path>
                </a:pathLst>
              </a:custGeom>
              <a:solidFill>
                <a:srgbClr val="7F40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70"/>
              <p:cNvSpPr/>
              <p:nvPr/>
            </p:nvSpPr>
            <p:spPr>
              <a:xfrm>
                <a:off x="6771750" y="3119225"/>
                <a:ext cx="100375" cy="57500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2300" extrusionOk="0">
                    <a:moveTo>
                      <a:pt x="3228" y="0"/>
                    </a:moveTo>
                    <a:cubicBezTo>
                      <a:pt x="3217" y="0"/>
                      <a:pt x="3206" y="1"/>
                      <a:pt x="3195" y="2"/>
                    </a:cubicBezTo>
                    <a:cubicBezTo>
                      <a:pt x="2825" y="52"/>
                      <a:pt x="1" y="1115"/>
                      <a:pt x="728" y="1780"/>
                    </a:cubicBezTo>
                    <a:cubicBezTo>
                      <a:pt x="1085" y="2106"/>
                      <a:pt x="1765" y="2299"/>
                      <a:pt x="2393" y="2299"/>
                    </a:cubicBezTo>
                    <a:cubicBezTo>
                      <a:pt x="3024" y="2299"/>
                      <a:pt x="3602" y="2104"/>
                      <a:pt x="3742" y="1654"/>
                    </a:cubicBezTo>
                    <a:cubicBezTo>
                      <a:pt x="4014" y="781"/>
                      <a:pt x="3590" y="0"/>
                      <a:pt x="3228" y="0"/>
                    </a:cubicBezTo>
                    <a:close/>
                  </a:path>
                </a:pathLst>
              </a:custGeom>
              <a:solidFill>
                <a:srgbClr val="7F40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70"/>
              <p:cNvSpPr/>
              <p:nvPr/>
            </p:nvSpPr>
            <p:spPr>
              <a:xfrm>
                <a:off x="6817300" y="4025150"/>
                <a:ext cx="53175" cy="142750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5710" extrusionOk="0">
                    <a:moveTo>
                      <a:pt x="0" y="1"/>
                    </a:moveTo>
                    <a:cubicBezTo>
                      <a:pt x="1" y="1"/>
                      <a:pt x="1227" y="2021"/>
                      <a:pt x="538" y="4966"/>
                    </a:cubicBezTo>
                    <a:lnTo>
                      <a:pt x="1352" y="5710"/>
                    </a:lnTo>
                    <a:cubicBezTo>
                      <a:pt x="1352" y="5710"/>
                      <a:pt x="2127" y="108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70"/>
              <p:cNvSpPr/>
              <p:nvPr/>
            </p:nvSpPr>
            <p:spPr>
              <a:xfrm>
                <a:off x="6753825" y="4035200"/>
                <a:ext cx="64025" cy="151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6059" extrusionOk="0">
                    <a:moveTo>
                      <a:pt x="2561" y="0"/>
                    </a:moveTo>
                    <a:lnTo>
                      <a:pt x="2561" y="0"/>
                    </a:lnTo>
                    <a:cubicBezTo>
                      <a:pt x="0" y="1036"/>
                      <a:pt x="305" y="6058"/>
                      <a:pt x="305" y="6058"/>
                    </a:cubicBezTo>
                    <a:lnTo>
                      <a:pt x="1327" y="5308"/>
                    </a:lnTo>
                    <a:cubicBezTo>
                      <a:pt x="908" y="2096"/>
                      <a:pt x="2561" y="0"/>
                      <a:pt x="25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70"/>
              <p:cNvSpPr/>
              <p:nvPr/>
            </p:nvSpPr>
            <p:spPr>
              <a:xfrm>
                <a:off x="6797750" y="4015950"/>
                <a:ext cx="368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18" extrusionOk="0">
                    <a:moveTo>
                      <a:pt x="737" y="0"/>
                    </a:moveTo>
                    <a:cubicBezTo>
                      <a:pt x="332" y="0"/>
                      <a:pt x="1" y="295"/>
                      <a:pt x="1" y="659"/>
                    </a:cubicBezTo>
                    <a:cubicBezTo>
                      <a:pt x="1" y="1022"/>
                      <a:pt x="330" y="1317"/>
                      <a:pt x="737" y="1317"/>
                    </a:cubicBezTo>
                    <a:cubicBezTo>
                      <a:pt x="1143" y="1317"/>
                      <a:pt x="1472" y="1022"/>
                      <a:pt x="1472" y="659"/>
                    </a:cubicBezTo>
                    <a:cubicBezTo>
                      <a:pt x="1472" y="295"/>
                      <a:pt x="1143" y="0"/>
                      <a:pt x="7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70"/>
              <p:cNvSpPr/>
              <p:nvPr/>
            </p:nvSpPr>
            <p:spPr>
              <a:xfrm>
                <a:off x="6317400" y="4940450"/>
                <a:ext cx="134325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5373" h="2737" extrusionOk="0">
                    <a:moveTo>
                      <a:pt x="4307" y="0"/>
                    </a:moveTo>
                    <a:cubicBezTo>
                      <a:pt x="3372" y="0"/>
                      <a:pt x="0" y="2737"/>
                      <a:pt x="0" y="2737"/>
                    </a:cubicBezTo>
                    <a:lnTo>
                      <a:pt x="5372" y="2737"/>
                    </a:lnTo>
                    <a:cubicBezTo>
                      <a:pt x="5372" y="2737"/>
                      <a:pt x="5176" y="221"/>
                      <a:pt x="4397" y="11"/>
                    </a:cubicBezTo>
                    <a:cubicBezTo>
                      <a:pt x="4371" y="4"/>
                      <a:pt x="4340" y="0"/>
                      <a:pt x="43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70"/>
              <p:cNvSpPr/>
              <p:nvPr/>
            </p:nvSpPr>
            <p:spPr>
              <a:xfrm>
                <a:off x="6617475" y="3842675"/>
                <a:ext cx="16447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5080" extrusionOk="0">
                    <a:moveTo>
                      <a:pt x="43" y="1"/>
                    </a:moveTo>
                    <a:cubicBezTo>
                      <a:pt x="0" y="1"/>
                      <a:pt x="53" y="197"/>
                      <a:pt x="238" y="683"/>
                    </a:cubicBezTo>
                    <a:cubicBezTo>
                      <a:pt x="805" y="2166"/>
                      <a:pt x="1557" y="4449"/>
                      <a:pt x="4822" y="4952"/>
                    </a:cubicBezTo>
                    <a:cubicBezTo>
                      <a:pt x="5389" y="5039"/>
                      <a:pt x="5718" y="5079"/>
                      <a:pt x="5867" y="5079"/>
                    </a:cubicBezTo>
                    <a:cubicBezTo>
                      <a:pt x="6578" y="5079"/>
                      <a:pt x="3244" y="4180"/>
                      <a:pt x="2310" y="3194"/>
                    </a:cubicBezTo>
                    <a:cubicBezTo>
                      <a:pt x="1437" y="2272"/>
                      <a:pt x="189" y="1"/>
                      <a:pt x="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70"/>
              <p:cNvSpPr/>
              <p:nvPr/>
            </p:nvSpPr>
            <p:spPr>
              <a:xfrm>
                <a:off x="6496300" y="4301925"/>
                <a:ext cx="621600" cy="109550"/>
              </a:xfrm>
              <a:custGeom>
                <a:avLst/>
                <a:gdLst/>
                <a:ahLst/>
                <a:cxnLst/>
                <a:rect l="l" t="t" r="r" b="b"/>
                <a:pathLst>
                  <a:path w="24864" h="4382" extrusionOk="0">
                    <a:moveTo>
                      <a:pt x="4121" y="0"/>
                    </a:moveTo>
                    <a:cubicBezTo>
                      <a:pt x="2773" y="0"/>
                      <a:pt x="1396" y="44"/>
                      <a:pt x="0" y="143"/>
                    </a:cubicBezTo>
                    <a:lnTo>
                      <a:pt x="94" y="1510"/>
                    </a:lnTo>
                    <a:cubicBezTo>
                      <a:pt x="9405" y="1562"/>
                      <a:pt x="15419" y="2206"/>
                      <a:pt x="24627" y="4381"/>
                    </a:cubicBezTo>
                    <a:lnTo>
                      <a:pt x="24863" y="3205"/>
                    </a:lnTo>
                    <a:cubicBezTo>
                      <a:pt x="24863" y="3205"/>
                      <a:pt x="15587" y="0"/>
                      <a:pt x="41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70"/>
              <p:cNvSpPr/>
              <p:nvPr/>
            </p:nvSpPr>
            <p:spPr>
              <a:xfrm>
                <a:off x="7054750" y="4364925"/>
                <a:ext cx="6315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1862" extrusionOk="0">
                    <a:moveTo>
                      <a:pt x="238" y="0"/>
                    </a:moveTo>
                    <a:cubicBezTo>
                      <a:pt x="202" y="457"/>
                      <a:pt x="122" y="905"/>
                      <a:pt x="1" y="1340"/>
                    </a:cubicBezTo>
                    <a:cubicBezTo>
                      <a:pt x="746" y="1504"/>
                      <a:pt x="1503" y="1675"/>
                      <a:pt x="2291" y="1861"/>
                    </a:cubicBezTo>
                    <a:lnTo>
                      <a:pt x="2525" y="685"/>
                    </a:lnTo>
                    <a:cubicBezTo>
                      <a:pt x="2525" y="685"/>
                      <a:pt x="1696" y="398"/>
                      <a:pt x="238" y="0"/>
                    </a:cubicBezTo>
                    <a:close/>
                  </a:path>
                </a:pathLst>
              </a:custGeom>
              <a:solidFill>
                <a:srgbClr val="3A0D25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70"/>
              <p:cNvSpPr/>
              <p:nvPr/>
            </p:nvSpPr>
            <p:spPr>
              <a:xfrm>
                <a:off x="6496300" y="4302675"/>
                <a:ext cx="5670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501" extrusionOk="0">
                    <a:moveTo>
                      <a:pt x="2267" y="0"/>
                    </a:moveTo>
                    <a:lnTo>
                      <a:pt x="2267" y="0"/>
                    </a:lnTo>
                    <a:cubicBezTo>
                      <a:pt x="1519" y="23"/>
                      <a:pt x="762" y="59"/>
                      <a:pt x="0" y="113"/>
                    </a:cubicBezTo>
                    <a:lnTo>
                      <a:pt x="94" y="1480"/>
                    </a:lnTo>
                    <a:cubicBezTo>
                      <a:pt x="754" y="1483"/>
                      <a:pt x="1393" y="1491"/>
                      <a:pt x="2022" y="1501"/>
                    </a:cubicBezTo>
                    <a:cubicBezTo>
                      <a:pt x="2050" y="986"/>
                      <a:pt x="2135" y="487"/>
                      <a:pt x="2267" y="0"/>
                    </a:cubicBezTo>
                    <a:close/>
                  </a:path>
                </a:pathLst>
              </a:custGeom>
              <a:solidFill>
                <a:srgbClr val="3A0D25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70"/>
              <p:cNvSpPr/>
              <p:nvPr/>
            </p:nvSpPr>
            <p:spPr>
              <a:xfrm>
                <a:off x="7032800" y="3966375"/>
                <a:ext cx="74600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155" extrusionOk="0">
                    <a:moveTo>
                      <a:pt x="1832" y="1"/>
                    </a:moveTo>
                    <a:cubicBezTo>
                      <a:pt x="1298" y="961"/>
                      <a:pt x="340" y="1752"/>
                      <a:pt x="71" y="2761"/>
                    </a:cubicBezTo>
                    <a:cubicBezTo>
                      <a:pt x="0" y="3022"/>
                      <a:pt x="1100" y="3155"/>
                      <a:pt x="1695" y="3155"/>
                    </a:cubicBezTo>
                    <a:cubicBezTo>
                      <a:pt x="1885" y="3155"/>
                      <a:pt x="2024" y="3141"/>
                      <a:pt x="2055" y="3114"/>
                    </a:cubicBezTo>
                    <a:cubicBezTo>
                      <a:pt x="2422" y="2783"/>
                      <a:pt x="2497" y="1420"/>
                      <a:pt x="2984" y="89"/>
                    </a:cubicBezTo>
                    <a:lnTo>
                      <a:pt x="1832" y="1"/>
                    </a:ln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70"/>
              <p:cNvSpPr/>
              <p:nvPr/>
            </p:nvSpPr>
            <p:spPr>
              <a:xfrm>
                <a:off x="7072400" y="4025200"/>
                <a:ext cx="1682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2055" extrusionOk="0">
                    <a:moveTo>
                      <a:pt x="306" y="0"/>
                    </a:moveTo>
                    <a:cubicBezTo>
                      <a:pt x="197" y="0"/>
                      <a:pt x="103" y="94"/>
                      <a:pt x="91" y="405"/>
                    </a:cubicBezTo>
                    <a:cubicBezTo>
                      <a:pt x="73" y="1003"/>
                      <a:pt x="1" y="2043"/>
                      <a:pt x="373" y="2055"/>
                    </a:cubicBezTo>
                    <a:cubicBezTo>
                      <a:pt x="373" y="2055"/>
                      <a:pt x="373" y="2055"/>
                      <a:pt x="374" y="2055"/>
                    </a:cubicBezTo>
                    <a:cubicBezTo>
                      <a:pt x="613" y="2055"/>
                      <a:pt x="555" y="694"/>
                      <a:pt x="672" y="217"/>
                    </a:cubicBezTo>
                    <a:cubicBezTo>
                      <a:pt x="672" y="217"/>
                      <a:pt x="472" y="0"/>
                      <a:pt x="306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70"/>
              <p:cNvSpPr/>
              <p:nvPr/>
            </p:nvSpPr>
            <p:spPr>
              <a:xfrm>
                <a:off x="7016225" y="4022025"/>
                <a:ext cx="3327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347" extrusionOk="0">
                    <a:moveTo>
                      <a:pt x="1067" y="1"/>
                    </a:moveTo>
                    <a:cubicBezTo>
                      <a:pt x="998" y="1"/>
                      <a:pt x="915" y="68"/>
                      <a:pt x="818" y="254"/>
                    </a:cubicBezTo>
                    <a:cubicBezTo>
                      <a:pt x="583" y="694"/>
                      <a:pt x="0" y="2270"/>
                      <a:pt x="416" y="2346"/>
                    </a:cubicBezTo>
                    <a:cubicBezTo>
                      <a:pt x="420" y="2346"/>
                      <a:pt x="424" y="2347"/>
                      <a:pt x="428" y="2347"/>
                    </a:cubicBezTo>
                    <a:cubicBezTo>
                      <a:pt x="673" y="2347"/>
                      <a:pt x="1138" y="907"/>
                      <a:pt x="1330" y="468"/>
                    </a:cubicBezTo>
                    <a:cubicBezTo>
                      <a:pt x="1330" y="468"/>
                      <a:pt x="1248" y="1"/>
                      <a:pt x="1067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70"/>
              <p:cNvSpPr/>
              <p:nvPr/>
            </p:nvSpPr>
            <p:spPr>
              <a:xfrm>
                <a:off x="6992700" y="3977475"/>
                <a:ext cx="87675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1685" extrusionOk="0">
                    <a:moveTo>
                      <a:pt x="3245" y="0"/>
                    </a:moveTo>
                    <a:cubicBezTo>
                      <a:pt x="3220" y="0"/>
                      <a:pt x="3178" y="16"/>
                      <a:pt x="3118" y="52"/>
                    </a:cubicBezTo>
                    <a:cubicBezTo>
                      <a:pt x="2321" y="527"/>
                      <a:pt x="1" y="1218"/>
                      <a:pt x="522" y="1624"/>
                    </a:cubicBezTo>
                    <a:cubicBezTo>
                      <a:pt x="569" y="1661"/>
                      <a:pt x="624" y="1677"/>
                      <a:pt x="685" y="1677"/>
                    </a:cubicBezTo>
                    <a:cubicBezTo>
                      <a:pt x="965" y="1677"/>
                      <a:pt x="1367" y="1354"/>
                      <a:pt x="1701" y="1354"/>
                    </a:cubicBezTo>
                    <a:cubicBezTo>
                      <a:pt x="1869" y="1354"/>
                      <a:pt x="2021" y="1437"/>
                      <a:pt x="2130" y="1685"/>
                    </a:cubicBezTo>
                    <a:cubicBezTo>
                      <a:pt x="2130" y="1685"/>
                      <a:pt x="3507" y="0"/>
                      <a:pt x="3245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70"/>
              <p:cNvSpPr/>
              <p:nvPr/>
            </p:nvSpPr>
            <p:spPr>
              <a:xfrm>
                <a:off x="7039800" y="4029625"/>
                <a:ext cx="2730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463" extrusionOk="0">
                    <a:moveTo>
                      <a:pt x="716" y="0"/>
                    </a:moveTo>
                    <a:cubicBezTo>
                      <a:pt x="631" y="0"/>
                      <a:pt x="552" y="83"/>
                      <a:pt x="502" y="328"/>
                    </a:cubicBezTo>
                    <a:cubicBezTo>
                      <a:pt x="400" y="826"/>
                      <a:pt x="1" y="2446"/>
                      <a:pt x="382" y="2463"/>
                    </a:cubicBezTo>
                    <a:cubicBezTo>
                      <a:pt x="383" y="2463"/>
                      <a:pt x="384" y="2463"/>
                      <a:pt x="385" y="2463"/>
                    </a:cubicBezTo>
                    <a:cubicBezTo>
                      <a:pt x="624" y="2463"/>
                      <a:pt x="963" y="834"/>
                      <a:pt x="1092" y="362"/>
                    </a:cubicBezTo>
                    <a:cubicBezTo>
                      <a:pt x="1092" y="362"/>
                      <a:pt x="892" y="0"/>
                      <a:pt x="716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70"/>
              <p:cNvSpPr/>
              <p:nvPr/>
            </p:nvSpPr>
            <p:spPr>
              <a:xfrm>
                <a:off x="6810325" y="3188325"/>
                <a:ext cx="2760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544" extrusionOk="0">
                    <a:moveTo>
                      <a:pt x="633" y="0"/>
                    </a:moveTo>
                    <a:cubicBezTo>
                      <a:pt x="387" y="0"/>
                      <a:pt x="145" y="293"/>
                      <a:pt x="76" y="687"/>
                    </a:cubicBezTo>
                    <a:cubicBezTo>
                      <a:pt x="1" y="1111"/>
                      <a:pt x="153" y="1493"/>
                      <a:pt x="419" y="1539"/>
                    </a:cubicBezTo>
                    <a:cubicBezTo>
                      <a:pt x="437" y="1542"/>
                      <a:pt x="455" y="1544"/>
                      <a:pt x="473" y="1544"/>
                    </a:cubicBezTo>
                    <a:cubicBezTo>
                      <a:pt x="719" y="1544"/>
                      <a:pt x="960" y="1251"/>
                      <a:pt x="1030" y="857"/>
                    </a:cubicBezTo>
                    <a:cubicBezTo>
                      <a:pt x="1103" y="433"/>
                      <a:pt x="951" y="51"/>
                      <a:pt x="687" y="5"/>
                    </a:cubicBezTo>
                    <a:cubicBezTo>
                      <a:pt x="669" y="2"/>
                      <a:pt x="651" y="0"/>
                      <a:pt x="633" y="0"/>
                    </a:cubicBezTo>
                    <a:close/>
                  </a:path>
                </a:pathLst>
              </a:custGeom>
              <a:solidFill>
                <a:srgbClr val="513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70"/>
              <p:cNvSpPr/>
              <p:nvPr/>
            </p:nvSpPr>
            <p:spPr>
              <a:xfrm>
                <a:off x="6790775" y="3180850"/>
                <a:ext cx="87700" cy="110650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4426" extrusionOk="0">
                    <a:moveTo>
                      <a:pt x="3301" y="1"/>
                    </a:moveTo>
                    <a:cubicBezTo>
                      <a:pt x="2577" y="1"/>
                      <a:pt x="1" y="3758"/>
                      <a:pt x="192" y="4298"/>
                    </a:cubicBezTo>
                    <a:cubicBezTo>
                      <a:pt x="225" y="4395"/>
                      <a:pt x="558" y="4425"/>
                      <a:pt x="968" y="4425"/>
                    </a:cubicBezTo>
                    <a:cubicBezTo>
                      <a:pt x="1681" y="4425"/>
                      <a:pt x="2624" y="4333"/>
                      <a:pt x="2624" y="4333"/>
                    </a:cubicBezTo>
                    <a:cubicBezTo>
                      <a:pt x="2624" y="4333"/>
                      <a:pt x="3507" y="195"/>
                      <a:pt x="3438" y="80"/>
                    </a:cubicBezTo>
                    <a:cubicBezTo>
                      <a:pt x="3407" y="26"/>
                      <a:pt x="3360" y="1"/>
                      <a:pt x="3301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70"/>
              <p:cNvSpPr/>
              <p:nvPr/>
            </p:nvSpPr>
            <p:spPr>
              <a:xfrm>
                <a:off x="6785800" y="3182100"/>
                <a:ext cx="84725" cy="11122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449" extrusionOk="0">
                    <a:moveTo>
                      <a:pt x="3325" y="0"/>
                    </a:moveTo>
                    <a:cubicBezTo>
                      <a:pt x="2599" y="0"/>
                      <a:pt x="0" y="3781"/>
                      <a:pt x="191" y="4322"/>
                    </a:cubicBezTo>
                    <a:cubicBezTo>
                      <a:pt x="224" y="4418"/>
                      <a:pt x="552" y="4448"/>
                      <a:pt x="958" y="4448"/>
                    </a:cubicBezTo>
                    <a:cubicBezTo>
                      <a:pt x="1679" y="4448"/>
                      <a:pt x="2646" y="4351"/>
                      <a:pt x="2646" y="4351"/>
                    </a:cubicBezTo>
                    <a:cubicBezTo>
                      <a:pt x="2646" y="4351"/>
                      <a:pt x="2655" y="4311"/>
                      <a:pt x="2669" y="4240"/>
                    </a:cubicBezTo>
                    <a:lnTo>
                      <a:pt x="2669" y="4240"/>
                    </a:lnTo>
                    <a:cubicBezTo>
                      <a:pt x="2340" y="4267"/>
                      <a:pt x="1809" y="4302"/>
                      <a:pt x="1365" y="4302"/>
                    </a:cubicBezTo>
                    <a:cubicBezTo>
                      <a:pt x="957" y="4302"/>
                      <a:pt x="622" y="4272"/>
                      <a:pt x="589" y="4176"/>
                    </a:cubicBezTo>
                    <a:cubicBezTo>
                      <a:pt x="422" y="3698"/>
                      <a:pt x="2460" y="636"/>
                      <a:pt x="3388" y="12"/>
                    </a:cubicBezTo>
                    <a:cubicBezTo>
                      <a:pt x="3369" y="4"/>
                      <a:pt x="3348" y="0"/>
                      <a:pt x="3325" y="0"/>
                    </a:cubicBezTo>
                    <a:close/>
                  </a:path>
                </a:pathLst>
              </a:custGeom>
              <a:solidFill>
                <a:srgbClr val="EF8F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70"/>
              <p:cNvSpPr/>
              <p:nvPr/>
            </p:nvSpPr>
            <p:spPr>
              <a:xfrm>
                <a:off x="6889000" y="3204700"/>
                <a:ext cx="27650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544" extrusionOk="0">
                    <a:moveTo>
                      <a:pt x="634" y="1"/>
                    </a:moveTo>
                    <a:cubicBezTo>
                      <a:pt x="388" y="1"/>
                      <a:pt x="146" y="292"/>
                      <a:pt x="76" y="687"/>
                    </a:cubicBezTo>
                    <a:cubicBezTo>
                      <a:pt x="1" y="1111"/>
                      <a:pt x="155" y="1493"/>
                      <a:pt x="419" y="1539"/>
                    </a:cubicBezTo>
                    <a:cubicBezTo>
                      <a:pt x="437" y="1542"/>
                      <a:pt x="455" y="1544"/>
                      <a:pt x="473" y="1544"/>
                    </a:cubicBezTo>
                    <a:cubicBezTo>
                      <a:pt x="719" y="1544"/>
                      <a:pt x="961" y="1251"/>
                      <a:pt x="1031" y="856"/>
                    </a:cubicBezTo>
                    <a:cubicBezTo>
                      <a:pt x="1105" y="433"/>
                      <a:pt x="953" y="51"/>
                      <a:pt x="689" y="6"/>
                    </a:cubicBezTo>
                    <a:cubicBezTo>
                      <a:pt x="671" y="2"/>
                      <a:pt x="652" y="1"/>
                      <a:pt x="634" y="1"/>
                    </a:cubicBezTo>
                    <a:close/>
                  </a:path>
                </a:pathLst>
              </a:custGeom>
              <a:solidFill>
                <a:srgbClr val="513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70"/>
              <p:cNvSpPr/>
              <p:nvPr/>
            </p:nvSpPr>
            <p:spPr>
              <a:xfrm>
                <a:off x="6815650" y="3311750"/>
                <a:ext cx="85825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2075" extrusionOk="0">
                    <a:moveTo>
                      <a:pt x="3433" y="1"/>
                    </a:moveTo>
                    <a:lnTo>
                      <a:pt x="55" y="22"/>
                    </a:lnTo>
                    <a:cubicBezTo>
                      <a:pt x="55" y="22"/>
                      <a:pt x="1" y="1125"/>
                      <a:pt x="147" y="1235"/>
                    </a:cubicBezTo>
                    <a:cubicBezTo>
                      <a:pt x="273" y="1328"/>
                      <a:pt x="1967" y="2074"/>
                      <a:pt x="2697" y="2074"/>
                    </a:cubicBezTo>
                    <a:cubicBezTo>
                      <a:pt x="2819" y="2074"/>
                      <a:pt x="2915" y="2053"/>
                      <a:pt x="2971" y="2004"/>
                    </a:cubicBezTo>
                    <a:cubicBezTo>
                      <a:pt x="3421" y="1611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rgbClr val="3A1A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70"/>
              <p:cNvSpPr/>
              <p:nvPr/>
            </p:nvSpPr>
            <p:spPr>
              <a:xfrm>
                <a:off x="6818200" y="3313150"/>
                <a:ext cx="8057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1947" extrusionOk="0">
                    <a:moveTo>
                      <a:pt x="3223" y="1"/>
                    </a:moveTo>
                    <a:lnTo>
                      <a:pt x="51" y="19"/>
                    </a:lnTo>
                    <a:cubicBezTo>
                      <a:pt x="51" y="19"/>
                      <a:pt x="0" y="1054"/>
                      <a:pt x="138" y="1157"/>
                    </a:cubicBezTo>
                    <a:cubicBezTo>
                      <a:pt x="256" y="1246"/>
                      <a:pt x="1848" y="1947"/>
                      <a:pt x="2532" y="1947"/>
                    </a:cubicBezTo>
                    <a:cubicBezTo>
                      <a:pt x="2647" y="1947"/>
                      <a:pt x="2736" y="1927"/>
                      <a:pt x="2789" y="1881"/>
                    </a:cubicBezTo>
                    <a:cubicBezTo>
                      <a:pt x="3213" y="1511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rgbClr val="FFEE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70"/>
              <p:cNvSpPr/>
              <p:nvPr/>
            </p:nvSpPr>
            <p:spPr>
              <a:xfrm>
                <a:off x="6043850" y="3567625"/>
                <a:ext cx="368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671" extrusionOk="0">
                    <a:moveTo>
                      <a:pt x="859" y="0"/>
                    </a:moveTo>
                    <a:cubicBezTo>
                      <a:pt x="810" y="0"/>
                      <a:pt x="759" y="3"/>
                      <a:pt x="707" y="8"/>
                    </a:cubicBezTo>
                    <a:cubicBezTo>
                      <a:pt x="309" y="46"/>
                      <a:pt x="1" y="223"/>
                      <a:pt x="19" y="404"/>
                    </a:cubicBezTo>
                    <a:cubicBezTo>
                      <a:pt x="33" y="562"/>
                      <a:pt x="291" y="670"/>
                      <a:pt x="621" y="670"/>
                    </a:cubicBezTo>
                    <a:cubicBezTo>
                      <a:pt x="669" y="670"/>
                      <a:pt x="719" y="668"/>
                      <a:pt x="769" y="663"/>
                    </a:cubicBezTo>
                    <a:cubicBezTo>
                      <a:pt x="1166" y="626"/>
                      <a:pt x="1474" y="449"/>
                      <a:pt x="1456" y="267"/>
                    </a:cubicBezTo>
                    <a:cubicBezTo>
                      <a:pt x="1441" y="109"/>
                      <a:pt x="1186" y="0"/>
                      <a:pt x="859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70"/>
              <p:cNvSpPr/>
              <p:nvPr/>
            </p:nvSpPr>
            <p:spPr>
              <a:xfrm>
                <a:off x="6047625" y="3583400"/>
                <a:ext cx="292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665" extrusionOk="0">
                    <a:moveTo>
                      <a:pt x="649" y="0"/>
                    </a:moveTo>
                    <a:cubicBezTo>
                      <a:pt x="619" y="0"/>
                      <a:pt x="588" y="1"/>
                      <a:pt x="556" y="4"/>
                    </a:cubicBezTo>
                    <a:cubicBezTo>
                      <a:pt x="241" y="34"/>
                      <a:pt x="1" y="206"/>
                      <a:pt x="19" y="386"/>
                    </a:cubicBezTo>
                    <a:cubicBezTo>
                      <a:pt x="35" y="549"/>
                      <a:pt x="251" y="665"/>
                      <a:pt x="521" y="665"/>
                    </a:cubicBezTo>
                    <a:cubicBezTo>
                      <a:pt x="553" y="665"/>
                      <a:pt x="585" y="663"/>
                      <a:pt x="618" y="660"/>
                    </a:cubicBezTo>
                    <a:cubicBezTo>
                      <a:pt x="931" y="630"/>
                      <a:pt x="1170" y="460"/>
                      <a:pt x="1154" y="278"/>
                    </a:cubicBezTo>
                    <a:cubicBezTo>
                      <a:pt x="1138" y="115"/>
                      <a:pt x="920" y="0"/>
                      <a:pt x="649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70"/>
              <p:cNvSpPr/>
              <p:nvPr/>
            </p:nvSpPr>
            <p:spPr>
              <a:xfrm>
                <a:off x="6054725" y="3600625"/>
                <a:ext cx="29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667" extrusionOk="0">
                    <a:moveTo>
                      <a:pt x="646" y="1"/>
                    </a:moveTo>
                    <a:cubicBezTo>
                      <a:pt x="616" y="1"/>
                      <a:pt x="585" y="2"/>
                      <a:pt x="554" y="5"/>
                    </a:cubicBezTo>
                    <a:cubicBezTo>
                      <a:pt x="241" y="36"/>
                      <a:pt x="0" y="207"/>
                      <a:pt x="16" y="388"/>
                    </a:cubicBezTo>
                    <a:cubicBezTo>
                      <a:pt x="33" y="551"/>
                      <a:pt x="251" y="666"/>
                      <a:pt x="523" y="666"/>
                    </a:cubicBezTo>
                    <a:cubicBezTo>
                      <a:pt x="554" y="666"/>
                      <a:pt x="585" y="665"/>
                      <a:pt x="616" y="662"/>
                    </a:cubicBezTo>
                    <a:cubicBezTo>
                      <a:pt x="931" y="633"/>
                      <a:pt x="1170" y="461"/>
                      <a:pt x="1153" y="279"/>
                    </a:cubicBezTo>
                    <a:cubicBezTo>
                      <a:pt x="1137" y="116"/>
                      <a:pt x="918" y="1"/>
                      <a:pt x="646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70"/>
              <p:cNvSpPr/>
              <p:nvPr/>
            </p:nvSpPr>
            <p:spPr>
              <a:xfrm>
                <a:off x="6070200" y="3563725"/>
                <a:ext cx="203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170" extrusionOk="0">
                    <a:moveTo>
                      <a:pt x="376" y="1"/>
                    </a:moveTo>
                    <a:cubicBezTo>
                      <a:pt x="368" y="1"/>
                      <a:pt x="360" y="1"/>
                      <a:pt x="353" y="2"/>
                    </a:cubicBezTo>
                    <a:cubicBezTo>
                      <a:pt x="144" y="21"/>
                      <a:pt x="0" y="297"/>
                      <a:pt x="30" y="619"/>
                    </a:cubicBezTo>
                    <a:cubicBezTo>
                      <a:pt x="60" y="930"/>
                      <a:pt x="240" y="1169"/>
                      <a:pt x="439" y="1169"/>
                    </a:cubicBezTo>
                    <a:cubicBezTo>
                      <a:pt x="447" y="1169"/>
                      <a:pt x="454" y="1169"/>
                      <a:pt x="462" y="1168"/>
                    </a:cubicBezTo>
                    <a:cubicBezTo>
                      <a:pt x="670" y="1149"/>
                      <a:pt x="814" y="872"/>
                      <a:pt x="785" y="551"/>
                    </a:cubicBezTo>
                    <a:cubicBezTo>
                      <a:pt x="757" y="238"/>
                      <a:pt x="575" y="1"/>
                      <a:pt x="376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0" name="Google Shape;6900;p70"/>
            <p:cNvGrpSpPr/>
            <p:nvPr/>
          </p:nvGrpSpPr>
          <p:grpSpPr>
            <a:xfrm flipH="1">
              <a:off x="5938280" y="2299454"/>
              <a:ext cx="1525036" cy="2843731"/>
              <a:chOff x="4860625" y="2960225"/>
              <a:chExt cx="1098650" cy="2048650"/>
            </a:xfrm>
          </p:grpSpPr>
          <p:sp>
            <p:nvSpPr>
              <p:cNvPr id="6901" name="Google Shape;6901;p70"/>
              <p:cNvSpPr/>
              <p:nvPr/>
            </p:nvSpPr>
            <p:spPr>
              <a:xfrm>
                <a:off x="5348125" y="3067350"/>
                <a:ext cx="63950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1613" extrusionOk="0">
                    <a:moveTo>
                      <a:pt x="1208" y="0"/>
                    </a:moveTo>
                    <a:cubicBezTo>
                      <a:pt x="523" y="0"/>
                      <a:pt x="0" y="362"/>
                      <a:pt x="39" y="806"/>
                    </a:cubicBezTo>
                    <a:cubicBezTo>
                      <a:pt x="77" y="1252"/>
                      <a:pt x="664" y="1612"/>
                      <a:pt x="1348" y="1612"/>
                    </a:cubicBezTo>
                    <a:cubicBezTo>
                      <a:pt x="2033" y="1612"/>
                      <a:pt x="2557" y="1252"/>
                      <a:pt x="2518" y="806"/>
                    </a:cubicBezTo>
                    <a:cubicBezTo>
                      <a:pt x="2479" y="362"/>
                      <a:pt x="1892" y="0"/>
                      <a:pt x="1208" y="0"/>
                    </a:cubicBezTo>
                    <a:close/>
                  </a:path>
                </a:pathLst>
              </a:custGeom>
              <a:solidFill>
                <a:srgbClr val="D1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70"/>
              <p:cNvSpPr/>
              <p:nvPr/>
            </p:nvSpPr>
            <p:spPr>
              <a:xfrm>
                <a:off x="5098750" y="4749200"/>
                <a:ext cx="860525" cy="247200"/>
              </a:xfrm>
              <a:custGeom>
                <a:avLst/>
                <a:gdLst/>
                <a:ahLst/>
                <a:cxnLst/>
                <a:rect l="l" t="t" r="r" b="b"/>
                <a:pathLst>
                  <a:path w="34421" h="9888" extrusionOk="0">
                    <a:moveTo>
                      <a:pt x="8940" y="1"/>
                    </a:moveTo>
                    <a:lnTo>
                      <a:pt x="0" y="5248"/>
                    </a:lnTo>
                    <a:cubicBezTo>
                      <a:pt x="3139" y="8226"/>
                      <a:pt x="7302" y="9887"/>
                      <a:pt x="11630" y="9887"/>
                    </a:cubicBezTo>
                    <a:lnTo>
                      <a:pt x="34420" y="9887"/>
                    </a:lnTo>
                    <a:lnTo>
                      <a:pt x="8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70"/>
              <p:cNvSpPr/>
              <p:nvPr/>
            </p:nvSpPr>
            <p:spPr>
              <a:xfrm>
                <a:off x="5387150" y="3001025"/>
                <a:ext cx="380375" cy="560450"/>
              </a:xfrm>
              <a:custGeom>
                <a:avLst/>
                <a:gdLst/>
                <a:ahLst/>
                <a:cxnLst/>
                <a:rect l="l" t="t" r="r" b="b"/>
                <a:pathLst>
                  <a:path w="15215" h="22418" extrusionOk="0">
                    <a:moveTo>
                      <a:pt x="8154" y="1"/>
                    </a:moveTo>
                    <a:cubicBezTo>
                      <a:pt x="8178" y="252"/>
                      <a:pt x="8190" y="507"/>
                      <a:pt x="8190" y="766"/>
                    </a:cubicBezTo>
                    <a:cubicBezTo>
                      <a:pt x="8190" y="4911"/>
                      <a:pt x="5174" y="8272"/>
                      <a:pt x="1452" y="8272"/>
                    </a:cubicBezTo>
                    <a:cubicBezTo>
                      <a:pt x="954" y="8272"/>
                      <a:pt x="467" y="8207"/>
                      <a:pt x="0" y="8092"/>
                    </a:cubicBezTo>
                    <a:lnTo>
                      <a:pt x="0" y="8092"/>
                    </a:lnTo>
                    <a:cubicBezTo>
                      <a:pt x="628" y="9475"/>
                      <a:pt x="1129" y="10800"/>
                      <a:pt x="1201" y="11711"/>
                    </a:cubicBezTo>
                    <a:cubicBezTo>
                      <a:pt x="1386" y="14019"/>
                      <a:pt x="185" y="20202"/>
                      <a:pt x="3695" y="21863"/>
                    </a:cubicBezTo>
                    <a:cubicBezTo>
                      <a:pt x="4491" y="22240"/>
                      <a:pt x="5445" y="22417"/>
                      <a:pt x="6456" y="22417"/>
                    </a:cubicBezTo>
                    <a:cubicBezTo>
                      <a:pt x="9896" y="22417"/>
                      <a:pt x="14003" y="20366"/>
                      <a:pt x="14860" y="17156"/>
                    </a:cubicBezTo>
                    <a:cubicBezTo>
                      <a:pt x="15214" y="15829"/>
                      <a:pt x="11409" y="11239"/>
                      <a:pt x="11409" y="8010"/>
                    </a:cubicBezTo>
                    <a:cubicBezTo>
                      <a:pt x="11409" y="6259"/>
                      <a:pt x="9653" y="3433"/>
                      <a:pt x="9192" y="1310"/>
                    </a:cubicBezTo>
                    <a:cubicBezTo>
                      <a:pt x="9078" y="784"/>
                      <a:pt x="8694" y="355"/>
                      <a:pt x="8154" y="1"/>
                    </a:cubicBezTo>
                    <a:close/>
                  </a:path>
                </a:pathLst>
              </a:custGeom>
              <a:solidFill>
                <a:srgbClr val="DB6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70"/>
              <p:cNvSpPr/>
              <p:nvPr/>
            </p:nvSpPr>
            <p:spPr>
              <a:xfrm>
                <a:off x="5387150" y="3001025"/>
                <a:ext cx="304650" cy="560400"/>
              </a:xfrm>
              <a:custGeom>
                <a:avLst/>
                <a:gdLst/>
                <a:ahLst/>
                <a:cxnLst/>
                <a:rect l="l" t="t" r="r" b="b"/>
                <a:pathLst>
                  <a:path w="12186" h="22416" extrusionOk="0">
                    <a:moveTo>
                      <a:pt x="8154" y="1"/>
                    </a:moveTo>
                    <a:cubicBezTo>
                      <a:pt x="8178" y="252"/>
                      <a:pt x="8190" y="507"/>
                      <a:pt x="8190" y="766"/>
                    </a:cubicBezTo>
                    <a:cubicBezTo>
                      <a:pt x="8190" y="4911"/>
                      <a:pt x="5172" y="8272"/>
                      <a:pt x="1452" y="8272"/>
                    </a:cubicBezTo>
                    <a:cubicBezTo>
                      <a:pt x="952" y="8272"/>
                      <a:pt x="467" y="8207"/>
                      <a:pt x="0" y="8092"/>
                    </a:cubicBezTo>
                    <a:lnTo>
                      <a:pt x="0" y="8092"/>
                    </a:lnTo>
                    <a:cubicBezTo>
                      <a:pt x="628" y="9475"/>
                      <a:pt x="1129" y="10800"/>
                      <a:pt x="1201" y="11711"/>
                    </a:cubicBezTo>
                    <a:cubicBezTo>
                      <a:pt x="1386" y="14019"/>
                      <a:pt x="185" y="20202"/>
                      <a:pt x="3693" y="21863"/>
                    </a:cubicBezTo>
                    <a:cubicBezTo>
                      <a:pt x="4488" y="22239"/>
                      <a:pt x="5441" y="22416"/>
                      <a:pt x="6452" y="22416"/>
                    </a:cubicBezTo>
                    <a:cubicBezTo>
                      <a:pt x="7046" y="22416"/>
                      <a:pt x="7660" y="22355"/>
                      <a:pt x="8273" y="22238"/>
                    </a:cubicBezTo>
                    <a:cubicBezTo>
                      <a:pt x="7890" y="21148"/>
                      <a:pt x="7669" y="19894"/>
                      <a:pt x="7669" y="18552"/>
                    </a:cubicBezTo>
                    <a:cubicBezTo>
                      <a:pt x="7669" y="14484"/>
                      <a:pt x="9680" y="11180"/>
                      <a:pt x="12185" y="11075"/>
                    </a:cubicBezTo>
                    <a:cubicBezTo>
                      <a:pt x="11733" y="10014"/>
                      <a:pt x="11407" y="8954"/>
                      <a:pt x="11407" y="8010"/>
                    </a:cubicBezTo>
                    <a:cubicBezTo>
                      <a:pt x="11407" y="6259"/>
                      <a:pt x="9653" y="3435"/>
                      <a:pt x="9192" y="1310"/>
                    </a:cubicBezTo>
                    <a:cubicBezTo>
                      <a:pt x="9078" y="784"/>
                      <a:pt x="8694" y="355"/>
                      <a:pt x="8154" y="1"/>
                    </a:cubicBezTo>
                    <a:close/>
                  </a:path>
                </a:pathLst>
              </a:custGeom>
              <a:solidFill>
                <a:srgbClr val="D35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70"/>
              <p:cNvSpPr/>
              <p:nvPr/>
            </p:nvSpPr>
            <p:spPr>
              <a:xfrm>
                <a:off x="5388475" y="3198675"/>
                <a:ext cx="281400" cy="364325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4573" extrusionOk="0">
                    <a:moveTo>
                      <a:pt x="5350" y="0"/>
                    </a:moveTo>
                    <a:cubicBezTo>
                      <a:pt x="3416" y="0"/>
                      <a:pt x="1" y="5328"/>
                      <a:pt x="3614" y="12040"/>
                    </a:cubicBezTo>
                    <a:cubicBezTo>
                      <a:pt x="4102" y="12946"/>
                      <a:pt x="4623" y="13731"/>
                      <a:pt x="5158" y="14412"/>
                    </a:cubicBezTo>
                    <a:cubicBezTo>
                      <a:pt x="5781" y="14514"/>
                      <a:pt x="6383" y="14572"/>
                      <a:pt x="6973" y="14572"/>
                    </a:cubicBezTo>
                    <a:cubicBezTo>
                      <a:pt x="8435" y="14572"/>
                      <a:pt x="9821" y="14213"/>
                      <a:pt x="11256" y="13260"/>
                    </a:cubicBezTo>
                    <a:cubicBezTo>
                      <a:pt x="5522" y="8392"/>
                      <a:pt x="7352" y="2240"/>
                      <a:pt x="6136" y="435"/>
                    </a:cubicBezTo>
                    <a:cubicBezTo>
                      <a:pt x="5937" y="140"/>
                      <a:pt x="5663" y="0"/>
                      <a:pt x="5350" y="0"/>
                    </a:cubicBezTo>
                    <a:close/>
                  </a:path>
                </a:pathLst>
              </a:custGeom>
              <a:solidFill>
                <a:srgbClr val="CC4F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70"/>
              <p:cNvSpPr/>
              <p:nvPr/>
            </p:nvSpPr>
            <p:spPr>
              <a:xfrm>
                <a:off x="4989725" y="3763775"/>
                <a:ext cx="73250" cy="4670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868" extrusionOk="0">
                    <a:moveTo>
                      <a:pt x="2929" y="1"/>
                    </a:moveTo>
                    <a:lnTo>
                      <a:pt x="2929" y="1"/>
                    </a:lnTo>
                    <a:cubicBezTo>
                      <a:pt x="2236" y="215"/>
                      <a:pt x="796" y="353"/>
                      <a:pt x="200" y="730"/>
                    </a:cubicBezTo>
                    <a:cubicBezTo>
                      <a:pt x="0" y="854"/>
                      <a:pt x="593" y="1859"/>
                      <a:pt x="685" y="1867"/>
                    </a:cubicBezTo>
                    <a:cubicBezTo>
                      <a:pt x="689" y="1867"/>
                      <a:pt x="692" y="1867"/>
                      <a:pt x="696" y="1867"/>
                    </a:cubicBezTo>
                    <a:cubicBezTo>
                      <a:pt x="978" y="1867"/>
                      <a:pt x="1999" y="1052"/>
                      <a:pt x="2834" y="653"/>
                    </a:cubicBezTo>
                    <a:lnTo>
                      <a:pt x="2929" y="1"/>
                    </a:ln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70"/>
              <p:cNvSpPr/>
              <p:nvPr/>
            </p:nvSpPr>
            <p:spPr>
              <a:xfrm>
                <a:off x="4988700" y="3799100"/>
                <a:ext cx="278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974" extrusionOk="0">
                    <a:moveTo>
                      <a:pt x="979" y="1"/>
                    </a:moveTo>
                    <a:cubicBezTo>
                      <a:pt x="935" y="1"/>
                      <a:pt x="871" y="33"/>
                      <a:pt x="775" y="120"/>
                    </a:cubicBezTo>
                    <a:cubicBezTo>
                      <a:pt x="488" y="380"/>
                      <a:pt x="0" y="798"/>
                      <a:pt x="113" y="962"/>
                    </a:cubicBezTo>
                    <a:cubicBezTo>
                      <a:pt x="119" y="970"/>
                      <a:pt x="128" y="973"/>
                      <a:pt x="140" y="973"/>
                    </a:cubicBezTo>
                    <a:cubicBezTo>
                      <a:pt x="279" y="973"/>
                      <a:pt x="802" y="451"/>
                      <a:pt x="1042" y="306"/>
                    </a:cubicBezTo>
                    <a:cubicBezTo>
                      <a:pt x="1042" y="306"/>
                      <a:pt x="1111" y="1"/>
                      <a:pt x="979" y="1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70"/>
              <p:cNvSpPr/>
              <p:nvPr/>
            </p:nvSpPr>
            <p:spPr>
              <a:xfrm>
                <a:off x="4967850" y="3778825"/>
                <a:ext cx="40250" cy="2182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873" extrusionOk="0">
                    <a:moveTo>
                      <a:pt x="1380" y="1"/>
                    </a:moveTo>
                    <a:cubicBezTo>
                      <a:pt x="1346" y="1"/>
                      <a:pt x="1301" y="10"/>
                      <a:pt x="1242" y="29"/>
                    </a:cubicBezTo>
                    <a:cubicBezTo>
                      <a:pt x="946" y="129"/>
                      <a:pt x="0" y="606"/>
                      <a:pt x="123" y="847"/>
                    </a:cubicBezTo>
                    <a:cubicBezTo>
                      <a:pt x="132" y="864"/>
                      <a:pt x="153" y="872"/>
                      <a:pt x="184" y="872"/>
                    </a:cubicBezTo>
                    <a:cubicBezTo>
                      <a:pt x="396" y="872"/>
                      <a:pt x="1068" y="506"/>
                      <a:pt x="1313" y="405"/>
                    </a:cubicBezTo>
                    <a:cubicBezTo>
                      <a:pt x="1313" y="405"/>
                      <a:pt x="1609" y="1"/>
                      <a:pt x="1380" y="1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70"/>
              <p:cNvSpPr/>
              <p:nvPr/>
            </p:nvSpPr>
            <p:spPr>
              <a:xfrm>
                <a:off x="4976900" y="3765925"/>
                <a:ext cx="644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605" extrusionOk="0">
                    <a:moveTo>
                      <a:pt x="848" y="0"/>
                    </a:moveTo>
                    <a:cubicBezTo>
                      <a:pt x="534" y="0"/>
                      <a:pt x="275" y="41"/>
                      <a:pt x="209" y="138"/>
                    </a:cubicBezTo>
                    <a:cubicBezTo>
                      <a:pt x="0" y="436"/>
                      <a:pt x="1444" y="152"/>
                      <a:pt x="1301" y="604"/>
                    </a:cubicBezTo>
                    <a:cubicBezTo>
                      <a:pt x="1301" y="604"/>
                      <a:pt x="2576" y="437"/>
                      <a:pt x="2169" y="226"/>
                    </a:cubicBezTo>
                    <a:cubicBezTo>
                      <a:pt x="1911" y="92"/>
                      <a:pt x="1318" y="0"/>
                      <a:pt x="848" y="0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70"/>
              <p:cNvSpPr/>
              <p:nvPr/>
            </p:nvSpPr>
            <p:spPr>
              <a:xfrm>
                <a:off x="4971250" y="3790350"/>
                <a:ext cx="367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010" extrusionOk="0">
                    <a:moveTo>
                      <a:pt x="1313" y="1"/>
                    </a:moveTo>
                    <a:cubicBezTo>
                      <a:pt x="1275" y="1"/>
                      <a:pt x="1218" y="23"/>
                      <a:pt x="1136" y="80"/>
                    </a:cubicBezTo>
                    <a:cubicBezTo>
                      <a:pt x="867" y="266"/>
                      <a:pt x="0" y="817"/>
                      <a:pt x="130" y="995"/>
                    </a:cubicBezTo>
                    <a:cubicBezTo>
                      <a:pt x="137" y="1005"/>
                      <a:pt x="150" y="1010"/>
                      <a:pt x="168" y="1010"/>
                    </a:cubicBezTo>
                    <a:cubicBezTo>
                      <a:pt x="353" y="1010"/>
                      <a:pt x="1072" y="528"/>
                      <a:pt x="1311" y="386"/>
                    </a:cubicBezTo>
                    <a:cubicBezTo>
                      <a:pt x="1311" y="386"/>
                      <a:pt x="1470" y="1"/>
                      <a:pt x="1313" y="1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70"/>
              <p:cNvSpPr/>
              <p:nvPr/>
            </p:nvSpPr>
            <p:spPr>
              <a:xfrm>
                <a:off x="5022275" y="3628625"/>
                <a:ext cx="244975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6526" extrusionOk="0">
                    <a:moveTo>
                      <a:pt x="6589" y="1"/>
                    </a:moveTo>
                    <a:cubicBezTo>
                      <a:pt x="6362" y="1"/>
                      <a:pt x="6138" y="34"/>
                      <a:pt x="5924" y="106"/>
                    </a:cubicBezTo>
                    <a:cubicBezTo>
                      <a:pt x="5269" y="325"/>
                      <a:pt x="1" y="6141"/>
                      <a:pt x="1" y="6141"/>
                    </a:cubicBezTo>
                    <a:lnTo>
                      <a:pt x="282" y="6526"/>
                    </a:lnTo>
                    <a:cubicBezTo>
                      <a:pt x="282" y="6526"/>
                      <a:pt x="9799" y="3287"/>
                      <a:pt x="9450" y="2042"/>
                    </a:cubicBezTo>
                    <a:cubicBezTo>
                      <a:pt x="9158" y="988"/>
                      <a:pt x="7829" y="1"/>
                      <a:pt x="6589" y="1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70"/>
              <p:cNvSpPr/>
              <p:nvPr/>
            </p:nvSpPr>
            <p:spPr>
              <a:xfrm>
                <a:off x="5152825" y="3387625"/>
                <a:ext cx="288950" cy="290550"/>
              </a:xfrm>
              <a:custGeom>
                <a:avLst/>
                <a:gdLst/>
                <a:ahLst/>
                <a:cxnLst/>
                <a:rect l="l" t="t" r="r" b="b"/>
                <a:pathLst>
                  <a:path w="11558" h="11622" extrusionOk="0">
                    <a:moveTo>
                      <a:pt x="9413" y="1"/>
                    </a:moveTo>
                    <a:cubicBezTo>
                      <a:pt x="7273" y="1"/>
                      <a:pt x="1200" y="7758"/>
                      <a:pt x="502" y="9226"/>
                    </a:cubicBezTo>
                    <a:cubicBezTo>
                      <a:pt x="0" y="10280"/>
                      <a:pt x="1626" y="11622"/>
                      <a:pt x="2497" y="11622"/>
                    </a:cubicBezTo>
                    <a:cubicBezTo>
                      <a:pt x="2728" y="11622"/>
                      <a:pt x="2905" y="11527"/>
                      <a:pt x="2976" y="11308"/>
                    </a:cubicBezTo>
                    <a:cubicBezTo>
                      <a:pt x="3206" y="10599"/>
                      <a:pt x="6985" y="8178"/>
                      <a:pt x="7552" y="7527"/>
                    </a:cubicBezTo>
                    <a:cubicBezTo>
                      <a:pt x="8117" y="6875"/>
                      <a:pt x="11557" y="164"/>
                      <a:pt x="9477" y="3"/>
                    </a:cubicBezTo>
                    <a:cubicBezTo>
                      <a:pt x="9456" y="2"/>
                      <a:pt x="9435" y="1"/>
                      <a:pt x="9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70"/>
              <p:cNvSpPr/>
              <p:nvPr/>
            </p:nvSpPr>
            <p:spPr>
              <a:xfrm>
                <a:off x="5163850" y="3400525"/>
                <a:ext cx="284300" cy="277650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11106" extrusionOk="0">
                    <a:moveTo>
                      <a:pt x="9123" y="0"/>
                    </a:moveTo>
                    <a:cubicBezTo>
                      <a:pt x="6962" y="0"/>
                      <a:pt x="4908" y="3165"/>
                      <a:pt x="4357" y="4127"/>
                    </a:cubicBezTo>
                    <a:cubicBezTo>
                      <a:pt x="2684" y="7046"/>
                      <a:pt x="1157" y="9194"/>
                      <a:pt x="1" y="9366"/>
                    </a:cubicBezTo>
                    <a:cubicBezTo>
                      <a:pt x="189" y="10249"/>
                      <a:pt x="1364" y="11106"/>
                      <a:pt x="2057" y="11106"/>
                    </a:cubicBezTo>
                    <a:cubicBezTo>
                      <a:pt x="2287" y="11106"/>
                      <a:pt x="2465" y="11012"/>
                      <a:pt x="2535" y="10792"/>
                    </a:cubicBezTo>
                    <a:cubicBezTo>
                      <a:pt x="2765" y="10083"/>
                      <a:pt x="6544" y="7662"/>
                      <a:pt x="7109" y="7011"/>
                    </a:cubicBezTo>
                    <a:cubicBezTo>
                      <a:pt x="7676" y="6359"/>
                      <a:pt x="11372" y="167"/>
                      <a:pt x="9289" y="6"/>
                    </a:cubicBezTo>
                    <a:cubicBezTo>
                      <a:pt x="9234" y="2"/>
                      <a:pt x="9178" y="0"/>
                      <a:pt x="91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70"/>
              <p:cNvSpPr/>
              <p:nvPr/>
            </p:nvSpPr>
            <p:spPr>
              <a:xfrm>
                <a:off x="5103275" y="4149425"/>
                <a:ext cx="336675" cy="859450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34378" extrusionOk="0">
                    <a:moveTo>
                      <a:pt x="13467" y="0"/>
                    </a:moveTo>
                    <a:lnTo>
                      <a:pt x="6362" y="213"/>
                    </a:lnTo>
                    <a:cubicBezTo>
                      <a:pt x="6362" y="213"/>
                      <a:pt x="5179" y="10891"/>
                      <a:pt x="5527" y="12426"/>
                    </a:cubicBezTo>
                    <a:cubicBezTo>
                      <a:pt x="5977" y="14413"/>
                      <a:pt x="4878" y="21782"/>
                      <a:pt x="3463" y="32671"/>
                    </a:cubicBezTo>
                    <a:cubicBezTo>
                      <a:pt x="2468" y="32946"/>
                      <a:pt x="1" y="34378"/>
                      <a:pt x="1" y="34378"/>
                    </a:cubicBezTo>
                    <a:lnTo>
                      <a:pt x="4049" y="34378"/>
                    </a:lnTo>
                    <a:cubicBezTo>
                      <a:pt x="4049" y="34378"/>
                      <a:pt x="4196" y="33565"/>
                      <a:pt x="4085" y="33044"/>
                    </a:cubicBezTo>
                    <a:cubicBezTo>
                      <a:pt x="4537" y="31683"/>
                      <a:pt x="9185" y="17716"/>
                      <a:pt x="9408" y="17005"/>
                    </a:cubicBezTo>
                    <a:cubicBezTo>
                      <a:pt x="9643" y="16256"/>
                      <a:pt x="8847" y="13474"/>
                      <a:pt x="9068" y="12940"/>
                    </a:cubicBezTo>
                    <a:cubicBezTo>
                      <a:pt x="9290" y="12405"/>
                      <a:pt x="13467" y="0"/>
                      <a:pt x="13467" y="0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70"/>
              <p:cNvSpPr/>
              <p:nvPr/>
            </p:nvSpPr>
            <p:spPr>
              <a:xfrm>
                <a:off x="5437200" y="4149425"/>
                <a:ext cx="208400" cy="8594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4378" extrusionOk="0">
                    <a:moveTo>
                      <a:pt x="0" y="0"/>
                    </a:moveTo>
                    <a:cubicBezTo>
                      <a:pt x="0" y="0"/>
                      <a:pt x="2585" y="12405"/>
                      <a:pt x="2723" y="12940"/>
                    </a:cubicBezTo>
                    <a:cubicBezTo>
                      <a:pt x="2859" y="13474"/>
                      <a:pt x="2367" y="16256"/>
                      <a:pt x="2513" y="17005"/>
                    </a:cubicBezTo>
                    <a:cubicBezTo>
                      <a:pt x="2651" y="17716"/>
                      <a:pt x="5528" y="31683"/>
                      <a:pt x="5808" y="33044"/>
                    </a:cubicBezTo>
                    <a:cubicBezTo>
                      <a:pt x="5739" y="33565"/>
                      <a:pt x="5831" y="34378"/>
                      <a:pt x="5831" y="34378"/>
                    </a:cubicBezTo>
                    <a:lnTo>
                      <a:pt x="8335" y="34378"/>
                    </a:lnTo>
                    <a:cubicBezTo>
                      <a:pt x="8335" y="34378"/>
                      <a:pt x="6809" y="32946"/>
                      <a:pt x="6193" y="32671"/>
                    </a:cubicBezTo>
                    <a:cubicBezTo>
                      <a:pt x="5316" y="21782"/>
                      <a:pt x="4636" y="14413"/>
                      <a:pt x="4915" y="12426"/>
                    </a:cubicBezTo>
                    <a:cubicBezTo>
                      <a:pt x="5129" y="10891"/>
                      <a:pt x="4397" y="213"/>
                      <a:pt x="4397" y="2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70"/>
              <p:cNvSpPr/>
              <p:nvPr/>
            </p:nvSpPr>
            <p:spPr>
              <a:xfrm>
                <a:off x="5098750" y="3778275"/>
                <a:ext cx="860525" cy="1218125"/>
              </a:xfrm>
              <a:custGeom>
                <a:avLst/>
                <a:gdLst/>
                <a:ahLst/>
                <a:cxnLst/>
                <a:rect l="l" t="t" r="r" b="b"/>
                <a:pathLst>
                  <a:path w="34421" h="48725" extrusionOk="0">
                    <a:moveTo>
                      <a:pt x="12035" y="1"/>
                    </a:moveTo>
                    <a:cubicBezTo>
                      <a:pt x="9827" y="1"/>
                      <a:pt x="8204" y="509"/>
                      <a:pt x="8204" y="509"/>
                    </a:cubicBezTo>
                    <a:cubicBezTo>
                      <a:pt x="759" y="5636"/>
                      <a:pt x="0" y="44085"/>
                      <a:pt x="0" y="44085"/>
                    </a:cubicBezTo>
                    <a:cubicBezTo>
                      <a:pt x="3662" y="48234"/>
                      <a:pt x="34420" y="48724"/>
                      <a:pt x="34420" y="48724"/>
                    </a:cubicBezTo>
                    <a:cubicBezTo>
                      <a:pt x="30515" y="45549"/>
                      <a:pt x="25278" y="9951"/>
                      <a:pt x="20838" y="4109"/>
                    </a:cubicBezTo>
                    <a:cubicBezTo>
                      <a:pt x="18290" y="756"/>
                      <a:pt x="14727" y="1"/>
                      <a:pt x="12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70"/>
              <p:cNvSpPr/>
              <p:nvPr/>
            </p:nvSpPr>
            <p:spPr>
              <a:xfrm>
                <a:off x="5201325" y="3829275"/>
                <a:ext cx="119325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1308" extrusionOk="0">
                    <a:moveTo>
                      <a:pt x="2751" y="0"/>
                    </a:moveTo>
                    <a:cubicBezTo>
                      <a:pt x="127" y="3332"/>
                      <a:pt x="1" y="11307"/>
                      <a:pt x="1" y="11307"/>
                    </a:cubicBezTo>
                    <a:cubicBezTo>
                      <a:pt x="1166" y="4188"/>
                      <a:pt x="4773" y="1763"/>
                      <a:pt x="4773" y="1763"/>
                    </a:cubicBezTo>
                    <a:lnTo>
                      <a:pt x="2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70"/>
              <p:cNvSpPr/>
              <p:nvPr/>
            </p:nvSpPr>
            <p:spPr>
              <a:xfrm>
                <a:off x="5248075" y="3850975"/>
                <a:ext cx="169525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2978" extrusionOk="0">
                    <a:moveTo>
                      <a:pt x="3013" y="1"/>
                    </a:moveTo>
                    <a:lnTo>
                      <a:pt x="188" y="518"/>
                    </a:lnTo>
                    <a:cubicBezTo>
                      <a:pt x="0" y="1365"/>
                      <a:pt x="282" y="1930"/>
                      <a:pt x="282" y="1930"/>
                    </a:cubicBezTo>
                    <a:lnTo>
                      <a:pt x="2307" y="1460"/>
                    </a:lnTo>
                    <a:lnTo>
                      <a:pt x="3344" y="2967"/>
                    </a:lnTo>
                    <a:cubicBezTo>
                      <a:pt x="3379" y="2974"/>
                      <a:pt x="3430" y="2978"/>
                      <a:pt x="3492" y="2978"/>
                    </a:cubicBezTo>
                    <a:cubicBezTo>
                      <a:pt x="4249" y="2978"/>
                      <a:pt x="6781" y="2496"/>
                      <a:pt x="6781" y="2496"/>
                    </a:cubicBezTo>
                    <a:lnTo>
                      <a:pt x="3013" y="1"/>
                    </a:lnTo>
                    <a:close/>
                  </a:path>
                </a:pathLst>
              </a:custGeom>
              <a:solidFill>
                <a:srgbClr val="3A0D25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70"/>
              <p:cNvSpPr/>
              <p:nvPr/>
            </p:nvSpPr>
            <p:spPr>
              <a:xfrm>
                <a:off x="5229300" y="3778275"/>
                <a:ext cx="729975" cy="121812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48725" extrusionOk="0">
                    <a:moveTo>
                      <a:pt x="6813" y="1"/>
                    </a:moveTo>
                    <a:cubicBezTo>
                      <a:pt x="4605" y="1"/>
                      <a:pt x="2982" y="509"/>
                      <a:pt x="2982" y="509"/>
                    </a:cubicBezTo>
                    <a:cubicBezTo>
                      <a:pt x="1837" y="1298"/>
                      <a:pt x="851" y="2877"/>
                      <a:pt x="1" y="4982"/>
                    </a:cubicBezTo>
                    <a:cubicBezTo>
                      <a:pt x="713" y="3968"/>
                      <a:pt x="1612" y="3538"/>
                      <a:pt x="2599" y="3538"/>
                    </a:cubicBezTo>
                    <a:cubicBezTo>
                      <a:pt x="6241" y="3538"/>
                      <a:pt x="11089" y="9385"/>
                      <a:pt x="12241" y="13269"/>
                    </a:cubicBezTo>
                    <a:cubicBezTo>
                      <a:pt x="15731" y="25037"/>
                      <a:pt x="13999" y="38241"/>
                      <a:pt x="20408" y="48410"/>
                    </a:cubicBezTo>
                    <a:cubicBezTo>
                      <a:pt x="25445" y="48664"/>
                      <a:pt x="29198" y="48724"/>
                      <a:pt x="29198" y="48724"/>
                    </a:cubicBezTo>
                    <a:cubicBezTo>
                      <a:pt x="25293" y="45549"/>
                      <a:pt x="20056" y="9951"/>
                      <a:pt x="15616" y="4109"/>
                    </a:cubicBezTo>
                    <a:cubicBezTo>
                      <a:pt x="13068" y="756"/>
                      <a:pt x="9505" y="1"/>
                      <a:pt x="6813" y="1"/>
                    </a:cubicBezTo>
                    <a:close/>
                  </a:path>
                </a:pathLst>
              </a:custGeom>
              <a:solidFill>
                <a:srgbClr val="3A0D25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70"/>
              <p:cNvSpPr/>
              <p:nvPr/>
            </p:nvSpPr>
            <p:spPr>
              <a:xfrm>
                <a:off x="5248075" y="3773775"/>
                <a:ext cx="309200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2368" h="5584" extrusionOk="0">
                    <a:moveTo>
                      <a:pt x="8267" y="0"/>
                    </a:moveTo>
                    <a:cubicBezTo>
                      <a:pt x="5086" y="0"/>
                      <a:pt x="1176" y="733"/>
                      <a:pt x="1176" y="733"/>
                    </a:cubicBezTo>
                    <a:cubicBezTo>
                      <a:pt x="1176" y="733"/>
                      <a:pt x="0" y="3229"/>
                      <a:pt x="377" y="4501"/>
                    </a:cubicBezTo>
                    <a:lnTo>
                      <a:pt x="2402" y="3888"/>
                    </a:lnTo>
                    <a:lnTo>
                      <a:pt x="3437" y="5584"/>
                    </a:lnTo>
                    <a:cubicBezTo>
                      <a:pt x="3437" y="5584"/>
                      <a:pt x="12101" y="4548"/>
                      <a:pt x="12290" y="1581"/>
                    </a:cubicBezTo>
                    <a:cubicBezTo>
                      <a:pt x="12367" y="359"/>
                      <a:pt x="10496" y="0"/>
                      <a:pt x="8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70"/>
              <p:cNvSpPr/>
              <p:nvPr/>
            </p:nvSpPr>
            <p:spPr>
              <a:xfrm>
                <a:off x="5271500" y="3514675"/>
                <a:ext cx="35652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14261" h="13181" extrusionOk="0">
                    <a:moveTo>
                      <a:pt x="4996" y="0"/>
                    </a:moveTo>
                    <a:cubicBezTo>
                      <a:pt x="3576" y="0"/>
                      <a:pt x="2487" y="90"/>
                      <a:pt x="2333" y="129"/>
                    </a:cubicBezTo>
                    <a:cubicBezTo>
                      <a:pt x="1601" y="311"/>
                      <a:pt x="0" y="12253"/>
                      <a:pt x="0" y="12253"/>
                    </a:cubicBezTo>
                    <a:cubicBezTo>
                      <a:pt x="1705" y="12963"/>
                      <a:pt x="3926" y="13181"/>
                      <a:pt x="6006" y="13181"/>
                    </a:cubicBezTo>
                    <a:cubicBezTo>
                      <a:pt x="9288" y="13181"/>
                      <a:pt x="12219" y="12640"/>
                      <a:pt x="12219" y="12640"/>
                    </a:cubicBezTo>
                    <a:cubicBezTo>
                      <a:pt x="11487" y="10199"/>
                      <a:pt x="10999" y="6353"/>
                      <a:pt x="12342" y="3974"/>
                    </a:cubicBezTo>
                    <a:cubicBezTo>
                      <a:pt x="14260" y="572"/>
                      <a:pt x="8577" y="0"/>
                      <a:pt x="49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70"/>
              <p:cNvSpPr/>
              <p:nvPr/>
            </p:nvSpPr>
            <p:spPr>
              <a:xfrm>
                <a:off x="5259450" y="3375075"/>
                <a:ext cx="357200" cy="279900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11196" extrusionOk="0">
                    <a:moveTo>
                      <a:pt x="7008" y="1"/>
                    </a:moveTo>
                    <a:cubicBezTo>
                      <a:pt x="6483" y="1"/>
                      <a:pt x="5994" y="62"/>
                      <a:pt x="5572" y="199"/>
                    </a:cubicBezTo>
                    <a:cubicBezTo>
                      <a:pt x="2948" y="1054"/>
                      <a:pt x="0" y="6485"/>
                      <a:pt x="0" y="8314"/>
                    </a:cubicBezTo>
                    <a:cubicBezTo>
                      <a:pt x="0" y="10597"/>
                      <a:pt x="2389" y="11195"/>
                      <a:pt x="4814" y="11195"/>
                    </a:cubicBezTo>
                    <a:cubicBezTo>
                      <a:pt x="7089" y="11195"/>
                      <a:pt x="9396" y="10669"/>
                      <a:pt x="9795" y="10513"/>
                    </a:cubicBezTo>
                    <a:cubicBezTo>
                      <a:pt x="11823" y="9720"/>
                      <a:pt x="14287" y="4247"/>
                      <a:pt x="13861" y="2843"/>
                    </a:cubicBezTo>
                    <a:cubicBezTo>
                      <a:pt x="13502" y="1666"/>
                      <a:pt x="9755" y="1"/>
                      <a:pt x="7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70"/>
              <p:cNvSpPr/>
              <p:nvPr/>
            </p:nvSpPr>
            <p:spPr>
              <a:xfrm>
                <a:off x="5335575" y="3462850"/>
                <a:ext cx="80850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019" extrusionOk="0">
                    <a:moveTo>
                      <a:pt x="1788" y="0"/>
                    </a:moveTo>
                    <a:cubicBezTo>
                      <a:pt x="1788" y="0"/>
                      <a:pt x="659" y="1822"/>
                      <a:pt x="1" y="3799"/>
                    </a:cubicBezTo>
                    <a:lnTo>
                      <a:pt x="1256" y="4019"/>
                    </a:lnTo>
                    <a:cubicBezTo>
                      <a:pt x="1256" y="4019"/>
                      <a:pt x="2260" y="1445"/>
                      <a:pt x="3233" y="441"/>
                    </a:cubicBezTo>
                    <a:lnTo>
                      <a:pt x="17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70"/>
              <p:cNvSpPr/>
              <p:nvPr/>
            </p:nvSpPr>
            <p:spPr>
              <a:xfrm>
                <a:off x="5336575" y="3373250"/>
                <a:ext cx="207325" cy="111400"/>
              </a:xfrm>
              <a:custGeom>
                <a:avLst/>
                <a:gdLst/>
                <a:ahLst/>
                <a:cxnLst/>
                <a:rect l="l" t="t" r="r" b="b"/>
                <a:pathLst>
                  <a:path w="8293" h="4456" extrusionOk="0">
                    <a:moveTo>
                      <a:pt x="4024" y="1"/>
                    </a:moveTo>
                    <a:cubicBezTo>
                      <a:pt x="3926" y="1"/>
                      <a:pt x="3827" y="3"/>
                      <a:pt x="3727" y="6"/>
                    </a:cubicBezTo>
                    <a:cubicBezTo>
                      <a:pt x="3727" y="6"/>
                      <a:pt x="0" y="4017"/>
                      <a:pt x="1969" y="4433"/>
                    </a:cubicBezTo>
                    <a:cubicBezTo>
                      <a:pt x="2042" y="4448"/>
                      <a:pt x="2120" y="4455"/>
                      <a:pt x="2204" y="4455"/>
                    </a:cubicBezTo>
                    <a:cubicBezTo>
                      <a:pt x="4010" y="4455"/>
                      <a:pt x="8293" y="1075"/>
                      <a:pt x="8293" y="1075"/>
                    </a:cubicBezTo>
                    <a:cubicBezTo>
                      <a:pt x="8293" y="1075"/>
                      <a:pt x="6425" y="1"/>
                      <a:pt x="40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70"/>
              <p:cNvSpPr/>
              <p:nvPr/>
            </p:nvSpPr>
            <p:spPr>
              <a:xfrm>
                <a:off x="5365725" y="3372575"/>
                <a:ext cx="154825" cy="100700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4028" extrusionOk="0">
                    <a:moveTo>
                      <a:pt x="2781" y="1"/>
                    </a:moveTo>
                    <a:cubicBezTo>
                      <a:pt x="1865" y="916"/>
                      <a:pt x="0" y="4027"/>
                      <a:pt x="1050" y="4027"/>
                    </a:cubicBezTo>
                    <a:cubicBezTo>
                      <a:pt x="1080" y="4027"/>
                      <a:pt x="1112" y="4024"/>
                      <a:pt x="1147" y="4019"/>
                    </a:cubicBezTo>
                    <a:cubicBezTo>
                      <a:pt x="2404" y="3831"/>
                      <a:pt x="6193" y="1052"/>
                      <a:pt x="6193" y="1052"/>
                    </a:cubicBezTo>
                    <a:lnTo>
                      <a:pt x="2781" y="1"/>
                    </a:ln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70"/>
              <p:cNvSpPr/>
              <p:nvPr/>
            </p:nvSpPr>
            <p:spPr>
              <a:xfrm>
                <a:off x="5518350" y="3427300"/>
                <a:ext cx="245925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9837" h="13277" extrusionOk="0">
                    <a:moveTo>
                      <a:pt x="2235" y="0"/>
                    </a:moveTo>
                    <a:cubicBezTo>
                      <a:pt x="0" y="0"/>
                      <a:pt x="1443" y="7006"/>
                      <a:pt x="1857" y="7774"/>
                    </a:cubicBezTo>
                    <a:cubicBezTo>
                      <a:pt x="2283" y="8566"/>
                      <a:pt x="5886" y="12033"/>
                      <a:pt x="5886" y="12778"/>
                    </a:cubicBezTo>
                    <a:cubicBezTo>
                      <a:pt x="5886" y="13125"/>
                      <a:pt x="6286" y="13277"/>
                      <a:pt x="6828" y="13277"/>
                    </a:cubicBezTo>
                    <a:cubicBezTo>
                      <a:pt x="8002" y="13277"/>
                      <a:pt x="9836" y="12560"/>
                      <a:pt x="9668" y="11558"/>
                    </a:cubicBezTo>
                    <a:cubicBezTo>
                      <a:pt x="9398" y="9931"/>
                      <a:pt x="5030" y="510"/>
                      <a:pt x="2467" y="23"/>
                    </a:cubicBezTo>
                    <a:cubicBezTo>
                      <a:pt x="2385" y="8"/>
                      <a:pt x="2308" y="0"/>
                      <a:pt x="2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70"/>
              <p:cNvSpPr/>
              <p:nvPr/>
            </p:nvSpPr>
            <p:spPr>
              <a:xfrm>
                <a:off x="5589050" y="3460350"/>
                <a:ext cx="175225" cy="298875"/>
              </a:xfrm>
              <a:custGeom>
                <a:avLst/>
                <a:gdLst/>
                <a:ahLst/>
                <a:cxnLst/>
                <a:rect l="l" t="t" r="r" b="b"/>
                <a:pathLst>
                  <a:path w="7009" h="11955" extrusionOk="0">
                    <a:moveTo>
                      <a:pt x="1405" y="0"/>
                    </a:moveTo>
                    <a:cubicBezTo>
                      <a:pt x="1568" y="323"/>
                      <a:pt x="1718" y="662"/>
                      <a:pt x="1844" y="1019"/>
                    </a:cubicBezTo>
                    <a:cubicBezTo>
                      <a:pt x="2299" y="1486"/>
                      <a:pt x="2735" y="2033"/>
                      <a:pt x="3125" y="2648"/>
                    </a:cubicBezTo>
                    <a:cubicBezTo>
                      <a:pt x="4779" y="5254"/>
                      <a:pt x="4116" y="7695"/>
                      <a:pt x="3611" y="8137"/>
                    </a:cubicBezTo>
                    <a:cubicBezTo>
                      <a:pt x="3384" y="8336"/>
                      <a:pt x="3017" y="8424"/>
                      <a:pt x="2588" y="8424"/>
                    </a:cubicBezTo>
                    <a:cubicBezTo>
                      <a:pt x="1764" y="8424"/>
                      <a:pt x="715" y="8102"/>
                      <a:pt x="1" y="7634"/>
                    </a:cubicBezTo>
                    <a:lnTo>
                      <a:pt x="1" y="7634"/>
                    </a:lnTo>
                    <a:cubicBezTo>
                      <a:pt x="1098" y="8842"/>
                      <a:pt x="3056" y="11025"/>
                      <a:pt x="3056" y="11456"/>
                    </a:cubicBezTo>
                    <a:cubicBezTo>
                      <a:pt x="3056" y="11803"/>
                      <a:pt x="3457" y="11955"/>
                      <a:pt x="3998" y="11955"/>
                    </a:cubicBezTo>
                    <a:cubicBezTo>
                      <a:pt x="5173" y="11955"/>
                      <a:pt x="7008" y="11238"/>
                      <a:pt x="6840" y="10236"/>
                    </a:cubicBezTo>
                    <a:cubicBezTo>
                      <a:pt x="6626" y="8945"/>
                      <a:pt x="3831" y="2748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70"/>
              <p:cNvSpPr/>
              <p:nvPr/>
            </p:nvSpPr>
            <p:spPr>
              <a:xfrm>
                <a:off x="4885633" y="3717300"/>
                <a:ext cx="698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893" extrusionOk="0">
                    <a:moveTo>
                      <a:pt x="1441" y="0"/>
                    </a:moveTo>
                    <a:cubicBezTo>
                      <a:pt x="723" y="0"/>
                      <a:pt x="0" y="284"/>
                      <a:pt x="0" y="284"/>
                    </a:cubicBezTo>
                    <a:cubicBezTo>
                      <a:pt x="772" y="821"/>
                      <a:pt x="1915" y="893"/>
                      <a:pt x="2468" y="893"/>
                    </a:cubicBezTo>
                    <a:cubicBezTo>
                      <a:pt x="2669" y="893"/>
                      <a:pt x="2792" y="883"/>
                      <a:pt x="2792" y="883"/>
                    </a:cubicBezTo>
                    <a:cubicBezTo>
                      <a:pt x="2612" y="191"/>
                      <a:pt x="2028" y="0"/>
                      <a:pt x="1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70"/>
              <p:cNvSpPr/>
              <p:nvPr/>
            </p:nvSpPr>
            <p:spPr>
              <a:xfrm>
                <a:off x="4910600" y="3683850"/>
                <a:ext cx="46900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40" extrusionOk="0">
                    <a:moveTo>
                      <a:pt x="0" y="0"/>
                    </a:moveTo>
                    <a:cubicBezTo>
                      <a:pt x="0" y="0"/>
                      <a:pt x="100" y="1839"/>
                      <a:pt x="1269" y="1839"/>
                    </a:cubicBezTo>
                    <a:cubicBezTo>
                      <a:pt x="1446" y="1839"/>
                      <a:pt x="1647" y="1797"/>
                      <a:pt x="1876" y="1700"/>
                    </a:cubicBezTo>
                    <a:cubicBezTo>
                      <a:pt x="1876" y="1700"/>
                      <a:pt x="1222" y="29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70"/>
              <p:cNvSpPr/>
              <p:nvPr/>
            </p:nvSpPr>
            <p:spPr>
              <a:xfrm>
                <a:off x="4874283" y="3702075"/>
                <a:ext cx="4872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623" extrusionOk="0">
                    <a:moveTo>
                      <a:pt x="1006" y="0"/>
                    </a:moveTo>
                    <a:cubicBezTo>
                      <a:pt x="505" y="0"/>
                      <a:pt x="0" y="198"/>
                      <a:pt x="0" y="198"/>
                    </a:cubicBezTo>
                    <a:cubicBezTo>
                      <a:pt x="540" y="573"/>
                      <a:pt x="1339" y="622"/>
                      <a:pt x="1724" y="622"/>
                    </a:cubicBezTo>
                    <a:cubicBezTo>
                      <a:pt x="1863" y="622"/>
                      <a:pt x="1948" y="616"/>
                      <a:pt x="1948" y="616"/>
                    </a:cubicBezTo>
                    <a:cubicBezTo>
                      <a:pt x="1823" y="133"/>
                      <a:pt x="1416" y="0"/>
                      <a:pt x="10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70"/>
              <p:cNvSpPr/>
              <p:nvPr/>
            </p:nvSpPr>
            <p:spPr>
              <a:xfrm>
                <a:off x="4896025" y="3686100"/>
                <a:ext cx="3115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1328"/>
                      <a:pt x="859" y="1328"/>
                    </a:cubicBezTo>
                    <a:cubicBezTo>
                      <a:pt x="972" y="1328"/>
                      <a:pt x="1100" y="1304"/>
                      <a:pt x="1245" y="1252"/>
                    </a:cubicBezTo>
                    <a:cubicBezTo>
                      <a:pt x="1245" y="1252"/>
                      <a:pt x="840" y="25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70"/>
              <p:cNvSpPr/>
              <p:nvPr/>
            </p:nvSpPr>
            <p:spPr>
              <a:xfrm>
                <a:off x="4881208" y="3685875"/>
                <a:ext cx="2597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8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9" y="883"/>
                      <a:pt x="680" y="883"/>
                    </a:cubicBezTo>
                    <a:cubicBezTo>
                      <a:pt x="784" y="883"/>
                      <a:pt x="903" y="852"/>
                      <a:pt x="1039" y="777"/>
                    </a:cubicBezTo>
                    <a:cubicBezTo>
                      <a:pt x="1039" y="777"/>
                      <a:pt x="639" y="9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70"/>
              <p:cNvSpPr/>
              <p:nvPr/>
            </p:nvSpPr>
            <p:spPr>
              <a:xfrm>
                <a:off x="4903533" y="3679750"/>
                <a:ext cx="713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835" extrusionOk="0">
                    <a:moveTo>
                      <a:pt x="1750" y="1"/>
                    </a:moveTo>
                    <a:cubicBezTo>
                      <a:pt x="923" y="1"/>
                      <a:pt x="0" y="559"/>
                      <a:pt x="0" y="559"/>
                    </a:cubicBezTo>
                    <a:cubicBezTo>
                      <a:pt x="452" y="770"/>
                      <a:pt x="983" y="835"/>
                      <a:pt x="1464" y="835"/>
                    </a:cubicBezTo>
                    <a:cubicBezTo>
                      <a:pt x="2221" y="835"/>
                      <a:pt x="2852" y="675"/>
                      <a:pt x="2852" y="675"/>
                    </a:cubicBezTo>
                    <a:cubicBezTo>
                      <a:pt x="2622" y="166"/>
                      <a:pt x="2200" y="1"/>
                      <a:pt x="1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70"/>
              <p:cNvSpPr/>
              <p:nvPr/>
            </p:nvSpPr>
            <p:spPr>
              <a:xfrm>
                <a:off x="4921150" y="3648650"/>
                <a:ext cx="53475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613" extrusionOk="0">
                    <a:moveTo>
                      <a:pt x="1" y="1"/>
                    </a:moveTo>
                    <a:cubicBezTo>
                      <a:pt x="1" y="1"/>
                      <a:pt x="370" y="1612"/>
                      <a:pt x="1388" y="1612"/>
                    </a:cubicBezTo>
                    <a:cubicBezTo>
                      <a:pt x="1607" y="1612"/>
                      <a:pt x="1857" y="1537"/>
                      <a:pt x="2139" y="1356"/>
                    </a:cubicBezTo>
                    <a:cubicBezTo>
                      <a:pt x="2139" y="1356"/>
                      <a:pt x="1256" y="8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70"/>
              <p:cNvSpPr/>
              <p:nvPr/>
            </p:nvSpPr>
            <p:spPr>
              <a:xfrm>
                <a:off x="4889383" y="3668800"/>
                <a:ext cx="49750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83" extrusionOk="0">
                    <a:moveTo>
                      <a:pt x="1220" y="0"/>
                    </a:moveTo>
                    <a:cubicBezTo>
                      <a:pt x="643" y="0"/>
                      <a:pt x="1" y="389"/>
                      <a:pt x="1" y="389"/>
                    </a:cubicBezTo>
                    <a:cubicBezTo>
                      <a:pt x="316" y="537"/>
                      <a:pt x="687" y="582"/>
                      <a:pt x="1023" y="582"/>
                    </a:cubicBezTo>
                    <a:cubicBezTo>
                      <a:pt x="1550" y="582"/>
                      <a:pt x="1990" y="471"/>
                      <a:pt x="1990" y="471"/>
                    </a:cubicBezTo>
                    <a:cubicBezTo>
                      <a:pt x="1829" y="115"/>
                      <a:pt x="1534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70"/>
              <p:cNvSpPr/>
              <p:nvPr/>
            </p:nvSpPr>
            <p:spPr>
              <a:xfrm>
                <a:off x="4912333" y="3653325"/>
                <a:ext cx="3597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176" extrusionOk="0">
                    <a:moveTo>
                      <a:pt x="0" y="1"/>
                    </a:moveTo>
                    <a:cubicBezTo>
                      <a:pt x="0" y="1"/>
                      <a:pt x="205" y="1175"/>
                      <a:pt x="943" y="1175"/>
                    </a:cubicBezTo>
                    <a:cubicBezTo>
                      <a:pt x="1087" y="1175"/>
                      <a:pt x="1251" y="1130"/>
                      <a:pt x="1439" y="1023"/>
                    </a:cubicBezTo>
                    <a:cubicBezTo>
                      <a:pt x="1439" y="1023"/>
                      <a:pt x="869" y="105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70"/>
              <p:cNvSpPr/>
              <p:nvPr/>
            </p:nvSpPr>
            <p:spPr>
              <a:xfrm>
                <a:off x="4892558" y="3656550"/>
                <a:ext cx="289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762" extrusionOk="0">
                    <a:moveTo>
                      <a:pt x="31" y="1"/>
                    </a:moveTo>
                    <a:cubicBezTo>
                      <a:pt x="21" y="1"/>
                      <a:pt x="10" y="1"/>
                      <a:pt x="0" y="1"/>
                    </a:cubicBezTo>
                    <a:cubicBezTo>
                      <a:pt x="0" y="1"/>
                      <a:pt x="251" y="762"/>
                      <a:pt x="739" y="762"/>
                    </a:cubicBezTo>
                    <a:cubicBezTo>
                      <a:pt x="864" y="762"/>
                      <a:pt x="1003" y="713"/>
                      <a:pt x="1158" y="589"/>
                    </a:cubicBezTo>
                    <a:cubicBezTo>
                      <a:pt x="1158" y="589"/>
                      <a:pt x="66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70"/>
              <p:cNvSpPr/>
              <p:nvPr/>
            </p:nvSpPr>
            <p:spPr>
              <a:xfrm>
                <a:off x="4897083" y="3608800"/>
                <a:ext cx="713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842" extrusionOk="0">
                    <a:moveTo>
                      <a:pt x="1775" y="0"/>
                    </a:moveTo>
                    <a:cubicBezTo>
                      <a:pt x="938" y="0"/>
                      <a:pt x="1" y="592"/>
                      <a:pt x="1" y="592"/>
                    </a:cubicBezTo>
                    <a:cubicBezTo>
                      <a:pt x="425" y="781"/>
                      <a:pt x="916" y="841"/>
                      <a:pt x="1370" y="841"/>
                    </a:cubicBezTo>
                    <a:cubicBezTo>
                      <a:pt x="2170" y="841"/>
                      <a:pt x="2855" y="654"/>
                      <a:pt x="2855" y="654"/>
                    </a:cubicBezTo>
                    <a:cubicBezTo>
                      <a:pt x="2621" y="162"/>
                      <a:pt x="2212" y="0"/>
                      <a:pt x="17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70"/>
              <p:cNvSpPr/>
              <p:nvPr/>
            </p:nvSpPr>
            <p:spPr>
              <a:xfrm>
                <a:off x="4913900" y="3578100"/>
                <a:ext cx="54050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586" extrusionOk="0">
                    <a:moveTo>
                      <a:pt x="1" y="0"/>
                    </a:moveTo>
                    <a:cubicBezTo>
                      <a:pt x="1" y="0"/>
                      <a:pt x="396" y="1586"/>
                      <a:pt x="1399" y="1586"/>
                    </a:cubicBezTo>
                    <a:cubicBezTo>
                      <a:pt x="1623" y="1586"/>
                      <a:pt x="1876" y="1507"/>
                      <a:pt x="2162" y="1316"/>
                    </a:cubicBezTo>
                    <a:cubicBezTo>
                      <a:pt x="2162" y="1316"/>
                      <a:pt x="1256" y="62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70"/>
              <p:cNvSpPr/>
              <p:nvPr/>
            </p:nvSpPr>
            <p:spPr>
              <a:xfrm>
                <a:off x="4882708" y="3598325"/>
                <a:ext cx="497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588" extrusionOk="0">
                    <a:moveTo>
                      <a:pt x="1236" y="1"/>
                    </a:moveTo>
                    <a:cubicBezTo>
                      <a:pt x="653" y="1"/>
                      <a:pt x="1" y="413"/>
                      <a:pt x="1" y="413"/>
                    </a:cubicBezTo>
                    <a:cubicBezTo>
                      <a:pt x="297" y="545"/>
                      <a:pt x="640" y="587"/>
                      <a:pt x="957" y="587"/>
                    </a:cubicBezTo>
                    <a:cubicBezTo>
                      <a:pt x="1513" y="587"/>
                      <a:pt x="1990" y="458"/>
                      <a:pt x="1990" y="458"/>
                    </a:cubicBezTo>
                    <a:cubicBezTo>
                      <a:pt x="1826" y="114"/>
                      <a:pt x="1541" y="1"/>
                      <a:pt x="1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70"/>
              <p:cNvSpPr/>
              <p:nvPr/>
            </p:nvSpPr>
            <p:spPr>
              <a:xfrm>
                <a:off x="4905158" y="3583050"/>
                <a:ext cx="3642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1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25" y="1156"/>
                      <a:pt x="952" y="1156"/>
                    </a:cubicBezTo>
                    <a:cubicBezTo>
                      <a:pt x="1099" y="1156"/>
                      <a:pt x="1266" y="1109"/>
                      <a:pt x="1457" y="995"/>
                    </a:cubicBezTo>
                    <a:cubicBezTo>
                      <a:pt x="1457" y="995"/>
                      <a:pt x="872" y="8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70"/>
              <p:cNvSpPr/>
              <p:nvPr/>
            </p:nvSpPr>
            <p:spPr>
              <a:xfrm>
                <a:off x="4885458" y="3586575"/>
                <a:ext cx="292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50" extrusionOk="0">
                    <a:moveTo>
                      <a:pt x="49" y="1"/>
                    </a:moveTo>
                    <a:cubicBezTo>
                      <a:pt x="33" y="1"/>
                      <a:pt x="17" y="1"/>
                      <a:pt x="1" y="2"/>
                    </a:cubicBezTo>
                    <a:cubicBezTo>
                      <a:pt x="1" y="2"/>
                      <a:pt x="262" y="749"/>
                      <a:pt x="745" y="749"/>
                    </a:cubicBezTo>
                    <a:cubicBezTo>
                      <a:pt x="871" y="749"/>
                      <a:pt x="1013" y="698"/>
                      <a:pt x="1169" y="569"/>
                    </a:cubicBezTo>
                    <a:cubicBezTo>
                      <a:pt x="1169" y="569"/>
                      <a:pt x="672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70"/>
              <p:cNvSpPr/>
              <p:nvPr/>
            </p:nvSpPr>
            <p:spPr>
              <a:xfrm>
                <a:off x="4927358" y="3581525"/>
                <a:ext cx="52500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19" extrusionOk="0">
                    <a:moveTo>
                      <a:pt x="1304" y="0"/>
                    </a:moveTo>
                    <a:cubicBezTo>
                      <a:pt x="689" y="0"/>
                      <a:pt x="0" y="435"/>
                      <a:pt x="0" y="435"/>
                    </a:cubicBezTo>
                    <a:cubicBezTo>
                      <a:pt x="312" y="574"/>
                      <a:pt x="673" y="618"/>
                      <a:pt x="1007" y="618"/>
                    </a:cubicBezTo>
                    <a:cubicBezTo>
                      <a:pt x="1595" y="618"/>
                      <a:pt x="2099" y="481"/>
                      <a:pt x="2099" y="481"/>
                    </a:cubicBezTo>
                    <a:cubicBezTo>
                      <a:pt x="1927" y="119"/>
                      <a:pt x="1626" y="0"/>
                      <a:pt x="13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70"/>
              <p:cNvSpPr/>
              <p:nvPr/>
            </p:nvSpPr>
            <p:spPr>
              <a:xfrm>
                <a:off x="4938350" y="3558925"/>
                <a:ext cx="3972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168" extrusionOk="0">
                    <a:moveTo>
                      <a:pt x="1" y="1"/>
                    </a:moveTo>
                    <a:cubicBezTo>
                      <a:pt x="1" y="1"/>
                      <a:pt x="290" y="1167"/>
                      <a:pt x="1028" y="1167"/>
                    </a:cubicBezTo>
                    <a:cubicBezTo>
                      <a:pt x="1192" y="1167"/>
                      <a:pt x="1378" y="1110"/>
                      <a:pt x="1588" y="969"/>
                    </a:cubicBezTo>
                    <a:cubicBezTo>
                      <a:pt x="1588" y="969"/>
                      <a:pt x="923" y="4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70"/>
              <p:cNvSpPr/>
              <p:nvPr/>
            </p:nvSpPr>
            <p:spPr>
              <a:xfrm>
                <a:off x="4916783" y="3573850"/>
                <a:ext cx="3660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432" extrusionOk="0">
                    <a:moveTo>
                      <a:pt x="909" y="0"/>
                    </a:moveTo>
                    <a:cubicBezTo>
                      <a:pt x="481" y="0"/>
                      <a:pt x="1" y="303"/>
                      <a:pt x="1" y="303"/>
                    </a:cubicBezTo>
                    <a:cubicBezTo>
                      <a:pt x="218" y="400"/>
                      <a:pt x="471" y="431"/>
                      <a:pt x="704" y="431"/>
                    </a:cubicBezTo>
                    <a:cubicBezTo>
                      <a:pt x="1113" y="431"/>
                      <a:pt x="1464" y="336"/>
                      <a:pt x="1464" y="336"/>
                    </a:cubicBezTo>
                    <a:cubicBezTo>
                      <a:pt x="1344" y="83"/>
                      <a:pt x="1134" y="0"/>
                      <a:pt x="9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70"/>
              <p:cNvSpPr/>
              <p:nvPr/>
            </p:nvSpPr>
            <p:spPr>
              <a:xfrm>
                <a:off x="4933308" y="3562600"/>
                <a:ext cx="268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51" extrusionOk="0">
                    <a:moveTo>
                      <a:pt x="0" y="1"/>
                    </a:moveTo>
                    <a:cubicBezTo>
                      <a:pt x="0" y="1"/>
                      <a:pt x="164" y="850"/>
                      <a:pt x="699" y="850"/>
                    </a:cubicBezTo>
                    <a:cubicBezTo>
                      <a:pt x="807" y="850"/>
                      <a:pt x="931" y="815"/>
                      <a:pt x="1071" y="732"/>
                    </a:cubicBezTo>
                    <a:cubicBezTo>
                      <a:pt x="1071" y="732"/>
                      <a:pt x="641" y="66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70"/>
              <p:cNvSpPr/>
              <p:nvPr/>
            </p:nvSpPr>
            <p:spPr>
              <a:xfrm>
                <a:off x="4918833" y="3565200"/>
                <a:ext cx="215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552" extrusionOk="0">
                    <a:moveTo>
                      <a:pt x="37" y="1"/>
                    </a:moveTo>
                    <a:cubicBezTo>
                      <a:pt x="25" y="1"/>
                      <a:pt x="13" y="1"/>
                      <a:pt x="1" y="2"/>
                    </a:cubicBezTo>
                    <a:cubicBezTo>
                      <a:pt x="1" y="2"/>
                      <a:pt x="192" y="551"/>
                      <a:pt x="548" y="551"/>
                    </a:cubicBezTo>
                    <a:cubicBezTo>
                      <a:pt x="641" y="551"/>
                      <a:pt x="745" y="514"/>
                      <a:pt x="859" y="420"/>
                    </a:cubicBezTo>
                    <a:cubicBezTo>
                      <a:pt x="859" y="420"/>
                      <a:pt x="495" y="1"/>
                      <a:pt x="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70"/>
              <p:cNvSpPr/>
              <p:nvPr/>
            </p:nvSpPr>
            <p:spPr>
              <a:xfrm>
                <a:off x="4924358" y="3548900"/>
                <a:ext cx="609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736" extrusionOk="0">
                    <a:moveTo>
                      <a:pt x="1594" y="0"/>
                    </a:moveTo>
                    <a:cubicBezTo>
                      <a:pt x="848" y="0"/>
                      <a:pt x="1" y="616"/>
                      <a:pt x="1" y="616"/>
                    </a:cubicBezTo>
                    <a:cubicBezTo>
                      <a:pt x="266" y="703"/>
                      <a:pt x="555" y="736"/>
                      <a:pt x="838" y="736"/>
                    </a:cubicBezTo>
                    <a:cubicBezTo>
                      <a:pt x="1661" y="736"/>
                      <a:pt x="2437" y="462"/>
                      <a:pt x="2437" y="462"/>
                    </a:cubicBezTo>
                    <a:cubicBezTo>
                      <a:pt x="2229" y="119"/>
                      <a:pt x="1921" y="0"/>
                      <a:pt x="15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70"/>
              <p:cNvSpPr/>
              <p:nvPr/>
            </p:nvSpPr>
            <p:spPr>
              <a:xfrm>
                <a:off x="4934750" y="3525550"/>
                <a:ext cx="48350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198" extrusionOk="0">
                    <a:moveTo>
                      <a:pt x="68" y="1"/>
                    </a:moveTo>
                    <a:cubicBezTo>
                      <a:pt x="46" y="1"/>
                      <a:pt x="23" y="1"/>
                      <a:pt x="1" y="2"/>
                    </a:cubicBezTo>
                    <a:cubicBezTo>
                      <a:pt x="1" y="2"/>
                      <a:pt x="424" y="1198"/>
                      <a:pt x="1233" y="1198"/>
                    </a:cubicBezTo>
                    <a:cubicBezTo>
                      <a:pt x="1441" y="1198"/>
                      <a:pt x="1675" y="1119"/>
                      <a:pt x="1934" y="919"/>
                    </a:cubicBezTo>
                    <a:cubicBezTo>
                      <a:pt x="1934" y="919"/>
                      <a:pt x="1111" y="1"/>
                      <a:pt x="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70"/>
              <p:cNvSpPr/>
              <p:nvPr/>
            </p:nvSpPr>
            <p:spPr>
              <a:xfrm>
                <a:off x="4911058" y="3542425"/>
                <a:ext cx="425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513" extrusionOk="0">
                    <a:moveTo>
                      <a:pt x="1112" y="0"/>
                    </a:moveTo>
                    <a:cubicBezTo>
                      <a:pt x="592" y="0"/>
                      <a:pt x="0" y="430"/>
                      <a:pt x="0" y="430"/>
                    </a:cubicBezTo>
                    <a:cubicBezTo>
                      <a:pt x="185" y="490"/>
                      <a:pt x="386" y="513"/>
                      <a:pt x="583" y="513"/>
                    </a:cubicBezTo>
                    <a:cubicBezTo>
                      <a:pt x="1158" y="513"/>
                      <a:pt x="1699" y="321"/>
                      <a:pt x="1699" y="321"/>
                    </a:cubicBezTo>
                    <a:cubicBezTo>
                      <a:pt x="1555" y="83"/>
                      <a:pt x="1340" y="0"/>
                      <a:pt x="1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70"/>
              <p:cNvSpPr/>
              <p:nvPr/>
            </p:nvSpPr>
            <p:spPr>
              <a:xfrm>
                <a:off x="4923300" y="3530625"/>
                <a:ext cx="32775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878" extrusionOk="0">
                    <a:moveTo>
                      <a:pt x="0" y="1"/>
                    </a:moveTo>
                    <a:cubicBezTo>
                      <a:pt x="0" y="1"/>
                      <a:pt x="257" y="878"/>
                      <a:pt x="840" y="878"/>
                    </a:cubicBezTo>
                    <a:cubicBezTo>
                      <a:pt x="978" y="878"/>
                      <a:pt x="1135" y="828"/>
                      <a:pt x="1311" y="707"/>
                    </a:cubicBezTo>
                    <a:cubicBezTo>
                      <a:pt x="1311" y="707"/>
                      <a:pt x="749" y="1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70"/>
              <p:cNvSpPr/>
              <p:nvPr/>
            </p:nvSpPr>
            <p:spPr>
              <a:xfrm>
                <a:off x="4906775" y="3534775"/>
                <a:ext cx="2587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566" extrusionOk="0">
                    <a:moveTo>
                      <a:pt x="121" y="0"/>
                    </a:moveTo>
                    <a:cubicBezTo>
                      <a:pt x="82" y="0"/>
                      <a:pt x="41" y="3"/>
                      <a:pt x="1" y="8"/>
                    </a:cubicBezTo>
                    <a:cubicBezTo>
                      <a:pt x="1" y="8"/>
                      <a:pt x="259" y="566"/>
                      <a:pt x="651" y="566"/>
                    </a:cubicBezTo>
                    <a:cubicBezTo>
                      <a:pt x="768" y="566"/>
                      <a:pt x="897" y="516"/>
                      <a:pt x="1035" y="387"/>
                    </a:cubicBezTo>
                    <a:cubicBezTo>
                      <a:pt x="1035" y="387"/>
                      <a:pt x="617" y="0"/>
                      <a:pt x="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70"/>
              <p:cNvSpPr/>
              <p:nvPr/>
            </p:nvSpPr>
            <p:spPr>
              <a:xfrm>
                <a:off x="4939100" y="3493600"/>
                <a:ext cx="47950" cy="271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085" extrusionOk="0">
                    <a:moveTo>
                      <a:pt x="124" y="1"/>
                    </a:moveTo>
                    <a:cubicBezTo>
                      <a:pt x="83" y="1"/>
                      <a:pt x="42" y="2"/>
                      <a:pt x="0" y="5"/>
                    </a:cubicBezTo>
                    <a:cubicBezTo>
                      <a:pt x="0" y="5"/>
                      <a:pt x="533" y="1084"/>
                      <a:pt x="1271" y="1084"/>
                    </a:cubicBezTo>
                    <a:cubicBezTo>
                      <a:pt x="1473" y="1084"/>
                      <a:pt x="1691" y="1003"/>
                      <a:pt x="1917" y="797"/>
                    </a:cubicBezTo>
                    <a:cubicBezTo>
                      <a:pt x="1917" y="797"/>
                      <a:pt x="1070" y="1"/>
                      <a:pt x="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70"/>
              <p:cNvSpPr/>
              <p:nvPr/>
            </p:nvSpPr>
            <p:spPr>
              <a:xfrm>
                <a:off x="4934550" y="3514025"/>
                <a:ext cx="496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00" extrusionOk="0">
                    <a:moveTo>
                      <a:pt x="1359" y="1"/>
                    </a:moveTo>
                    <a:cubicBezTo>
                      <a:pt x="730" y="1"/>
                      <a:pt x="1" y="920"/>
                      <a:pt x="1" y="920"/>
                    </a:cubicBezTo>
                    <a:cubicBezTo>
                      <a:pt x="152" y="976"/>
                      <a:pt x="311" y="1000"/>
                      <a:pt x="471" y="1000"/>
                    </a:cubicBezTo>
                    <a:cubicBezTo>
                      <a:pt x="1221" y="1000"/>
                      <a:pt x="1984" y="492"/>
                      <a:pt x="1984" y="492"/>
                    </a:cubicBezTo>
                    <a:cubicBezTo>
                      <a:pt x="1820" y="132"/>
                      <a:pt x="1597" y="1"/>
                      <a:pt x="1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70"/>
              <p:cNvSpPr/>
              <p:nvPr/>
            </p:nvSpPr>
            <p:spPr>
              <a:xfrm>
                <a:off x="4923300" y="3501475"/>
                <a:ext cx="334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57" extrusionOk="0">
                    <a:moveTo>
                      <a:pt x="86" y="0"/>
                    </a:moveTo>
                    <a:cubicBezTo>
                      <a:pt x="58" y="0"/>
                      <a:pt x="29" y="1"/>
                      <a:pt x="0" y="3"/>
                    </a:cubicBezTo>
                    <a:cubicBezTo>
                      <a:pt x="0" y="3"/>
                      <a:pt x="372" y="756"/>
                      <a:pt x="887" y="756"/>
                    </a:cubicBezTo>
                    <a:cubicBezTo>
                      <a:pt x="1029" y="756"/>
                      <a:pt x="1181" y="700"/>
                      <a:pt x="1338" y="555"/>
                    </a:cubicBezTo>
                    <a:cubicBezTo>
                      <a:pt x="1338" y="555"/>
                      <a:pt x="747" y="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70"/>
              <p:cNvSpPr/>
              <p:nvPr/>
            </p:nvSpPr>
            <p:spPr>
              <a:xfrm>
                <a:off x="4927425" y="3511675"/>
                <a:ext cx="3462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728" extrusionOk="0">
                    <a:moveTo>
                      <a:pt x="953" y="0"/>
                    </a:moveTo>
                    <a:cubicBezTo>
                      <a:pt x="502" y="0"/>
                      <a:pt x="1" y="690"/>
                      <a:pt x="1" y="690"/>
                    </a:cubicBezTo>
                    <a:cubicBezTo>
                      <a:pt x="88" y="716"/>
                      <a:pt x="178" y="727"/>
                      <a:pt x="269" y="727"/>
                    </a:cubicBezTo>
                    <a:cubicBezTo>
                      <a:pt x="819" y="727"/>
                      <a:pt x="1385" y="315"/>
                      <a:pt x="1385" y="315"/>
                    </a:cubicBezTo>
                    <a:cubicBezTo>
                      <a:pt x="1263" y="85"/>
                      <a:pt x="1111" y="0"/>
                      <a:pt x="9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70"/>
              <p:cNvSpPr/>
              <p:nvPr/>
            </p:nvSpPr>
            <p:spPr>
              <a:xfrm>
                <a:off x="4915925" y="3509975"/>
                <a:ext cx="252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483" extrusionOk="0">
                    <a:moveTo>
                      <a:pt x="685" y="0"/>
                    </a:moveTo>
                    <a:cubicBezTo>
                      <a:pt x="377" y="0"/>
                      <a:pt x="0" y="409"/>
                      <a:pt x="0" y="409"/>
                    </a:cubicBezTo>
                    <a:cubicBezTo>
                      <a:pt x="103" y="462"/>
                      <a:pt x="216" y="482"/>
                      <a:pt x="329" y="482"/>
                    </a:cubicBezTo>
                    <a:cubicBezTo>
                      <a:pt x="673" y="482"/>
                      <a:pt x="1011" y="296"/>
                      <a:pt x="1011" y="296"/>
                    </a:cubicBezTo>
                    <a:cubicBezTo>
                      <a:pt x="939" y="77"/>
                      <a:pt x="819" y="0"/>
                      <a:pt x="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70"/>
              <p:cNvSpPr/>
              <p:nvPr/>
            </p:nvSpPr>
            <p:spPr>
              <a:xfrm>
                <a:off x="4920233" y="3646275"/>
                <a:ext cx="5490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643" extrusionOk="0">
                    <a:moveTo>
                      <a:pt x="1346" y="1"/>
                    </a:moveTo>
                    <a:cubicBezTo>
                      <a:pt x="710" y="1"/>
                      <a:pt x="0" y="430"/>
                      <a:pt x="0" y="430"/>
                    </a:cubicBezTo>
                    <a:cubicBezTo>
                      <a:pt x="348" y="593"/>
                      <a:pt x="757" y="643"/>
                      <a:pt x="1128" y="643"/>
                    </a:cubicBezTo>
                    <a:cubicBezTo>
                      <a:pt x="1710" y="643"/>
                      <a:pt x="2196" y="520"/>
                      <a:pt x="2196" y="520"/>
                    </a:cubicBezTo>
                    <a:cubicBezTo>
                      <a:pt x="2018" y="128"/>
                      <a:pt x="1693" y="1"/>
                      <a:pt x="1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70"/>
              <p:cNvSpPr/>
              <p:nvPr/>
            </p:nvSpPr>
            <p:spPr>
              <a:xfrm>
                <a:off x="4932575" y="3622375"/>
                <a:ext cx="41150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240" extrusionOk="0">
                    <a:moveTo>
                      <a:pt x="1" y="0"/>
                    </a:moveTo>
                    <a:cubicBezTo>
                      <a:pt x="1" y="0"/>
                      <a:pt x="286" y="1240"/>
                      <a:pt x="1068" y="1240"/>
                    </a:cubicBezTo>
                    <a:cubicBezTo>
                      <a:pt x="1237" y="1240"/>
                      <a:pt x="1429" y="1182"/>
                      <a:pt x="1646" y="1042"/>
                    </a:cubicBezTo>
                    <a:cubicBezTo>
                      <a:pt x="1646" y="1042"/>
                      <a:pt x="966" y="6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70"/>
              <p:cNvSpPr/>
              <p:nvPr/>
            </p:nvSpPr>
            <p:spPr>
              <a:xfrm>
                <a:off x="4909383" y="3637850"/>
                <a:ext cx="382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449" extrusionOk="0">
                    <a:moveTo>
                      <a:pt x="939" y="0"/>
                    </a:moveTo>
                    <a:cubicBezTo>
                      <a:pt x="495" y="0"/>
                      <a:pt x="0" y="300"/>
                      <a:pt x="0" y="300"/>
                    </a:cubicBezTo>
                    <a:cubicBezTo>
                      <a:pt x="242" y="413"/>
                      <a:pt x="526" y="448"/>
                      <a:pt x="785" y="448"/>
                    </a:cubicBezTo>
                    <a:cubicBezTo>
                      <a:pt x="1191" y="448"/>
                      <a:pt x="1530" y="362"/>
                      <a:pt x="1530" y="362"/>
                    </a:cubicBezTo>
                    <a:cubicBezTo>
                      <a:pt x="1406" y="89"/>
                      <a:pt x="1180" y="0"/>
                      <a:pt x="9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70"/>
              <p:cNvSpPr/>
              <p:nvPr/>
            </p:nvSpPr>
            <p:spPr>
              <a:xfrm>
                <a:off x="4926983" y="3625975"/>
                <a:ext cx="276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9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59" y="904"/>
                      <a:pt x="726" y="904"/>
                    </a:cubicBezTo>
                    <a:cubicBezTo>
                      <a:pt x="836" y="904"/>
                      <a:pt x="963" y="869"/>
                      <a:pt x="1107" y="787"/>
                    </a:cubicBezTo>
                    <a:cubicBezTo>
                      <a:pt x="1107" y="787"/>
                      <a:pt x="669" y="8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70"/>
              <p:cNvSpPr/>
              <p:nvPr/>
            </p:nvSpPr>
            <p:spPr>
              <a:xfrm>
                <a:off x="4911783" y="3628425"/>
                <a:ext cx="2232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88" extrusionOk="0">
                    <a:moveTo>
                      <a:pt x="24" y="0"/>
                    </a:moveTo>
                    <a:cubicBezTo>
                      <a:pt x="16" y="0"/>
                      <a:pt x="9" y="0"/>
                      <a:pt x="1" y="1"/>
                    </a:cubicBezTo>
                    <a:cubicBezTo>
                      <a:pt x="1" y="1"/>
                      <a:pt x="194" y="587"/>
                      <a:pt x="570" y="587"/>
                    </a:cubicBezTo>
                    <a:cubicBezTo>
                      <a:pt x="666" y="587"/>
                      <a:pt x="773" y="549"/>
                      <a:pt x="892" y="454"/>
                    </a:cubicBezTo>
                    <a:cubicBezTo>
                      <a:pt x="892" y="454"/>
                      <a:pt x="509" y="0"/>
                      <a:pt x="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70"/>
              <p:cNvSpPr/>
              <p:nvPr/>
            </p:nvSpPr>
            <p:spPr>
              <a:xfrm>
                <a:off x="4926850" y="3505850"/>
                <a:ext cx="82265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32906" h="15970" extrusionOk="0">
                    <a:moveTo>
                      <a:pt x="1767" y="0"/>
                    </a:moveTo>
                    <a:lnTo>
                      <a:pt x="1" y="10439"/>
                    </a:lnTo>
                    <a:cubicBezTo>
                      <a:pt x="1" y="10439"/>
                      <a:pt x="18380" y="12370"/>
                      <a:pt x="30964" y="15970"/>
                    </a:cubicBezTo>
                    <a:lnTo>
                      <a:pt x="32906" y="10462"/>
                    </a:lnTo>
                    <a:cubicBezTo>
                      <a:pt x="32906" y="10462"/>
                      <a:pt x="19310" y="1204"/>
                      <a:pt x="1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70"/>
              <p:cNvSpPr/>
              <p:nvPr/>
            </p:nvSpPr>
            <p:spPr>
              <a:xfrm>
                <a:off x="4926850" y="3627900"/>
                <a:ext cx="822650" cy="277200"/>
              </a:xfrm>
              <a:custGeom>
                <a:avLst/>
                <a:gdLst/>
                <a:ahLst/>
                <a:cxnLst/>
                <a:rect l="l" t="t" r="r" b="b"/>
                <a:pathLst>
                  <a:path w="32906" h="11088" extrusionOk="0">
                    <a:moveTo>
                      <a:pt x="22023" y="0"/>
                    </a:moveTo>
                    <a:lnTo>
                      <a:pt x="22023" y="0"/>
                    </a:lnTo>
                    <a:cubicBezTo>
                      <a:pt x="24611" y="1304"/>
                      <a:pt x="24071" y="2836"/>
                      <a:pt x="23586" y="3083"/>
                    </a:cubicBezTo>
                    <a:cubicBezTo>
                      <a:pt x="21726" y="4030"/>
                      <a:pt x="15360" y="5019"/>
                      <a:pt x="9026" y="5019"/>
                    </a:cubicBezTo>
                    <a:cubicBezTo>
                      <a:pt x="5907" y="5019"/>
                      <a:pt x="2795" y="4779"/>
                      <a:pt x="233" y="4176"/>
                    </a:cubicBezTo>
                    <a:lnTo>
                      <a:pt x="1" y="5557"/>
                    </a:lnTo>
                    <a:cubicBezTo>
                      <a:pt x="1" y="5557"/>
                      <a:pt x="18380" y="7488"/>
                      <a:pt x="30964" y="11088"/>
                    </a:cubicBezTo>
                    <a:lnTo>
                      <a:pt x="32906" y="5580"/>
                    </a:lnTo>
                    <a:cubicBezTo>
                      <a:pt x="32906" y="5580"/>
                      <a:pt x="28728" y="2739"/>
                      <a:pt x="2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70"/>
              <p:cNvSpPr/>
              <p:nvPr/>
            </p:nvSpPr>
            <p:spPr>
              <a:xfrm>
                <a:off x="5610875" y="3873875"/>
                <a:ext cx="10340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8" extrusionOk="0">
                    <a:moveTo>
                      <a:pt x="1" y="0"/>
                    </a:moveTo>
                    <a:lnTo>
                      <a:pt x="137" y="246"/>
                    </a:lnTo>
                    <a:lnTo>
                      <a:pt x="4095" y="1717"/>
                    </a:lnTo>
                    <a:lnTo>
                      <a:pt x="4136" y="1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70"/>
              <p:cNvSpPr/>
              <p:nvPr/>
            </p:nvSpPr>
            <p:spPr>
              <a:xfrm>
                <a:off x="5632875" y="3858150"/>
                <a:ext cx="10340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9" extrusionOk="0">
                    <a:moveTo>
                      <a:pt x="1" y="0"/>
                    </a:moveTo>
                    <a:lnTo>
                      <a:pt x="137" y="248"/>
                    </a:lnTo>
                    <a:lnTo>
                      <a:pt x="4093" y="1719"/>
                    </a:lnTo>
                    <a:lnTo>
                      <a:pt x="4135" y="12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70"/>
              <p:cNvSpPr/>
              <p:nvPr/>
            </p:nvSpPr>
            <p:spPr>
              <a:xfrm>
                <a:off x="5629525" y="3841425"/>
                <a:ext cx="103675" cy="41925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677" extrusionOk="0">
                    <a:moveTo>
                      <a:pt x="0" y="1"/>
                    </a:moveTo>
                    <a:lnTo>
                      <a:pt x="139" y="245"/>
                    </a:lnTo>
                    <a:lnTo>
                      <a:pt x="4110" y="1677"/>
                    </a:lnTo>
                    <a:lnTo>
                      <a:pt x="4147" y="11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70"/>
              <p:cNvSpPr/>
              <p:nvPr/>
            </p:nvSpPr>
            <p:spPr>
              <a:xfrm>
                <a:off x="5615600" y="3862075"/>
                <a:ext cx="10340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9" extrusionOk="0">
                    <a:moveTo>
                      <a:pt x="0" y="0"/>
                    </a:moveTo>
                    <a:lnTo>
                      <a:pt x="136" y="248"/>
                    </a:lnTo>
                    <a:lnTo>
                      <a:pt x="4094" y="1719"/>
                    </a:lnTo>
                    <a:lnTo>
                      <a:pt x="4135" y="1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70"/>
              <p:cNvSpPr/>
              <p:nvPr/>
            </p:nvSpPr>
            <p:spPr>
              <a:xfrm>
                <a:off x="5643850" y="3832250"/>
                <a:ext cx="10340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8" extrusionOk="0">
                    <a:moveTo>
                      <a:pt x="1" y="1"/>
                    </a:moveTo>
                    <a:lnTo>
                      <a:pt x="137" y="247"/>
                    </a:lnTo>
                    <a:lnTo>
                      <a:pt x="4093" y="1718"/>
                    </a:lnTo>
                    <a:lnTo>
                      <a:pt x="4135" y="12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70"/>
              <p:cNvSpPr/>
              <p:nvPr/>
            </p:nvSpPr>
            <p:spPr>
              <a:xfrm>
                <a:off x="5671325" y="3740450"/>
                <a:ext cx="103400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7" extrusionOk="0">
                    <a:moveTo>
                      <a:pt x="1" y="0"/>
                    </a:moveTo>
                    <a:lnTo>
                      <a:pt x="137" y="246"/>
                    </a:lnTo>
                    <a:lnTo>
                      <a:pt x="4093" y="1717"/>
                    </a:lnTo>
                    <a:lnTo>
                      <a:pt x="4136" y="12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70"/>
              <p:cNvSpPr/>
              <p:nvPr/>
            </p:nvSpPr>
            <p:spPr>
              <a:xfrm>
                <a:off x="5664300" y="3755350"/>
                <a:ext cx="10335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1719" extrusionOk="0">
                    <a:moveTo>
                      <a:pt x="0" y="0"/>
                    </a:moveTo>
                    <a:lnTo>
                      <a:pt x="134" y="246"/>
                    </a:lnTo>
                    <a:lnTo>
                      <a:pt x="4092" y="1719"/>
                    </a:lnTo>
                    <a:lnTo>
                      <a:pt x="4133" y="1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70"/>
              <p:cNvSpPr/>
              <p:nvPr/>
            </p:nvSpPr>
            <p:spPr>
              <a:xfrm>
                <a:off x="5655600" y="3746750"/>
                <a:ext cx="1034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1716" extrusionOk="0">
                    <a:moveTo>
                      <a:pt x="1" y="0"/>
                    </a:moveTo>
                    <a:lnTo>
                      <a:pt x="137" y="246"/>
                    </a:lnTo>
                    <a:lnTo>
                      <a:pt x="4095" y="1715"/>
                    </a:lnTo>
                    <a:lnTo>
                      <a:pt x="4137" y="1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70"/>
              <p:cNvSpPr/>
              <p:nvPr/>
            </p:nvSpPr>
            <p:spPr>
              <a:xfrm>
                <a:off x="5667400" y="3791475"/>
                <a:ext cx="103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6" extrusionOk="0">
                    <a:moveTo>
                      <a:pt x="1" y="0"/>
                    </a:moveTo>
                    <a:lnTo>
                      <a:pt x="137" y="246"/>
                    </a:lnTo>
                    <a:lnTo>
                      <a:pt x="4093" y="1715"/>
                    </a:lnTo>
                    <a:lnTo>
                      <a:pt x="4135" y="12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70"/>
              <p:cNvSpPr/>
              <p:nvPr/>
            </p:nvSpPr>
            <p:spPr>
              <a:xfrm>
                <a:off x="5653275" y="3799300"/>
                <a:ext cx="103400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9" extrusionOk="0">
                    <a:moveTo>
                      <a:pt x="0" y="0"/>
                    </a:moveTo>
                    <a:lnTo>
                      <a:pt x="136" y="246"/>
                    </a:lnTo>
                    <a:lnTo>
                      <a:pt x="4093" y="1719"/>
                    </a:lnTo>
                    <a:lnTo>
                      <a:pt x="4135" y="1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70"/>
              <p:cNvSpPr/>
              <p:nvPr/>
            </p:nvSpPr>
            <p:spPr>
              <a:xfrm>
                <a:off x="5642300" y="3816575"/>
                <a:ext cx="10340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8" extrusionOk="0">
                    <a:moveTo>
                      <a:pt x="0" y="0"/>
                    </a:moveTo>
                    <a:lnTo>
                      <a:pt x="136" y="246"/>
                    </a:lnTo>
                    <a:lnTo>
                      <a:pt x="4093" y="1717"/>
                    </a:lnTo>
                    <a:lnTo>
                      <a:pt x="4135" y="1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70"/>
              <p:cNvSpPr/>
              <p:nvPr/>
            </p:nvSpPr>
            <p:spPr>
              <a:xfrm>
                <a:off x="5658750" y="3765550"/>
                <a:ext cx="10340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18" extrusionOk="0">
                    <a:moveTo>
                      <a:pt x="1" y="0"/>
                    </a:moveTo>
                    <a:lnTo>
                      <a:pt x="137" y="246"/>
                    </a:lnTo>
                    <a:lnTo>
                      <a:pt x="4093" y="1717"/>
                    </a:lnTo>
                    <a:lnTo>
                      <a:pt x="4136" y="12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70"/>
              <p:cNvSpPr/>
              <p:nvPr/>
            </p:nvSpPr>
            <p:spPr>
              <a:xfrm>
                <a:off x="5650150" y="3774975"/>
                <a:ext cx="1033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717" extrusionOk="0">
                    <a:moveTo>
                      <a:pt x="1" y="0"/>
                    </a:moveTo>
                    <a:lnTo>
                      <a:pt x="135" y="247"/>
                    </a:lnTo>
                    <a:lnTo>
                      <a:pt x="4093" y="1717"/>
                    </a:lnTo>
                    <a:lnTo>
                      <a:pt x="4134" y="12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70"/>
              <p:cNvSpPr/>
              <p:nvPr/>
            </p:nvSpPr>
            <p:spPr>
              <a:xfrm>
                <a:off x="5422850" y="3287475"/>
                <a:ext cx="977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854" extrusionOk="0">
                    <a:moveTo>
                      <a:pt x="856" y="0"/>
                    </a:moveTo>
                    <a:lnTo>
                      <a:pt x="1" y="4029"/>
                    </a:lnTo>
                    <a:cubicBezTo>
                      <a:pt x="1" y="4029"/>
                      <a:pt x="595" y="4854"/>
                      <a:pt x="2027" y="4854"/>
                    </a:cubicBezTo>
                    <a:cubicBezTo>
                      <a:pt x="2542" y="4854"/>
                      <a:pt x="3165" y="4747"/>
                      <a:pt x="3908" y="4456"/>
                    </a:cubicBezTo>
                    <a:lnTo>
                      <a:pt x="3541" y="123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70"/>
              <p:cNvSpPr/>
              <p:nvPr/>
            </p:nvSpPr>
            <p:spPr>
              <a:xfrm>
                <a:off x="4879425" y="3748175"/>
                <a:ext cx="702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1027" extrusionOk="0">
                    <a:moveTo>
                      <a:pt x="1919" y="1"/>
                    </a:moveTo>
                    <a:cubicBezTo>
                      <a:pt x="1008" y="1"/>
                      <a:pt x="1" y="967"/>
                      <a:pt x="1" y="967"/>
                    </a:cubicBezTo>
                    <a:cubicBezTo>
                      <a:pt x="188" y="1009"/>
                      <a:pt x="382" y="1026"/>
                      <a:pt x="577" y="1026"/>
                    </a:cubicBezTo>
                    <a:cubicBezTo>
                      <a:pt x="1683" y="1026"/>
                      <a:pt x="2808" y="458"/>
                      <a:pt x="2808" y="458"/>
                    </a:cubicBezTo>
                    <a:cubicBezTo>
                      <a:pt x="2558" y="124"/>
                      <a:pt x="2245" y="1"/>
                      <a:pt x="1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70"/>
              <p:cNvSpPr/>
              <p:nvPr/>
            </p:nvSpPr>
            <p:spPr>
              <a:xfrm>
                <a:off x="4891800" y="3722775"/>
                <a:ext cx="595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318" extrusionOk="0">
                    <a:moveTo>
                      <a:pt x="307" y="1"/>
                    </a:moveTo>
                    <a:cubicBezTo>
                      <a:pt x="206" y="1"/>
                      <a:pt x="103" y="8"/>
                      <a:pt x="0" y="24"/>
                    </a:cubicBezTo>
                    <a:cubicBezTo>
                      <a:pt x="0" y="24"/>
                      <a:pt x="618" y="1318"/>
                      <a:pt x="1504" y="1318"/>
                    </a:cubicBezTo>
                    <a:cubicBezTo>
                      <a:pt x="1775" y="1318"/>
                      <a:pt x="2071" y="1197"/>
                      <a:pt x="2382" y="882"/>
                    </a:cubicBezTo>
                    <a:cubicBezTo>
                      <a:pt x="2382" y="882"/>
                      <a:pt x="1424" y="1"/>
                      <a:pt x="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70"/>
              <p:cNvSpPr/>
              <p:nvPr/>
            </p:nvSpPr>
            <p:spPr>
              <a:xfrm>
                <a:off x="4862300" y="3743775"/>
                <a:ext cx="489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716" extrusionOk="0">
                    <a:moveTo>
                      <a:pt x="1338" y="0"/>
                    </a:moveTo>
                    <a:cubicBezTo>
                      <a:pt x="703" y="0"/>
                      <a:pt x="1" y="675"/>
                      <a:pt x="1" y="675"/>
                    </a:cubicBezTo>
                    <a:cubicBezTo>
                      <a:pt x="131" y="704"/>
                      <a:pt x="267" y="716"/>
                      <a:pt x="402" y="716"/>
                    </a:cubicBezTo>
                    <a:cubicBezTo>
                      <a:pt x="1173" y="716"/>
                      <a:pt x="1958" y="319"/>
                      <a:pt x="1958" y="319"/>
                    </a:cubicBezTo>
                    <a:cubicBezTo>
                      <a:pt x="1784" y="86"/>
                      <a:pt x="1565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70"/>
              <p:cNvSpPr/>
              <p:nvPr/>
            </p:nvSpPr>
            <p:spPr>
              <a:xfrm>
                <a:off x="4879175" y="3730850"/>
                <a:ext cx="4070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963" extrusionOk="0">
                    <a:moveTo>
                      <a:pt x="139" y="0"/>
                    </a:moveTo>
                    <a:cubicBezTo>
                      <a:pt x="93" y="0"/>
                      <a:pt x="47" y="3"/>
                      <a:pt x="1" y="7"/>
                    </a:cubicBezTo>
                    <a:cubicBezTo>
                      <a:pt x="1" y="7"/>
                      <a:pt x="398" y="963"/>
                      <a:pt x="1034" y="963"/>
                    </a:cubicBezTo>
                    <a:cubicBezTo>
                      <a:pt x="1214" y="963"/>
                      <a:pt x="1413" y="886"/>
                      <a:pt x="1627" y="690"/>
                    </a:cubicBezTo>
                    <a:cubicBezTo>
                      <a:pt x="1627" y="690"/>
                      <a:pt x="951" y="0"/>
                      <a:pt x="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70"/>
              <p:cNvSpPr/>
              <p:nvPr/>
            </p:nvSpPr>
            <p:spPr>
              <a:xfrm>
                <a:off x="4860625" y="3737650"/>
                <a:ext cx="3147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626" extrusionOk="0">
                    <a:moveTo>
                      <a:pt x="267" y="1"/>
                    </a:moveTo>
                    <a:cubicBezTo>
                      <a:pt x="180" y="1"/>
                      <a:pt x="90" y="10"/>
                      <a:pt x="1" y="33"/>
                    </a:cubicBezTo>
                    <a:cubicBezTo>
                      <a:pt x="1" y="33"/>
                      <a:pt x="353" y="625"/>
                      <a:pt x="785" y="625"/>
                    </a:cubicBezTo>
                    <a:cubicBezTo>
                      <a:pt x="937" y="625"/>
                      <a:pt x="1099" y="552"/>
                      <a:pt x="1259" y="354"/>
                    </a:cubicBezTo>
                    <a:cubicBezTo>
                      <a:pt x="1259" y="354"/>
                      <a:pt x="794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70"/>
              <p:cNvSpPr/>
              <p:nvPr/>
            </p:nvSpPr>
            <p:spPr>
              <a:xfrm>
                <a:off x="4939675" y="3766975"/>
                <a:ext cx="685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181" extrusionOk="0">
                    <a:moveTo>
                      <a:pt x="1935" y="0"/>
                    </a:moveTo>
                    <a:cubicBezTo>
                      <a:pt x="988" y="0"/>
                      <a:pt x="0" y="1165"/>
                      <a:pt x="0" y="1165"/>
                    </a:cubicBezTo>
                    <a:cubicBezTo>
                      <a:pt x="92" y="1176"/>
                      <a:pt x="185" y="1181"/>
                      <a:pt x="278" y="1181"/>
                    </a:cubicBezTo>
                    <a:cubicBezTo>
                      <a:pt x="1477" y="1181"/>
                      <a:pt x="2743" y="371"/>
                      <a:pt x="2743" y="371"/>
                    </a:cubicBezTo>
                    <a:cubicBezTo>
                      <a:pt x="2495" y="103"/>
                      <a:pt x="2217" y="0"/>
                      <a:pt x="19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70"/>
              <p:cNvSpPr/>
              <p:nvPr/>
            </p:nvSpPr>
            <p:spPr>
              <a:xfrm>
                <a:off x="4947000" y="3744450"/>
                <a:ext cx="614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204" extrusionOk="0">
                    <a:moveTo>
                      <a:pt x="529" y="1"/>
                    </a:moveTo>
                    <a:cubicBezTo>
                      <a:pt x="355" y="1"/>
                      <a:pt x="177" y="20"/>
                      <a:pt x="1" y="66"/>
                    </a:cubicBezTo>
                    <a:cubicBezTo>
                      <a:pt x="1" y="66"/>
                      <a:pt x="694" y="1204"/>
                      <a:pt x="1534" y="1204"/>
                    </a:cubicBezTo>
                    <a:cubicBezTo>
                      <a:pt x="1831" y="1204"/>
                      <a:pt x="2147" y="1061"/>
                      <a:pt x="2456" y="675"/>
                    </a:cubicBezTo>
                    <a:cubicBezTo>
                      <a:pt x="2456" y="675"/>
                      <a:pt x="1551" y="1"/>
                      <a:pt x="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70"/>
              <p:cNvSpPr/>
              <p:nvPr/>
            </p:nvSpPr>
            <p:spPr>
              <a:xfrm>
                <a:off x="4921500" y="3765850"/>
                <a:ext cx="4780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824" extrusionOk="0">
                    <a:moveTo>
                      <a:pt x="1349" y="1"/>
                    </a:moveTo>
                    <a:cubicBezTo>
                      <a:pt x="689" y="1"/>
                      <a:pt x="0" y="812"/>
                      <a:pt x="0" y="812"/>
                    </a:cubicBezTo>
                    <a:cubicBezTo>
                      <a:pt x="65" y="820"/>
                      <a:pt x="130" y="823"/>
                      <a:pt x="195" y="823"/>
                    </a:cubicBezTo>
                    <a:cubicBezTo>
                      <a:pt x="1030" y="823"/>
                      <a:pt x="1912" y="259"/>
                      <a:pt x="1912" y="259"/>
                    </a:cubicBezTo>
                    <a:cubicBezTo>
                      <a:pt x="1739" y="72"/>
                      <a:pt x="1546" y="1"/>
                      <a:pt x="1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70"/>
              <p:cNvSpPr/>
              <p:nvPr/>
            </p:nvSpPr>
            <p:spPr>
              <a:xfrm>
                <a:off x="4935250" y="3754275"/>
                <a:ext cx="4220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878" extrusionOk="0">
                    <a:moveTo>
                      <a:pt x="289" y="0"/>
                    </a:moveTo>
                    <a:cubicBezTo>
                      <a:pt x="194" y="0"/>
                      <a:pt x="97" y="9"/>
                      <a:pt x="0" y="29"/>
                    </a:cubicBezTo>
                    <a:cubicBezTo>
                      <a:pt x="0" y="29"/>
                      <a:pt x="459" y="878"/>
                      <a:pt x="1060" y="878"/>
                    </a:cubicBezTo>
                    <a:cubicBezTo>
                      <a:pt x="1258" y="878"/>
                      <a:pt x="1471" y="786"/>
                      <a:pt x="1688" y="543"/>
                    </a:cubicBezTo>
                    <a:cubicBezTo>
                      <a:pt x="1688" y="543"/>
                      <a:pt x="1035" y="0"/>
                      <a:pt x="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70"/>
              <p:cNvSpPr/>
              <p:nvPr/>
            </p:nvSpPr>
            <p:spPr>
              <a:xfrm>
                <a:off x="4917525" y="3762625"/>
                <a:ext cx="321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579" extrusionOk="0">
                    <a:moveTo>
                      <a:pt x="388" y="1"/>
                    </a:moveTo>
                    <a:cubicBezTo>
                      <a:pt x="260" y="1"/>
                      <a:pt x="128" y="19"/>
                      <a:pt x="0" y="66"/>
                    </a:cubicBezTo>
                    <a:cubicBezTo>
                      <a:pt x="0" y="66"/>
                      <a:pt x="381" y="578"/>
                      <a:pt x="792" y="578"/>
                    </a:cubicBezTo>
                    <a:cubicBezTo>
                      <a:pt x="959" y="578"/>
                      <a:pt x="1131" y="494"/>
                      <a:pt x="1284" y="258"/>
                    </a:cubicBezTo>
                    <a:cubicBezTo>
                      <a:pt x="1284" y="258"/>
                      <a:pt x="863" y="1"/>
                      <a:pt x="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70"/>
              <p:cNvSpPr/>
              <p:nvPr/>
            </p:nvSpPr>
            <p:spPr>
              <a:xfrm>
                <a:off x="4913900" y="3735450"/>
                <a:ext cx="667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118" extrusionOk="0">
                    <a:moveTo>
                      <a:pt x="949" y="0"/>
                    </a:moveTo>
                    <a:cubicBezTo>
                      <a:pt x="432" y="0"/>
                      <a:pt x="1" y="97"/>
                      <a:pt x="1" y="97"/>
                    </a:cubicBezTo>
                    <a:cubicBezTo>
                      <a:pt x="928" y="983"/>
                      <a:pt x="2668" y="1117"/>
                      <a:pt x="2668" y="1117"/>
                    </a:cubicBezTo>
                    <a:cubicBezTo>
                      <a:pt x="2575" y="192"/>
                      <a:pt x="1677" y="0"/>
                      <a:pt x="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70"/>
              <p:cNvSpPr/>
              <p:nvPr/>
            </p:nvSpPr>
            <p:spPr>
              <a:xfrm>
                <a:off x="4944850" y="3702425"/>
                <a:ext cx="44900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026" extrusionOk="0">
                    <a:moveTo>
                      <a:pt x="201" y="1"/>
                    </a:moveTo>
                    <a:cubicBezTo>
                      <a:pt x="201" y="1"/>
                      <a:pt x="1" y="2025"/>
                      <a:pt x="1362" y="2025"/>
                    </a:cubicBezTo>
                    <a:cubicBezTo>
                      <a:pt x="1491" y="2025"/>
                      <a:pt x="1635" y="2007"/>
                      <a:pt x="1795" y="1967"/>
                    </a:cubicBezTo>
                    <a:cubicBezTo>
                      <a:pt x="1795" y="1967"/>
                      <a:pt x="1363" y="481"/>
                      <a:pt x="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70"/>
              <p:cNvSpPr/>
              <p:nvPr/>
            </p:nvSpPr>
            <p:spPr>
              <a:xfrm>
                <a:off x="4905350" y="3717300"/>
                <a:ext cx="465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79" extrusionOk="0">
                    <a:moveTo>
                      <a:pt x="663" y="0"/>
                    </a:moveTo>
                    <a:cubicBezTo>
                      <a:pt x="302" y="0"/>
                      <a:pt x="1" y="68"/>
                      <a:pt x="1" y="68"/>
                    </a:cubicBezTo>
                    <a:cubicBezTo>
                      <a:pt x="648" y="685"/>
                      <a:pt x="1860" y="779"/>
                      <a:pt x="1860" y="779"/>
                    </a:cubicBezTo>
                    <a:cubicBezTo>
                      <a:pt x="1796" y="134"/>
                      <a:pt x="1171" y="0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70"/>
              <p:cNvSpPr/>
              <p:nvPr/>
            </p:nvSpPr>
            <p:spPr>
              <a:xfrm>
                <a:off x="4929600" y="3702425"/>
                <a:ext cx="315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455" extrusionOk="0">
                    <a:moveTo>
                      <a:pt x="222" y="1"/>
                    </a:moveTo>
                    <a:lnTo>
                      <a:pt x="222" y="1"/>
                    </a:lnTo>
                    <a:cubicBezTo>
                      <a:pt x="222" y="1"/>
                      <a:pt x="1" y="1454"/>
                      <a:pt x="1009" y="1454"/>
                    </a:cubicBezTo>
                    <a:cubicBezTo>
                      <a:pt x="1085" y="1454"/>
                      <a:pt x="1169" y="1446"/>
                      <a:pt x="1260" y="1428"/>
                    </a:cubicBezTo>
                    <a:cubicBezTo>
                      <a:pt x="1260" y="1428"/>
                      <a:pt x="1013" y="378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70"/>
              <p:cNvSpPr/>
              <p:nvPr/>
            </p:nvSpPr>
            <p:spPr>
              <a:xfrm>
                <a:off x="4915225" y="3699200"/>
                <a:ext cx="2292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982" extrusionOk="0">
                    <a:moveTo>
                      <a:pt x="9" y="0"/>
                    </a:moveTo>
                    <a:cubicBezTo>
                      <a:pt x="9" y="0"/>
                      <a:pt x="1" y="982"/>
                      <a:pt x="631" y="982"/>
                    </a:cubicBezTo>
                    <a:cubicBezTo>
                      <a:pt x="715" y="982"/>
                      <a:pt x="809" y="965"/>
                      <a:pt x="916" y="926"/>
                    </a:cubicBezTo>
                    <a:cubicBezTo>
                      <a:pt x="916" y="926"/>
                      <a:pt x="626" y="187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70"/>
              <p:cNvSpPr/>
              <p:nvPr/>
            </p:nvSpPr>
            <p:spPr>
              <a:xfrm>
                <a:off x="5083600" y="3766875"/>
                <a:ext cx="638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1375" extrusionOk="0">
                    <a:moveTo>
                      <a:pt x="1866" y="0"/>
                    </a:moveTo>
                    <a:cubicBezTo>
                      <a:pt x="959" y="0"/>
                      <a:pt x="0" y="1372"/>
                      <a:pt x="0" y="1372"/>
                    </a:cubicBezTo>
                    <a:cubicBezTo>
                      <a:pt x="32" y="1374"/>
                      <a:pt x="64" y="1375"/>
                      <a:pt x="96" y="1375"/>
                    </a:cubicBezTo>
                    <a:cubicBezTo>
                      <a:pt x="1263" y="1375"/>
                      <a:pt x="2552" y="334"/>
                      <a:pt x="2552" y="334"/>
                    </a:cubicBezTo>
                    <a:cubicBezTo>
                      <a:pt x="2339" y="95"/>
                      <a:pt x="2105" y="0"/>
                      <a:pt x="1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70"/>
              <p:cNvSpPr/>
              <p:nvPr/>
            </p:nvSpPr>
            <p:spPr>
              <a:xfrm>
                <a:off x="5089825" y="3745150"/>
                <a:ext cx="575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1202" extrusionOk="0">
                    <a:moveTo>
                      <a:pt x="652" y="0"/>
                    </a:moveTo>
                    <a:cubicBezTo>
                      <a:pt x="439" y="0"/>
                      <a:pt x="219" y="33"/>
                      <a:pt x="0" y="115"/>
                    </a:cubicBezTo>
                    <a:cubicBezTo>
                      <a:pt x="0" y="115"/>
                      <a:pt x="628" y="1202"/>
                      <a:pt x="1384" y="1202"/>
                    </a:cubicBezTo>
                    <a:cubicBezTo>
                      <a:pt x="1680" y="1202"/>
                      <a:pt x="1996" y="1036"/>
                      <a:pt x="2302" y="574"/>
                    </a:cubicBezTo>
                    <a:cubicBezTo>
                      <a:pt x="2302" y="574"/>
                      <a:pt x="1541" y="0"/>
                      <a:pt x="6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70"/>
              <p:cNvSpPr/>
              <p:nvPr/>
            </p:nvSpPr>
            <p:spPr>
              <a:xfrm>
                <a:off x="5066475" y="3768175"/>
                <a:ext cx="44500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959" extrusionOk="0">
                    <a:moveTo>
                      <a:pt x="1302" y="0"/>
                    </a:moveTo>
                    <a:cubicBezTo>
                      <a:pt x="669" y="0"/>
                      <a:pt x="0" y="957"/>
                      <a:pt x="0" y="957"/>
                    </a:cubicBezTo>
                    <a:cubicBezTo>
                      <a:pt x="22" y="958"/>
                      <a:pt x="44" y="958"/>
                      <a:pt x="65" y="958"/>
                    </a:cubicBezTo>
                    <a:cubicBezTo>
                      <a:pt x="878" y="958"/>
                      <a:pt x="1779" y="233"/>
                      <a:pt x="1779" y="233"/>
                    </a:cubicBezTo>
                    <a:cubicBezTo>
                      <a:pt x="1631" y="66"/>
                      <a:pt x="1468" y="0"/>
                      <a:pt x="1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70"/>
              <p:cNvSpPr/>
              <p:nvPr/>
            </p:nvSpPr>
            <p:spPr>
              <a:xfrm>
                <a:off x="5078925" y="3756850"/>
                <a:ext cx="39625" cy="2182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873" extrusionOk="0">
                    <a:moveTo>
                      <a:pt x="375" y="1"/>
                    </a:moveTo>
                    <a:cubicBezTo>
                      <a:pt x="253" y="1"/>
                      <a:pt x="127" y="17"/>
                      <a:pt x="0" y="57"/>
                    </a:cubicBezTo>
                    <a:cubicBezTo>
                      <a:pt x="0" y="57"/>
                      <a:pt x="418" y="873"/>
                      <a:pt x="959" y="873"/>
                    </a:cubicBezTo>
                    <a:cubicBezTo>
                      <a:pt x="1156" y="873"/>
                      <a:pt x="1369" y="765"/>
                      <a:pt x="1584" y="471"/>
                    </a:cubicBezTo>
                    <a:cubicBezTo>
                      <a:pt x="1584" y="471"/>
                      <a:pt x="1028" y="1"/>
                      <a:pt x="3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70"/>
              <p:cNvSpPr/>
              <p:nvPr/>
            </p:nvSpPr>
            <p:spPr>
              <a:xfrm>
                <a:off x="5062500" y="3766800"/>
                <a:ext cx="300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585" extrusionOk="0">
                    <a:moveTo>
                      <a:pt x="452" y="1"/>
                    </a:moveTo>
                    <a:cubicBezTo>
                      <a:pt x="305" y="1"/>
                      <a:pt x="150" y="28"/>
                      <a:pt x="0" y="103"/>
                    </a:cubicBezTo>
                    <a:cubicBezTo>
                      <a:pt x="0" y="103"/>
                      <a:pt x="342" y="584"/>
                      <a:pt x="714" y="584"/>
                    </a:cubicBezTo>
                    <a:cubicBezTo>
                      <a:pt x="880" y="584"/>
                      <a:pt x="1052" y="488"/>
                      <a:pt x="1203" y="209"/>
                    </a:cubicBezTo>
                    <a:cubicBezTo>
                      <a:pt x="1203" y="209"/>
                      <a:pt x="859" y="1"/>
                      <a:pt x="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70"/>
              <p:cNvSpPr/>
              <p:nvPr/>
            </p:nvSpPr>
            <p:spPr>
              <a:xfrm>
                <a:off x="4969250" y="3508150"/>
                <a:ext cx="702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868" extrusionOk="0">
                    <a:moveTo>
                      <a:pt x="1507" y="1"/>
                    </a:moveTo>
                    <a:cubicBezTo>
                      <a:pt x="765" y="1"/>
                      <a:pt x="0" y="326"/>
                      <a:pt x="0" y="326"/>
                    </a:cubicBezTo>
                    <a:cubicBezTo>
                      <a:pt x="705" y="788"/>
                      <a:pt x="1696" y="867"/>
                      <a:pt x="2292" y="867"/>
                    </a:cubicBezTo>
                    <a:cubicBezTo>
                      <a:pt x="2604" y="867"/>
                      <a:pt x="2808" y="845"/>
                      <a:pt x="2808" y="845"/>
                    </a:cubicBezTo>
                    <a:cubicBezTo>
                      <a:pt x="2617" y="188"/>
                      <a:pt x="2069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70"/>
              <p:cNvSpPr/>
              <p:nvPr/>
            </p:nvSpPr>
            <p:spPr>
              <a:xfrm>
                <a:off x="4998150" y="3474875"/>
                <a:ext cx="4815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804" extrusionOk="0">
                    <a:moveTo>
                      <a:pt x="1" y="1"/>
                    </a:moveTo>
                    <a:cubicBezTo>
                      <a:pt x="1" y="1"/>
                      <a:pt x="151" y="1803"/>
                      <a:pt x="1290" y="1803"/>
                    </a:cubicBezTo>
                    <a:cubicBezTo>
                      <a:pt x="1475" y="1803"/>
                      <a:pt x="1685" y="1756"/>
                      <a:pt x="1926" y="1646"/>
                    </a:cubicBezTo>
                    <a:cubicBezTo>
                      <a:pt x="1926" y="1646"/>
                      <a:pt x="1231" y="26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70"/>
              <p:cNvSpPr/>
              <p:nvPr/>
            </p:nvSpPr>
            <p:spPr>
              <a:xfrm>
                <a:off x="4957400" y="3493600"/>
                <a:ext cx="489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604" extrusionOk="0">
                    <a:moveTo>
                      <a:pt x="1052" y="0"/>
                    </a:moveTo>
                    <a:cubicBezTo>
                      <a:pt x="535" y="0"/>
                      <a:pt x="1" y="228"/>
                      <a:pt x="1" y="228"/>
                    </a:cubicBezTo>
                    <a:cubicBezTo>
                      <a:pt x="491" y="549"/>
                      <a:pt x="1181" y="604"/>
                      <a:pt x="1597" y="604"/>
                    </a:cubicBezTo>
                    <a:cubicBezTo>
                      <a:pt x="1815" y="604"/>
                      <a:pt x="1958" y="589"/>
                      <a:pt x="1958" y="589"/>
                    </a:cubicBezTo>
                    <a:cubicBezTo>
                      <a:pt x="1825" y="131"/>
                      <a:pt x="1443" y="0"/>
                      <a:pt x="10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70"/>
              <p:cNvSpPr/>
              <p:nvPr/>
            </p:nvSpPr>
            <p:spPr>
              <a:xfrm>
                <a:off x="4983650" y="3477600"/>
                <a:ext cx="320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302" extrusionOk="0">
                    <a:moveTo>
                      <a:pt x="1" y="0"/>
                    </a:moveTo>
                    <a:cubicBezTo>
                      <a:pt x="1" y="0"/>
                      <a:pt x="42" y="1302"/>
                      <a:pt x="873" y="1302"/>
                    </a:cubicBezTo>
                    <a:cubicBezTo>
                      <a:pt x="993" y="1302"/>
                      <a:pt x="1128" y="1275"/>
                      <a:pt x="1282" y="1214"/>
                    </a:cubicBezTo>
                    <a:cubicBezTo>
                      <a:pt x="1282" y="1214"/>
                      <a:pt x="848" y="22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70"/>
              <p:cNvSpPr/>
              <p:nvPr/>
            </p:nvSpPr>
            <p:spPr>
              <a:xfrm>
                <a:off x="4963675" y="3478000"/>
                <a:ext cx="266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3" extrusionOk="0">
                    <a:moveTo>
                      <a:pt x="0" y="0"/>
                    </a:moveTo>
                    <a:cubicBezTo>
                      <a:pt x="0" y="0"/>
                      <a:pt x="153" y="862"/>
                      <a:pt x="693" y="862"/>
                    </a:cubicBezTo>
                    <a:cubicBezTo>
                      <a:pt x="800" y="862"/>
                      <a:pt x="923" y="828"/>
                      <a:pt x="1064" y="746"/>
                    </a:cubicBezTo>
                    <a:cubicBezTo>
                      <a:pt x="1064" y="746"/>
                      <a:pt x="643" y="7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70"/>
              <p:cNvSpPr/>
              <p:nvPr/>
            </p:nvSpPr>
            <p:spPr>
              <a:xfrm>
                <a:off x="5036325" y="3515225"/>
                <a:ext cx="7022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866" extrusionOk="0">
                    <a:moveTo>
                      <a:pt x="1509" y="0"/>
                    </a:moveTo>
                    <a:cubicBezTo>
                      <a:pt x="767" y="0"/>
                      <a:pt x="1" y="327"/>
                      <a:pt x="1" y="327"/>
                    </a:cubicBezTo>
                    <a:cubicBezTo>
                      <a:pt x="706" y="787"/>
                      <a:pt x="1695" y="866"/>
                      <a:pt x="2292" y="866"/>
                    </a:cubicBezTo>
                    <a:cubicBezTo>
                      <a:pt x="2604" y="866"/>
                      <a:pt x="2808" y="844"/>
                      <a:pt x="2808" y="844"/>
                    </a:cubicBezTo>
                    <a:cubicBezTo>
                      <a:pt x="2618" y="187"/>
                      <a:pt x="2070" y="0"/>
                      <a:pt x="15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70"/>
              <p:cNvSpPr/>
              <p:nvPr/>
            </p:nvSpPr>
            <p:spPr>
              <a:xfrm>
                <a:off x="5065275" y="3481975"/>
                <a:ext cx="481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803" extrusionOk="0">
                    <a:moveTo>
                      <a:pt x="1" y="0"/>
                    </a:moveTo>
                    <a:cubicBezTo>
                      <a:pt x="1" y="0"/>
                      <a:pt x="151" y="1803"/>
                      <a:pt x="1289" y="1803"/>
                    </a:cubicBezTo>
                    <a:cubicBezTo>
                      <a:pt x="1473" y="1803"/>
                      <a:pt x="1684" y="1755"/>
                      <a:pt x="1924" y="1645"/>
                    </a:cubicBezTo>
                    <a:cubicBezTo>
                      <a:pt x="1924" y="1645"/>
                      <a:pt x="1229" y="262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70"/>
              <p:cNvSpPr/>
              <p:nvPr/>
            </p:nvSpPr>
            <p:spPr>
              <a:xfrm>
                <a:off x="5024500" y="3500650"/>
                <a:ext cx="490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606" extrusionOk="0">
                    <a:moveTo>
                      <a:pt x="1052" y="1"/>
                    </a:moveTo>
                    <a:cubicBezTo>
                      <a:pt x="534" y="1"/>
                      <a:pt x="0" y="228"/>
                      <a:pt x="0" y="228"/>
                    </a:cubicBezTo>
                    <a:cubicBezTo>
                      <a:pt x="492" y="550"/>
                      <a:pt x="1184" y="605"/>
                      <a:pt x="1600" y="605"/>
                    </a:cubicBezTo>
                    <a:cubicBezTo>
                      <a:pt x="1817" y="605"/>
                      <a:pt x="1959" y="590"/>
                      <a:pt x="1959" y="590"/>
                    </a:cubicBezTo>
                    <a:cubicBezTo>
                      <a:pt x="1826" y="131"/>
                      <a:pt x="1443" y="1"/>
                      <a:pt x="10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70"/>
              <p:cNvSpPr/>
              <p:nvPr/>
            </p:nvSpPr>
            <p:spPr>
              <a:xfrm>
                <a:off x="5050775" y="3484625"/>
                <a:ext cx="3202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304" extrusionOk="0">
                    <a:moveTo>
                      <a:pt x="1" y="1"/>
                    </a:moveTo>
                    <a:cubicBezTo>
                      <a:pt x="1" y="1"/>
                      <a:pt x="42" y="1304"/>
                      <a:pt x="873" y="1304"/>
                    </a:cubicBezTo>
                    <a:cubicBezTo>
                      <a:pt x="992" y="1304"/>
                      <a:pt x="1127" y="1277"/>
                      <a:pt x="1280" y="1216"/>
                    </a:cubicBezTo>
                    <a:cubicBezTo>
                      <a:pt x="1280" y="1216"/>
                      <a:pt x="846" y="22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70"/>
              <p:cNvSpPr/>
              <p:nvPr/>
            </p:nvSpPr>
            <p:spPr>
              <a:xfrm>
                <a:off x="5030800" y="3485050"/>
                <a:ext cx="2655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53" y="862"/>
                      <a:pt x="692" y="862"/>
                    </a:cubicBezTo>
                    <a:cubicBezTo>
                      <a:pt x="799" y="862"/>
                      <a:pt x="922" y="828"/>
                      <a:pt x="1062" y="746"/>
                    </a:cubicBezTo>
                    <a:cubicBezTo>
                      <a:pt x="1062" y="746"/>
                      <a:pt x="641" y="7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70"/>
              <p:cNvSpPr/>
              <p:nvPr/>
            </p:nvSpPr>
            <p:spPr>
              <a:xfrm>
                <a:off x="5226850" y="3595500"/>
                <a:ext cx="368525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49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992" y="847"/>
                      <a:pt x="14741" y="4992"/>
                      <a:pt x="14741" y="4992"/>
                    </a:cubicBezTo>
                    <a:lnTo>
                      <a:pt x="14656" y="4684"/>
                    </a:lnTo>
                    <a:cubicBezTo>
                      <a:pt x="8253" y="1152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70"/>
              <p:cNvSpPr/>
              <p:nvPr/>
            </p:nvSpPr>
            <p:spPr>
              <a:xfrm>
                <a:off x="4993025" y="3701975"/>
                <a:ext cx="377350" cy="9487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379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43" y="446"/>
                      <a:pt x="15094" y="3795"/>
                      <a:pt x="15094" y="3795"/>
                    </a:cubicBezTo>
                    <a:lnTo>
                      <a:pt x="14984" y="3495"/>
                    </a:lnTo>
                    <a:cubicBezTo>
                      <a:pt x="8318" y="487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70"/>
              <p:cNvSpPr/>
              <p:nvPr/>
            </p:nvSpPr>
            <p:spPr>
              <a:xfrm>
                <a:off x="5122525" y="3699600"/>
                <a:ext cx="377325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379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45" y="446"/>
                      <a:pt x="15092" y="3796"/>
                      <a:pt x="15092" y="3796"/>
                    </a:cubicBezTo>
                    <a:lnTo>
                      <a:pt x="14984" y="3497"/>
                    </a:lnTo>
                    <a:cubicBezTo>
                      <a:pt x="8318" y="489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70"/>
              <p:cNvSpPr/>
              <p:nvPr/>
            </p:nvSpPr>
            <p:spPr>
              <a:xfrm>
                <a:off x="5522275" y="3557450"/>
                <a:ext cx="151125" cy="149625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5985" extrusionOk="0">
                    <a:moveTo>
                      <a:pt x="1055" y="1"/>
                    </a:moveTo>
                    <a:cubicBezTo>
                      <a:pt x="1055" y="1"/>
                      <a:pt x="0" y="2972"/>
                      <a:pt x="4792" y="5985"/>
                    </a:cubicBezTo>
                    <a:lnTo>
                      <a:pt x="6045" y="5895"/>
                    </a:lnTo>
                    <a:cubicBezTo>
                      <a:pt x="6045" y="5895"/>
                      <a:pt x="1178" y="2602"/>
                      <a:pt x="1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70"/>
              <p:cNvSpPr/>
              <p:nvPr/>
            </p:nvSpPr>
            <p:spPr>
              <a:xfrm>
                <a:off x="5532450" y="3687575"/>
                <a:ext cx="243475" cy="149625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5985" extrusionOk="0">
                    <a:moveTo>
                      <a:pt x="5406" y="0"/>
                    </a:moveTo>
                    <a:cubicBezTo>
                      <a:pt x="5119" y="0"/>
                      <a:pt x="4908" y="40"/>
                      <a:pt x="4822" y="125"/>
                    </a:cubicBezTo>
                    <a:cubicBezTo>
                      <a:pt x="4380" y="559"/>
                      <a:pt x="1" y="5583"/>
                      <a:pt x="1" y="5583"/>
                    </a:cubicBezTo>
                    <a:lnTo>
                      <a:pt x="278" y="5984"/>
                    </a:lnTo>
                    <a:cubicBezTo>
                      <a:pt x="278" y="5984"/>
                      <a:pt x="9738" y="2964"/>
                      <a:pt x="9350" y="1694"/>
                    </a:cubicBezTo>
                    <a:cubicBezTo>
                      <a:pt x="9039" y="673"/>
                      <a:pt x="6584" y="0"/>
                      <a:pt x="5406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70"/>
              <p:cNvSpPr/>
              <p:nvPr/>
            </p:nvSpPr>
            <p:spPr>
              <a:xfrm>
                <a:off x="5539375" y="3687575"/>
                <a:ext cx="236550" cy="149625"/>
              </a:xfrm>
              <a:custGeom>
                <a:avLst/>
                <a:gdLst/>
                <a:ahLst/>
                <a:cxnLst/>
                <a:rect l="l" t="t" r="r" b="b"/>
                <a:pathLst>
                  <a:path w="9462" h="5985" extrusionOk="0">
                    <a:moveTo>
                      <a:pt x="5129" y="0"/>
                    </a:moveTo>
                    <a:cubicBezTo>
                      <a:pt x="4842" y="0"/>
                      <a:pt x="4631" y="40"/>
                      <a:pt x="4545" y="125"/>
                    </a:cubicBezTo>
                    <a:cubicBezTo>
                      <a:pt x="4532" y="138"/>
                      <a:pt x="3808" y="934"/>
                      <a:pt x="3790" y="952"/>
                    </a:cubicBezTo>
                    <a:cubicBezTo>
                      <a:pt x="5020" y="1139"/>
                      <a:pt x="6878" y="1245"/>
                      <a:pt x="7137" y="2038"/>
                    </a:cubicBezTo>
                    <a:cubicBezTo>
                      <a:pt x="7454" y="3009"/>
                      <a:pt x="3038" y="4695"/>
                      <a:pt x="497" y="5640"/>
                    </a:cubicBezTo>
                    <a:lnTo>
                      <a:pt x="1" y="5984"/>
                    </a:lnTo>
                    <a:cubicBezTo>
                      <a:pt x="1" y="5984"/>
                      <a:pt x="9461" y="2964"/>
                      <a:pt x="9073" y="1694"/>
                    </a:cubicBezTo>
                    <a:cubicBezTo>
                      <a:pt x="8762" y="673"/>
                      <a:pt x="6307" y="0"/>
                      <a:pt x="5129" y="0"/>
                    </a:cubicBezTo>
                    <a:close/>
                  </a:path>
                </a:pathLst>
              </a:custGeom>
              <a:solidFill>
                <a:srgbClr val="FF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70"/>
              <p:cNvSpPr/>
              <p:nvPr/>
            </p:nvSpPr>
            <p:spPr>
              <a:xfrm>
                <a:off x="5626725" y="3672625"/>
                <a:ext cx="1672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3226" extrusionOk="0">
                    <a:moveTo>
                      <a:pt x="3517" y="1"/>
                    </a:moveTo>
                    <a:cubicBezTo>
                      <a:pt x="2481" y="1"/>
                      <a:pt x="1268" y="243"/>
                      <a:pt x="1" y="996"/>
                    </a:cubicBezTo>
                    <a:lnTo>
                      <a:pt x="129" y="1404"/>
                    </a:lnTo>
                    <a:cubicBezTo>
                      <a:pt x="129" y="1404"/>
                      <a:pt x="525" y="1309"/>
                      <a:pt x="1122" y="1309"/>
                    </a:cubicBezTo>
                    <a:cubicBezTo>
                      <a:pt x="2171" y="1309"/>
                      <a:pt x="3839" y="1603"/>
                      <a:pt x="5048" y="3226"/>
                    </a:cubicBezTo>
                    <a:cubicBezTo>
                      <a:pt x="5048" y="3226"/>
                      <a:pt x="6688" y="2346"/>
                      <a:pt x="6657" y="777"/>
                    </a:cubicBezTo>
                    <a:cubicBezTo>
                      <a:pt x="6657" y="777"/>
                      <a:pt x="5372" y="1"/>
                      <a:pt x="35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70"/>
              <p:cNvSpPr/>
              <p:nvPr/>
            </p:nvSpPr>
            <p:spPr>
              <a:xfrm>
                <a:off x="5723100" y="3680150"/>
                <a:ext cx="70825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2925" extrusionOk="0">
                    <a:moveTo>
                      <a:pt x="1662" y="1"/>
                    </a:moveTo>
                    <a:lnTo>
                      <a:pt x="1662" y="1"/>
                    </a:lnTo>
                    <a:cubicBezTo>
                      <a:pt x="1748" y="141"/>
                      <a:pt x="1798" y="291"/>
                      <a:pt x="1798" y="445"/>
                    </a:cubicBezTo>
                    <a:cubicBezTo>
                      <a:pt x="1798" y="1059"/>
                      <a:pt x="1051" y="1583"/>
                      <a:pt x="1" y="1791"/>
                    </a:cubicBezTo>
                    <a:cubicBezTo>
                      <a:pt x="420" y="2068"/>
                      <a:pt x="828" y="2435"/>
                      <a:pt x="1193" y="2925"/>
                    </a:cubicBezTo>
                    <a:cubicBezTo>
                      <a:pt x="1193" y="2925"/>
                      <a:pt x="2833" y="2045"/>
                      <a:pt x="2802" y="476"/>
                    </a:cubicBezTo>
                    <a:cubicBezTo>
                      <a:pt x="2802" y="476"/>
                      <a:pt x="2376" y="218"/>
                      <a:pt x="1662" y="1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70"/>
              <p:cNvSpPr/>
              <p:nvPr/>
            </p:nvSpPr>
            <p:spPr>
              <a:xfrm>
                <a:off x="5626725" y="3696250"/>
                <a:ext cx="84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60" extrusionOk="0">
                    <a:moveTo>
                      <a:pt x="94" y="0"/>
                    </a:moveTo>
                    <a:cubicBezTo>
                      <a:pt x="63" y="17"/>
                      <a:pt x="32" y="33"/>
                      <a:pt x="1" y="51"/>
                    </a:cubicBezTo>
                    <a:lnTo>
                      <a:pt x="129" y="459"/>
                    </a:lnTo>
                    <a:cubicBezTo>
                      <a:pt x="129" y="459"/>
                      <a:pt x="209" y="443"/>
                      <a:pt x="338" y="421"/>
                    </a:cubicBezTo>
                    <a:cubicBezTo>
                      <a:pt x="217" y="290"/>
                      <a:pt x="134" y="149"/>
                      <a:pt x="94" y="0"/>
                    </a:cubicBezTo>
                    <a:close/>
                  </a:path>
                </a:pathLst>
              </a:custGeom>
              <a:solidFill>
                <a:srgbClr val="FFE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70"/>
              <p:cNvSpPr/>
              <p:nvPr/>
            </p:nvSpPr>
            <p:spPr>
              <a:xfrm>
                <a:off x="5196250" y="3498975"/>
                <a:ext cx="51850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251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" y="1837"/>
                      <a:pt x="1696" y="2448"/>
                      <a:pt x="1696" y="2448"/>
                    </a:cubicBezTo>
                    <a:cubicBezTo>
                      <a:pt x="1654" y="2490"/>
                      <a:pt x="1662" y="2517"/>
                      <a:pt x="1691" y="2517"/>
                    </a:cubicBezTo>
                    <a:cubicBezTo>
                      <a:pt x="1781" y="2517"/>
                      <a:pt x="2073" y="2259"/>
                      <a:pt x="1724" y="1386"/>
                    </a:cubicBezTo>
                    <a:cubicBezTo>
                      <a:pt x="1347" y="44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70"/>
              <p:cNvSpPr/>
              <p:nvPr/>
            </p:nvSpPr>
            <p:spPr>
              <a:xfrm>
                <a:off x="5142800" y="3512925"/>
                <a:ext cx="614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766" extrusionOk="0">
                    <a:moveTo>
                      <a:pt x="16" y="1"/>
                    </a:moveTo>
                    <a:cubicBezTo>
                      <a:pt x="6" y="1"/>
                      <a:pt x="1" y="1"/>
                      <a:pt x="1" y="1"/>
                    </a:cubicBezTo>
                    <a:cubicBezTo>
                      <a:pt x="769" y="1668"/>
                      <a:pt x="2226" y="1700"/>
                      <a:pt x="2226" y="1700"/>
                    </a:cubicBezTo>
                    <a:cubicBezTo>
                      <a:pt x="2214" y="1743"/>
                      <a:pt x="2224" y="1765"/>
                      <a:pt x="2240" y="1765"/>
                    </a:cubicBezTo>
                    <a:cubicBezTo>
                      <a:pt x="2303" y="1765"/>
                      <a:pt x="2458" y="1438"/>
                      <a:pt x="1823" y="717"/>
                    </a:cubicBezTo>
                    <a:cubicBezTo>
                      <a:pt x="1212" y="24"/>
                      <a:pt x="153" y="1"/>
                      <a:pt x="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70"/>
              <p:cNvSpPr/>
              <p:nvPr/>
            </p:nvSpPr>
            <p:spPr>
              <a:xfrm>
                <a:off x="5327475" y="3072450"/>
                <a:ext cx="667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3011" extrusionOk="0">
                    <a:moveTo>
                      <a:pt x="1592" y="1"/>
                    </a:moveTo>
                    <a:cubicBezTo>
                      <a:pt x="1534" y="1"/>
                      <a:pt x="1474" y="9"/>
                      <a:pt x="1409" y="27"/>
                    </a:cubicBezTo>
                    <a:cubicBezTo>
                      <a:pt x="1" y="422"/>
                      <a:pt x="290" y="2388"/>
                      <a:pt x="1096" y="2881"/>
                    </a:cubicBezTo>
                    <a:cubicBezTo>
                      <a:pt x="1242" y="2970"/>
                      <a:pt x="1376" y="3010"/>
                      <a:pt x="1497" y="3010"/>
                    </a:cubicBezTo>
                    <a:cubicBezTo>
                      <a:pt x="2550" y="3010"/>
                      <a:pt x="2668" y="1"/>
                      <a:pt x="1592" y="1"/>
                    </a:cubicBezTo>
                    <a:close/>
                  </a:path>
                </a:pathLst>
              </a:custGeom>
              <a:solidFill>
                <a:srgbClr val="D35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70"/>
              <p:cNvSpPr/>
              <p:nvPr/>
            </p:nvSpPr>
            <p:spPr>
              <a:xfrm>
                <a:off x="5343450" y="3031775"/>
                <a:ext cx="216025" cy="333500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3340" extrusionOk="0">
                    <a:moveTo>
                      <a:pt x="3164" y="0"/>
                    </a:moveTo>
                    <a:cubicBezTo>
                      <a:pt x="1855" y="0"/>
                      <a:pt x="855" y="1062"/>
                      <a:pt x="477" y="2169"/>
                    </a:cubicBezTo>
                    <a:cubicBezTo>
                      <a:pt x="0" y="3568"/>
                      <a:pt x="398" y="5563"/>
                      <a:pt x="402" y="6000"/>
                    </a:cubicBezTo>
                    <a:cubicBezTo>
                      <a:pt x="408" y="6957"/>
                      <a:pt x="66" y="8261"/>
                      <a:pt x="356" y="9350"/>
                    </a:cubicBezTo>
                    <a:cubicBezTo>
                      <a:pt x="788" y="10976"/>
                      <a:pt x="1681" y="12234"/>
                      <a:pt x="3005" y="13339"/>
                    </a:cubicBezTo>
                    <a:cubicBezTo>
                      <a:pt x="3005" y="13339"/>
                      <a:pt x="7723" y="12889"/>
                      <a:pt x="8321" y="7167"/>
                    </a:cubicBezTo>
                    <a:cubicBezTo>
                      <a:pt x="8640" y="4102"/>
                      <a:pt x="6080" y="1025"/>
                      <a:pt x="4250" y="237"/>
                    </a:cubicBezTo>
                    <a:cubicBezTo>
                      <a:pt x="3871" y="73"/>
                      <a:pt x="3507" y="0"/>
                      <a:pt x="3164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70"/>
              <p:cNvSpPr/>
              <p:nvPr/>
            </p:nvSpPr>
            <p:spPr>
              <a:xfrm>
                <a:off x="5441125" y="3055275"/>
                <a:ext cx="1289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8704" extrusionOk="0">
                    <a:moveTo>
                      <a:pt x="1247" y="1"/>
                    </a:moveTo>
                    <a:cubicBezTo>
                      <a:pt x="1130" y="1"/>
                      <a:pt x="1027" y="65"/>
                      <a:pt x="942" y="206"/>
                    </a:cubicBezTo>
                    <a:cubicBezTo>
                      <a:pt x="1" y="1784"/>
                      <a:pt x="1626" y="3809"/>
                      <a:pt x="2214" y="4281"/>
                    </a:cubicBezTo>
                    <a:cubicBezTo>
                      <a:pt x="2802" y="4751"/>
                      <a:pt x="3156" y="5693"/>
                      <a:pt x="3085" y="6399"/>
                    </a:cubicBezTo>
                    <a:cubicBezTo>
                      <a:pt x="3024" y="6996"/>
                      <a:pt x="2916" y="8704"/>
                      <a:pt x="3140" y="8704"/>
                    </a:cubicBezTo>
                    <a:cubicBezTo>
                      <a:pt x="3181" y="8704"/>
                      <a:pt x="3232" y="8647"/>
                      <a:pt x="3297" y="8519"/>
                    </a:cubicBezTo>
                    <a:cubicBezTo>
                      <a:pt x="3696" y="7717"/>
                      <a:pt x="5156" y="6658"/>
                      <a:pt x="5156" y="6658"/>
                    </a:cubicBezTo>
                    <a:cubicBezTo>
                      <a:pt x="5156" y="6658"/>
                      <a:pt x="2444" y="1"/>
                      <a:pt x="1247" y="1"/>
                    </a:cubicBezTo>
                    <a:close/>
                  </a:path>
                </a:pathLst>
              </a:custGeom>
              <a:solidFill>
                <a:srgbClr val="DB6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70"/>
              <p:cNvSpPr/>
              <p:nvPr/>
            </p:nvSpPr>
            <p:spPr>
              <a:xfrm>
                <a:off x="5346950" y="3048950"/>
                <a:ext cx="7230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070" extrusionOk="0">
                    <a:moveTo>
                      <a:pt x="1857" y="0"/>
                    </a:moveTo>
                    <a:cubicBezTo>
                      <a:pt x="1164" y="0"/>
                      <a:pt x="303" y="651"/>
                      <a:pt x="134" y="1323"/>
                    </a:cubicBezTo>
                    <a:cubicBezTo>
                      <a:pt x="0" y="1861"/>
                      <a:pt x="295" y="2069"/>
                      <a:pt x="729" y="2069"/>
                    </a:cubicBezTo>
                    <a:cubicBezTo>
                      <a:pt x="1558" y="2069"/>
                      <a:pt x="2891" y="1309"/>
                      <a:pt x="2691" y="653"/>
                    </a:cubicBezTo>
                    <a:cubicBezTo>
                      <a:pt x="2549" y="186"/>
                      <a:pt x="2227" y="0"/>
                      <a:pt x="1857" y="0"/>
                    </a:cubicBezTo>
                    <a:close/>
                  </a:path>
                </a:pathLst>
              </a:custGeom>
              <a:solidFill>
                <a:srgbClr val="D35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70"/>
              <p:cNvSpPr/>
              <p:nvPr/>
            </p:nvSpPr>
            <p:spPr>
              <a:xfrm>
                <a:off x="5350775" y="2960225"/>
                <a:ext cx="338775" cy="290300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11612" extrusionOk="0">
                    <a:moveTo>
                      <a:pt x="8394" y="0"/>
                    </a:moveTo>
                    <a:cubicBezTo>
                      <a:pt x="6360" y="0"/>
                      <a:pt x="2276" y="563"/>
                      <a:pt x="1" y="4745"/>
                    </a:cubicBezTo>
                    <a:cubicBezTo>
                      <a:pt x="1" y="4745"/>
                      <a:pt x="339" y="4662"/>
                      <a:pt x="891" y="4662"/>
                    </a:cubicBezTo>
                    <a:cubicBezTo>
                      <a:pt x="2504" y="4662"/>
                      <a:pt x="5941" y="5375"/>
                      <a:pt x="8057" y="10969"/>
                    </a:cubicBezTo>
                    <a:cubicBezTo>
                      <a:pt x="8057" y="10969"/>
                      <a:pt x="12680" y="11198"/>
                      <a:pt x="13367" y="11611"/>
                    </a:cubicBezTo>
                    <a:cubicBezTo>
                      <a:pt x="13550" y="10237"/>
                      <a:pt x="12177" y="2228"/>
                      <a:pt x="9614" y="77"/>
                    </a:cubicBezTo>
                    <a:cubicBezTo>
                      <a:pt x="9614" y="77"/>
                      <a:pt x="9143" y="0"/>
                      <a:pt x="83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70"/>
              <p:cNvSpPr/>
              <p:nvPr/>
            </p:nvSpPr>
            <p:spPr>
              <a:xfrm>
                <a:off x="5527675" y="3032325"/>
                <a:ext cx="160600" cy="218200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8728" extrusionOk="0">
                    <a:moveTo>
                      <a:pt x="4358" y="0"/>
                    </a:moveTo>
                    <a:cubicBezTo>
                      <a:pt x="3987" y="1141"/>
                      <a:pt x="3386" y="2315"/>
                      <a:pt x="2562" y="3423"/>
                    </a:cubicBezTo>
                    <a:cubicBezTo>
                      <a:pt x="1794" y="4456"/>
                      <a:pt x="914" y="5313"/>
                      <a:pt x="0" y="5978"/>
                    </a:cubicBezTo>
                    <a:cubicBezTo>
                      <a:pt x="347" y="6591"/>
                      <a:pt x="678" y="7286"/>
                      <a:pt x="981" y="8085"/>
                    </a:cubicBezTo>
                    <a:cubicBezTo>
                      <a:pt x="981" y="8085"/>
                      <a:pt x="5604" y="8314"/>
                      <a:pt x="6291" y="8727"/>
                    </a:cubicBezTo>
                    <a:cubicBezTo>
                      <a:pt x="6423" y="7726"/>
                      <a:pt x="5732" y="3213"/>
                      <a:pt x="4358" y="0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70"/>
              <p:cNvSpPr/>
              <p:nvPr/>
            </p:nvSpPr>
            <p:spPr>
              <a:xfrm>
                <a:off x="5520425" y="3224975"/>
                <a:ext cx="882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2627" extrusionOk="0">
                    <a:moveTo>
                      <a:pt x="1611" y="1"/>
                    </a:moveTo>
                    <a:cubicBezTo>
                      <a:pt x="1314" y="1"/>
                      <a:pt x="1044" y="87"/>
                      <a:pt x="863" y="304"/>
                    </a:cubicBezTo>
                    <a:cubicBezTo>
                      <a:pt x="475" y="774"/>
                      <a:pt x="0" y="1706"/>
                      <a:pt x="169" y="2379"/>
                    </a:cubicBezTo>
                    <a:cubicBezTo>
                      <a:pt x="211" y="2549"/>
                      <a:pt x="449" y="2627"/>
                      <a:pt x="779" y="2627"/>
                    </a:cubicBezTo>
                    <a:cubicBezTo>
                      <a:pt x="1754" y="2627"/>
                      <a:pt x="3529" y="1945"/>
                      <a:pt x="3370" y="959"/>
                    </a:cubicBezTo>
                    <a:cubicBezTo>
                      <a:pt x="3306" y="564"/>
                      <a:pt x="2370" y="1"/>
                      <a:pt x="1611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70"/>
              <p:cNvSpPr/>
              <p:nvPr/>
            </p:nvSpPr>
            <p:spPr>
              <a:xfrm>
                <a:off x="5528975" y="3240250"/>
                <a:ext cx="54975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637" extrusionOk="0">
                    <a:moveTo>
                      <a:pt x="1004" y="0"/>
                    </a:moveTo>
                    <a:cubicBezTo>
                      <a:pt x="819" y="0"/>
                      <a:pt x="650" y="54"/>
                      <a:pt x="538" y="189"/>
                    </a:cubicBezTo>
                    <a:cubicBezTo>
                      <a:pt x="295" y="481"/>
                      <a:pt x="0" y="1062"/>
                      <a:pt x="105" y="1482"/>
                    </a:cubicBezTo>
                    <a:cubicBezTo>
                      <a:pt x="132" y="1588"/>
                      <a:pt x="281" y="1637"/>
                      <a:pt x="486" y="1637"/>
                    </a:cubicBezTo>
                    <a:cubicBezTo>
                      <a:pt x="1095" y="1637"/>
                      <a:pt x="2199" y="1211"/>
                      <a:pt x="2101" y="597"/>
                    </a:cubicBezTo>
                    <a:cubicBezTo>
                      <a:pt x="2061" y="351"/>
                      <a:pt x="1478" y="0"/>
                      <a:pt x="1004" y="0"/>
                    </a:cubicBezTo>
                    <a:close/>
                  </a:path>
                </a:pathLst>
              </a:custGeom>
              <a:solidFill>
                <a:srgbClr val="EF8F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70"/>
              <p:cNvSpPr/>
              <p:nvPr/>
            </p:nvSpPr>
            <p:spPr>
              <a:xfrm>
                <a:off x="5526275" y="3258275"/>
                <a:ext cx="289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995" extrusionOk="0">
                    <a:moveTo>
                      <a:pt x="399" y="1"/>
                    </a:moveTo>
                    <a:cubicBezTo>
                      <a:pt x="304" y="1"/>
                      <a:pt x="223" y="33"/>
                      <a:pt x="181" y="115"/>
                    </a:cubicBezTo>
                    <a:cubicBezTo>
                      <a:pt x="89" y="292"/>
                      <a:pt x="0" y="644"/>
                      <a:pt x="102" y="900"/>
                    </a:cubicBezTo>
                    <a:cubicBezTo>
                      <a:pt x="128" y="965"/>
                      <a:pt x="211" y="994"/>
                      <a:pt x="319" y="994"/>
                    </a:cubicBezTo>
                    <a:cubicBezTo>
                      <a:pt x="634" y="994"/>
                      <a:pt x="1157" y="738"/>
                      <a:pt x="1037" y="366"/>
                    </a:cubicBezTo>
                    <a:cubicBezTo>
                      <a:pt x="988" y="216"/>
                      <a:pt x="645" y="1"/>
                      <a:pt x="399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70"/>
              <p:cNvSpPr/>
              <p:nvPr/>
            </p:nvSpPr>
            <p:spPr>
              <a:xfrm>
                <a:off x="5201825" y="4323025"/>
                <a:ext cx="153800" cy="63262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25305" extrusionOk="0">
                    <a:moveTo>
                      <a:pt x="1395" y="0"/>
                    </a:moveTo>
                    <a:cubicBezTo>
                      <a:pt x="1394" y="4"/>
                      <a:pt x="1" y="13504"/>
                      <a:pt x="1896" y="24770"/>
                    </a:cubicBezTo>
                    <a:lnTo>
                      <a:pt x="6152" y="25304"/>
                    </a:lnTo>
                    <a:cubicBezTo>
                      <a:pt x="6152" y="25304"/>
                      <a:pt x="521" y="12485"/>
                      <a:pt x="1395" y="0"/>
                    </a:cubicBezTo>
                    <a:close/>
                  </a:path>
                </a:pathLst>
              </a:custGeom>
              <a:solidFill>
                <a:srgbClr val="3A0D25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70"/>
              <p:cNvSpPr/>
              <p:nvPr/>
            </p:nvSpPr>
            <p:spPr>
              <a:xfrm>
                <a:off x="5483400" y="3811525"/>
                <a:ext cx="73250" cy="4670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868" extrusionOk="0">
                    <a:moveTo>
                      <a:pt x="2929" y="1"/>
                    </a:moveTo>
                    <a:lnTo>
                      <a:pt x="2929" y="1"/>
                    </a:lnTo>
                    <a:cubicBezTo>
                      <a:pt x="2236" y="216"/>
                      <a:pt x="796" y="353"/>
                      <a:pt x="200" y="730"/>
                    </a:cubicBezTo>
                    <a:cubicBezTo>
                      <a:pt x="0" y="854"/>
                      <a:pt x="592" y="1859"/>
                      <a:pt x="685" y="1867"/>
                    </a:cubicBezTo>
                    <a:cubicBezTo>
                      <a:pt x="689" y="1867"/>
                      <a:pt x="692" y="1867"/>
                      <a:pt x="696" y="1867"/>
                    </a:cubicBezTo>
                    <a:cubicBezTo>
                      <a:pt x="978" y="1867"/>
                      <a:pt x="1997" y="1052"/>
                      <a:pt x="2834" y="653"/>
                    </a:cubicBezTo>
                    <a:lnTo>
                      <a:pt x="2929" y="1"/>
                    </a:ln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70"/>
              <p:cNvSpPr/>
              <p:nvPr/>
            </p:nvSpPr>
            <p:spPr>
              <a:xfrm>
                <a:off x="5482325" y="3846850"/>
                <a:ext cx="278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974" extrusionOk="0">
                    <a:moveTo>
                      <a:pt x="980" y="0"/>
                    </a:moveTo>
                    <a:cubicBezTo>
                      <a:pt x="936" y="0"/>
                      <a:pt x="871" y="33"/>
                      <a:pt x="775" y="120"/>
                    </a:cubicBezTo>
                    <a:cubicBezTo>
                      <a:pt x="489" y="380"/>
                      <a:pt x="1" y="798"/>
                      <a:pt x="115" y="962"/>
                    </a:cubicBezTo>
                    <a:cubicBezTo>
                      <a:pt x="121" y="970"/>
                      <a:pt x="130" y="974"/>
                      <a:pt x="142" y="974"/>
                    </a:cubicBezTo>
                    <a:cubicBezTo>
                      <a:pt x="281" y="974"/>
                      <a:pt x="802" y="451"/>
                      <a:pt x="1044" y="306"/>
                    </a:cubicBezTo>
                    <a:cubicBezTo>
                      <a:pt x="1044" y="306"/>
                      <a:pt x="1113" y="0"/>
                      <a:pt x="980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70"/>
              <p:cNvSpPr/>
              <p:nvPr/>
            </p:nvSpPr>
            <p:spPr>
              <a:xfrm>
                <a:off x="5461525" y="3826600"/>
                <a:ext cx="402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872" extrusionOk="0">
                    <a:moveTo>
                      <a:pt x="1379" y="0"/>
                    </a:moveTo>
                    <a:cubicBezTo>
                      <a:pt x="1346" y="0"/>
                      <a:pt x="1301" y="9"/>
                      <a:pt x="1242" y="29"/>
                    </a:cubicBezTo>
                    <a:cubicBezTo>
                      <a:pt x="946" y="129"/>
                      <a:pt x="0" y="605"/>
                      <a:pt x="123" y="846"/>
                    </a:cubicBezTo>
                    <a:cubicBezTo>
                      <a:pt x="132" y="864"/>
                      <a:pt x="153" y="871"/>
                      <a:pt x="184" y="871"/>
                    </a:cubicBezTo>
                    <a:cubicBezTo>
                      <a:pt x="395" y="871"/>
                      <a:pt x="1067" y="505"/>
                      <a:pt x="1313" y="404"/>
                    </a:cubicBezTo>
                    <a:cubicBezTo>
                      <a:pt x="1313" y="404"/>
                      <a:pt x="1608" y="0"/>
                      <a:pt x="1379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70"/>
              <p:cNvSpPr/>
              <p:nvPr/>
            </p:nvSpPr>
            <p:spPr>
              <a:xfrm>
                <a:off x="5470575" y="3813675"/>
                <a:ext cx="643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605" extrusionOk="0">
                    <a:moveTo>
                      <a:pt x="847" y="0"/>
                    </a:moveTo>
                    <a:cubicBezTo>
                      <a:pt x="533" y="0"/>
                      <a:pt x="274" y="41"/>
                      <a:pt x="207" y="138"/>
                    </a:cubicBezTo>
                    <a:cubicBezTo>
                      <a:pt x="0" y="436"/>
                      <a:pt x="1444" y="152"/>
                      <a:pt x="1301" y="605"/>
                    </a:cubicBezTo>
                    <a:cubicBezTo>
                      <a:pt x="1301" y="605"/>
                      <a:pt x="2574" y="438"/>
                      <a:pt x="2168" y="226"/>
                    </a:cubicBezTo>
                    <a:cubicBezTo>
                      <a:pt x="1910" y="92"/>
                      <a:pt x="1317" y="0"/>
                      <a:pt x="847" y="0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70"/>
              <p:cNvSpPr/>
              <p:nvPr/>
            </p:nvSpPr>
            <p:spPr>
              <a:xfrm>
                <a:off x="5464925" y="3838100"/>
                <a:ext cx="367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010" extrusionOk="0">
                    <a:moveTo>
                      <a:pt x="1313" y="1"/>
                    </a:moveTo>
                    <a:cubicBezTo>
                      <a:pt x="1274" y="1"/>
                      <a:pt x="1218" y="24"/>
                      <a:pt x="1136" y="80"/>
                    </a:cubicBezTo>
                    <a:cubicBezTo>
                      <a:pt x="865" y="267"/>
                      <a:pt x="0" y="817"/>
                      <a:pt x="128" y="996"/>
                    </a:cubicBezTo>
                    <a:cubicBezTo>
                      <a:pt x="135" y="1005"/>
                      <a:pt x="148" y="1010"/>
                      <a:pt x="166" y="1010"/>
                    </a:cubicBezTo>
                    <a:cubicBezTo>
                      <a:pt x="351" y="1010"/>
                      <a:pt x="1070" y="528"/>
                      <a:pt x="1311" y="386"/>
                    </a:cubicBezTo>
                    <a:cubicBezTo>
                      <a:pt x="1311" y="386"/>
                      <a:pt x="1470" y="1"/>
                      <a:pt x="1313" y="1"/>
                    </a:cubicBezTo>
                    <a:close/>
                  </a:path>
                </a:pathLst>
              </a:custGeom>
              <a:solidFill>
                <a:srgbClr val="FFCD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70"/>
              <p:cNvSpPr/>
              <p:nvPr/>
            </p:nvSpPr>
            <p:spPr>
              <a:xfrm>
                <a:off x="5562400" y="2979775"/>
                <a:ext cx="624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6028" extrusionOk="0">
                    <a:moveTo>
                      <a:pt x="1224" y="1"/>
                    </a:moveTo>
                    <a:lnTo>
                      <a:pt x="0" y="6028"/>
                    </a:lnTo>
                    <a:cubicBezTo>
                      <a:pt x="0" y="6028"/>
                      <a:pt x="2495" y="2497"/>
                      <a:pt x="2402" y="1791"/>
                    </a:cubicBezTo>
                    <a:cubicBezTo>
                      <a:pt x="2307" y="1084"/>
                      <a:pt x="1224" y="1"/>
                      <a:pt x="1224" y="1"/>
                    </a:cubicBezTo>
                    <a:close/>
                  </a:path>
                </a:pathLst>
              </a:custGeom>
              <a:solidFill>
                <a:srgbClr val="FB8D38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70"/>
              <p:cNvSpPr/>
              <p:nvPr/>
            </p:nvSpPr>
            <p:spPr>
              <a:xfrm>
                <a:off x="5431550" y="3137550"/>
                <a:ext cx="686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273" extrusionOk="0">
                    <a:moveTo>
                      <a:pt x="1059" y="1"/>
                    </a:moveTo>
                    <a:cubicBezTo>
                      <a:pt x="407" y="1"/>
                      <a:pt x="0" y="370"/>
                      <a:pt x="0" y="370"/>
                    </a:cubicBezTo>
                    <a:cubicBezTo>
                      <a:pt x="214" y="343"/>
                      <a:pt x="433" y="321"/>
                      <a:pt x="658" y="321"/>
                    </a:cubicBezTo>
                    <a:cubicBezTo>
                      <a:pt x="1312" y="321"/>
                      <a:pt x="2011" y="506"/>
                      <a:pt x="2746" y="1273"/>
                    </a:cubicBezTo>
                    <a:cubicBezTo>
                      <a:pt x="2746" y="1273"/>
                      <a:pt x="2697" y="469"/>
                      <a:pt x="1688" y="113"/>
                    </a:cubicBezTo>
                    <a:cubicBezTo>
                      <a:pt x="1460" y="32"/>
                      <a:pt x="1249" y="1"/>
                      <a:pt x="1059" y="1"/>
                    </a:cubicBezTo>
                    <a:close/>
                  </a:path>
                </a:pathLst>
              </a:custGeom>
              <a:solidFill>
                <a:srgbClr val="DB6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70"/>
              <p:cNvSpPr/>
              <p:nvPr/>
            </p:nvSpPr>
            <p:spPr>
              <a:xfrm>
                <a:off x="5349625" y="3143475"/>
                <a:ext cx="479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318" extrusionOk="0">
                    <a:moveTo>
                      <a:pt x="1913" y="344"/>
                    </a:moveTo>
                    <a:cubicBezTo>
                      <a:pt x="1915" y="346"/>
                      <a:pt x="1916" y="346"/>
                      <a:pt x="1916" y="346"/>
                    </a:cubicBezTo>
                    <a:lnTo>
                      <a:pt x="1916" y="345"/>
                    </a:lnTo>
                    <a:cubicBezTo>
                      <a:pt x="1915" y="344"/>
                      <a:pt x="1914" y="344"/>
                      <a:pt x="1913" y="344"/>
                    </a:cubicBezTo>
                    <a:close/>
                    <a:moveTo>
                      <a:pt x="1044" y="0"/>
                    </a:moveTo>
                    <a:cubicBezTo>
                      <a:pt x="901" y="0"/>
                      <a:pt x="754" y="33"/>
                      <a:pt x="610" y="117"/>
                    </a:cubicBezTo>
                    <a:cubicBezTo>
                      <a:pt x="1" y="472"/>
                      <a:pt x="101" y="1318"/>
                      <a:pt x="101" y="1318"/>
                    </a:cubicBezTo>
                    <a:cubicBezTo>
                      <a:pt x="475" y="495"/>
                      <a:pt x="949" y="304"/>
                      <a:pt x="1450" y="304"/>
                    </a:cubicBezTo>
                    <a:cubicBezTo>
                      <a:pt x="1603" y="304"/>
                      <a:pt x="1758" y="321"/>
                      <a:pt x="1913" y="344"/>
                    </a:cubicBezTo>
                    <a:lnTo>
                      <a:pt x="1913" y="344"/>
                    </a:lnTo>
                    <a:cubicBezTo>
                      <a:pt x="1880" y="316"/>
                      <a:pt x="1489" y="0"/>
                      <a:pt x="1044" y="0"/>
                    </a:cubicBezTo>
                    <a:close/>
                  </a:path>
                </a:pathLst>
              </a:custGeom>
              <a:solidFill>
                <a:srgbClr val="DB6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70"/>
              <p:cNvSpPr/>
              <p:nvPr/>
            </p:nvSpPr>
            <p:spPr>
              <a:xfrm>
                <a:off x="5401275" y="3236575"/>
                <a:ext cx="202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236" extrusionOk="0">
                    <a:moveTo>
                      <a:pt x="661" y="0"/>
                    </a:moveTo>
                    <a:cubicBezTo>
                      <a:pt x="312" y="266"/>
                      <a:pt x="1" y="564"/>
                      <a:pt x="7" y="769"/>
                    </a:cubicBezTo>
                    <a:cubicBezTo>
                      <a:pt x="17" y="1227"/>
                      <a:pt x="810" y="1235"/>
                      <a:pt x="810" y="1235"/>
                    </a:cubicBezTo>
                    <a:lnTo>
                      <a:pt x="805" y="1201"/>
                    </a:lnTo>
                    <a:cubicBezTo>
                      <a:pt x="572" y="1170"/>
                      <a:pt x="187" y="1072"/>
                      <a:pt x="179" y="752"/>
                    </a:cubicBezTo>
                    <a:cubicBezTo>
                      <a:pt x="176" y="577"/>
                      <a:pt x="397" y="339"/>
                      <a:pt x="675" y="113"/>
                    </a:cubicBez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EF8F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70"/>
              <p:cNvSpPr/>
              <p:nvPr/>
            </p:nvSpPr>
            <p:spPr>
              <a:xfrm>
                <a:off x="5357050" y="3182050"/>
                <a:ext cx="498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593" extrusionOk="0">
                    <a:moveTo>
                      <a:pt x="931" y="1"/>
                    </a:moveTo>
                    <a:cubicBezTo>
                      <a:pt x="893" y="1"/>
                      <a:pt x="854" y="2"/>
                      <a:pt x="814" y="6"/>
                    </a:cubicBezTo>
                    <a:cubicBezTo>
                      <a:pt x="82" y="65"/>
                      <a:pt x="0" y="592"/>
                      <a:pt x="0" y="592"/>
                    </a:cubicBezTo>
                    <a:cubicBezTo>
                      <a:pt x="365" y="345"/>
                      <a:pt x="705" y="258"/>
                      <a:pt x="1025" y="258"/>
                    </a:cubicBezTo>
                    <a:cubicBezTo>
                      <a:pt x="1370" y="258"/>
                      <a:pt x="1691" y="359"/>
                      <a:pt x="1994" y="474"/>
                    </a:cubicBezTo>
                    <a:cubicBezTo>
                      <a:pt x="1994" y="474"/>
                      <a:pt x="1595" y="1"/>
                      <a:pt x="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70"/>
              <p:cNvSpPr/>
              <p:nvPr/>
            </p:nvSpPr>
            <p:spPr>
              <a:xfrm>
                <a:off x="5361300" y="3184200"/>
                <a:ext cx="3737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7" extrusionOk="0">
                    <a:moveTo>
                      <a:pt x="734" y="0"/>
                    </a:moveTo>
                    <a:cubicBezTo>
                      <a:pt x="688" y="0"/>
                      <a:pt x="642" y="6"/>
                      <a:pt x="595" y="16"/>
                    </a:cubicBezTo>
                    <a:cubicBezTo>
                      <a:pt x="232" y="102"/>
                      <a:pt x="1" y="505"/>
                      <a:pt x="84" y="917"/>
                    </a:cubicBezTo>
                    <a:cubicBezTo>
                      <a:pt x="156" y="1278"/>
                      <a:pt x="444" y="1526"/>
                      <a:pt x="760" y="1526"/>
                    </a:cubicBezTo>
                    <a:cubicBezTo>
                      <a:pt x="806" y="1526"/>
                      <a:pt x="852" y="1521"/>
                      <a:pt x="898" y="1510"/>
                    </a:cubicBezTo>
                    <a:cubicBezTo>
                      <a:pt x="1264" y="1425"/>
                      <a:pt x="1495" y="1021"/>
                      <a:pt x="1413" y="609"/>
                    </a:cubicBezTo>
                    <a:cubicBezTo>
                      <a:pt x="1338" y="249"/>
                      <a:pt x="1051" y="0"/>
                      <a:pt x="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70"/>
              <p:cNvSpPr/>
              <p:nvPr/>
            </p:nvSpPr>
            <p:spPr>
              <a:xfrm>
                <a:off x="5440550" y="3181550"/>
                <a:ext cx="5085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585" extrusionOk="0">
                    <a:moveTo>
                      <a:pt x="891" y="1"/>
                    </a:moveTo>
                    <a:cubicBezTo>
                      <a:pt x="158" y="1"/>
                      <a:pt x="1" y="512"/>
                      <a:pt x="1" y="512"/>
                    </a:cubicBezTo>
                    <a:cubicBezTo>
                      <a:pt x="338" y="335"/>
                      <a:pt x="642" y="267"/>
                      <a:pt x="921" y="267"/>
                    </a:cubicBezTo>
                    <a:cubicBezTo>
                      <a:pt x="1338" y="267"/>
                      <a:pt x="1699" y="418"/>
                      <a:pt x="2034" y="584"/>
                    </a:cubicBezTo>
                    <a:cubicBezTo>
                      <a:pt x="2034" y="584"/>
                      <a:pt x="1662" y="11"/>
                      <a:pt x="911" y="1"/>
                    </a:cubicBezTo>
                    <a:cubicBezTo>
                      <a:pt x="904" y="1"/>
                      <a:pt x="897" y="1"/>
                      <a:pt x="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70"/>
              <p:cNvSpPr/>
              <p:nvPr/>
            </p:nvSpPr>
            <p:spPr>
              <a:xfrm>
                <a:off x="5444850" y="3183725"/>
                <a:ext cx="359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540" extrusionOk="0">
                    <a:moveTo>
                      <a:pt x="757" y="1"/>
                    </a:moveTo>
                    <a:cubicBezTo>
                      <a:pt x="730" y="1"/>
                      <a:pt x="703" y="2"/>
                      <a:pt x="676" y="6"/>
                    </a:cubicBezTo>
                    <a:cubicBezTo>
                      <a:pt x="294" y="57"/>
                      <a:pt x="1" y="440"/>
                      <a:pt x="24" y="863"/>
                    </a:cubicBezTo>
                    <a:cubicBezTo>
                      <a:pt x="45" y="1253"/>
                      <a:pt x="329" y="1540"/>
                      <a:pt x="676" y="1540"/>
                    </a:cubicBezTo>
                    <a:cubicBezTo>
                      <a:pt x="704" y="1540"/>
                      <a:pt x="732" y="1538"/>
                      <a:pt x="761" y="1534"/>
                    </a:cubicBezTo>
                    <a:cubicBezTo>
                      <a:pt x="1142" y="1485"/>
                      <a:pt x="1436" y="1102"/>
                      <a:pt x="1413" y="681"/>
                    </a:cubicBezTo>
                    <a:cubicBezTo>
                      <a:pt x="1390" y="288"/>
                      <a:pt x="1106" y="1"/>
                      <a:pt x="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70"/>
              <p:cNvSpPr/>
              <p:nvPr/>
            </p:nvSpPr>
            <p:spPr>
              <a:xfrm>
                <a:off x="5403650" y="3282350"/>
                <a:ext cx="5282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650" extrusionOk="0">
                    <a:moveTo>
                      <a:pt x="2017" y="1"/>
                    </a:moveTo>
                    <a:lnTo>
                      <a:pt x="1" y="312"/>
                    </a:lnTo>
                    <a:lnTo>
                      <a:pt x="2" y="312"/>
                    </a:lnTo>
                    <a:cubicBezTo>
                      <a:pt x="2" y="312"/>
                      <a:pt x="376" y="1649"/>
                      <a:pt x="1194" y="1649"/>
                    </a:cubicBezTo>
                    <a:cubicBezTo>
                      <a:pt x="1214" y="1649"/>
                      <a:pt x="1234" y="1649"/>
                      <a:pt x="1254" y="1647"/>
                    </a:cubicBezTo>
                    <a:cubicBezTo>
                      <a:pt x="2112" y="1580"/>
                      <a:pt x="2017" y="1"/>
                      <a:pt x="2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70"/>
              <p:cNvSpPr/>
              <p:nvPr/>
            </p:nvSpPr>
            <p:spPr>
              <a:xfrm>
                <a:off x="5407700" y="3284450"/>
                <a:ext cx="429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94" extrusionOk="0">
                    <a:moveTo>
                      <a:pt x="1695" y="0"/>
                    </a:moveTo>
                    <a:lnTo>
                      <a:pt x="1" y="262"/>
                    </a:lnTo>
                    <a:cubicBezTo>
                      <a:pt x="1" y="262"/>
                      <a:pt x="92" y="592"/>
                      <a:pt x="287" y="893"/>
                    </a:cubicBezTo>
                    <a:lnTo>
                      <a:pt x="1636" y="708"/>
                    </a:lnTo>
                    <a:cubicBezTo>
                      <a:pt x="1716" y="357"/>
                      <a:pt x="1695" y="0"/>
                      <a:pt x="1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70"/>
              <p:cNvSpPr/>
              <p:nvPr/>
            </p:nvSpPr>
            <p:spPr>
              <a:xfrm>
                <a:off x="5351650" y="3607250"/>
                <a:ext cx="95400" cy="226050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9042" extrusionOk="0">
                    <a:moveTo>
                      <a:pt x="3014" y="1"/>
                    </a:moveTo>
                    <a:lnTo>
                      <a:pt x="3014" y="1"/>
                    </a:lnTo>
                    <a:cubicBezTo>
                      <a:pt x="3124" y="5212"/>
                      <a:pt x="0" y="8901"/>
                      <a:pt x="0" y="8901"/>
                    </a:cubicBezTo>
                    <a:lnTo>
                      <a:pt x="659" y="9042"/>
                    </a:lnTo>
                    <a:cubicBezTo>
                      <a:pt x="3815" y="5181"/>
                      <a:pt x="3580" y="141"/>
                      <a:pt x="3580" y="141"/>
                    </a:cubicBez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70"/>
              <p:cNvSpPr/>
              <p:nvPr/>
            </p:nvSpPr>
            <p:spPr>
              <a:xfrm>
                <a:off x="5388950" y="3728925"/>
                <a:ext cx="6577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375" extrusionOk="0">
                    <a:moveTo>
                      <a:pt x="1319" y="1"/>
                    </a:moveTo>
                    <a:lnTo>
                      <a:pt x="1275" y="37"/>
                    </a:lnTo>
                    <a:cubicBezTo>
                      <a:pt x="2153" y="1575"/>
                      <a:pt x="2219" y="2853"/>
                      <a:pt x="1413" y="2853"/>
                    </a:cubicBezTo>
                    <a:cubicBezTo>
                      <a:pt x="1366" y="2853"/>
                      <a:pt x="1317" y="2848"/>
                      <a:pt x="1265" y="2840"/>
                    </a:cubicBezTo>
                    <a:cubicBezTo>
                      <a:pt x="304" y="2682"/>
                      <a:pt x="1013" y="256"/>
                      <a:pt x="1013" y="256"/>
                    </a:cubicBezTo>
                    <a:lnTo>
                      <a:pt x="1067" y="205"/>
                    </a:lnTo>
                    <a:lnTo>
                      <a:pt x="974" y="282"/>
                    </a:lnTo>
                    <a:cubicBezTo>
                      <a:pt x="974" y="282"/>
                      <a:pt x="0" y="3171"/>
                      <a:pt x="1319" y="3359"/>
                    </a:cubicBezTo>
                    <a:cubicBezTo>
                      <a:pt x="1390" y="3369"/>
                      <a:pt x="1457" y="3374"/>
                      <a:pt x="1520" y="3374"/>
                    </a:cubicBezTo>
                    <a:cubicBezTo>
                      <a:pt x="2631" y="3374"/>
                      <a:pt x="2536" y="1842"/>
                      <a:pt x="1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70"/>
              <p:cNvSpPr/>
              <p:nvPr/>
            </p:nvSpPr>
            <p:spPr>
              <a:xfrm>
                <a:off x="5421825" y="3719625"/>
                <a:ext cx="4860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846" extrusionOk="0">
                    <a:moveTo>
                      <a:pt x="94" y="1"/>
                    </a:moveTo>
                    <a:lnTo>
                      <a:pt x="83" y="34"/>
                    </a:lnTo>
                    <a:cubicBezTo>
                      <a:pt x="1105" y="612"/>
                      <a:pt x="1544" y="1323"/>
                      <a:pt x="977" y="1546"/>
                    </a:cubicBezTo>
                    <a:cubicBezTo>
                      <a:pt x="939" y="1561"/>
                      <a:pt x="901" y="1568"/>
                      <a:pt x="864" y="1568"/>
                    </a:cubicBezTo>
                    <a:cubicBezTo>
                      <a:pt x="358" y="1568"/>
                      <a:pt x="14" y="237"/>
                      <a:pt x="14" y="237"/>
                    </a:cubicBezTo>
                    <a:lnTo>
                      <a:pt x="25" y="191"/>
                    </a:lnTo>
                    <a:lnTo>
                      <a:pt x="1" y="263"/>
                    </a:lnTo>
                    <a:cubicBezTo>
                      <a:pt x="1" y="263"/>
                      <a:pt x="341" y="1845"/>
                      <a:pt x="996" y="1845"/>
                    </a:cubicBezTo>
                    <a:cubicBezTo>
                      <a:pt x="1052" y="1845"/>
                      <a:pt x="1111" y="1833"/>
                      <a:pt x="1172" y="1808"/>
                    </a:cubicBezTo>
                    <a:cubicBezTo>
                      <a:pt x="1944" y="1487"/>
                      <a:pt x="1411" y="635"/>
                      <a:pt x="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48" name="Google Shape;7048;p70"/>
          <p:cNvGrpSpPr/>
          <p:nvPr/>
        </p:nvGrpSpPr>
        <p:grpSpPr>
          <a:xfrm>
            <a:off x="365044" y="264700"/>
            <a:ext cx="547712" cy="1010335"/>
            <a:chOff x="3235850" y="238125"/>
            <a:chExt cx="1582525" cy="2919200"/>
          </a:xfrm>
        </p:grpSpPr>
        <p:sp>
          <p:nvSpPr>
            <p:cNvPr id="7049" name="Google Shape;7049;p70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70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70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70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70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70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70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70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70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70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70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0" name="Google Shape;7060;p70"/>
          <p:cNvGrpSpPr/>
          <p:nvPr/>
        </p:nvGrpSpPr>
        <p:grpSpPr>
          <a:xfrm>
            <a:off x="8231244" y="264700"/>
            <a:ext cx="547712" cy="1010335"/>
            <a:chOff x="3235850" y="238125"/>
            <a:chExt cx="1582525" cy="2919200"/>
          </a:xfrm>
        </p:grpSpPr>
        <p:sp>
          <p:nvSpPr>
            <p:cNvPr id="7061" name="Google Shape;7061;p70"/>
            <p:cNvSpPr/>
            <p:nvPr/>
          </p:nvSpPr>
          <p:spPr>
            <a:xfrm>
              <a:off x="3278975" y="287775"/>
              <a:ext cx="176975" cy="188025"/>
            </a:xfrm>
            <a:custGeom>
              <a:avLst/>
              <a:gdLst/>
              <a:ahLst/>
              <a:cxnLst/>
              <a:rect l="l" t="t" r="r" b="b"/>
              <a:pathLst>
                <a:path w="7079" h="7521" extrusionOk="0">
                  <a:moveTo>
                    <a:pt x="3539" y="0"/>
                  </a:moveTo>
                  <a:cubicBezTo>
                    <a:pt x="1588" y="0"/>
                    <a:pt x="0" y="1682"/>
                    <a:pt x="0" y="3758"/>
                  </a:cubicBezTo>
                  <a:cubicBezTo>
                    <a:pt x="0" y="5834"/>
                    <a:pt x="1588" y="7520"/>
                    <a:pt x="3539" y="7520"/>
                  </a:cubicBezTo>
                  <a:cubicBezTo>
                    <a:pt x="5491" y="7520"/>
                    <a:pt x="7078" y="5834"/>
                    <a:pt x="7078" y="3758"/>
                  </a:cubicBezTo>
                  <a:cubicBezTo>
                    <a:pt x="7078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70"/>
            <p:cNvSpPr/>
            <p:nvPr/>
          </p:nvSpPr>
          <p:spPr>
            <a:xfrm>
              <a:off x="4615550" y="282500"/>
              <a:ext cx="176875" cy="188025"/>
            </a:xfrm>
            <a:custGeom>
              <a:avLst/>
              <a:gdLst/>
              <a:ahLst/>
              <a:cxnLst/>
              <a:rect l="l" t="t" r="r" b="b"/>
              <a:pathLst>
                <a:path w="7075" h="7521" extrusionOk="0">
                  <a:moveTo>
                    <a:pt x="3539" y="1"/>
                  </a:moveTo>
                  <a:cubicBezTo>
                    <a:pt x="1583" y="1"/>
                    <a:pt x="0" y="1683"/>
                    <a:pt x="0" y="3759"/>
                  </a:cubicBezTo>
                  <a:cubicBezTo>
                    <a:pt x="0" y="5839"/>
                    <a:pt x="1583" y="7521"/>
                    <a:pt x="3539" y="7521"/>
                  </a:cubicBezTo>
                  <a:cubicBezTo>
                    <a:pt x="5491" y="7521"/>
                    <a:pt x="7074" y="5839"/>
                    <a:pt x="7074" y="3759"/>
                  </a:cubicBezTo>
                  <a:cubicBezTo>
                    <a:pt x="7074" y="1683"/>
                    <a:pt x="5491" y="1"/>
                    <a:pt x="3539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70"/>
            <p:cNvSpPr/>
            <p:nvPr/>
          </p:nvSpPr>
          <p:spPr>
            <a:xfrm>
              <a:off x="3374850" y="347825"/>
              <a:ext cx="1319325" cy="101800"/>
            </a:xfrm>
            <a:custGeom>
              <a:avLst/>
              <a:gdLst/>
              <a:ahLst/>
              <a:cxnLst/>
              <a:rect l="l" t="t" r="r" b="b"/>
              <a:pathLst>
                <a:path w="52773" h="4072" extrusionOk="0">
                  <a:moveTo>
                    <a:pt x="90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3981"/>
                  </a:lnTo>
                  <a:cubicBezTo>
                    <a:pt x="0" y="4033"/>
                    <a:pt x="39" y="4071"/>
                    <a:pt x="90" y="4071"/>
                  </a:cubicBezTo>
                  <a:lnTo>
                    <a:pt x="52683" y="4071"/>
                  </a:lnTo>
                  <a:cubicBezTo>
                    <a:pt x="52734" y="4071"/>
                    <a:pt x="52773" y="4033"/>
                    <a:pt x="52773" y="3981"/>
                  </a:cubicBezTo>
                  <a:lnTo>
                    <a:pt x="52773" y="86"/>
                  </a:lnTo>
                  <a:cubicBezTo>
                    <a:pt x="52773" y="39"/>
                    <a:pt x="52734" y="0"/>
                    <a:pt x="52683" y="0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70"/>
            <p:cNvSpPr/>
            <p:nvPr/>
          </p:nvSpPr>
          <p:spPr>
            <a:xfrm>
              <a:off x="3235850" y="368625"/>
              <a:ext cx="1582525" cy="2788700"/>
            </a:xfrm>
            <a:custGeom>
              <a:avLst/>
              <a:gdLst/>
              <a:ahLst/>
              <a:cxnLst/>
              <a:rect l="l" t="t" r="r" b="b"/>
              <a:pathLst>
                <a:path w="63301" h="111548" extrusionOk="0">
                  <a:moveTo>
                    <a:pt x="4968" y="1"/>
                  </a:moveTo>
                  <a:lnTo>
                    <a:pt x="1" y="110389"/>
                  </a:lnTo>
                  <a:cubicBezTo>
                    <a:pt x="9450" y="107455"/>
                    <a:pt x="15933" y="106441"/>
                    <a:pt x="21297" y="106441"/>
                  </a:cubicBezTo>
                  <a:cubicBezTo>
                    <a:pt x="33331" y="106441"/>
                    <a:pt x="39730" y="111548"/>
                    <a:pt x="61358" y="111548"/>
                  </a:cubicBezTo>
                  <a:cubicBezTo>
                    <a:pt x="61992" y="111548"/>
                    <a:pt x="62639" y="111543"/>
                    <a:pt x="63300" y="111534"/>
                  </a:cubicBezTo>
                  <a:lnTo>
                    <a:pt x="58921" y="1099"/>
                  </a:lnTo>
                  <a:cubicBezTo>
                    <a:pt x="51628" y="7042"/>
                    <a:pt x="39195" y="11928"/>
                    <a:pt x="27747" y="11928"/>
                  </a:cubicBezTo>
                  <a:cubicBezTo>
                    <a:pt x="18373" y="11928"/>
                    <a:pt x="9659" y="8652"/>
                    <a:pt x="4968" y="1"/>
                  </a:cubicBezTo>
                  <a:close/>
                </a:path>
              </a:pathLst>
            </a:custGeom>
            <a:solidFill>
              <a:srgbClr val="3A0D25">
                <a:alpha val="22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70"/>
            <p:cNvSpPr/>
            <p:nvPr/>
          </p:nvSpPr>
          <p:spPr>
            <a:xfrm>
              <a:off x="3310500" y="377100"/>
              <a:ext cx="1433225" cy="2639300"/>
            </a:xfrm>
            <a:custGeom>
              <a:avLst/>
              <a:gdLst/>
              <a:ahLst/>
              <a:cxnLst/>
              <a:rect l="l" t="t" r="r" b="b"/>
              <a:pathLst>
                <a:path w="57329" h="105572" extrusionOk="0">
                  <a:moveTo>
                    <a:pt x="3132" y="1"/>
                  </a:moveTo>
                  <a:lnTo>
                    <a:pt x="1" y="104413"/>
                  </a:lnTo>
                  <a:cubicBezTo>
                    <a:pt x="8560" y="101478"/>
                    <a:pt x="14432" y="100462"/>
                    <a:pt x="19291" y="100462"/>
                  </a:cubicBezTo>
                  <a:cubicBezTo>
                    <a:pt x="30190" y="100462"/>
                    <a:pt x="35987" y="105572"/>
                    <a:pt x="55586" y="105572"/>
                  </a:cubicBezTo>
                  <a:cubicBezTo>
                    <a:pt x="56155" y="105572"/>
                    <a:pt x="56736" y="105567"/>
                    <a:pt x="57329" y="105558"/>
                  </a:cubicBezTo>
                  <a:lnTo>
                    <a:pt x="55158" y="1"/>
                  </a:lnTo>
                  <a:cubicBezTo>
                    <a:pt x="47780" y="3540"/>
                    <a:pt x="38643" y="5092"/>
                    <a:pt x="29669" y="5092"/>
                  </a:cubicBezTo>
                  <a:cubicBezTo>
                    <a:pt x="19761" y="5092"/>
                    <a:pt x="10052" y="3199"/>
                    <a:pt x="3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70"/>
            <p:cNvSpPr/>
            <p:nvPr/>
          </p:nvSpPr>
          <p:spPr>
            <a:xfrm>
              <a:off x="3900125" y="434575"/>
              <a:ext cx="755125" cy="813575"/>
            </a:xfrm>
            <a:custGeom>
              <a:avLst/>
              <a:gdLst/>
              <a:ahLst/>
              <a:cxnLst/>
              <a:rect l="l" t="t" r="r" b="b"/>
              <a:pathLst>
                <a:path w="30205" h="32543" extrusionOk="0">
                  <a:moveTo>
                    <a:pt x="29535" y="1"/>
                  </a:moveTo>
                  <a:cubicBezTo>
                    <a:pt x="23070" y="3101"/>
                    <a:pt x="15064" y="4458"/>
                    <a:pt x="7201" y="4458"/>
                  </a:cubicBezTo>
                  <a:cubicBezTo>
                    <a:pt x="4771" y="4458"/>
                    <a:pt x="2354" y="4329"/>
                    <a:pt x="1" y="4080"/>
                  </a:cubicBezTo>
                  <a:lnTo>
                    <a:pt x="1" y="4080"/>
                  </a:lnTo>
                  <a:cubicBezTo>
                    <a:pt x="957" y="7156"/>
                    <a:pt x="2270" y="10245"/>
                    <a:pt x="3943" y="13248"/>
                  </a:cubicBezTo>
                  <a:cubicBezTo>
                    <a:pt x="10566" y="25126"/>
                    <a:pt x="20977" y="32350"/>
                    <a:pt x="30205" y="32543"/>
                  </a:cubicBezTo>
                  <a:lnTo>
                    <a:pt x="29535" y="1"/>
                  </a:ln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70"/>
            <p:cNvSpPr/>
            <p:nvPr/>
          </p:nvSpPr>
          <p:spPr>
            <a:xfrm>
              <a:off x="3310500" y="809075"/>
              <a:ext cx="1433225" cy="2207300"/>
            </a:xfrm>
            <a:custGeom>
              <a:avLst/>
              <a:gdLst/>
              <a:ahLst/>
              <a:cxnLst/>
              <a:rect l="l" t="t" r="r" b="b"/>
              <a:pathLst>
                <a:path w="57329" h="88292" extrusionOk="0">
                  <a:moveTo>
                    <a:pt x="2617" y="1"/>
                  </a:moveTo>
                  <a:lnTo>
                    <a:pt x="1" y="87134"/>
                  </a:lnTo>
                  <a:cubicBezTo>
                    <a:pt x="155" y="87083"/>
                    <a:pt x="297" y="87040"/>
                    <a:pt x="447" y="86988"/>
                  </a:cubicBezTo>
                  <a:cubicBezTo>
                    <a:pt x="961" y="62048"/>
                    <a:pt x="8657" y="31861"/>
                    <a:pt x="20068" y="29591"/>
                  </a:cubicBezTo>
                  <a:cubicBezTo>
                    <a:pt x="20532" y="29499"/>
                    <a:pt x="20996" y="29454"/>
                    <a:pt x="21461" y="29454"/>
                  </a:cubicBezTo>
                  <a:cubicBezTo>
                    <a:pt x="34268" y="29454"/>
                    <a:pt x="47155" y="63801"/>
                    <a:pt x="52507" y="88245"/>
                  </a:cubicBezTo>
                  <a:cubicBezTo>
                    <a:pt x="53539" y="88274"/>
                    <a:pt x="54606" y="88291"/>
                    <a:pt x="55720" y="88291"/>
                  </a:cubicBezTo>
                  <a:cubicBezTo>
                    <a:pt x="56246" y="88291"/>
                    <a:pt x="56781" y="88288"/>
                    <a:pt x="57329" y="88279"/>
                  </a:cubicBezTo>
                  <a:lnTo>
                    <a:pt x="56363" y="41242"/>
                  </a:lnTo>
                  <a:cubicBezTo>
                    <a:pt x="47252" y="39020"/>
                    <a:pt x="37579" y="36888"/>
                    <a:pt x="27781" y="29694"/>
                  </a:cubicBezTo>
                  <a:cubicBezTo>
                    <a:pt x="16739" y="21591"/>
                    <a:pt x="7683" y="9254"/>
                    <a:pt x="2617" y="1"/>
                  </a:cubicBezTo>
                  <a:close/>
                </a:path>
              </a:pathLst>
            </a:custGeom>
            <a:solidFill>
              <a:srgbClr val="FB8D38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70"/>
            <p:cNvSpPr/>
            <p:nvPr/>
          </p:nvSpPr>
          <p:spPr>
            <a:xfrm>
              <a:off x="3323250" y="282500"/>
              <a:ext cx="1422525" cy="101800"/>
            </a:xfrm>
            <a:custGeom>
              <a:avLst/>
              <a:gdLst/>
              <a:ahLst/>
              <a:cxnLst/>
              <a:rect l="l" t="t" r="r" b="b"/>
              <a:pathLst>
                <a:path w="56901" h="4072" extrusionOk="0">
                  <a:moveTo>
                    <a:pt x="87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3986"/>
                  </a:lnTo>
                  <a:cubicBezTo>
                    <a:pt x="1" y="4033"/>
                    <a:pt x="40" y="4072"/>
                    <a:pt x="87" y="4072"/>
                  </a:cubicBezTo>
                  <a:lnTo>
                    <a:pt x="56810" y="4072"/>
                  </a:lnTo>
                  <a:cubicBezTo>
                    <a:pt x="56862" y="4072"/>
                    <a:pt x="56900" y="4033"/>
                    <a:pt x="56900" y="3986"/>
                  </a:cubicBezTo>
                  <a:lnTo>
                    <a:pt x="56900" y="91"/>
                  </a:lnTo>
                  <a:cubicBezTo>
                    <a:pt x="56900" y="40"/>
                    <a:pt x="56862" y="1"/>
                    <a:pt x="56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70"/>
            <p:cNvSpPr/>
            <p:nvPr/>
          </p:nvSpPr>
          <p:spPr>
            <a:xfrm>
              <a:off x="3323250" y="311250"/>
              <a:ext cx="1422525" cy="73050"/>
            </a:xfrm>
            <a:custGeom>
              <a:avLst/>
              <a:gdLst/>
              <a:ahLst/>
              <a:cxnLst/>
              <a:rect l="l" t="t" r="r" b="b"/>
              <a:pathLst>
                <a:path w="56901" h="2922" extrusionOk="0">
                  <a:moveTo>
                    <a:pt x="198" y="1"/>
                  </a:moveTo>
                  <a:cubicBezTo>
                    <a:pt x="74" y="267"/>
                    <a:pt x="1" y="567"/>
                    <a:pt x="1" y="889"/>
                  </a:cubicBezTo>
                  <a:cubicBezTo>
                    <a:pt x="1" y="2013"/>
                    <a:pt x="859" y="2922"/>
                    <a:pt x="1919" y="2922"/>
                  </a:cubicBezTo>
                  <a:lnTo>
                    <a:pt x="54983" y="2922"/>
                  </a:lnTo>
                  <a:cubicBezTo>
                    <a:pt x="56042" y="2922"/>
                    <a:pt x="56900" y="2013"/>
                    <a:pt x="56900" y="889"/>
                  </a:cubicBezTo>
                  <a:cubicBezTo>
                    <a:pt x="56900" y="567"/>
                    <a:pt x="56823" y="271"/>
                    <a:pt x="56703" y="1"/>
                  </a:cubicBezTo>
                  <a:cubicBezTo>
                    <a:pt x="56391" y="675"/>
                    <a:pt x="55748" y="1146"/>
                    <a:pt x="54993" y="1146"/>
                  </a:cubicBezTo>
                  <a:cubicBezTo>
                    <a:pt x="54990" y="1146"/>
                    <a:pt x="54986" y="1146"/>
                    <a:pt x="54983" y="1146"/>
                  </a:cubicBezTo>
                  <a:lnTo>
                    <a:pt x="1919" y="1146"/>
                  </a:lnTo>
                  <a:cubicBezTo>
                    <a:pt x="1159" y="1146"/>
                    <a:pt x="511" y="678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70"/>
            <p:cNvSpPr/>
            <p:nvPr/>
          </p:nvSpPr>
          <p:spPr>
            <a:xfrm>
              <a:off x="3278975" y="238125"/>
              <a:ext cx="176975" cy="188000"/>
            </a:xfrm>
            <a:custGeom>
              <a:avLst/>
              <a:gdLst/>
              <a:ahLst/>
              <a:cxnLst/>
              <a:rect l="l" t="t" r="r" b="b"/>
              <a:pathLst>
                <a:path w="7079" h="7520" extrusionOk="0">
                  <a:moveTo>
                    <a:pt x="3539" y="0"/>
                  </a:moveTo>
                  <a:cubicBezTo>
                    <a:pt x="1588" y="0"/>
                    <a:pt x="0" y="1682"/>
                    <a:pt x="0" y="3762"/>
                  </a:cubicBezTo>
                  <a:cubicBezTo>
                    <a:pt x="0" y="5838"/>
                    <a:pt x="1588" y="7520"/>
                    <a:pt x="3539" y="7520"/>
                  </a:cubicBezTo>
                  <a:cubicBezTo>
                    <a:pt x="5495" y="7520"/>
                    <a:pt x="7078" y="5838"/>
                    <a:pt x="7078" y="3762"/>
                  </a:cubicBezTo>
                  <a:cubicBezTo>
                    <a:pt x="7078" y="1682"/>
                    <a:pt x="5495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70"/>
            <p:cNvSpPr/>
            <p:nvPr/>
          </p:nvSpPr>
          <p:spPr>
            <a:xfrm>
              <a:off x="4615550" y="238125"/>
              <a:ext cx="176875" cy="188000"/>
            </a:xfrm>
            <a:custGeom>
              <a:avLst/>
              <a:gdLst/>
              <a:ahLst/>
              <a:cxnLst/>
              <a:rect l="l" t="t" r="r" b="b"/>
              <a:pathLst>
                <a:path w="7075" h="7520" extrusionOk="0">
                  <a:moveTo>
                    <a:pt x="3539" y="0"/>
                  </a:moveTo>
                  <a:cubicBezTo>
                    <a:pt x="1583" y="0"/>
                    <a:pt x="0" y="1682"/>
                    <a:pt x="0" y="3762"/>
                  </a:cubicBezTo>
                  <a:cubicBezTo>
                    <a:pt x="0" y="5838"/>
                    <a:pt x="1583" y="7520"/>
                    <a:pt x="3539" y="7520"/>
                  </a:cubicBezTo>
                  <a:cubicBezTo>
                    <a:pt x="5491" y="7520"/>
                    <a:pt x="7074" y="5838"/>
                    <a:pt x="7074" y="3762"/>
                  </a:cubicBezTo>
                  <a:cubicBezTo>
                    <a:pt x="7074" y="1682"/>
                    <a:pt x="5491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1D46A7-7483-2EA0-4EA9-D683AEE4985F}"/>
              </a:ext>
            </a:extLst>
          </p:cNvPr>
          <p:cNvSpPr/>
          <p:nvPr/>
        </p:nvSpPr>
        <p:spPr>
          <a:xfrm>
            <a:off x="2884335" y="3339886"/>
            <a:ext cx="3430653" cy="61135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Middle School: Feudalism by Slidesgo">
  <a:themeElements>
    <a:clrScheme name="Simple Light">
      <a:dk1>
        <a:srgbClr val="3A0D25"/>
      </a:dk1>
      <a:lt1>
        <a:srgbClr val="5F3B49"/>
      </a:lt1>
      <a:dk2>
        <a:srgbClr val="AD5152"/>
      </a:dk2>
      <a:lt2>
        <a:srgbClr val="CA2F4F"/>
      </a:lt2>
      <a:accent1>
        <a:srgbClr val="FB8D38"/>
      </a:accent1>
      <a:accent2>
        <a:srgbClr val="FDB94A"/>
      </a:accent2>
      <a:accent3>
        <a:srgbClr val="FCE2D3"/>
      </a:accent3>
      <a:accent4>
        <a:srgbClr val="B4C4C1"/>
      </a:accent4>
      <a:accent5>
        <a:srgbClr val="697575"/>
      </a:accent5>
      <a:accent6>
        <a:srgbClr val="FFFFFF"/>
      </a:accent6>
      <a:hlink>
        <a:srgbClr val="3A0D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774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Poppins</vt:lpstr>
      <vt:lpstr>Bebas Neue</vt:lpstr>
      <vt:lpstr>Rakkas</vt:lpstr>
      <vt:lpstr>Times New Roman</vt:lpstr>
      <vt:lpstr>Social Studies Subject for Middle School: Feudalism by Slidesgo</vt:lpstr>
      <vt:lpstr>KEMISKINAN DAN PEMBANGUNAN</vt:lpstr>
      <vt:lpstr>01</vt:lpstr>
      <vt:lpstr>Definisi Kemiskinan </vt:lpstr>
      <vt:lpstr>Pengaruh Globalisasi Terhadap Kemiskinan</vt:lpstr>
      <vt:lpstr>Internasional Assistance</vt:lpstr>
      <vt:lpstr> Poverry, Development, and International Assistance in Indonesia </vt:lpstr>
      <vt:lpstr>Special Transfer role for economic recovery and development in Indonesia after 1997’s crisis </vt:lpstr>
      <vt:lpstr>IMF Assitance For Indonesia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KEMISKINAN DAN PEMBANGUNAN</dc:title>
  <dc:creator>DYAH ISYANA</dc:creator>
  <cp:lastModifiedBy>dyahisyana9@gmail.com</cp:lastModifiedBy>
  <cp:revision>2</cp:revision>
  <dcterms:modified xsi:type="dcterms:W3CDTF">2023-05-30T01:46:50Z</dcterms:modified>
</cp:coreProperties>
</file>