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46A5-4BA3-498C-B9D5-0556579F3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66F0B-9DE7-441A-B662-7773E053A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1922E-9575-473F-B02C-6AA47997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73D9-1C36-4240-AE52-59163B851B39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80AD7-E792-41CA-8A28-170EDCA90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40C10-D63C-4A56-9C3F-CA90ED7C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7FC8-74D9-45C3-AF94-A889030D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9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5E37-EB19-48E4-B2DA-312CF146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54CE5-CBEE-4AC5-B372-A420F518E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AFA23-F79C-4598-B6BD-B9722A06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73D9-1C36-4240-AE52-59163B851B39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E1433-8C96-434A-9DE4-89238B7C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48BEF-E2CC-402B-9682-B4A24E38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7FC8-74D9-45C3-AF94-A889030D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7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875B28-3AB7-4E94-9D64-579057806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E978F-6844-471D-9D8F-419EE9867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39993-87B0-4747-BB60-74A7857E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73D9-1C36-4240-AE52-59163B851B39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1F8C0-2696-4E2E-A1AC-A83A1D97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F935B-7F4B-4C1E-991D-811428A7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7FC8-74D9-45C3-AF94-A889030D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2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E0D8-F722-4AF7-80E3-F9055127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77091-86F4-4F6B-B546-7D0CDC4A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30A3C-5815-4441-8F9F-A1B3E02B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73D9-1C36-4240-AE52-59163B851B39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FF795-9E57-42BF-ABA6-F78FBD51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46528-1B5E-45A8-8D97-49FB9714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7FC8-74D9-45C3-AF94-A889030D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4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0CBB-DF22-4AA1-A18B-08EC50A5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77BE0-4080-4622-84C9-C1D030742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AD3AF-EECD-46FD-8A4D-A76BDE90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73D9-1C36-4240-AE52-59163B851B39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61010-D3B6-4FCE-BC41-A66B787B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8BBF0-31EB-4F7C-B16A-4CE7A89C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7FC8-74D9-45C3-AF94-A889030D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9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7C87-C649-4DE1-B69E-CA4BBD6BD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12A08-98F0-4B79-8E1A-4C9AAFB74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542BD-7D49-4A75-A229-882896714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5610F-4B20-4A20-8FB3-94B1104C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73D9-1C36-4240-AE52-59163B851B39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CE9BF-0803-465B-B6A6-B2A988DD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1DAE2-77DE-4C4C-A4BA-06E96834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7FC8-74D9-45C3-AF94-A889030D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EFC0-79A2-453C-A8E9-8679FFAE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66D87-BF19-48C9-9A4B-9403FF3ED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3B7CF-983E-4132-8143-D8D5ECCBF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717F3-94FA-4E73-A29F-298B42FDE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37A3F-0C8D-431B-8302-AECAC863D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267EC2-C01D-4B4D-8261-1159DE01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73D9-1C36-4240-AE52-59163B851B39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E96248-BCBD-4987-A20B-3CDEBF01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4A28B-3868-41E8-A6AB-D529610F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7FC8-74D9-45C3-AF94-A889030D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8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364E-3AD4-4916-ABFE-F18DE884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595E5C-D4D3-4369-A971-E3C3A625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73D9-1C36-4240-AE52-59163B851B39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C7FE6-1109-4A81-AA12-EE0FABFA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12ACC-DAB5-41FF-A62A-9AFC742D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7FC8-74D9-45C3-AF94-A889030D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3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4ECBAE-228A-4546-A246-BD4B3B8C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73D9-1C36-4240-AE52-59163B851B39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F49FA-26EF-4D47-9942-61EAC5B4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EAF7B-D71B-46D2-A4C7-D7028392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7FC8-74D9-45C3-AF94-A889030D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5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B235-EE8F-412E-A950-5442BFD9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A4D3D-FE0B-4F38-8061-EBE5FB5A2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61AC1-B45C-4FA3-A478-B02032EBD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07686-32CC-4100-9403-30F43D76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73D9-1C36-4240-AE52-59163B851B39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3ED3A-8F1F-4031-B340-7B24E5BA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B4B72-89C6-404C-9CCC-8265E621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7FC8-74D9-45C3-AF94-A889030D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6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C010-17DE-47AE-BAAF-8F5D4F194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BB2BA-05EE-416A-ACB5-1F39646B4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02383-488C-4BA6-B79D-149FB4D0A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B9757-0886-47DF-9FD4-277DB84E5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73D9-1C36-4240-AE52-59163B851B39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2408B-54AA-4C7E-8A25-22507AC6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F8B9D-DB12-430C-B603-64B486E0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7FC8-74D9-45C3-AF94-A889030D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3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82BF2A-43F5-4C04-B8A9-2CC459134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751E5-17F3-45A2-800C-0775E8A97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7BD61-64D6-4D0A-84B6-0AD35DBA9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673D9-1C36-4240-AE52-59163B851B39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65D39-A3C8-4BBD-B4E9-04D9A7149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8C67F-67CA-4943-BBBC-3005EAE4B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27FC8-74D9-45C3-AF94-A889030D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BE69D69-358D-4287-9D76-53F71D770306}"/>
              </a:ext>
            </a:extLst>
          </p:cNvPr>
          <p:cNvGrpSpPr/>
          <p:nvPr/>
        </p:nvGrpSpPr>
        <p:grpSpPr>
          <a:xfrm>
            <a:off x="1539682" y="290447"/>
            <a:ext cx="9493635" cy="6277105"/>
            <a:chOff x="1349182" y="290447"/>
            <a:chExt cx="9493635" cy="627710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91AC32A-13AB-4D9F-8282-1806C6E17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9182" y="290447"/>
              <a:ext cx="9493635" cy="627710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E8888B-19FA-403A-AE3D-0C58455F28F7}"/>
                </a:ext>
              </a:extLst>
            </p:cNvPr>
            <p:cNvSpPr txBox="1"/>
            <p:nvPr/>
          </p:nvSpPr>
          <p:spPr>
            <a:xfrm>
              <a:off x="6515100" y="2047875"/>
              <a:ext cx="1839671" cy="11430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sz="2400" dirty="0" err="1">
                  <a:solidFill>
                    <a:schemeClr val="bg1"/>
                  </a:solidFill>
                  <a:latin typeface="+mj-lt"/>
                </a:rPr>
                <a:t>WeBoost</a:t>
              </a:r>
              <a:endParaRPr lang="en-US" sz="2400" dirty="0">
                <a:solidFill>
                  <a:schemeClr val="bg1"/>
                </a:solidFill>
                <a:latin typeface="+mj-lt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sz="2400" dirty="0" err="1">
                  <a:solidFill>
                    <a:schemeClr val="bg1"/>
                  </a:solidFill>
                  <a:latin typeface="+mj-lt"/>
                </a:rPr>
                <a:t>WeProtect</a:t>
              </a:r>
              <a:endParaRPr lang="en-US" sz="2400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AAEB6454-DE8E-4563-A834-34D2E04D460C}"/>
                </a:ext>
              </a:extLst>
            </p:cNvPr>
            <p:cNvCxnSpPr/>
            <p:nvPr/>
          </p:nvCxnSpPr>
          <p:spPr>
            <a:xfrm flipV="1">
              <a:off x="4494362" y="2406770"/>
              <a:ext cx="2020738" cy="879894"/>
            </a:xfrm>
            <a:prstGeom prst="bentConnector3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9F7D2DFD-5333-4EF6-917C-0A4824E05A21}"/>
                </a:ext>
              </a:extLst>
            </p:cNvPr>
            <p:cNvCxnSpPr/>
            <p:nvPr/>
          </p:nvCxnSpPr>
          <p:spPr>
            <a:xfrm flipV="1">
              <a:off x="4494362" y="2924355"/>
              <a:ext cx="2020738" cy="379562"/>
            </a:xfrm>
            <a:prstGeom prst="bentConnector3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277331-EE59-4660-BC33-2B25660C3A9A}"/>
                </a:ext>
              </a:extLst>
            </p:cNvPr>
            <p:cNvSpPr txBox="1"/>
            <p:nvPr/>
          </p:nvSpPr>
          <p:spPr>
            <a:xfrm>
              <a:off x="6343642" y="1458803"/>
              <a:ext cx="2889958" cy="589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+mj-lt"/>
                </a:rPr>
                <a:t>Sitewide Optimization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168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Dua</dc:creator>
  <cp:lastModifiedBy>Mohit Dua</cp:lastModifiedBy>
  <cp:revision>2</cp:revision>
  <dcterms:created xsi:type="dcterms:W3CDTF">2018-06-20T15:56:02Z</dcterms:created>
  <dcterms:modified xsi:type="dcterms:W3CDTF">2018-06-20T16:08:19Z</dcterms:modified>
</cp:coreProperties>
</file>