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2"/>
    <p:restoredTop sz="94694"/>
  </p:normalViewPr>
  <p:slideViewPr>
    <p:cSldViewPr snapToGrid="0" snapToObjects="1">
      <p:cViewPr varScale="1">
        <p:scale>
          <a:sx n="220" d="100"/>
          <a:sy n="22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791790" y="3013501"/>
            <a:ext cx="8608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862529" y="874083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LỊCH TRÌNH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2117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60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15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 : 4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1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&amp; Bootstrap 4 : 32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8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4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HTML/CSS/JS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PSD : 8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– 2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buổi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134718" y="5530780"/>
            <a:ext cx="1035572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Visual Studio Code, Command Line, Owl Carousel,...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6548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980869" y="874083"/>
            <a:ext cx="10233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1: LÀM QUEN &amp; GIỚI THIỆU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HTML/CSS/JS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Tổng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đại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nghiệp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Terminal, Command Line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26437" y="874083"/>
            <a:ext cx="514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2: HTML &amp;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 extensions.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&amp; GitHub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Yếu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87" y="87408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3: HTML &amp; CSS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&amp; GitHub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Yếu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195150" y="874083"/>
            <a:ext cx="7805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4: HTML &amp; CSS &amp; Bootstrap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 Framework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Bố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Cục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Website,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210107" y="874083"/>
            <a:ext cx="9775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5: HTML &amp;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 Cover, Checkout…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210107" y="874083"/>
            <a:ext cx="9775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6: HTML &amp;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Sticky Footer, Sticky Footer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NavBar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Sign In, Cover, Checkout…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DD6993-9088-E846-8E64-8E0C6C725FF2}"/>
              </a:ext>
            </a:extLst>
          </p:cNvPr>
          <p:cNvSpPr txBox="1"/>
          <p:nvPr/>
        </p:nvSpPr>
        <p:spPr>
          <a:xfrm>
            <a:off x="123143" y="5530780"/>
            <a:ext cx="367921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Chi tiết tại: 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https://namcoi.com/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16</cp:revision>
  <dcterms:created xsi:type="dcterms:W3CDTF">2019-06-22T06:14:48Z</dcterms:created>
  <dcterms:modified xsi:type="dcterms:W3CDTF">2019-06-22T08:12:44Z</dcterms:modified>
</cp:coreProperties>
</file>