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8" r:id="rId11"/>
    <p:sldId id="272" r:id="rId12"/>
    <p:sldId id="273" r:id="rId13"/>
    <p:sldId id="260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81815" y="3013501"/>
            <a:ext cx="1142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HTML/CSS/JS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EFBC4E-FC61-FA43-BAF1-7B2917AE4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51" y="0"/>
            <a:ext cx="3815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A6E02-6BD0-5640-AFF2-31682E3B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28"/>
            <a:ext cx="12192000" cy="53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3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83069-ADF1-5943-AE89-3E46846C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5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Environment : 4 hours – 1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 &amp; Bootstrap 4 : 32 hours – 8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&amp; jQuery &amp; AJAX &amp; JSON : 16 hours – 4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Project News Website Template : 8 hours – 2 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756713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 Hub, Git Page, VS Code, Command Line will be guided in some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146558" y="2044341"/>
            <a:ext cx="832368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Freecodecamp.org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767948"/>
            <a:ext cx="10859338" cy="34163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 10 or Ubuntu 16.04 or MacOS 10.12.*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Visual Studio Code – with extensions with extensions : Live server, Prettier, HTML CSS Support, IntelliSense for CSS classes, Auto Close Tag, HTML Snippets, Bootstrap 4 Snippets, Material Theme, Material Icons …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Software Engineering at Axon Active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AxonActive.com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 (mid 2019).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Mobile,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Come over here,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8849" y="1775533"/>
            <a:ext cx="11734303" cy="164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2019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https://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github.com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E02DD76-CB58-AA46-BE46-EB482C2B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5" y="1046603"/>
            <a:ext cx="11946155" cy="47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 descr="A close up of a machine&#13;&#10;&#13;&#10;Description automatically generated">
            <a:extLst>
              <a:ext uri="{FF2B5EF4-FFF2-40B4-BE49-F238E27FC236}">
                <a16:creationId xmlns:a16="http://schemas.microsoft.com/office/drawing/2014/main" id="{960C59E2-36E2-6247-A369-86C5D31C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8" y="0"/>
            <a:ext cx="2553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3642A848-289B-284D-AFDB-BB6F9524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0" y="0"/>
            <a:ext cx="2446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470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98</cp:revision>
  <cp:lastPrinted>2019-02-24T08:57:12Z</cp:lastPrinted>
  <dcterms:created xsi:type="dcterms:W3CDTF">2018-04-25T01:56:42Z</dcterms:created>
  <dcterms:modified xsi:type="dcterms:W3CDTF">2019-04-22T10:43:04Z</dcterms:modified>
</cp:coreProperties>
</file>