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5130360" y="3013560"/>
            <a:ext cx="19303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CSS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193560" y="859680"/>
            <a:ext cx="5804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Medium"/>
              </a:rPr>
              <a:t>BEFORE WE GET STARTED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0" y="1554480"/>
            <a:ext cx="1219140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60" algn="ctr">
              <a:lnSpc>
                <a:spcPct val="15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MAKE SURE YOU READ THROUGH THE GREETING, ENVIROMENT AND HTML SECTION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WHAT IS CSS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stands for </a:t>
            </a:r>
            <a:r>
              <a:rPr b="1" lang="en-US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ascading </a:t>
            </a:r>
            <a:r>
              <a:rPr b="1" lang="en-US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tyle </a:t>
            </a:r>
            <a:r>
              <a:rPr b="1" lang="en-US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heets.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is a language that describes the style of an HTML document.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describes how HTML element are to be displayed on screen, paper, or in other media.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is used to define styles for your web pages, including the design, layout and variations in display for different devices and screen sizes.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HTML was created to describe the content of we page, then the World Wide Web Consortium (W3C) created CSS to do the rest (design, layout …).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HTML ID &amp;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0" y="1498680"/>
            <a:ext cx="12191400" cy="17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</a:t>
            </a:r>
            <a:r>
              <a:rPr b="1" lang="en-US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id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attribute specifies a unique id for an HTML element and the </a:t>
            </a:r>
            <a:r>
              <a:rPr b="1" lang="en-US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class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attribute specifies one or more class names for an HTML element.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Both of them can be used by CSS and JavaScript to perform certain tasks for element.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Picture 2" descr=""/>
          <p:cNvPicPr/>
          <p:nvPr/>
        </p:nvPicPr>
        <p:blipFill>
          <a:blip r:embed="rId1"/>
          <a:stretch/>
        </p:blipFill>
        <p:spPr>
          <a:xfrm>
            <a:off x="2790360" y="3290040"/>
            <a:ext cx="6611040" cy="923760"/>
          </a:xfrm>
          <a:prstGeom prst="rect">
            <a:avLst/>
          </a:prstGeom>
          <a:ln>
            <a:noFill/>
          </a:ln>
        </p:spPr>
      </p:pic>
      <p:sp>
        <p:nvSpPr>
          <p:cNvPr id="52" name="CustomShape 5"/>
          <p:cNvSpPr/>
          <p:nvPr/>
        </p:nvSpPr>
        <p:spPr>
          <a:xfrm>
            <a:off x="-1440" y="4207680"/>
            <a:ext cx="1219140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</a:t>
            </a:r>
            <a:r>
              <a:rPr b="1" lang="en-US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id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attribute can be used to bookmark, it is used to allow readers to jump to specific parts of a web page.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Each element can have </a:t>
            </a:r>
            <a:r>
              <a:rPr b="1" lang="en-US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multiple class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but </a:t>
            </a:r>
            <a:r>
              <a:rPr b="1" lang="en-US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unique id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HOW TO USE CSS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There are </a:t>
            </a:r>
            <a:r>
              <a:rPr b="1" lang="en-US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three ways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to insert CSS into your HTML document : </a:t>
            </a:r>
            <a:r>
              <a:rPr b="1" lang="en-US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Inline style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Internal style sheet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and </a:t>
            </a:r>
            <a:r>
              <a:rPr b="1" lang="en-US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External style sheet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An Inline style may be used to apply a unique style for a single element, </a:t>
            </a:r>
            <a:r>
              <a:rPr b="1" lang="en-US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using the style attribute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to declare style of element.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An Internal style sheet may be used if one single page has a unique style, using </a:t>
            </a:r>
            <a:r>
              <a:rPr b="1" lang="en-US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&lt;style&gt; &lt;/style&gt;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tag to define style of whole page through element, id or class of element.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An External style sheet can change the look of an entire website by changing just one file, using </a:t>
            </a:r>
            <a:r>
              <a:rPr b="1" lang="en-US" sz="24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&lt;link&gt;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tag to define the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COLOR &amp; BACKGROUND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Colors are specified using predefined color names, or RGB, HEX, HSL, RGBA, HSLA values.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There are some colors property like : color, background-color.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CSS background properties are used to defined the background effects for elements : background-color, background-image,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1" name="Picture 4" descr=""/>
          <p:cNvPicPr/>
          <p:nvPr/>
        </p:nvPicPr>
        <p:blipFill>
          <a:blip r:embed="rId1"/>
          <a:stretch/>
        </p:blipFill>
        <p:spPr>
          <a:xfrm>
            <a:off x="2126880" y="4702320"/>
            <a:ext cx="3972240" cy="10378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6333120" y="4693320"/>
            <a:ext cx="4114800" cy="101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BORDER, MARGIN &amp; PADDING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CSS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border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propertie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 allow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you to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specify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style,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width and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color of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element’s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border.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CSS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margin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propertie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 are used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to create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space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around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elements,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outside of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any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defined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borders.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CSS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padding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propertie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 are used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to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generate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space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around an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element’s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content,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inside of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any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defined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borders.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9083520" y="4389120"/>
            <a:ext cx="2529360" cy="2431440"/>
          </a:xfrm>
          <a:prstGeom prst="rect">
            <a:avLst/>
          </a:prstGeom>
          <a:ln>
            <a:noFill/>
          </a:ln>
        </p:spPr>
      </p:pic>
      <p:sp>
        <p:nvSpPr>
          <p:cNvPr id="68" name="CustomShape 5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CSS border properties allow you to specify the style, width and color of element’s border.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CSS margin properties are used to create space around elements, outside of any defined borders.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-1080" y="3013560"/>
            <a:ext cx="121924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TIME TO PRACTICE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2532</TotalTime>
  <Application>LibreOffice/5.1.6.2$Linux_X86_64 LibreOffice_project/10m0$Build-2</Application>
  <Words>356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2018-04-25T01:56:42Z</dcterms:created>
  <dc:creator>Nam Nguyen Hai</dc:creator>
  <dc:description/>
  <dc:language>en-US</dc:language>
  <cp:lastModifiedBy/>
  <dcterms:modified xsi:type="dcterms:W3CDTF">2018-06-04T12:40:31Z</dcterms:modified>
  <cp:revision>149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