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2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6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CSS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0" name="CustomShape 2"/>
          <p:cNvSpPr/>
          <p:nvPr/>
        </p:nvSpPr>
        <p:spPr>
          <a:xfrm>
            <a:off x="3193560" y="859680"/>
            <a:ext cx="5804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760" cy="37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  <a:buClr>
                <a:srgbClr val="FFFFFF"/>
              </a:buClr>
            </a:pPr>
            <a:r>
              <a:rPr lang="en-US" sz="32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SURE YOU READ THROUGH THE GREETING, ENVIROMENT AND HTML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20" y="859680"/>
            <a:ext cx="12191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WHAT IS CSS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498680"/>
            <a:ext cx="1219176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stands for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ascading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tyle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heets.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is a language that describes the style of an HTML document.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describes how HTML element are to be displayed on screen, paper, or in other media.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is used to define styles for your web pages, including the design, layout and variations in display for different devices and screen sizes.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was created to desc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ribe the content of we page, then the World Wide Web Consortium (W3C) created CSS to do the rest (design, layout …).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20" y="859680"/>
            <a:ext cx="12191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ID &amp;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498680"/>
            <a:ext cx="12191760" cy="1791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id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a unique id for an HTML element and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class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one or more class names for an HTML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Both of them can be used by CSS and JavaScript to perform certain tasks for element.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5CFD1-7A4D-48A2-9267-8F1B7EE6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43" y="3290073"/>
            <a:ext cx="6611273" cy="924054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A34F13B8-F26C-4294-A69D-7B5FD5E00C2A}"/>
              </a:ext>
            </a:extLst>
          </p:cNvPr>
          <p:cNvSpPr/>
          <p:nvPr/>
        </p:nvSpPr>
        <p:spPr>
          <a:xfrm>
            <a:off x="-1560" y="4207773"/>
            <a:ext cx="12191760" cy="2649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id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can be used to bookmark, it is used to allow readers to jump to specific parts of a web page.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Each element can have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multiple class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but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unique id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911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20" y="859680"/>
            <a:ext cx="12191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HOW TO USE CSS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498680"/>
            <a:ext cx="1219176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three ways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to insert CSS into your HTML document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Inline style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Internal style sheet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External style sheet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Inline style may be used to apply a unique style for a single element,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the style attribute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to declare style of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Internal style sheet may be used if one single page has a unique style, using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&lt;style&gt; &lt;/style&gt;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to define style of whole page through element, id or class of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External style sheet can change the look of an entire website by changing just one file, using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&lt;link&gt;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to define the file.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75333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20" y="859680"/>
            <a:ext cx="12191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COLOR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498680"/>
            <a:ext cx="12191760" cy="44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Colors are specified using predefined color names, or RGB, HEX, HSL, RGBA, HSLA values.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colors property like : color, background-color.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24D87-9511-42FA-BC2B-03684C2B3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60" y="4832935"/>
            <a:ext cx="397247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0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960" y="3013560"/>
            <a:ext cx="1219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356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Admin</cp:lastModifiedBy>
  <cp:revision>147</cp:revision>
  <dcterms:created xsi:type="dcterms:W3CDTF">2018-04-25T01:56:42Z</dcterms:created>
  <dcterms:modified xsi:type="dcterms:W3CDTF">2018-06-03T16:22:58Z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