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76" r:id="rId4"/>
    <p:sldId id="275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2" r:id="rId22"/>
    <p:sldId id="295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220" d="100"/>
          <a:sy n="220" d="100"/>
        </p:scale>
        <p:origin x="24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1BE7-26AC-C944-82B9-0A7490D91C07}" type="datetimeFigureOut">
              <a:t>5/2/20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50A3-B92C-5A47-AF0E-B793326A9692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83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backend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devops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namcoi.com/du-an/aptech-php-html-demo/carousel/" TargetMode="External"/><Relationship Id="rId3" Type="http://schemas.openxmlformats.org/officeDocument/2006/relationships/hyperlink" Target="https://namcoi.com/du-an/aptech-php-html-demo/sign-in/" TargetMode="External"/><Relationship Id="rId7" Type="http://schemas.openxmlformats.org/officeDocument/2006/relationships/hyperlink" Target="https://namcoi.com/du-an/aptech-php-html-demo/landing-page/" TargetMode="External"/><Relationship Id="rId2" Type="http://schemas.openxmlformats.org/officeDocument/2006/relationships/hyperlink" Target="https://namcoi.com/du-an/aptech-php-html-demo/curriculum-vita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coi.com/du-an/aptech-php-html-demo/pricing/" TargetMode="External"/><Relationship Id="rId11" Type="http://schemas.openxmlformats.org/officeDocument/2006/relationships/hyperlink" Target="https://namcoi.com/du-an/aptech-php-laravel-project-ecommerce-shop/public/" TargetMode="External"/><Relationship Id="rId5" Type="http://schemas.openxmlformats.org/officeDocument/2006/relationships/hyperlink" Target="https://namcoi.com/du-an/aptech-php-html-demo/news/" TargetMode="External"/><Relationship Id="rId10" Type="http://schemas.openxmlformats.org/officeDocument/2006/relationships/hyperlink" Target="https://namcoi.com/du-an/aptech-php-laravel-crud-user/public/index.php/users" TargetMode="External"/><Relationship Id="rId4" Type="http://schemas.openxmlformats.org/officeDocument/2006/relationships/hyperlink" Target="https://namcoi.com/du-an/aptech-php-html-demo/blog/" TargetMode="External"/><Relationship Id="rId9" Type="http://schemas.openxmlformats.org/officeDocument/2006/relationships/hyperlink" Target="https://namcoi.com/du-an/aptech-php-html-demo/albu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ranahmedse/developer-road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amranahmedse/developer-roadmap/master/img/frontend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763472" y="2424450"/>
            <a:ext cx="10665099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GIỚI THIỆU KHÓA HỌC</a:t>
            </a:r>
            <a:b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LẬP TRÌNH ỨNG DỤNG WEBSITE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263FCC-695F-4994-AFE7-65D70BD0E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262F-1E97-4343-9908-7762868A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9" r="-1" b="24476"/>
          <a:stretch/>
        </p:blipFill>
        <p:spPr>
          <a:xfrm>
            <a:off x="7549780" y="10"/>
            <a:ext cx="464222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421AE3-0036-AE43-A9C9-2C7035513F4A}"/>
              </a:ext>
            </a:extLst>
          </p:cNvPr>
          <p:cNvSpPr/>
          <p:nvPr/>
        </p:nvSpPr>
        <p:spPr>
          <a:xfrm>
            <a:off x="0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D2013-FBD5-064C-8DBB-85E2545716D7}"/>
              </a:ext>
            </a:extLst>
          </p:cNvPr>
          <p:cNvSpPr txBox="1"/>
          <p:nvPr/>
        </p:nvSpPr>
        <p:spPr>
          <a:xfrm>
            <a:off x="22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 DEVELOPER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C84F3ED4-4DFB-714B-95A6-1D1B74C74A90}"/>
              </a:ext>
            </a:extLst>
          </p:cNvPr>
          <p:cNvSpPr txBox="1"/>
          <p:nvPr/>
        </p:nvSpPr>
        <p:spPr>
          <a:xfrm>
            <a:off x="0" y="5674096"/>
            <a:ext cx="7554796" cy="339004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https://raw.githubusercontent.com/kamranahmedse/developer-roadmap/master/img/backend.png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1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0ACFA-3294-F144-8C90-7D7194C1688B}"/>
              </a:ext>
            </a:extLst>
          </p:cNvPr>
          <p:cNvSpPr txBox="1"/>
          <p:nvPr/>
        </p:nvSpPr>
        <p:spPr>
          <a:xfrm>
            <a:off x="54500" y="3104021"/>
            <a:ext cx="7793596" cy="700889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DEVOPS DEVELOPER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54CD72-1B21-0F40-87BB-E0BCE152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0" r="-1" b="1420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FD3EA066-0B88-A041-B103-B2EB5487EFC2}"/>
              </a:ext>
            </a:extLst>
          </p:cNvPr>
          <p:cNvSpPr txBox="1"/>
          <p:nvPr/>
        </p:nvSpPr>
        <p:spPr>
          <a:xfrm>
            <a:off x="0" y="5677174"/>
            <a:ext cx="784809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https://raw.githubusercontent.com/kamranahmedse/developer-roadmap/master/img/devops.png</a:t>
            </a:r>
            <a:endParaRPr lang="vi-VN" sz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01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Nhập Môn Lập Trình Web: 8 giờ – 2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CSS Framework Bootstrap 4:  28 giờ -  7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JS Library AJAX : 16 giờ – 4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75412" y="859665"/>
            <a:ext cx="644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6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1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Ứng Dụng Webiste với PHP &amp; MySQL: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Ngôn ngữ PHP &amp; Hệ Quản Trị CSDL MySQL: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Framework Laravel: 24 giờ – 6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662475" y="859665"/>
            <a:ext cx="108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LẬP TRÌNH ỨNG DỤNG WEB VỚI PHP &amp;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1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496317" y="859665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ĐƠN GIẢN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D6146-2216-FB4C-A0B7-5B7990AF3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4"/>
          <a:stretch/>
        </p:blipFill>
        <p:spPr>
          <a:xfrm>
            <a:off x="0" y="1451496"/>
            <a:ext cx="12192000" cy="4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667840" y="859665"/>
            <a:ext cx="6856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HỆ THỐNG WEBSITE VỚI 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2F74B2-9DCD-0B4F-956E-6F9DACF49655}"/>
              </a:ext>
            </a:extLst>
          </p:cNvPr>
          <p:cNvSpPr/>
          <p:nvPr/>
        </p:nvSpPr>
        <p:spPr>
          <a:xfrm>
            <a:off x="222039" y="1723527"/>
            <a:ext cx="11747921" cy="4057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90C4A-8D81-2449-8672-57AE1785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>
          <a:xfrm>
            <a:off x="0" y="1453456"/>
            <a:ext cx="12192000" cy="44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7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Chi phí là thời gian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đơn giản đến nâng cao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Học từ mọi nguồn tài liệu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Thực hành là cách học tốt nhất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312515" y="859665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LÀM THẾ NÀO?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DD8438-702F-9842-B37F-52A1E600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28" y="3439656"/>
            <a:ext cx="3355866" cy="2427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3AE543-6A68-8A44-923B-34DB6B89A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74" y="1581784"/>
            <a:ext cx="3806448" cy="25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627505" y="859665"/>
            <a:ext cx="293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DỰ ÁN MẪU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FCE940-16FF-9C48-AD3D-8D34B25BEAFD}"/>
              </a:ext>
            </a:extLst>
          </p:cNvPr>
          <p:cNvSpPr txBox="1"/>
          <p:nvPr/>
        </p:nvSpPr>
        <p:spPr>
          <a:xfrm>
            <a:off x="0" y="2059993"/>
            <a:ext cx="12192000" cy="34163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Sơ Yếu Lí Lịch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Đăng Nhập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Pricing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Landing Page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Carousel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Album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 CRUD User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 Án Ecommerce Shop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1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Nguyễn Hải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tại Axon Active Việt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Công Nghệ Phần Mềm – Đại Học Duy Tân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Quản Trị Tài Chính – Đại Học Kinh Tế Đà Nẵng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Tìm hiểu thêm tại namcoi.com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866942" y="859665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XIN CHÀO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7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149817" y="859665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NGUỒN TÀI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73E050-D7D5-2342-94EE-056C9979B823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NamCoi.com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</p:spTree>
    <p:extLst>
      <p:ext uri="{BB962C8B-B14F-4D97-AF65-F5344CB8AC3E}">
        <p14:creationId xmlns:p14="http://schemas.microsoft.com/office/powerpoint/2010/main" val="388675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Git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Visual Studio Code	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Chrome Browser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XAMPP PHP 7</a:t>
            </a: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77916" y="859665"/>
            <a:ext cx="463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CÀI ĐẶT PHẦN MỀM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4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lnSpc>
                <a:spcPct val="150000"/>
              </a:lnSpc>
              <a:buFont typeface="Wingdings" pitchFamily="2" charset="2"/>
              <a:buChar char="q"/>
            </a:pP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708989" y="859665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CẤU TRÚC THƯ MỤC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tree&#10;&#10;Description automatically generated">
            <a:extLst>
              <a:ext uri="{FF2B5EF4-FFF2-40B4-BE49-F238E27FC236}">
                <a16:creationId xmlns:a16="http://schemas.microsoft.com/office/drawing/2014/main" id="{B72857A8-650D-544B-A1A4-22D40260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669365"/>
            <a:ext cx="53721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487489" y="3013501"/>
            <a:ext cx="7217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CÙNG LẬP TRÌNH NÀO 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Công Nghệ Thông Tin?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lập trình Website?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học PHP, MySQL &amp; PHP Framework Laravel?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Tại sao bạn ngồi đây!?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99191" y="859665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2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1880350" y="847978"/>
            <a:ext cx="731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Công Nghệ Thông Tin?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74C84-B261-A24F-AD63-59425200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06" y="1664956"/>
            <a:ext cx="8328301" cy="401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535357" y="5677174"/>
            <a:ext cx="6510528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Khảo Sát Lương Người Tìm Việc Năm 2019 Tại Việt Nam của VietnamWorks HR Insider</a:t>
            </a:r>
          </a:p>
        </p:txBody>
      </p:sp>
    </p:spTree>
    <p:extLst>
      <p:ext uri="{BB962C8B-B14F-4D97-AF65-F5344CB8AC3E}">
        <p14:creationId xmlns:p14="http://schemas.microsoft.com/office/powerpoint/2010/main" val="35572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35330" y="859665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Lập Trình Website?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13531" y="5677174"/>
            <a:ext cx="67541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nhân lực NGÀNH CÔNG NGHỆ THÔNG TIN 2019 của VietnamWorks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D328A-38BC-9042-9285-AB00F38D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972" y="1559985"/>
            <a:ext cx="8116055" cy="41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97351" y="859665"/>
            <a:ext cx="1119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Học PHP, MySQL &amp; PHP Framework Laravel?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FC4C59-5EE6-3141-862F-D4A0AD0F14AA}"/>
              </a:ext>
            </a:extLst>
          </p:cNvPr>
          <p:cNvSpPr txBox="1"/>
          <p:nvPr/>
        </p:nvSpPr>
        <p:spPr>
          <a:xfrm>
            <a:off x="5428528" y="5677174"/>
            <a:ext cx="682020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* Theo Báo cáo thị trường IT &amp; TÌNH HÌNH NHÂN LỰC IT VIỆT NAM Q4/2018 của TOP DEV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54204D-9D34-674F-8294-75C98FAD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569254"/>
            <a:ext cx="8267700" cy="13782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CC17CF-573D-3848-93F2-F7A1FE3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010804"/>
            <a:ext cx="8267700" cy="137829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A81EEEB-37FF-C241-9D2C-FC10A0177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4452354"/>
            <a:ext cx="8267700" cy="12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Tên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Công việc hiện tại của bạn là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Mô tả về kinh nghiệm lập trình của bạn …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Bạn mong muốn từ lớp học này là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654466" y="859665"/>
            <a:ext cx="488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Tại Sao Bạn Ngồi Đây!?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9CEB9229-CBFD-424E-9C14-B44975EC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9" y="1316088"/>
            <a:ext cx="11688862" cy="4225824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7060864" y="5677174"/>
            <a:ext cx="5131136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Theo </a:t>
            </a:r>
            <a:r>
              <a:rPr lang="en-US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https://github.com/kamranahmedse/developer-roadmap</a:t>
            </a:r>
            <a:endParaRPr lang="vi-VN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ire&#10;&#10;Description automatically generated">
            <a:extLst>
              <a:ext uri="{FF2B5EF4-FFF2-40B4-BE49-F238E27FC236}">
                <a16:creationId xmlns:a16="http://schemas.microsoft.com/office/drawing/2014/main" id="{E60BD475-FE06-5944-96E8-97220465D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8" b="29200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AAF83-BA51-6B45-B5FF-5C9655B953AA}"/>
              </a:ext>
            </a:extLst>
          </p:cNvPr>
          <p:cNvSpPr/>
          <p:nvPr/>
        </p:nvSpPr>
        <p:spPr>
          <a:xfrm>
            <a:off x="4637204" y="0"/>
            <a:ext cx="7554753" cy="6857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37226" y="3044467"/>
            <a:ext cx="7554754" cy="769065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 DEVELOPER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A32F33DA-738F-AE42-A0D8-A3E423C3A62B}"/>
              </a:ext>
            </a:extLst>
          </p:cNvPr>
          <p:cNvSpPr txBox="1"/>
          <p:nvPr/>
        </p:nvSpPr>
        <p:spPr>
          <a:xfrm>
            <a:off x="4487221" y="5677174"/>
            <a:ext cx="7704779" cy="33284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https://raw.githubusercontent.com/kamranahmedse/developer-roadmap/master/img/frontend.png</a:t>
            </a:r>
            <a:endParaRPr lang="vi-VN" sz="12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numCol="2" rtlCol="0" anchor="ctr">
        <a:spAutoFit/>
      </a:bodyPr>
      <a:lstStyle>
        <a:defPPr marL="457200" indent="-457200" algn="l">
          <a:lnSpc>
            <a:spcPct val="150000"/>
          </a:lnSpc>
          <a:buFont typeface="+mj-lt"/>
          <a:buAutoNum type="arabicPeriod"/>
          <a:defRPr sz="2400" dirty="0">
            <a:solidFill>
              <a:schemeClr val="bg1"/>
            </a:solidFill>
            <a:latin typeface="Lato" panose="020F0502020204030203" pitchFamily="34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686</Words>
  <Application>Microsoft Macintosh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2020-05-02T07:52:56Z</dcterms:created>
  <dcterms:modified xsi:type="dcterms:W3CDTF">2020-05-02T08:58:40Z</dcterms:modified>
</cp:coreProperties>
</file>