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5" r:id="rId9"/>
    <p:sldId id="266" r:id="rId10"/>
    <p:sldId id="268" r:id="rId11"/>
    <p:sldId id="272" r:id="rId12"/>
    <p:sldId id="273" r:id="rId13"/>
    <p:sldId id="260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4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81815" y="3013501"/>
            <a:ext cx="11428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INTRODUCTION HTML/CSS/JS COURSE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7EFBC4E-FC61-FA43-BAF1-7B2917AE4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51" y="0"/>
            <a:ext cx="3815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A6E02-6BD0-5640-AFF2-31682E3B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28"/>
            <a:ext cx="12192000" cy="53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3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83069-ADF1-5943-AE89-3E46846C4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666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5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Environment : 4 hours – 1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 &amp; Bootstrap 4 : 32 hours – 8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&amp; jQuery &amp; AJAX &amp; JSON : 16 hours – 4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Project News Website Template : 8 hours – 2 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756713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 Hub, Git Page, VS Code, Command Line will be guided in some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146558" y="2044341"/>
            <a:ext cx="832368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Freecodecamp.org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767948"/>
            <a:ext cx="10859338" cy="34163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Windows 10 or Ubuntu 16.04 or MacOS 10.12.*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Visual Studio Code – with extensions with extensions : Live server, Prettier, HTML CSS Support, IntelliSense for CSS classes, Auto Close Tag, HTML Snippets, Bootstrap 4 Snippets, Material Theme, Material Icons …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25616" y="859665"/>
            <a:ext cx="3740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HELLO, I’M NAM.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977900" y="1965073"/>
            <a:ext cx="10236200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Scrum Master/Team Leader at Axon Active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AxonActive.com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Finance Management.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Bachelor Of Software Technology.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Text to me : 0932 578 992 or connect to me via social network below.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18468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18468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18468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18468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18710" y="859665"/>
            <a:ext cx="295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SOME </a:t>
            </a:r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RULE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876300" y="1757324"/>
            <a:ext cx="10439400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Slide and Exercise 100% English, speaking by Vietnamese.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No Facebook, no YouTube, no Twitch, no Mobile, no connect to people outside if it’s not an emergency 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Google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first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is the best, notebook, pen,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 thinking,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do by your self, search by your self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, drawing on your paper.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Feel free to ask me, but make sure you searched at least 5 minutes.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01886-E969-47AF-B420-F3F7D756AA4E}"/>
              </a:ext>
            </a:extLst>
          </p:cNvPr>
          <p:cNvGrpSpPr/>
          <p:nvPr/>
        </p:nvGrpSpPr>
        <p:grpSpPr>
          <a:xfrm>
            <a:off x="9143191" y="5523764"/>
            <a:ext cx="1996297" cy="369332"/>
            <a:chOff x="10195703" y="4668659"/>
            <a:chExt cx="199629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57913-68BA-4D16-9108-5D1AF3C8C59C}"/>
                </a:ext>
              </a:extLst>
            </p:cNvPr>
            <p:cNvSpPr txBox="1"/>
            <p:nvPr/>
          </p:nvSpPr>
          <p:spPr>
            <a:xfrm>
              <a:off x="10338608" y="466865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/hainam37k16.1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B6A9A-07C8-46F9-8073-8FF00CDF7D12}"/>
                </a:ext>
              </a:extLst>
            </p:cNvPr>
            <p:cNvSpPr/>
            <p:nvPr/>
          </p:nvSpPr>
          <p:spPr>
            <a:xfrm>
              <a:off x="10195703" y="4747189"/>
              <a:ext cx="218511" cy="218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C2699B-B644-41C0-A033-4FAB2F1E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822" y="4767478"/>
              <a:ext cx="171693" cy="1716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1B6F7E-B1E8-45E7-9B8E-EA15422AEC00}"/>
              </a:ext>
            </a:extLst>
          </p:cNvPr>
          <p:cNvGrpSpPr/>
          <p:nvPr/>
        </p:nvGrpSpPr>
        <p:grpSpPr>
          <a:xfrm>
            <a:off x="7183479" y="5523764"/>
            <a:ext cx="1545546" cy="369332"/>
            <a:chOff x="7341461" y="4668659"/>
            <a:chExt cx="1545546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54ACF0-7A4B-43C3-8240-7B46A2DE5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1461" y="4729508"/>
              <a:ext cx="247633" cy="2476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AC30D-7D89-415F-A801-ACA3F643A095}"/>
                </a:ext>
              </a:extLst>
            </p:cNvPr>
            <p:cNvSpPr txBox="1"/>
            <p:nvPr/>
          </p:nvSpPr>
          <p:spPr>
            <a:xfrm>
              <a:off x="7588254" y="4668659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</a:rPr>
                <a:t>hainamdng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10D6F6-9250-4820-88CB-8381F0DBACE9}"/>
              </a:ext>
            </a:extLst>
          </p:cNvPr>
          <p:cNvGrpSpPr/>
          <p:nvPr/>
        </p:nvGrpSpPr>
        <p:grpSpPr>
          <a:xfrm>
            <a:off x="3380693" y="5523764"/>
            <a:ext cx="3388621" cy="369332"/>
            <a:chOff x="4272841" y="4668657"/>
            <a:chExt cx="3388621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E01D2DF-8BC5-4BE8-B7BE-9B3CC44AE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841" y="4747188"/>
              <a:ext cx="247633" cy="24763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C213FF-B225-4EBE-A172-DD76967276F7}"/>
                </a:ext>
              </a:extLst>
            </p:cNvPr>
            <p:cNvSpPr txBox="1"/>
            <p:nvPr/>
          </p:nvSpPr>
          <p:spPr>
            <a:xfrm>
              <a:off x="4520474" y="4668657"/>
              <a:ext cx="31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namnh.developer@gmail.com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1536B-E437-4026-A9F7-841AED6A7FD1}"/>
              </a:ext>
            </a:extLst>
          </p:cNvPr>
          <p:cNvGrpSpPr/>
          <p:nvPr/>
        </p:nvGrpSpPr>
        <p:grpSpPr>
          <a:xfrm>
            <a:off x="1485498" y="5523764"/>
            <a:ext cx="1481030" cy="369332"/>
            <a:chOff x="261471" y="4647449"/>
            <a:chExt cx="148103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FAE5E8-D578-4F1A-B566-5324E887745A}"/>
                </a:ext>
              </a:extLst>
            </p:cNvPr>
            <p:cNvSpPr/>
            <p:nvPr/>
          </p:nvSpPr>
          <p:spPr>
            <a:xfrm>
              <a:off x="261471" y="4668656"/>
              <a:ext cx="326919" cy="326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F51D3E-97B0-4748-A134-00946654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01" y="4680495"/>
              <a:ext cx="304800" cy="3048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3F3A71-FECA-444D-93F9-97881385DC39}"/>
                </a:ext>
              </a:extLst>
            </p:cNvPr>
            <p:cNvSpPr txBox="1"/>
            <p:nvPr/>
          </p:nvSpPr>
          <p:spPr>
            <a:xfrm>
              <a:off x="521205" y="4647449"/>
              <a:ext cx="1221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</a:rPr>
                <a:t>/namnh06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Come over here,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8849" y="1775533"/>
            <a:ext cx="11734303" cy="164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2019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https://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github.com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15958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E02DD76-CB58-AA46-BE46-EB482C2B6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5" y="1046603"/>
            <a:ext cx="11946155" cy="47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 descr="A close up of a machine&#13;&#10;&#13;&#10;Description automatically generated">
            <a:extLst>
              <a:ext uri="{FF2B5EF4-FFF2-40B4-BE49-F238E27FC236}">
                <a16:creationId xmlns:a16="http://schemas.microsoft.com/office/drawing/2014/main" id="{960C59E2-36E2-6247-A369-86C5D31C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38" y="0"/>
            <a:ext cx="2553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3642A848-289B-284D-AFDB-BB6F95242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90" y="0"/>
            <a:ext cx="2446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470</Words>
  <Application>Microsoft Macintosh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100</cp:revision>
  <cp:lastPrinted>2019-02-24T08:57:12Z</cp:lastPrinted>
  <dcterms:created xsi:type="dcterms:W3CDTF">2018-04-25T01:56:42Z</dcterms:created>
  <dcterms:modified xsi:type="dcterms:W3CDTF">2019-08-01T10:45:00Z</dcterms:modified>
</cp:coreProperties>
</file>