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75" r:id="rId4"/>
    <p:sldId id="257" r:id="rId5"/>
    <p:sldId id="259" r:id="rId6"/>
    <p:sldId id="261" r:id="rId7"/>
    <p:sldId id="263" r:id="rId8"/>
    <p:sldId id="265" r:id="rId9"/>
    <p:sldId id="266" r:id="rId10"/>
    <p:sldId id="268" r:id="rId11"/>
    <p:sldId id="272" r:id="rId12"/>
    <p:sldId id="273" r:id="rId13"/>
    <p:sldId id="260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B93"/>
    <a:srgbClr val="F06529"/>
    <a:srgbClr val="E34C26"/>
    <a:srgbClr val="8892BF"/>
    <a:srgbClr val="88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6" autoAdjust="0"/>
    <p:restoredTop sz="94660"/>
  </p:normalViewPr>
  <p:slideViewPr>
    <p:cSldViewPr snapToGrid="0">
      <p:cViewPr varScale="1">
        <p:scale>
          <a:sx n="220" d="100"/>
          <a:sy n="220" d="100"/>
        </p:scale>
        <p:origin x="10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11BE7-26AC-C944-82B9-0A7490D91C07}" type="datetimeFigureOut">
              <a:t>02/05/2020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B50A3-B92C-5A47-AF0E-B793326A9692}" type="slidenum"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83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0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177042" y="2048941"/>
            <a:ext cx="9837950" cy="216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GIỚI THIỆU KHÓA HỌC</a:t>
            </a:r>
            <a:b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</a:br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LẬP TRÌNH ỨNG DỤNG WEBSITE</a:t>
            </a:r>
          </a:p>
        </p:txBody>
      </p:sp>
    </p:spTree>
    <p:extLst>
      <p:ext uri="{BB962C8B-B14F-4D97-AF65-F5344CB8AC3E}">
        <p14:creationId xmlns:p14="http://schemas.microsoft.com/office/powerpoint/2010/main" val="153621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7EFBC4E-FC61-FA43-BAF1-7B2917AE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51" y="0"/>
            <a:ext cx="3815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6E02-6BD0-5640-AFF2-31682E3B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028"/>
            <a:ext cx="12192000" cy="53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83069-ADF1-5943-AE89-3E46846C4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37551C-4999-4064-8D1A-41AD1744B0D0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274027" y="874083"/>
            <a:ext cx="364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OUR SCHEDULE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1520414"/>
            <a:ext cx="11633198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We only have 60 hours – 15 sessions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Introduction &amp; Environment : 4 hours – 1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 HTML &amp; CSS &amp; Bootstrap 4 : 32 hours – 8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jQuery &amp; AJAX &amp; JSON : 16 hours – 4 sessions.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Project News Website Template : 8 hours – 2 sessions.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AB486-93C5-41F3-AE51-18B060D2252C}"/>
              </a:ext>
            </a:extLst>
          </p:cNvPr>
          <p:cNvSpPr txBox="1"/>
          <p:nvPr/>
        </p:nvSpPr>
        <p:spPr>
          <a:xfrm>
            <a:off x="279402" y="5530780"/>
            <a:ext cx="7567136" cy="453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Git Hub, Git Page, VS Code, Command Line will be guided in some session.</a:t>
            </a: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7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83655" y="859665"/>
            <a:ext cx="542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HOW TO GET ALL OF IT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79401" y="2044341"/>
            <a:ext cx="11633198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Do one by 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From zero to hero.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Cost by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friends.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Learn from game</a:t>
            </a: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  <a:endParaRPr lang="vi-VN" sz="2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400" dirty="0">
                <a:solidFill>
                  <a:schemeClr val="bg1"/>
                </a:solidFill>
                <a:latin typeface="Lato" panose="020F0502020204030203" pitchFamily="34" charset="0"/>
              </a:rPr>
              <a:t>Learn everytime and every sources you have.</a:t>
            </a: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E4D05-2152-44E5-9506-6321738AB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448" y="2071521"/>
            <a:ext cx="3877078" cy="2804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E1540-516C-4A61-8450-A6B073640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91" y="2084400"/>
            <a:ext cx="4213357" cy="28071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297C0-C0AB-416E-92F0-ACBCC239F1F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498963" y="859665"/>
            <a:ext cx="361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MY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2146558" y="2044341"/>
            <a:ext cx="832368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Freecodecamp.org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W3schools.com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Udemy.com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Lynda.com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Medium.com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Viblo.asia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Kipalog.com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Tutorialspoint.com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Freetuts.net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Vietjack.com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A79609-1C9E-4A28-978B-FA33081709FE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0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57D23A-4B09-4D9E-AA5D-4AC7A127F63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9A94FA-7D83-42BE-A80E-272A8067C39F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9D413-3DA9-4ABB-861B-977DF8B29377}"/>
              </a:ext>
            </a:extLst>
          </p:cNvPr>
          <p:cNvSpPr txBox="1"/>
          <p:nvPr/>
        </p:nvSpPr>
        <p:spPr>
          <a:xfrm>
            <a:off x="2296343" y="3013501"/>
            <a:ext cx="7599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LET’S DO IT TOGETHER !!!</a:t>
            </a:r>
          </a:p>
        </p:txBody>
      </p:sp>
    </p:spTree>
    <p:extLst>
      <p:ext uri="{BB962C8B-B14F-4D97-AF65-F5344CB8AC3E}">
        <p14:creationId xmlns:p14="http://schemas.microsoft.com/office/powerpoint/2010/main" val="384565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Nguyễn Hải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Scrum Master/Team Leader tại Axon Active Việt Nam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Công Nghệ Phần Mềm – Đại Học Duy Tân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Cử Nhân Quản Trị Tài Chính – Đại Học Kinh Tế Đà Nẵng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Tìm hiểu thêm tại namcoi.com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4866942" y="859665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XIN CHÀO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7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397798" y="859665"/>
            <a:ext cx="539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BÁO CÁO MỨC LƯƠNG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C74C84-B261-A24F-AD63-59425200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50" y="1783665"/>
            <a:ext cx="8166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2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solidFill>
              <a:srgbClr val="4F5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Git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Visual Studio Code	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Cài đặt Chrome Browser</a:t>
            </a:r>
            <a:endParaRPr lang="vi-VN" sz="3600" dirty="0">
              <a:solidFill>
                <a:schemeClr val="bg1"/>
              </a:solidFill>
              <a:latin typeface="Lato" panose="020F0502020204030203" pitchFamily="34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3224664" y="859665"/>
            <a:ext cx="573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PHẦN MỀM CẦN CÀI ĐẶT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7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A2AB9-2625-4A12-98A4-F81051A7D6CC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694430" y="859665"/>
            <a:ext cx="2803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YOUR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2389B-177A-4060-B412-80654A8B66DF}"/>
              </a:ext>
            </a:extLst>
          </p:cNvPr>
          <p:cNvSpPr txBox="1"/>
          <p:nvPr/>
        </p:nvSpPr>
        <p:spPr>
          <a:xfrm>
            <a:off x="1270000" y="1505996"/>
            <a:ext cx="9652000" cy="366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Come over here, one by one and speak loudly to the class :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What’s your name 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doing?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Describe your programming experience.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What’re you looking for from this class?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6A3C48-EA66-44C5-9CBB-4017043D94A6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CB29F4B-70EB-4CE4-BA10-F1C0EACF5462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rgbClr val="4F5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28849" y="1775533"/>
            <a:ext cx="11734303" cy="164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WEB DEVELOPER 2019 ROADMAP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https://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github.com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3600" dirty="0" err="1">
                <a:solidFill>
                  <a:schemeClr val="bg1"/>
                </a:solidFill>
                <a:latin typeface="Lato" panose="020F0502020204030203" pitchFamily="34" charset="0"/>
              </a:rPr>
              <a:t>kamranahmedse</a:t>
            </a:r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/developer-roadmap</a:t>
            </a:r>
          </a:p>
        </p:txBody>
      </p:sp>
    </p:spTree>
    <p:extLst>
      <p:ext uri="{BB962C8B-B14F-4D97-AF65-F5344CB8AC3E}">
        <p14:creationId xmlns:p14="http://schemas.microsoft.com/office/powerpoint/2010/main" val="159582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9E02DD76-CB58-AA46-BE46-EB482C2B6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5" y="1046603"/>
            <a:ext cx="11946155" cy="47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5" name="Picture 4" descr="A close up of a machine&#13;&#10;&#13;&#10;Description automatically generated">
            <a:extLst>
              <a:ext uri="{FF2B5EF4-FFF2-40B4-BE49-F238E27FC236}">
                <a16:creationId xmlns:a16="http://schemas.microsoft.com/office/drawing/2014/main" id="{960C59E2-36E2-6247-A369-86C5D31C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8" y="0"/>
            <a:ext cx="2553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80674" y="1475277"/>
            <a:ext cx="823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FROM WHAT YOU ARE LOOKING FOR</a:t>
            </a:r>
          </a:p>
        </p:txBody>
      </p:sp>
      <p:pic>
        <p:nvPicPr>
          <p:cNvPr id="4" name="Picture 3" descr="A screenshot of a computer&#13;&#10;&#13;&#10;Description automatically generated">
            <a:extLst>
              <a:ext uri="{FF2B5EF4-FFF2-40B4-BE49-F238E27FC236}">
                <a16:creationId xmlns:a16="http://schemas.microsoft.com/office/drawing/2014/main" id="{3642A848-289B-284D-AFDB-BB6F9524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0" y="0"/>
            <a:ext cx="244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numCol="2" rtlCol="0" anchor="ctr">
        <a:spAutoFit/>
      </a:bodyPr>
      <a:lstStyle>
        <a:defPPr marL="457200" indent="-457200" algn="l">
          <a:lnSpc>
            <a:spcPct val="150000"/>
          </a:lnSpc>
          <a:buFont typeface="+mj-lt"/>
          <a:buAutoNum type="arabicPeriod"/>
          <a:defRPr sz="2400" dirty="0">
            <a:solidFill>
              <a:schemeClr val="bg1"/>
            </a:solidFill>
            <a:latin typeface="Lato" panose="020F0502020204030203" pitchFamily="34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307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Microsoft Office User</cp:lastModifiedBy>
  <cp:revision>108</cp:revision>
  <cp:lastPrinted>2019-02-24T08:57:12Z</cp:lastPrinted>
  <dcterms:created xsi:type="dcterms:W3CDTF">2018-04-25T01:56:42Z</dcterms:created>
  <dcterms:modified xsi:type="dcterms:W3CDTF">2020-05-02T03:27:08Z</dcterms:modified>
</cp:coreProperties>
</file>