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68" r:id="rId10"/>
    <p:sldId id="272" r:id="rId11"/>
    <p:sldId id="259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9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Stand up,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4 hours – 1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40 hours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– 10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906300"/>
            <a:ext cx="10859338" cy="2844112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Workbench.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Postman.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at Axon Active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axonactive.com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403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450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73</cp:revision>
  <dcterms:created xsi:type="dcterms:W3CDTF">2018-04-25T01:56:42Z</dcterms:created>
  <dcterms:modified xsi:type="dcterms:W3CDTF">2019-08-01T10:48:47Z</dcterms:modified>
</cp:coreProperties>
</file>