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444" y="3013501"/>
            <a:ext cx="1140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PHP APTECH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PHP Basic &amp; PHP Advanced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MySQL &amp; PHP connect to Database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OOP &amp; PHP MVC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Laravel Framework and MySQL to build Blog Website : 36 hours – 9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1067343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Docker, IDE plugin, LEMP/LAMP stack, RESTFUL API and some stuff will be additional in each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Laravel.com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Laracasts.com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906300"/>
            <a:ext cx="10859338" cy="2844112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PHP 7.0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Workbench.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Postman.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Full-Stack Web Developer at Pageworth.com.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Stand up,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462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66</cp:revision>
  <dcterms:created xsi:type="dcterms:W3CDTF">2018-04-25T01:56:42Z</dcterms:created>
  <dcterms:modified xsi:type="dcterms:W3CDTF">2018-07-22T15:33:26Z</dcterms:modified>
</cp:coreProperties>
</file>