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Line 2"/>
          <p:cNvSpPr/>
          <p:nvPr/>
        </p:nvSpPr>
        <p:spPr>
          <a:xfrm>
            <a:off x="0" y="42112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3"/>
          <p:cNvSpPr/>
          <p:nvPr/>
        </p:nvSpPr>
        <p:spPr>
          <a:xfrm>
            <a:off x="17237" y="3013560"/>
            <a:ext cx="12156566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Roboto Medium"/>
              </a:rPr>
              <a:t>JAVASCRIPT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Line 2"/>
          <p:cNvSpPr/>
          <p:nvPr/>
        </p:nvSpPr>
        <p:spPr>
          <a:xfrm>
            <a:off x="0" y="42112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3"/>
          <p:cNvSpPr/>
          <p:nvPr/>
        </p:nvSpPr>
        <p:spPr>
          <a:xfrm>
            <a:off x="-1080" y="3013560"/>
            <a:ext cx="1219248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Roboto Medium"/>
              </a:rPr>
              <a:t>TIME TO PRACTICE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193560" y="859680"/>
            <a:ext cx="58042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Medium"/>
              </a:rPr>
              <a:t>BEFORE WE GET STARTED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Line 3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0" y="1554480"/>
            <a:ext cx="12191400" cy="374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60" algn="ctr">
              <a:lnSpc>
                <a:spcPct val="15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MAKE SURE YOU READ THROUGH THE GREETING, ENVIROMENT, HTML SECTION AND CSS SECTION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WHAT IS </a:t>
            </a:r>
            <a:r>
              <a:rPr lang="vi-VN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JAVASCRIPT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0" y="1498680"/>
            <a:ext cx="12191400" cy="44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JavaScript</a:t>
            </a:r>
            <a:r>
              <a:rPr lang="vi-V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is a </a:t>
            </a:r>
            <a:r>
              <a:rPr lang="vi-VN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scripting language</a:t>
            </a:r>
            <a:r>
              <a:rPr lang="vi-V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that enables you to </a:t>
            </a:r>
            <a:r>
              <a:rPr lang="vi-VN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create dynamically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to</a:t>
            </a:r>
            <a:r>
              <a:rPr lang="vi-VN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updating</a:t>
            </a:r>
            <a:r>
              <a:rPr lang="vi-V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content, control multimedia, animate images, ... i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n</a:t>
            </a:r>
            <a:r>
              <a:rPr lang="vi-V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Web pages. </a:t>
            </a:r>
            <a:r>
              <a:rPr lang="vi-VN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JavaScript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is the </a:t>
            </a:r>
            <a:r>
              <a:rPr lang="vi-VN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programming language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, interpreted by the browser.</a:t>
            </a:r>
            <a:endParaRPr lang="vi-VN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JavaScript</a:t>
            </a:r>
            <a:r>
              <a:rPr lang="vi-V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is used in </a:t>
            </a:r>
            <a:r>
              <a:rPr lang="vi-VN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desktop, server and database either</a:t>
            </a:r>
            <a:r>
              <a:rPr lang="vi-V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JavaScript</a:t>
            </a:r>
            <a:r>
              <a:rPr lang="vi-V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is </a:t>
            </a:r>
            <a:r>
              <a:rPr lang="vi-VN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not Java</a:t>
            </a:r>
            <a:r>
              <a:rPr lang="vi-V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.</a:t>
            </a:r>
            <a:endParaRPr lang="vi-V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JavaScript was invented by Brendan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Eich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in 1995, and became an ECMA standard in 1997.</a:t>
            </a:r>
            <a:endParaRPr lang="vi-VN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"/>
              <a:ea typeface="DejaVu Sans"/>
            </a:endParaRPr>
          </a:p>
        </p:txBody>
      </p:sp>
      <p:sp>
        <p:nvSpPr>
          <p:cNvPr id="46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vi-VN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HOW TO USE AND SYNTAX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0" y="1498680"/>
            <a:ext cx="7101397" cy="44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JavaScript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can be used in HTML by </a:t>
            </a:r>
            <a:r>
              <a:rPr lang="vi-VN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using script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</a:t>
            </a:r>
            <a:r>
              <a:rPr lang="vi-VN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element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or </a:t>
            </a:r>
            <a:r>
              <a:rPr lang="vi-VN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external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file like CSS with </a:t>
            </a:r>
            <a:r>
              <a:rPr lang="vi-VN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.js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file’s extension.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vi-VN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&lt;script&gt; &lt;/script&gt;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tag can be used in </a:t>
            </a:r>
            <a:r>
              <a:rPr lang="vi-VN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&lt;head&gt; or &lt;body&gt;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section of HTML page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,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or both of them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In external file Javascript, no need to declare script ta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g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, have to declare script link to file.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5F257D-9FD3-4E8D-B7D8-5BC3381D4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197" y="1692658"/>
            <a:ext cx="4903427" cy="4102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vi-VN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JAVASCRIPT OUTPUT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0" y="1498680"/>
            <a:ext cx="12191400" cy="44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First,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JavaScript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can be used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by the element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,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id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or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class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of HTML to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manipulate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content of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web pages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. 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Using </a:t>
            </a:r>
            <a:r>
              <a:rPr lang="en-US" sz="2400" b="1" strike="noStrike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document.getElementById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(‘id-name’)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to get the “point” on HTML DOM by ID.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Writing into an HTML element, using </a:t>
            </a:r>
            <a:r>
              <a:rPr lang="en-US" sz="2400" b="1" strike="noStrike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innerHTML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to defines the HTML content.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"/>
              <a:ea typeface="DejaVu Sans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Writing into the HTML output, using 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document.write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()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to rewrite into DOM.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Wri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ting into an alert box, using 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window.alert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()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to call a modal display data.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Writing into the browser console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, using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console.log()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to display data in console tab of Dev Tools.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EXERCISE 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0" y="1498680"/>
            <a:ext cx="12191400" cy="627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920" indent="-457200">
              <a:lnSpc>
                <a:spcPct val="150000"/>
              </a:lnSpc>
              <a:buClr>
                <a:srgbClr val="FFFFFF"/>
              </a:buClr>
              <a:buFont typeface="+mj-lt"/>
              <a:buAutoNum type="arabicPeriod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Using inner HTML to change content of h1 element below to “Hello Aptech PHP”:</a:t>
            </a:r>
          </a:p>
          <a:p>
            <a:pPr marL="720">
              <a:lnSpc>
                <a:spcPct val="150000"/>
              </a:lnSpc>
              <a:buClr>
                <a:srgbClr val="FFFFFF"/>
              </a:buClr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	</a:t>
            </a:r>
          </a:p>
          <a:p>
            <a:pPr marL="720">
              <a:lnSpc>
                <a:spcPct val="150000"/>
              </a:lnSpc>
              <a:buClr>
                <a:srgbClr val="FFFFFF"/>
              </a:buClr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0D11A-EAEE-4BDE-BD14-C44FC65FE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63" y="2146345"/>
            <a:ext cx="9968074" cy="1690750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66CBB2F4-CF96-47C9-A821-21CB35EF3B46}"/>
              </a:ext>
            </a:extLst>
          </p:cNvPr>
          <p:cNvSpPr/>
          <p:nvPr/>
        </p:nvSpPr>
        <p:spPr>
          <a:xfrm>
            <a:off x="-1200" y="3813687"/>
            <a:ext cx="12191400" cy="627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920" indent="-457200">
              <a:lnSpc>
                <a:spcPct val="150000"/>
              </a:lnSpc>
              <a:buClr>
                <a:srgbClr val="FFFFFF"/>
              </a:buClr>
              <a:buFont typeface="+mj-lt"/>
              <a:buAutoNum type="arabicPeriod" startAt="2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Using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window.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alert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and console.log to display your name 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7A600-2811-4D68-B722-175EEDE38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810" y="4398055"/>
            <a:ext cx="4035380" cy="1460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JAVASCRIPT VARIABLES &amp; OPERATORS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5"/>
          <p:cNvSpPr/>
          <p:nvPr/>
        </p:nvSpPr>
        <p:spPr>
          <a:xfrm>
            <a:off x="5400" y="1522215"/>
            <a:ext cx="8083378" cy="16441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Variables are containers for storing data values.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U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sing var keyword to declare variables, then assign value to that variable or just declare it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with none value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.</a:t>
            </a: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"/>
              <a:ea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E2D3A-1017-4DF5-96EB-F077C867D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778" y="1794661"/>
            <a:ext cx="3947230" cy="1083082"/>
          </a:xfrm>
          <a:prstGeom prst="rect">
            <a:avLst/>
          </a:prstGeom>
        </p:spPr>
      </p:pic>
      <p:sp>
        <p:nvSpPr>
          <p:cNvPr id="11" name="CustomShape 5">
            <a:extLst>
              <a:ext uri="{FF2B5EF4-FFF2-40B4-BE49-F238E27FC236}">
                <a16:creationId xmlns:a16="http://schemas.microsoft.com/office/drawing/2014/main" id="{1ACE4174-0615-49CB-91BF-BFCC871BCCDC}"/>
              </a:ext>
            </a:extLst>
          </p:cNvPr>
          <p:cNvSpPr/>
          <p:nvPr/>
        </p:nvSpPr>
        <p:spPr>
          <a:xfrm>
            <a:off x="0" y="3166164"/>
            <a:ext cx="12186600" cy="1204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JavaScript Arithmetic Operators are used to perform arithmetic on numbers, using : addition (+), subtraction (-), multiplication (*), division (/),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3F746-EA51-4434-A87D-E76DD8027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610" y="4372376"/>
            <a:ext cx="4625398" cy="1487512"/>
          </a:xfrm>
          <a:prstGeom prst="rect">
            <a:avLst/>
          </a:prstGeom>
        </p:spPr>
      </p:pic>
      <p:sp>
        <p:nvSpPr>
          <p:cNvPr id="14" name="CustomShape 5">
            <a:extLst>
              <a:ext uri="{FF2B5EF4-FFF2-40B4-BE49-F238E27FC236}">
                <a16:creationId xmlns:a16="http://schemas.microsoft.com/office/drawing/2014/main" id="{5BB2652B-25C6-4D3B-9260-94A0DAB59D94}"/>
              </a:ext>
            </a:extLst>
          </p:cNvPr>
          <p:cNvSpPr/>
          <p:nvPr/>
        </p:nvSpPr>
        <p:spPr>
          <a:xfrm>
            <a:off x="0" y="4242862"/>
            <a:ext cx="7410610" cy="17622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JavaScript 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String Operators use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+ operator to add (concatenate) strings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JAVASCRIPT FUNCTIONS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0" y="1498680"/>
            <a:ext cx="12191400" cy="44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5"/>
          <p:cNvSpPr/>
          <p:nvPr/>
        </p:nvSpPr>
        <p:spPr>
          <a:xfrm>
            <a:off x="0" y="1498680"/>
            <a:ext cx="12191400" cy="12483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 JavaScript function is a block of code designed to perform a particular task.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 JavaScript function is executed when “something” invokes it (calls it).</a:t>
            </a:r>
          </a:p>
        </p:txBody>
      </p:sp>
      <p:sp>
        <p:nvSpPr>
          <p:cNvPr id="9" name="CustomShape 5">
            <a:extLst>
              <a:ext uri="{FF2B5EF4-FFF2-40B4-BE49-F238E27FC236}">
                <a16:creationId xmlns:a16="http://schemas.microsoft.com/office/drawing/2014/main" id="{DC26DA72-93ED-447C-ACAD-38EB6418B4FC}"/>
              </a:ext>
            </a:extLst>
          </p:cNvPr>
          <p:cNvSpPr/>
          <p:nvPr/>
        </p:nvSpPr>
        <p:spPr>
          <a:xfrm>
            <a:off x="600" y="4860805"/>
            <a:ext cx="12191400" cy="12483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Function will execute when an event occurs (user clicks a button), invoked (call) from JavaScript code or automatically.</a:t>
            </a: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5981E-C0DE-43E0-A256-8B6A0AA84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895" y="2662739"/>
            <a:ext cx="6807610" cy="231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130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JAVASCRIPT EVENTS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0" y="1498680"/>
            <a:ext cx="12191400" cy="44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5"/>
          <p:cNvSpPr/>
          <p:nvPr/>
        </p:nvSpPr>
        <p:spPr>
          <a:xfrm>
            <a:off x="0" y="1498680"/>
            <a:ext cx="12191400" cy="44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HTML events are “things” that happen to HTML elements.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When JavaScript is used in HTML pages, JavaScript can “react” on these events.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There are some HTML events :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onchange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, onclick,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onmouseover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,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onmouseout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,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onkeydown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, onload.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Event handlers can be used to handle, and verify, user input, user actions and browser actions.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Many different methods can be used to </a:t>
            </a:r>
            <a:r>
              <a:rPr lang="en-US" sz="2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let JavaScript with events.</a:t>
            </a: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577682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3771</TotalTime>
  <Words>520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DejaVu Sans</vt:lpstr>
      <vt:lpstr>Lato</vt:lpstr>
      <vt:lpstr>Lato Black</vt:lpstr>
      <vt:lpstr>Roboto Medium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Nam Nguyen Hai</dc:creator>
  <dc:description/>
  <cp:lastModifiedBy>Nam Nguyen Hai</cp:lastModifiedBy>
  <cp:revision>193</cp:revision>
  <dcterms:created xsi:type="dcterms:W3CDTF">2018-04-25T01:56:42Z</dcterms:created>
  <dcterms:modified xsi:type="dcterms:W3CDTF">2018-06-24T15:46:37Z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