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5" r:id="rId9"/>
    <p:sldId id="266" r:id="rId10"/>
    <p:sldId id="268" r:id="rId11"/>
    <p:sldId id="272" r:id="rId12"/>
    <p:sldId id="260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B93"/>
    <a:srgbClr val="F06529"/>
    <a:srgbClr val="E34C26"/>
    <a:srgbClr val="8892BF"/>
    <a:srgbClr val="889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0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381815" y="3013501"/>
            <a:ext cx="11428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INTRODUCTION HTML/CSS/JS COURSE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7EFBC4E-FC61-FA43-BAF1-7B2917AE4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51" y="0"/>
            <a:ext cx="3815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3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DA6E02-6BD0-5640-AFF2-31682E3B2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028"/>
            <a:ext cx="12192000" cy="53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3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274027" y="874083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OUR SCHEDULE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520414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We only have 60 hours – 15 sessions 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Introduction &amp; Environment : 4 hours – 1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&amp; CSS &amp; Bootstrap 4 : 32 hours – 8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JavaScript &amp; jQuery &amp; AJAX &amp; JSON : 16 hours – 4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Project News Website Template : 8 hours – 2 sessions.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AB486-93C5-41F3-AE51-18B060D2252C}"/>
              </a:ext>
            </a:extLst>
          </p:cNvPr>
          <p:cNvSpPr txBox="1"/>
          <p:nvPr/>
        </p:nvSpPr>
        <p:spPr>
          <a:xfrm>
            <a:off x="279402" y="5530780"/>
            <a:ext cx="756713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Git Hub, Git Page, VS Code, Command Line will be guided in some session.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7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383655" y="859665"/>
            <a:ext cx="5424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HOW TO GET ALL OF IT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one by 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From zero to hero.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Cost by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friends.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game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Learn everytime and every sources you have.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E4D05-2152-44E5-9506-6321738AB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48" y="2071521"/>
            <a:ext cx="3877078" cy="2804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E1540-516C-4A61-8450-A6B073640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91" y="2084400"/>
            <a:ext cx="4213357" cy="28071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498963" y="859665"/>
            <a:ext cx="3618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MY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146558" y="2044341"/>
            <a:ext cx="8323686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Freecodecamp.org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W3schools.com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Udemy.com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Lynda.com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Medium.com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Viblo.asia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Kipalog.com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Tutorialspoint.com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Freetuts.net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Vietjack.com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0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296343" y="3013501"/>
            <a:ext cx="7599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LET’S DO IT TOGETHER !!!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solidFill>
              <a:srgbClr val="4F5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6915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1767948"/>
            <a:ext cx="10859338" cy="341632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Windows 10 or Ubuntu 16.04 or MacOS 10.12.*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Visual Studio Code – with extensions with extensions : Live server, Prettier, HTML CSS Support, IntelliSense for CSS classes, Auto Close Tag, HTML Snippets, Bootstrap 4 Snippets, Material Theme, Material Icons …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Chrome Web Browser – with extensions 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Ddict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Translate.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746364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Note it on your paper then we move on to next slide, install it immediately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20D335-BC57-4CF3-B6F0-95DF722FDE8F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25616" y="859665"/>
            <a:ext cx="3740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HELLO, I’M NAM.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977900" y="1965073"/>
            <a:ext cx="10236200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Software Engineering at Axon Active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axonactive.com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Finance Management.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Software Technology (mid 2019).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Text to me : 0932 578 992 or connect to me via social network below.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18468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18468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18468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18468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DF2574-DB2D-48B5-9219-5349A971A6F0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828E9D-25BC-4EAF-862C-7FC7DF89EAE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18710" y="859665"/>
            <a:ext cx="295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SOME </a:t>
            </a:r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RULE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876300" y="1757324"/>
            <a:ext cx="10439400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Slide and Exercise 100% English, speaking by Vietnamese.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No Facebook, no YouTube, no Twitch, no Mobile, no connect to people outside if it’s not an emergency 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Google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first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is the best, notebook, pen,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thinking,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do by your self, search by your self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, drawing on your paper.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Feel free to ask me, but make sure you searched at least 5 minutes.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23764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23764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23764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23764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F1F18-61FA-425C-8993-BDEDFE7F11A4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A2AB9-2625-4A12-98A4-F81051A7D6C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694430" y="859665"/>
            <a:ext cx="280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YOUR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1270000" y="1505996"/>
            <a:ext cx="9652000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Come over here, one by one and speak loudly to the class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What’s your name 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doing?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Describe your programming experience.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looking for from this class?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A3C48-EA66-44C5-9CBB-4017043D94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B29F4B-70EB-4CE4-BA10-F1C0EACF5462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8849" y="1775533"/>
            <a:ext cx="11734303" cy="1644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WEB DEVELOPER 2019 ROADMAP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https://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github.com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kamranahmedse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/developer-roadmap</a:t>
            </a:r>
          </a:p>
        </p:txBody>
      </p:sp>
    </p:spTree>
    <p:extLst>
      <p:ext uri="{BB962C8B-B14F-4D97-AF65-F5344CB8AC3E}">
        <p14:creationId xmlns:p14="http://schemas.microsoft.com/office/powerpoint/2010/main" val="159582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E02DD76-CB58-AA46-BE46-EB482C2B6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5" y="1046603"/>
            <a:ext cx="11946155" cy="47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 descr="A close up of a machine&#13;&#10;&#13;&#10;Description automatically generated">
            <a:extLst>
              <a:ext uri="{FF2B5EF4-FFF2-40B4-BE49-F238E27FC236}">
                <a16:creationId xmlns:a16="http://schemas.microsoft.com/office/drawing/2014/main" id="{960C59E2-36E2-6247-A369-86C5D31C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038" y="0"/>
            <a:ext cx="2553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3642A848-289B-284D-AFDB-BB6F95242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90" y="0"/>
            <a:ext cx="2446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9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470</Words>
  <Application>Microsoft Macintosh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Lato</vt:lpstr>
      <vt:lpstr>Lato Black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Nam Nguyen Hai</cp:lastModifiedBy>
  <cp:revision>96</cp:revision>
  <cp:lastPrinted>2019-02-24T08:57:12Z</cp:lastPrinted>
  <dcterms:created xsi:type="dcterms:W3CDTF">2018-04-25T01:56:42Z</dcterms:created>
  <dcterms:modified xsi:type="dcterms:W3CDTF">2019-02-24T09:00:39Z</dcterms:modified>
</cp:coreProperties>
</file>