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  <p:sldId id="266" r:id="rId9"/>
    <p:sldId id="268" r:id="rId10"/>
    <p:sldId id="272" r:id="rId11"/>
    <p:sldId id="259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444" y="3013501"/>
            <a:ext cx="1140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PHP APTECH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A6E02-6BD0-5640-AFF2-31682E3B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28"/>
            <a:ext cx="12192000" cy="53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9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Stand up,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PHP Basic &amp; PHP Advanced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MySQL &amp; PHP connect to Database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OOP &amp; PHP MVC : 4 hours – 1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Laravel Framework and MySQL to build Blog Website : 40 hours 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– 10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1067343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Docker, IDE plugin, LEMP/LAMP stack, RESTFUL API and some stuff will be additional in each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Laravel.com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Laracasts.com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906300"/>
            <a:ext cx="10859338" cy="2844112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Chrome Web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VS Code.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for Windows PHP 7.0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Workbench.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Postman.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Software Engineer at Axon Active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axonactive.com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(mid 2019).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8849" y="1775533"/>
            <a:ext cx="11734303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2019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https://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github.com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4035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E02DD76-CB58-AA46-BE46-EB482C2B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5" y="1046603"/>
            <a:ext cx="11946155" cy="47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close up of a machine&#13;&#10;&#13;&#10;Description automatically generated">
            <a:extLst>
              <a:ext uri="{FF2B5EF4-FFF2-40B4-BE49-F238E27FC236}">
                <a16:creationId xmlns:a16="http://schemas.microsoft.com/office/drawing/2014/main" id="{960C59E2-36E2-6247-A369-86C5D31C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8" y="0"/>
            <a:ext cx="2553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3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3642A848-289B-284D-AFDB-BB6F9524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0" y="0"/>
            <a:ext cx="244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EFBC4E-FC61-FA43-BAF1-7B2917AE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1" y="0"/>
            <a:ext cx="3815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450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71</cp:revision>
  <dcterms:created xsi:type="dcterms:W3CDTF">2018-04-25T01:56:42Z</dcterms:created>
  <dcterms:modified xsi:type="dcterms:W3CDTF">2019-02-24T08:59:52Z</dcterms:modified>
</cp:coreProperties>
</file>