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5" r:id="rId12"/>
    <p:sldId id="271" r:id="rId13"/>
    <p:sldId id="272" r:id="rId14"/>
    <p:sldId id="273" r:id="rId15"/>
    <p:sldId id="274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19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Nguyen" userId="703915122_tp_dropbox" providerId="OAuth2" clId="{9A5AE1CE-54CB-104E-8EF0-99B537146B32}"/>
    <pc:docChg chg="undo custSel modSld">
      <pc:chgData name="Nam Nguyen" userId="703915122_tp_dropbox" providerId="OAuth2" clId="{9A5AE1CE-54CB-104E-8EF0-99B537146B32}" dt="2019-06-23T03:56:23.761" v="3" actId="1076"/>
      <pc:docMkLst>
        <pc:docMk/>
      </pc:docMkLst>
      <pc:sldChg chg="modSp">
        <pc:chgData name="Nam Nguyen" userId="703915122_tp_dropbox" providerId="OAuth2" clId="{9A5AE1CE-54CB-104E-8EF0-99B537146B32}" dt="2019-06-23T03:56:23.761" v="3" actId="1076"/>
        <pc:sldMkLst>
          <pc:docMk/>
          <pc:sldMk cId="1691175642" sldId="268"/>
        </pc:sldMkLst>
        <pc:spChg chg="mod">
          <ac:chgData name="Nam Nguyen" userId="703915122_tp_dropbox" providerId="OAuth2" clId="{9A5AE1CE-54CB-104E-8EF0-99B537146B32}" dt="2019-06-23T03:56:23.761" v="3" actId="1076"/>
          <ac:spMkLst>
            <pc:docMk/>
            <pc:sldMk cId="1691175642" sldId="268"/>
            <ac:spMk id="5" creationId="{3F42389B-177A-4060-B412-80654A8B66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00D0-7BDD-C842-8399-D4802930E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CD000-1CCE-9842-99C8-1F28B4624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36252-6182-E54F-B78A-566BBE79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593F0-0862-D744-87BE-490F6957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AFEF6-FA6F-9F46-9CD4-84381370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5A80-D713-4B4F-B5F6-679113CF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030A9-0D45-B14D-9063-96EEFE1EA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09FDC-AB2E-284B-8DEA-082EF443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B93B-8AD9-2341-9C00-C84CA350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00139-AEB2-924B-A196-4308D8B9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3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86637-F324-6445-860D-E470FECE3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1C3BF-089B-1446-8CA0-F65CA341A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C355-032E-DB40-B05E-381CADB6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1C467-E616-794E-A4D0-C3EE8907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0C2D-F4C9-4C43-9A4A-C23EEF0E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1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1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904C-AED3-0C42-BE05-D061BBC4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D1635-1D9E-3F4F-8280-93B8CCB0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E74C3-A9F3-4942-9B82-12488A08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3A14C-9561-324B-9E9E-2785B552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F46B0-EB77-394D-BEC0-75B4B25D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4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F4E6-081E-514F-96A8-4C8AED76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8840D-91BE-2645-A200-82BC04394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F091-A32B-7D41-8037-9ADC72F9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17664-CB02-BB49-99A3-7EA14889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C195-DCEB-624B-936F-21B75A98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3AFE-9C60-AD4C-A716-5C87290F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0AD19-6C43-4740-B319-34C616E33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4948B-BAD9-6E48-9DD0-4D12E2B2E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FF1CD-0D6A-3648-A102-50C865BA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3CB40-C587-B946-8C16-3EA0AB1D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59A49-3BA6-9B4A-A70E-56AAC831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4450-2C01-2D48-A20D-5FE8A060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0C7DD-F0FA-FA45-B63D-1BB6AD8CF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67D5B-7988-D247-A857-5923A3D7D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8DA1B-3050-FD4C-9CAC-3E32E195F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7EFE4-FDB1-6744-83B2-96552DAC4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7DB1E-B85C-AC48-AB38-55BF113F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547FB-4FF7-3E47-A92B-B998BD26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116DB-BD73-2945-A7BE-4CF6902F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7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0025-B9D8-084E-B337-9AABB30C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E4646-3399-7B46-842B-959AA1E9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0B37B-E0D3-7148-A816-3DE82AB6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C9BFC-5F79-C245-B0FF-78DC268E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E02B7-E23A-2C48-B72D-99F24F67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AB2AD-2DD1-0D44-B047-F81ACF73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B2DDB-A722-974F-B226-C06BC75F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69BB-20D3-CE49-9814-CBB852FC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0EE8-CDCA-4142-8A4D-BC493E34E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77C3A-DA3C-1A4A-B74E-B4C7BA6FE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3E64-430F-7E46-A2FF-E3CFB001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20BC9-3C53-F543-8C0F-4FB6C85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7BDA-D687-9F41-9D97-84C7F6A4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6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5337-4A74-4143-8D0C-2BF66B13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F6CD7-CC1D-234E-9256-9726947AF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F0EBB-8C81-414D-A440-2F89D004C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F7FF9-0CFE-C848-8490-8204D5E0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6FC19-AA06-914F-B4AA-E54F52E0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67E79-E438-F14A-A8F4-AFCABA53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C2139-0FA8-284A-89A5-EB6FC8E8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98CD5-EA18-7C40-A649-AFE1DD84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02927-D243-2A4B-814D-B187C4C7C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D9349-8ADF-304D-A9B9-2AD7A3D4A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5D6C-2766-5D47-8DCD-64A292F95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1161811" y="3013501"/>
            <a:ext cx="9868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NHẬP MÔN LẬP TRÌNH WEBSITE</a:t>
            </a:r>
          </a:p>
        </p:txBody>
      </p:sp>
    </p:spTree>
    <p:extLst>
      <p:ext uri="{BB962C8B-B14F-4D97-AF65-F5344CB8AC3E}">
        <p14:creationId xmlns:p14="http://schemas.microsoft.com/office/powerpoint/2010/main" val="270577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22403" y="874083"/>
            <a:ext cx="775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8: HTML,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Mockup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nhóm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đã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Mockup tự thiết kế.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8A2CF5-36B1-B149-9254-9D4D460F4E7D}"/>
              </a:ext>
            </a:extLst>
          </p:cNvPr>
          <p:cNvSpPr txBox="1"/>
          <p:nvPr/>
        </p:nvSpPr>
        <p:spPr>
          <a:xfrm>
            <a:off x="12322" y="5403781"/>
            <a:ext cx="7980070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https://namcoi.com/lap-trinh-website-voi-css-framework-bootstrap-4-html-8/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9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22403" y="874083"/>
            <a:ext cx="775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9: HTML,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Mockup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nhóm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đã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 trình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Dashboard, Product.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F52EF0-1BB3-6348-B171-7C31E4964469}"/>
              </a:ext>
            </a:extLst>
          </p:cNvPr>
          <p:cNvSpPr txBox="1"/>
          <p:nvPr/>
        </p:nvSpPr>
        <p:spPr>
          <a:xfrm>
            <a:off x="12322" y="5403781"/>
            <a:ext cx="6999032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https://namcoi.com/lap-trinh-giao-dien-website-voi-chart-js-html-9/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07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626092" y="874083"/>
            <a:ext cx="894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10: JAVASCRIPT, JQUERY, AJAX &amp;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Giới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thiệu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cú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pháp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bản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JavaScript.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 &amp; JavaScript.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 trình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Change The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Buble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Album.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A89488-F9EC-8C42-A875-75E7F6AF751F}"/>
              </a:ext>
            </a:extLst>
          </p:cNvPr>
          <p:cNvSpPr txBox="1"/>
          <p:nvPr/>
        </p:nvSpPr>
        <p:spPr>
          <a:xfrm>
            <a:off x="12322" y="5403781"/>
            <a:ext cx="7566495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https://namcoi.com/javascript-trong-lap-trinh-giao-dien-website-html-10/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0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48090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802952" y="874083"/>
            <a:ext cx="1058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11: JAVASCRIPT, JQUERY, AJAX &amp; JSON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 &amp; JavaScript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quen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jQuery.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 &amp; JavaScript.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 trình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Change The Bulbe, Display Table.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E3153A-7FD0-4040-B306-D55106B9A714}"/>
              </a:ext>
            </a:extLst>
          </p:cNvPr>
          <p:cNvSpPr txBox="1"/>
          <p:nvPr/>
        </p:nvSpPr>
        <p:spPr>
          <a:xfrm>
            <a:off x="12322" y="5403781"/>
            <a:ext cx="8167621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https://namcoi.com/thu-vien-jquery-trong-lap-trinh-giao-dien-website-html-11/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2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802952" y="874083"/>
            <a:ext cx="1058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12: JAVASCRIPT, JQUERY, AJAX &amp; JSON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 Single Page Application,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kỹ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thuật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AJAX &amp; dữ liệu JSON.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 trình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Display Table.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A127D4-608C-5042-91D9-04F2A6981A48}"/>
              </a:ext>
            </a:extLst>
          </p:cNvPr>
          <p:cNvSpPr txBox="1"/>
          <p:nvPr/>
        </p:nvSpPr>
        <p:spPr>
          <a:xfrm>
            <a:off x="12322" y="5403781"/>
            <a:ext cx="8650125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https://namcoi.com/website-single-page-application-su-dung-ky-thuat-ajax-html-12/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3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802953" y="874083"/>
            <a:ext cx="10589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13: JAVASCRIPT, JQUERY, AJAX &amp; JSON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kỹ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thuật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AJAX &amp;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dữ liệu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JSON.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 trình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Display Table, Display Card Post.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ECAAB6-01F7-0641-ACC4-ED7630FC9996}"/>
              </a:ext>
            </a:extLst>
          </p:cNvPr>
          <p:cNvSpPr txBox="1"/>
          <p:nvPr/>
        </p:nvSpPr>
        <p:spPr>
          <a:xfrm>
            <a:off x="12322" y="5403781"/>
            <a:ext cx="7848623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https://namcoi.com/ajax-nhan-du-lieu-json-trong-lap-trinh-website-html-13/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31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63559" y="874083"/>
            <a:ext cx="11668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14: CẮT &amp; LẬP TRÌNH GIAO DIỆN THEO FILE PSD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Ôn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Lập trình giao diện Website từ file hình ảnh, PSD.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 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Aptech Home Page, Landing Page.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2B1651-6D31-0149-8BCF-2F058119B22D}"/>
              </a:ext>
            </a:extLst>
          </p:cNvPr>
          <p:cNvSpPr txBox="1"/>
          <p:nvPr/>
        </p:nvSpPr>
        <p:spPr>
          <a:xfrm>
            <a:off x="12322" y="5403781"/>
            <a:ext cx="7552067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https://namcoi.com/lap-trinh-website-voi-html-css-va-javascript-html-14/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5467" y="874083"/>
            <a:ext cx="12184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15: CẮT &amp; LẬP TRÌNH GIAO DIỆN THEO FILE PSD (tt)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Ôn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Lập trình giao diện Website từ file hình ảnh, PSD.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JavaScript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: News.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Giới thiệu về Lập Trình Website với ngôn ngữ PHP &amp; cơ sở dữ liệu MySQL.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FBD0E6-CCCC-464A-9B26-7FCC2DDD60A3}"/>
              </a:ext>
            </a:extLst>
          </p:cNvPr>
          <p:cNvSpPr txBox="1"/>
          <p:nvPr/>
        </p:nvSpPr>
        <p:spPr>
          <a:xfrm>
            <a:off x="12322" y="5403781"/>
            <a:ext cx="7253909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https://namcoi.com/lap-trinh-website-su-dung-php-va-mysql-html-15/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02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1360589" y="3013501"/>
            <a:ext cx="9470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CHÚC CÁC BẠN THÀNH CÔNG !</a:t>
            </a:r>
          </a:p>
        </p:txBody>
      </p:sp>
    </p:spTree>
    <p:extLst>
      <p:ext uri="{BB962C8B-B14F-4D97-AF65-F5344CB8AC3E}">
        <p14:creationId xmlns:p14="http://schemas.microsoft.com/office/powerpoint/2010/main" val="349551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862529" y="874083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LỊCH TRÌNH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2117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Môn học này có 60 tiếng – 15 buổi học: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Tổng quan về Lập Trình Web: 4 tiếng – 1 buổi.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HTML, CSS &amp; Bootstrap 4: 32 tiếng – 8 buổi.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JavaScript, jQuery, AJAX &amp; JSON: 16 tiếng – 4 buổi.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Cắt &amp; Lập trình giao diện theo file PSD: 8 tiếng – 2 buổi.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AB486-93C5-41F3-AE51-18B060D2252C}"/>
              </a:ext>
            </a:extLst>
          </p:cNvPr>
          <p:cNvSpPr txBox="1"/>
          <p:nvPr/>
        </p:nvSpPr>
        <p:spPr>
          <a:xfrm>
            <a:off x="134718" y="5530780"/>
            <a:ext cx="1121813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GitHub, Visual Studio Code, Terminal, Command Line, Owl Carousel,...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sẽ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giới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thiệu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quá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học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.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65487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1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867421-97DF-E44A-B0D1-C547E1438E2A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461770" y="874083"/>
            <a:ext cx="927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1: LÀM QUEN &amp; GIỚI THIỆU TỔNG QUAN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noProof="1">
                <a:solidFill>
                  <a:schemeClr val="bg1"/>
                </a:solidFill>
                <a:latin typeface="Lato" panose="020F0502020204030203" pitchFamily="34" charset="0"/>
              </a:rPr>
              <a:t>Hướng dẫn cài đặt phần mềm: Visual Studio Code, Git, Chrome Web Browser.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noProof="1">
                <a:solidFill>
                  <a:schemeClr val="bg1"/>
                </a:solidFill>
                <a:latin typeface="Lato" panose="020F0502020204030203" pitchFamily="34" charset="0"/>
              </a:rPr>
              <a:t>Làm quen với học viên, giáo viên, môn học HTML/CSS/JS và phương pháp học.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noProof="1">
                <a:solidFill>
                  <a:schemeClr val="bg1"/>
                </a:solidFill>
                <a:latin typeface="Lato" panose="020F0502020204030203" pitchFamily="34" charset="0"/>
              </a:rPr>
              <a:t>Tổng quan về Lập Trình Web hiện đại và định hướng phát triển sự nghiệp.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noProof="1">
                <a:solidFill>
                  <a:schemeClr val="bg1"/>
                </a:solidFill>
                <a:latin typeface="Lato" panose="020F0502020204030203" pitchFamily="34" charset="0"/>
              </a:rPr>
              <a:t>Hướng dẫn sử dụng Visual Studio Code.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noProof="1">
                <a:solidFill>
                  <a:schemeClr val="bg1"/>
                </a:solidFill>
                <a:latin typeface="Lato" panose="020F0502020204030203" pitchFamily="34" charset="0"/>
              </a:rPr>
              <a:t>Terminal, Command Line và HTML cơ bản.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BA3CBE-EBEB-944C-8C7A-71684DE00EA3}"/>
              </a:ext>
            </a:extLst>
          </p:cNvPr>
          <p:cNvSpPr txBox="1"/>
          <p:nvPr/>
        </p:nvSpPr>
        <p:spPr>
          <a:xfrm>
            <a:off x="12322" y="5403781"/>
            <a:ext cx="7661072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https://namcoi.com/lap-trinh-website-co-ban-ve-lap-trinh-website-html-1/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536583" y="874083"/>
            <a:ext cx="7122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2: HTML, CSS &amp; BOOTSTRAP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Học về HTML (tiếp theo).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Lập trình giao diện Website sử dụng HTML.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Giới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thiệu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cú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pháp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&amp;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bản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 CSS.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Cài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Visual Studio Code extensions.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C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urriculum Vitae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Layout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FD00F9-944E-FF4F-B8A7-6CD163F63D33}"/>
              </a:ext>
            </a:extLst>
          </p:cNvPr>
          <p:cNvSpPr txBox="1"/>
          <p:nvPr/>
        </p:nvSpPr>
        <p:spPr>
          <a:xfrm>
            <a:off x="12322" y="5403781"/>
            <a:ext cx="7601761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https://namcoi.com/lap-trinh-giao-dien-website-su-dung-html-css-html-2/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3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22399" y="874083"/>
            <a:ext cx="775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3: HTML,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 HTML &amp; CSS (tiếp theo).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&amp; CSS.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Hướng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dẫn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Git &amp; GitHub.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Ký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73E1E2-08DE-1247-BD1A-48465F851F87}"/>
              </a:ext>
            </a:extLst>
          </p:cNvPr>
          <p:cNvSpPr txBox="1"/>
          <p:nvPr/>
        </p:nvSpPr>
        <p:spPr>
          <a:xfrm>
            <a:off x="12322" y="5403781"/>
            <a:ext cx="6585457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https://namcoi.com/github-co-ban-va-lap-trinh-website-html-3/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4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22404" y="874083"/>
            <a:ext cx="775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4: HTML,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&amp; CSS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&amp; CSS.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bản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CSS Framework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 hiện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 Website: Cover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Sticky Footer, Sticky 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Footer NavBar.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BFB105-6624-A64A-855D-C1D77DA5DE81}"/>
              </a:ext>
            </a:extLst>
          </p:cNvPr>
          <p:cNvSpPr txBox="1"/>
          <p:nvPr/>
        </p:nvSpPr>
        <p:spPr>
          <a:xfrm>
            <a:off x="12322" y="5403781"/>
            <a:ext cx="7980070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https://namcoi.com/lap-trinh-website-voi-css-framework-bootstrap-4-html-4/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0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22403" y="874083"/>
            <a:ext cx="775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5: HTML,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Lập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Tìm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hiểu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quen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ngôn ngữ SASS, SCSS &amp;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cú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pháp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BEM.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 hiện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 Website: Checkout, Sign-In.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5CDC3A-27F0-DC44-87C2-5F7DE1C62FA4}"/>
              </a:ext>
            </a:extLst>
          </p:cNvPr>
          <p:cNvSpPr txBox="1"/>
          <p:nvPr/>
        </p:nvSpPr>
        <p:spPr>
          <a:xfrm>
            <a:off x="12322" y="5403781"/>
            <a:ext cx="9696885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https://namcoi.com/ngon-ngu-tien-xu-ly-scss-va-cu-phap-bem-trong-lap-trinh-website-html-5/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8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22403" y="874083"/>
            <a:ext cx="775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6: HTML,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kỹ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thuật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Responsive Web Design. 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Album, Pricing.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C960D0-D033-2548-A4BD-9A8E3915E299}"/>
              </a:ext>
            </a:extLst>
          </p:cNvPr>
          <p:cNvSpPr txBox="1"/>
          <p:nvPr/>
        </p:nvSpPr>
        <p:spPr>
          <a:xfrm>
            <a:off x="12322" y="5403781"/>
            <a:ext cx="8177239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https://namcoi.com/lap-trinh-giao-dien-website-responsive-web-design-html-6/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7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22403" y="874083"/>
            <a:ext cx="775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7: HTML,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Giới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thiệu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Mockup,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WireFrame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&amp; Prototype.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Mockup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nhóm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Blog, Carousel.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DA67F5-CF0D-414A-81F9-41BA0D48FC16}"/>
              </a:ext>
            </a:extLst>
          </p:cNvPr>
          <p:cNvSpPr txBox="1"/>
          <p:nvPr/>
        </p:nvSpPr>
        <p:spPr>
          <a:xfrm>
            <a:off x="12322" y="5403781"/>
            <a:ext cx="8996374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https://namcoi.com/mo-hinh-waterfall-thiet-ke-mockup-trong-lap-trinh-website-html-7/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9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1204</Words>
  <Application>Microsoft Macintosh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Lato</vt:lpstr>
      <vt:lpstr>Lato Black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Microsoft Office User</cp:lastModifiedBy>
  <cp:revision>90</cp:revision>
  <cp:lastPrinted>2019-07-06T07:45:08Z</cp:lastPrinted>
  <dcterms:created xsi:type="dcterms:W3CDTF">2019-06-22T06:14:48Z</dcterms:created>
  <dcterms:modified xsi:type="dcterms:W3CDTF">2020-03-14T08:55:08Z</dcterms:modified>
</cp:coreProperties>
</file>